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271" r:id="rId6"/>
    <p:sldId id="274"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274"/>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 </a:t>
            </a:r>
            <a:r>
              <a:rPr lang="en-US" dirty="0"/>
              <a:t>| </a:t>
            </a:r>
            <a:r>
              <a:rPr lang="en-US" dirty="0" smtClean="0"/>
              <a:t>Developer Evangelist</a:t>
            </a:r>
          </a:p>
          <a:p>
            <a:r>
              <a:rPr lang="en-US" dirty="0" smtClean="0"/>
              <a:t>Rachel Appel </a:t>
            </a:r>
            <a:r>
              <a:rPr lang="en-US" dirty="0"/>
              <a:t>| </a:t>
            </a:r>
            <a:r>
              <a:rPr lang="en-US" dirty="0" smtClean="0">
                <a:solidFill>
                  <a:srgbClr val="FF0000"/>
                </a:solidFill>
              </a:rPr>
              <a:t>{Title}</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Introduction jQuery</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948935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jQuery</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jQuery</a:t>
                      </a:r>
                      <a:r>
                        <a:rPr lang="en-US" sz="2400" baseline="0" dirty="0" smtClean="0">
                          <a:latin typeface="Segoe UI Light" panose="020B0502040204020203" pitchFamily="34" charset="0"/>
                          <a:cs typeface="Segoe UI Light" panose="020B0502040204020203" pitchFamily="34" charset="0"/>
                        </a:rPr>
                        <a:t> 101</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Manipulating Structure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Getting</a:t>
                      </a:r>
                      <a:r>
                        <a:rPr lang="en-US" sz="2400" baseline="0" dirty="0" smtClean="0">
                          <a:latin typeface="Segoe UI Light" panose="020B0502040204020203" pitchFamily="34" charset="0"/>
                          <a:cs typeface="Segoe UI Light" panose="020B0502040204020203" pitchFamily="34" charset="0"/>
                        </a:rPr>
                        <a:t> Started with jQuery</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jQuery Effects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Finding and Modifying Items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jQuery and Ajax</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Adding Event Handlers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Popular Libraries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a:t>
            </a:r>
            <a:r>
              <a:rPr lang="en-US" dirty="0" smtClean="0"/>
              <a:t>| </a:t>
            </a:r>
            <a:r>
              <a:rPr lang="en-US" dirty="0" smtClean="0"/>
              <a:t>Adding Event Handlers</a:t>
            </a:r>
            <a:endParaRPr lang="en-US" dirty="0"/>
          </a:p>
        </p:txBody>
      </p:sp>
      <p:sp>
        <p:nvSpPr>
          <p:cNvPr id="4" name="Subtitle 3"/>
          <p:cNvSpPr>
            <a:spLocks noGrp="1"/>
          </p:cNvSpPr>
          <p:nvPr>
            <p:ph type="subTitle" idx="1"/>
          </p:nvPr>
        </p:nvSpPr>
        <p:spPr/>
        <p:txBody>
          <a:bodyPr/>
          <a:lstStyle/>
          <a:p>
            <a:r>
              <a:rPr lang="en-US" dirty="0"/>
              <a:t>Rachel Appel | @</a:t>
            </a:r>
            <a:r>
              <a:rPr lang="en-US" dirty="0" err="1"/>
              <a:t>RachelAppel</a:t>
            </a:r>
            <a:endParaRPr lang="en-US"/>
          </a:p>
          <a:p>
            <a:r>
              <a:rPr lang="en-US" smtClean="0"/>
              <a:t>Jeremy </a:t>
            </a:r>
            <a:r>
              <a:rPr lang="en-US" dirty="0"/>
              <a:t>Foster | </a:t>
            </a:r>
            <a:r>
              <a:rPr lang="en-US"/>
              <a:t>@</a:t>
            </a:r>
            <a:r>
              <a:rPr lang="en-US" smtClean="0"/>
              <a:t>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cd1fa32-ae44-48d6-80a1-71a52da60b4a"/>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11362</TotalTime>
  <Words>100</Words>
  <Application>Microsoft Office PowerPoint</Application>
  <PresentationFormat>Widescreen</PresentationFormat>
  <Paragraphs>35</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Introduction jQuery</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159</cp:revision>
  <dcterms:created xsi:type="dcterms:W3CDTF">2013-02-15T23:12:42Z</dcterms:created>
  <dcterms:modified xsi:type="dcterms:W3CDTF">2014-09-23T05:34:52Z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