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6"/>
  </p:notesMasterIdLst>
  <p:handoutMasterIdLst>
    <p:handoutMasterId r:id="rId17"/>
  </p:handoutMasterIdLst>
  <p:sldIdLst>
    <p:sldId id="271" r:id="rId6"/>
    <p:sldId id="274" r:id="rId7"/>
    <p:sldId id="283" r:id="rId8"/>
    <p:sldId id="288" r:id="rId9"/>
    <p:sldId id="414" r:id="rId10"/>
    <p:sldId id="447" r:id="rId11"/>
    <p:sldId id="416" r:id="rId12"/>
    <p:sldId id="454" r:id="rId13"/>
    <p:sldId id="45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274"/>
          </p14:sldIdLst>
        </p14:section>
        <p14:section name="Module Slides" id="{2FF5E6E5-1CE0-412A-8CE0-3C6B6C89EC1C}">
          <p14:sldIdLst>
            <p14:sldId id="283"/>
            <p14:sldId id="288"/>
            <p14:sldId id="414"/>
            <p14:sldId id="447"/>
            <p14:sldId id="416"/>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72" d="100"/>
          <a:sy n="72" d="100"/>
        </p:scale>
        <p:origin x="756" y="54"/>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9/22/2014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9/22/2014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 </a:t>
            </a:r>
            <a:r>
              <a:rPr lang="en-US" dirty="0"/>
              <a:t>| </a:t>
            </a:r>
            <a:r>
              <a:rPr lang="en-US" dirty="0" smtClean="0"/>
              <a:t>Developer Evangelist</a:t>
            </a:r>
          </a:p>
          <a:p>
            <a:r>
              <a:rPr lang="en-US" dirty="0" smtClean="0"/>
              <a:t>Rachel Appel </a:t>
            </a:r>
            <a:r>
              <a:rPr lang="en-US" dirty="0"/>
              <a:t>| </a:t>
            </a:r>
            <a:r>
              <a:rPr lang="en-US" dirty="0" smtClean="0">
                <a:solidFill>
                  <a:srgbClr val="FF0000"/>
                </a:solidFill>
              </a:rPr>
              <a:t>{Title}</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Introduction jQuery</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09489356"/>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Introduction to jQuery</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a:t>
                      </a:r>
                      <a:r>
                        <a:rPr lang="en-US" sz="2400" dirty="0" smtClean="0">
                          <a:latin typeface="Segoe UI Light" panose="020B0502040204020203" pitchFamily="34" charset="0"/>
                          <a:cs typeface="Segoe UI Light" panose="020B0502040204020203" pitchFamily="34" charset="0"/>
                        </a:rPr>
                        <a:t>jQuery</a:t>
                      </a:r>
                      <a:r>
                        <a:rPr lang="en-US" sz="2400" baseline="0" dirty="0" smtClean="0">
                          <a:latin typeface="Segoe UI Light" panose="020B0502040204020203" pitchFamily="34" charset="0"/>
                          <a:cs typeface="Segoe UI Light" panose="020B0502040204020203" pitchFamily="34" charset="0"/>
                        </a:rPr>
                        <a:t> 101</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Manipulating Structure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a:t>
                      </a:r>
                      <a:r>
                        <a:rPr lang="en-US" sz="2400" dirty="0" smtClean="0">
                          <a:latin typeface="Segoe UI Light" panose="020B0502040204020203" pitchFamily="34" charset="0"/>
                          <a:cs typeface="Segoe UI Light" panose="020B0502040204020203" pitchFamily="34" charset="0"/>
                        </a:rPr>
                        <a:t>Getting</a:t>
                      </a:r>
                      <a:r>
                        <a:rPr lang="en-US" sz="2400" baseline="0" dirty="0" smtClean="0">
                          <a:latin typeface="Segoe UI Light" panose="020B0502040204020203" pitchFamily="34" charset="0"/>
                          <a:cs typeface="Segoe UI Light" panose="020B0502040204020203" pitchFamily="34" charset="0"/>
                        </a:rPr>
                        <a:t> Started with jQuery</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a:t>
                      </a:r>
                      <a:r>
                        <a:rPr lang="en-US" sz="2400" dirty="0" smtClean="0">
                          <a:latin typeface="Segoe UI Light" panose="020B0502040204020203" pitchFamily="34" charset="0"/>
                          <a:cs typeface="Segoe UI Light" panose="020B0502040204020203" pitchFamily="34" charset="0"/>
                        </a:rPr>
                        <a:t>| </a:t>
                      </a:r>
                      <a:r>
                        <a:rPr lang="en-US" sz="2400" dirty="0" smtClean="0">
                          <a:latin typeface="Segoe UI Light" panose="020B0502040204020203" pitchFamily="34" charset="0"/>
                          <a:cs typeface="Segoe UI Light" panose="020B0502040204020203" pitchFamily="34" charset="0"/>
                        </a:rPr>
                        <a:t>jQuery Effects</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US" sz="2400" baseline="0" dirty="0" smtClean="0">
                          <a:latin typeface="Segoe UI Light" panose="020B0502040204020203" pitchFamily="34" charset="0"/>
                          <a:cs typeface="Segoe UI Light" panose="020B0502040204020203" pitchFamily="34" charset="0"/>
                        </a:rPr>
                        <a:t>Finding and Modifying Items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jQuery and Ajax</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Adding Event Handlers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08 | Popular Libraries</a:t>
                      </a:r>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a:t>
            </a:r>
            <a:r>
              <a:rPr lang="en-US" dirty="0" smtClean="0"/>
              <a:t>| </a:t>
            </a:r>
            <a:r>
              <a:rPr lang="en-US" smtClean="0"/>
              <a:t>Manipulating Structure</a:t>
            </a:r>
            <a:endParaRPr lang="en-US" dirty="0"/>
          </a:p>
        </p:txBody>
      </p:sp>
      <p:sp>
        <p:nvSpPr>
          <p:cNvPr id="4" name="Subtitle 3"/>
          <p:cNvSpPr>
            <a:spLocks noGrp="1"/>
          </p:cNvSpPr>
          <p:nvPr>
            <p:ph type="subTitle" idx="1"/>
          </p:nvPr>
        </p:nvSpPr>
        <p:spPr/>
        <p:txBody>
          <a:bodyPr/>
          <a:lstStyle/>
          <a:p>
            <a:r>
              <a:rPr lang="en-US" dirty="0"/>
              <a:t>Rachel Appel | @</a:t>
            </a:r>
            <a:r>
              <a:rPr lang="en-US" dirty="0" err="1"/>
              <a:t>RachelAppel</a:t>
            </a:r>
            <a:endParaRPr lang="en-US" dirty="0"/>
          </a:p>
          <a:p>
            <a:r>
              <a:rPr lang="en-US" dirty="0" smtClean="0"/>
              <a:t>Jeremy </a:t>
            </a:r>
            <a:r>
              <a:rPr lang="en-US" dirty="0"/>
              <a:t>Foster | @</a:t>
            </a:r>
            <a:r>
              <a:rPr lang="en-US" dirty="0" smtClean="0"/>
              <a:t>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endParaRPr lang="en-GB" dirty="0"/>
          </a:p>
          <a:p>
            <a:r>
              <a:rPr lang="en-GB" dirty="0" smtClean="0"/>
              <a:t>Section 2</a:t>
            </a:r>
            <a:endParaRPr lang="en-GB" dirty="0"/>
          </a:p>
          <a:p>
            <a:r>
              <a:rPr lang="en-GB" dirty="0" smtClean="0"/>
              <a:t>Section 3</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3</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Section 1</a:t>
            </a:r>
          </a:p>
          <a:p>
            <a:r>
              <a:rPr lang="en-GB" dirty="0" smtClean="0"/>
              <a:t>Section 2</a:t>
            </a:r>
          </a:p>
          <a:p>
            <a:r>
              <a:rPr lang="en-GB" dirty="0" smtClean="0"/>
              <a:t>Section 3</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dcmitype/"/>
    <ds:schemaRef ds:uri="http://schemas.microsoft.com/office/infopath/2007/PartnerControls"/>
    <ds:schemaRef ds:uri="ecd1fa32-ae44-48d6-80a1-71a52da60b4a"/>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11363</TotalTime>
  <Words>99</Words>
  <Application>Microsoft Office PowerPoint</Application>
  <PresentationFormat>Widescreen</PresentationFormat>
  <Paragraphs>35</Paragraphs>
  <Slides>10</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Andale Mono</vt:lpstr>
      <vt:lpstr>Arial</vt:lpstr>
      <vt:lpstr>Calibri</vt:lpstr>
      <vt:lpstr>Segoe</vt:lpstr>
      <vt:lpstr>Segoe UI</vt:lpstr>
      <vt:lpstr>Segoe UI Light</vt:lpstr>
      <vt:lpstr>Segoe UI Symbol</vt:lpstr>
      <vt:lpstr>1_Office Theme</vt:lpstr>
      <vt:lpstr>2_Office Theme</vt:lpstr>
      <vt:lpstr>Introduction jQuery</vt:lpstr>
      <vt:lpstr>Course Topics</vt:lpstr>
      <vt:lpstr>PowerPoint Presentation</vt:lpstr>
      <vt:lpstr>Module Overview</vt:lpstr>
      <vt:lpstr>PowerPoint Presentation</vt:lpstr>
      <vt:lpstr>PowerPoint Presentation</vt:lpstr>
      <vt:lpstr>PowerPoint Presentation</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160</cp:revision>
  <dcterms:created xsi:type="dcterms:W3CDTF">2013-02-15T23:12:42Z</dcterms:created>
  <dcterms:modified xsi:type="dcterms:W3CDTF">2014-09-23T05:35:15Z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