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4" r:id="rId5"/>
  </p:sldMasterIdLst>
  <p:notesMasterIdLst>
    <p:notesMasterId r:id="rId16"/>
  </p:notesMasterIdLst>
  <p:handoutMasterIdLst>
    <p:handoutMasterId r:id="rId17"/>
  </p:handoutMasterIdLst>
  <p:sldIdLst>
    <p:sldId id="271" r:id="rId6"/>
    <p:sldId id="274" r:id="rId7"/>
    <p:sldId id="283" r:id="rId8"/>
    <p:sldId id="288" r:id="rId9"/>
    <p:sldId id="414" r:id="rId10"/>
    <p:sldId id="447" r:id="rId11"/>
    <p:sldId id="416" r:id="rId12"/>
    <p:sldId id="454" r:id="rId13"/>
    <p:sldId id="45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urse Introduction" id="{17A22057-09B0-47CC-835A-CE984DDFC841}">
          <p14:sldIdLst>
            <p14:sldId id="271"/>
            <p14:sldId id="274"/>
          </p14:sldIdLst>
        </p14:section>
        <p14:section name="Module Slides" id="{2FF5E6E5-1CE0-412A-8CE0-3C6B6C89EC1C}">
          <p14:sldIdLst>
            <p14:sldId id="283"/>
            <p14:sldId id="288"/>
            <p14:sldId id="414"/>
            <p14:sldId id="447"/>
            <p14:sldId id="416"/>
            <p14:sldId id="454"/>
            <p14:sldId id="458"/>
          </p14:sldIdLst>
        </p14:section>
        <p14:section name="End" id="{E17367C9-8ACE-479F-BE70-706EA28440B9}">
          <p14:sldIdLst>
            <p14:sldId id="26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7F7"/>
    <a:srgbClr val="6187A6"/>
    <a:srgbClr val="1F497D"/>
    <a:srgbClr val="002050"/>
    <a:srgbClr val="007233"/>
    <a:srgbClr val="86C400"/>
    <a:srgbClr val="82BF36"/>
    <a:srgbClr val="7FB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471" autoAdjust="0"/>
    <p:restoredTop sz="77755" autoAdjust="0"/>
  </p:normalViewPr>
  <p:slideViewPr>
    <p:cSldViewPr snapToGrid="0">
      <p:cViewPr varScale="1">
        <p:scale>
          <a:sx n="72" d="100"/>
          <a:sy n="72" d="100"/>
        </p:scale>
        <p:origin x="756" y="54"/>
      </p:cViewPr>
      <p:guideLst/>
    </p:cSldViewPr>
  </p:slideViewPr>
  <p:notesTextViewPr>
    <p:cViewPr>
      <p:scale>
        <a:sx n="1" d="1"/>
        <a:sy n="1" d="1"/>
      </p:scale>
      <p:origin x="0" y="0"/>
    </p:cViewPr>
  </p:notesTextViewPr>
  <p:sorterViewPr>
    <p:cViewPr>
      <p:scale>
        <a:sx n="75" d="100"/>
        <a:sy n="75" d="100"/>
      </p:scale>
      <p:origin x="0" y="0"/>
    </p:cViewPr>
  </p:sorter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9/22/2014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9/22/2014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jeremy</a:t>
            </a:r>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5957564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45256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38097120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Tree>
    <p:extLst>
      <p:ext uri="{BB962C8B-B14F-4D97-AF65-F5344CB8AC3E}">
        <p14:creationId xmlns:p14="http://schemas.microsoft.com/office/powerpoint/2010/main" val="36252773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9</a:t>
            </a:fld>
            <a:endParaRPr lang="en-US" dirty="0"/>
          </a:p>
        </p:txBody>
      </p:sp>
    </p:spTree>
    <p:extLst>
      <p:ext uri="{BB962C8B-B14F-4D97-AF65-F5344CB8AC3E}">
        <p14:creationId xmlns:p14="http://schemas.microsoft.com/office/powerpoint/2010/main" val="24585646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22903557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88649176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160585369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8896800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9857101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834304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61880397"/>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644125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52669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33400"/>
            <a:ext cx="10972800" cy="5943600"/>
          </a:xfrm>
          <a:prstGeom prst="rect">
            <a:avLst/>
          </a:prstGeom>
        </p:spPr>
        <p:txBody>
          <a:bodyPr anchor="t">
            <a:normAutofit/>
          </a:bodyPr>
          <a:lstStyle>
            <a:lvl1pPr algn="l">
              <a:defRPr sz="3200">
                <a:latin typeface="Andale Mono"/>
                <a:ea typeface="Segoe UI Symbol" pitchFamily="34" charset="0"/>
                <a:cs typeface="Andale Mono"/>
              </a:defRPr>
            </a:lvl1pPr>
            <a:lvl2pPr algn="ctr">
              <a:defRPr/>
            </a:lvl2pPr>
          </a:lstStyle>
          <a:p>
            <a:pPr lvl="0"/>
            <a:r>
              <a:rPr lang="en-US" dirty="0" smtClean="0"/>
              <a:t>Click to edit Master text styles</a:t>
            </a:r>
          </a:p>
        </p:txBody>
      </p:sp>
    </p:spTree>
    <p:extLst>
      <p:ext uri="{BB962C8B-B14F-4D97-AF65-F5344CB8AC3E}">
        <p14:creationId xmlns:p14="http://schemas.microsoft.com/office/powerpoint/2010/main" val="1471645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n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33400"/>
            <a:ext cx="10972800" cy="5943600"/>
          </a:xfrm>
          <a:prstGeom prst="rect">
            <a:avLst/>
          </a:prstGeom>
        </p:spPr>
        <p:txBody>
          <a:bodyPr anchor="ctr"/>
          <a:lstStyle>
            <a:lvl1pPr algn="ctr">
              <a:defRPr/>
            </a:lvl1pPr>
            <a:lvl2pPr algn="ctr">
              <a:defRPr/>
            </a:lvl2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359264594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134355634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Jeremy Foster </a:t>
            </a:r>
            <a:r>
              <a:rPr lang="en-US" dirty="0"/>
              <a:t>| </a:t>
            </a:r>
            <a:r>
              <a:rPr lang="en-US" dirty="0" smtClean="0"/>
              <a:t>Developer Evangelist</a:t>
            </a:r>
          </a:p>
          <a:p>
            <a:r>
              <a:rPr lang="en-US" dirty="0" smtClean="0"/>
              <a:t>Rachel Appel </a:t>
            </a:r>
            <a:r>
              <a:rPr lang="en-US" dirty="0"/>
              <a:t>| </a:t>
            </a:r>
            <a:r>
              <a:rPr lang="en-US" dirty="0" smtClean="0">
                <a:solidFill>
                  <a:srgbClr val="FF0000"/>
                </a:solidFill>
              </a:rPr>
              <a:t>{Title}</a:t>
            </a:r>
            <a:endParaRPr lang="en-US" dirty="0">
              <a:solidFill>
                <a:srgbClr val="FF0000"/>
              </a:solidFill>
            </a:endParaRPr>
          </a:p>
        </p:txBody>
      </p:sp>
      <p:sp>
        <p:nvSpPr>
          <p:cNvPr id="2" name="Title 1"/>
          <p:cNvSpPr>
            <a:spLocks noGrp="1"/>
          </p:cNvSpPr>
          <p:nvPr>
            <p:ph type="ctrTitle"/>
          </p:nvPr>
        </p:nvSpPr>
        <p:spPr>
          <a:solidFill>
            <a:srgbClr val="007233"/>
          </a:solidFill>
        </p:spPr>
        <p:txBody>
          <a:bodyPr/>
          <a:lstStyle/>
          <a:p>
            <a:r>
              <a:rPr lang="en-US" sz="4000" dirty="0" smtClean="0"/>
              <a:t>Introduction jQuery</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409489356"/>
              </p:ext>
            </p:extLst>
          </p:nvPr>
        </p:nvGraphicFramePr>
        <p:xfrm>
          <a:off x="379413" y="1417636"/>
          <a:ext cx="11525250" cy="3838160"/>
        </p:xfrm>
        <a:graphic>
          <a:graphicData uri="http://schemas.openxmlformats.org/drawingml/2006/table">
            <a:tbl>
              <a:tblPr firstRow="1" bandRow="1">
                <a:tableStyleId>{5C22544A-7EE6-4342-B048-85BDC9FD1C3A}</a:tableStyleId>
              </a:tblPr>
              <a:tblGrid>
                <a:gridCol w="5762625">
                  <a:extLst>
                    <a:ext uri="{9D8B030D-6E8A-4147-A177-3AD203B41FA5}">
                      <a16:colId xmlns:a16="http://schemas.microsoft.com/office/drawing/2014/main" xmlns="" val="1632794655"/>
                    </a:ext>
                  </a:extLst>
                </a:gridCol>
                <a:gridCol w="5762625">
                  <a:extLst>
                    <a:ext uri="{9D8B030D-6E8A-4147-A177-3AD203B41FA5}">
                      <a16:colId xmlns:a16="http://schemas.microsoft.com/office/drawing/2014/main" xmlns=""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Introduction to jQuery</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xmlns=""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jQuery</a:t>
                      </a:r>
                      <a:r>
                        <a:rPr lang="en-US" sz="2400" baseline="0" dirty="0" smtClean="0">
                          <a:latin typeface="Segoe UI Light" panose="020B0502040204020203" pitchFamily="34" charset="0"/>
                          <a:cs typeface="Segoe UI Light" panose="020B0502040204020203" pitchFamily="34" charset="0"/>
                        </a:rPr>
                        <a:t> 101</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05 | Manipulating Structure</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Getting</a:t>
                      </a:r>
                      <a:r>
                        <a:rPr lang="en-US" sz="2400" baseline="0" dirty="0" smtClean="0">
                          <a:latin typeface="Segoe UI Light" panose="020B0502040204020203" pitchFamily="34" charset="0"/>
                          <a:cs typeface="Segoe UI Light" panose="020B0502040204020203" pitchFamily="34" charset="0"/>
                        </a:rPr>
                        <a:t> Started with jQuery</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jQuery Effects</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Finding and Modifying Items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 jQuery and Ajax</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12060533"/>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04 | Adding Event Handlers</a:t>
                      </a:r>
                    </a:p>
                  </a:txBody>
                  <a:tcPr anchor="ctr"/>
                </a:tc>
                <a:tc>
                  <a:txBody>
                    <a:bodyPr/>
                    <a:lstStyle/>
                    <a:p>
                      <a:r>
                        <a:rPr lang="en-US" sz="2400" dirty="0" smtClean="0">
                          <a:latin typeface="Segoe UI Light" panose="020B0502040204020203" pitchFamily="34" charset="0"/>
                          <a:cs typeface="Segoe UI Light" panose="020B0502040204020203" pitchFamily="34" charset="0"/>
                        </a:rPr>
                        <a:t>08 | Popular Libraries</a:t>
                      </a:r>
                      <a:endParaRPr lang="en-US" sz="2400" dirty="0">
                        <a:latin typeface="Segoe UI Light" panose="020B0502040204020203" pitchFamily="34" charset="0"/>
                        <a:cs typeface="Segoe UI Light" panose="020B0502040204020203" pitchFamily="34" charset="0"/>
                      </a:endParaRPr>
                    </a:p>
                  </a:txBody>
                  <a:tcPr anchor="ctr"/>
                </a:tc>
              </a:tr>
            </a:tbl>
          </a:graphicData>
        </a:graphic>
      </p:graphicFrame>
    </p:spTree>
    <p:extLst>
      <p:ext uri="{BB962C8B-B14F-4D97-AF65-F5344CB8AC3E}">
        <p14:creationId xmlns:p14="http://schemas.microsoft.com/office/powerpoint/2010/main" val="4178564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06 | jQuery </a:t>
            </a:r>
            <a:r>
              <a:rPr lang="en-US" smtClean="0"/>
              <a:t>Effecs</a:t>
            </a:r>
            <a:endParaRPr lang="en-US" dirty="0"/>
          </a:p>
        </p:txBody>
      </p:sp>
      <p:sp>
        <p:nvSpPr>
          <p:cNvPr id="4" name="Subtitle 3"/>
          <p:cNvSpPr>
            <a:spLocks noGrp="1"/>
          </p:cNvSpPr>
          <p:nvPr>
            <p:ph type="subTitle" idx="1"/>
          </p:nvPr>
        </p:nvSpPr>
        <p:spPr/>
        <p:txBody>
          <a:bodyPr/>
          <a:lstStyle/>
          <a:p>
            <a:r>
              <a:rPr lang="en-US"/>
              <a:t>Jeremy Foster | @codefoster</a:t>
            </a:r>
          </a:p>
          <a:p>
            <a:r>
              <a:rPr lang="en-US" smtClean="0"/>
              <a:t>Rachel </a:t>
            </a:r>
            <a:r>
              <a:rPr lang="en-US" dirty="0"/>
              <a:t>Appel | @</a:t>
            </a:r>
            <a:r>
              <a:rPr lang="en-US" dirty="0" err="1" smtClean="0"/>
              <a:t>RachelAppel</a:t>
            </a:r>
            <a:endParaRPr lang="en-US" dirty="0"/>
          </a:p>
        </p:txBody>
      </p:sp>
    </p:spTree>
    <p:extLst>
      <p:ext uri="{BB962C8B-B14F-4D97-AF65-F5344CB8AC3E}">
        <p14:creationId xmlns:p14="http://schemas.microsoft.com/office/powerpoint/2010/main" val="10278022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Section 1</a:t>
            </a:r>
            <a:endParaRPr lang="en-GB" dirty="0"/>
          </a:p>
          <a:p>
            <a:r>
              <a:rPr lang="en-GB" dirty="0" smtClean="0"/>
              <a:t>Section 2</a:t>
            </a:r>
            <a:endParaRPr lang="en-GB" dirty="0"/>
          </a:p>
          <a:p>
            <a:r>
              <a:rPr lang="en-GB" dirty="0" smtClean="0"/>
              <a:t>Section 3</a:t>
            </a:r>
            <a:endParaRPr lang="en-GB" dirty="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12842208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Section 1</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29075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Section 2</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90290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Section 3</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43374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endParaRPr lang="en-GB" dirty="0"/>
          </a:p>
        </p:txBody>
      </p:sp>
      <p:sp>
        <p:nvSpPr>
          <p:cNvPr id="2" name="Title 1"/>
          <p:cNvSpPr>
            <a:spLocks noGrp="1"/>
          </p:cNvSpPr>
          <p:nvPr>
            <p:ph type="title"/>
          </p:nvPr>
        </p:nvSpPr>
        <p:spPr/>
        <p:txBody>
          <a:bodyPr/>
          <a:lstStyle/>
          <a:p>
            <a:r>
              <a:rPr lang="en-US" dirty="0" smtClean="0"/>
              <a:t>Resources</a:t>
            </a:r>
            <a:endParaRPr lang="en-US" dirty="0"/>
          </a:p>
        </p:txBody>
      </p:sp>
    </p:spTree>
    <p:extLst>
      <p:ext uri="{BB962C8B-B14F-4D97-AF65-F5344CB8AC3E}">
        <p14:creationId xmlns:p14="http://schemas.microsoft.com/office/powerpoint/2010/main" val="25673840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Section 1</a:t>
            </a:r>
          </a:p>
          <a:p>
            <a:r>
              <a:rPr lang="en-GB" dirty="0" smtClean="0"/>
              <a:t>Section 2</a:t>
            </a:r>
          </a:p>
          <a:p>
            <a:r>
              <a:rPr lang="en-GB" dirty="0" smtClean="0"/>
              <a:t>Section 3</a:t>
            </a:r>
            <a:endParaRPr lang="en-GB" dirty="0"/>
          </a:p>
        </p:txBody>
      </p:sp>
      <p:sp>
        <p:nvSpPr>
          <p:cNvPr id="2" name="Title 1"/>
          <p:cNvSpPr>
            <a:spLocks noGrp="1"/>
          </p:cNvSpPr>
          <p:nvPr>
            <p:ph type="title"/>
          </p:nvPr>
        </p:nvSpPr>
        <p:spPr/>
        <p:txBody>
          <a:bodyPr/>
          <a:lstStyle/>
          <a:p>
            <a:r>
              <a:rPr lang="en-US" dirty="0" smtClean="0"/>
              <a:t>Summary</a:t>
            </a:r>
            <a:endParaRPr lang="en-US" dirty="0"/>
          </a:p>
        </p:txBody>
      </p:sp>
    </p:spTree>
    <p:extLst>
      <p:ext uri="{BB962C8B-B14F-4D97-AF65-F5344CB8AC3E}">
        <p14:creationId xmlns:p14="http://schemas.microsoft.com/office/powerpoint/2010/main" val="393125443"/>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F3CFFA86DA93345A891C3CCBC738F63" ma:contentTypeVersion="1" ma:contentTypeDescription="Create a new document." ma:contentTypeScope="" ma:versionID="060e45d69093970729cdde03e78aa3cc">
  <xsd:schema xmlns:xsd="http://www.w3.org/2001/XMLSchema" xmlns:xs="http://www.w3.org/2001/XMLSchema" xmlns:p="http://schemas.microsoft.com/office/2006/metadata/properties" xmlns:ns3="ecd1fa32-ae44-48d6-80a1-71a52da60b4a" targetNamespace="http://schemas.microsoft.com/office/2006/metadata/properties" ma:root="true" ma:fieldsID="2fc9741b54117334ed0e10932dac3600" ns3:_="">
    <xsd:import namespace="ecd1fa32-ae44-48d6-80a1-71a52da60b4a"/>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d1fa32-ae44-48d6-80a1-71a52da60b4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7025FDD9-4C58-4084-9F89-0E6ADD6FFF55}">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ecd1fa32-ae44-48d6-80a1-71a52da60b4a"/>
    <ds:schemaRef ds:uri="http://purl.org/dc/elements/1.1/"/>
    <ds:schemaRef ds:uri="http://www.w3.org/XML/1998/namespace"/>
    <ds:schemaRef ds:uri="http://purl.org/dc/dcmitype/"/>
  </ds:schemaRefs>
</ds:datastoreItem>
</file>

<file path=customXml/itemProps3.xml><?xml version="1.0" encoding="utf-8"?>
<ds:datastoreItem xmlns:ds="http://schemas.openxmlformats.org/officeDocument/2006/customXml" ds:itemID="{A545FFDC-6555-4FAD-8A13-72F96FEB88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cd1fa32-ae44-48d6-80a1-71a52da60b4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11363</TotalTime>
  <Words>99</Words>
  <Application>Microsoft Office PowerPoint</Application>
  <PresentationFormat>Widescreen</PresentationFormat>
  <Paragraphs>35</Paragraphs>
  <Slides>10</Slides>
  <Notes>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10</vt:i4>
      </vt:variant>
    </vt:vector>
  </HeadingPairs>
  <TitlesOfParts>
    <vt:vector size="19" baseType="lpstr">
      <vt:lpstr>Andale Mono</vt:lpstr>
      <vt:lpstr>Arial</vt:lpstr>
      <vt:lpstr>Calibri</vt:lpstr>
      <vt:lpstr>Segoe</vt:lpstr>
      <vt:lpstr>Segoe UI</vt:lpstr>
      <vt:lpstr>Segoe UI Light</vt:lpstr>
      <vt:lpstr>Segoe UI Symbol</vt:lpstr>
      <vt:lpstr>1_Office Theme</vt:lpstr>
      <vt:lpstr>2_Office Theme</vt:lpstr>
      <vt:lpstr>Introduction jQuery</vt:lpstr>
      <vt:lpstr>Course Topics</vt:lpstr>
      <vt:lpstr>PowerPoint Presentation</vt:lpstr>
      <vt:lpstr>Module Overview</vt:lpstr>
      <vt:lpstr>PowerPoint Presentation</vt:lpstr>
      <vt:lpstr>PowerPoint Presentation</vt:lpstr>
      <vt:lpstr>PowerPoint Presentation</vt:lpstr>
      <vt:lpstr>Resources</vt:lpstr>
      <vt:lpstr>Summary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Jeremy Foster</cp:lastModifiedBy>
  <cp:revision>162</cp:revision>
  <dcterms:created xsi:type="dcterms:W3CDTF">2013-02-15T23:12:42Z</dcterms:created>
  <dcterms:modified xsi:type="dcterms:W3CDTF">2014-09-23T05:37:05Z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0x010100CF3CFFA86DA93345A891C3CCBC738F63</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