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4653"/>
    <a:srgbClr val="DA70D6"/>
    <a:srgbClr val="00BFFF"/>
    <a:srgbClr val="61AFEF"/>
    <a:srgbClr val="282C32"/>
    <a:srgbClr val="1A7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5E201-E180-47D0-85BB-3DA9C757C4F9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14A62-30F5-471B-B93B-74B1826367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83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14A62-30F5-471B-B93B-74B18263670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56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827A3-2954-01EC-3DEB-87398F9A1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F26F8E-8A61-FCAB-3197-B2260A511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3AAA85-4DB2-D3F2-3072-B50474C31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56D8-F277-4CEA-874D-63B129A0170F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C54DCD-69DE-4EED-300E-707783F6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2C0098-DE5A-3EBD-08C9-594CF646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866-437C-4B6C-B51E-7792A56AE9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69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0341A1-09F1-A459-CC11-B97CE737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7DCC678-A133-7F51-75E6-EFD14DBB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38BE8A-5F96-FEC0-A884-D091F4FEF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56D8-F277-4CEA-874D-63B129A0170F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271AF0-0C9B-C936-4D5D-E43D6475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3D704B-E64B-2710-3BB0-2E1DEBF0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866-437C-4B6C-B51E-7792A56AE9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82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94C0338-44E2-35D1-BAB4-BFC1010FE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5EEFAB-3C29-861A-9934-27C7A42F9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7AA14D-8764-8DB1-4ED3-FB9316FA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56D8-F277-4CEA-874D-63B129A0170F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065186-3983-FB53-A659-D9D540BF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3FB9CB-8EC7-1F7F-1364-547A549A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866-437C-4B6C-B51E-7792A56AE9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74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6DF104-FBB0-6FE5-5746-C0E03A063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AB028B-5CC8-6790-E6E8-73C2F77CD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2CABF8-547E-ABF2-4017-BF587CA4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56D8-F277-4CEA-874D-63B129A0170F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32E345-2F1E-E353-2A53-D161A634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BEE477-9513-162D-DFF4-104D8BABB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866-437C-4B6C-B51E-7792A56AE9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45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1797F9-32A3-2657-B1A3-58E9C982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47E079-2CD7-A053-97DE-409383E7A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D0B5C5-F211-CEBB-F83E-F0E690BE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56D8-F277-4CEA-874D-63B129A0170F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D7DE3E-FAFB-10E5-7D62-A77363654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9EA8E2-A437-78F9-DD6A-4786AB13F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866-437C-4B6C-B51E-7792A56AE9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00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A012DE-F7EF-6DA3-979C-2568C66F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A09933-26F9-EA75-40F7-B91FD77B1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3BCAE2-B645-401A-B0FD-007D6690C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CCEA84-D511-22A6-8F16-755A811EB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56D8-F277-4CEA-874D-63B129A0170F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352FDA-BA1C-CEFB-3A6A-B7184640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13C92F-9CBE-4BAA-2102-AA9A534C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866-437C-4B6C-B51E-7792A56AE9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04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BF9256-94EE-E391-1226-218484464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26F788-BDD3-BECB-EFC7-2F8F794AD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4520A0-A346-A277-670B-D1BAAE4D1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92ACFE4-61DD-DC40-114F-CB14105A7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BAC39A7-F5C1-012D-061E-9034466E4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ACD3567-5C16-BC6B-C1AD-054FE2583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56D8-F277-4CEA-874D-63B129A0170F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DA35E08-13FB-A583-B832-C83CF154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2F5810F-C49E-CDAF-83A8-BA44E687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866-437C-4B6C-B51E-7792A56AE9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2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A7D099-C676-78E6-7FBD-00E187CF3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4A788D4-F5A6-69B4-0414-5564156E1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56D8-F277-4CEA-874D-63B129A0170F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E3B19DC-7FCB-D034-2EC3-31E30C33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D824DA-61B4-1269-EFE5-98E94519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866-437C-4B6C-B51E-7792A56AE9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83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0DFB3EC-A6A9-A79A-5790-F4B1B41BF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56D8-F277-4CEA-874D-63B129A0170F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F2DD49A-731E-DA9C-2237-AD90F5C85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EEBE93-2021-AD48-DE64-E55B296A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866-437C-4B6C-B51E-7792A56AE9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02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147DE1-379C-88FB-BE61-D47E87AF6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7FCAA-2BCA-58B1-F5DC-2503AAB22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37A46E-D967-7778-C14A-070886BFC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769988-02D5-117A-7A78-180DEF22D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56D8-F277-4CEA-874D-63B129A0170F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C1DB20-3D66-0BB5-BA05-774A6065B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E04C36-66DF-C804-0992-867603CC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866-437C-4B6C-B51E-7792A56AE9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47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D0E852-CE3B-F2C3-051C-35A53112C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F413136-2F03-0AC7-6AB5-4DB295D0A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4F747C-5206-7822-586F-D549A8620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461413-3267-0B2C-EBF6-0C9D9D715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C56D8-F277-4CEA-874D-63B129A0170F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B1286B-4AF6-E486-8B34-0039D25D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A49FCF-078F-E80A-3E07-4FB5A526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B8866-437C-4B6C-B51E-7792A56AE9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77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699CCC4-2266-4F66-0867-F0A83869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E6D9B2-E93B-0EBE-DA28-6CF8F705D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31FA94-0CDD-4F0D-2838-3A55E967E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6C56D8-F277-4CEA-874D-63B129A0170F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C6F0C8-64CE-7A67-878C-E511E5595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3F727B-861D-B512-A3C5-9A5151192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2B8866-437C-4B6C-B51E-7792A56AE9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55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459459-1A2E-ECEA-ED97-564C0B37C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62024E1F-6BD2-BA25-EEE9-CEBB53BF6BAE}"/>
              </a:ext>
            </a:extLst>
          </p:cNvPr>
          <p:cNvSpPr txBox="1"/>
          <p:nvPr/>
        </p:nvSpPr>
        <p:spPr>
          <a:xfrm>
            <a:off x="1103668" y="-144716"/>
            <a:ext cx="8377084" cy="716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5600"/>
              </a:lnSpc>
              <a:buNone/>
            </a:pP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🛡️ </a:t>
            </a:r>
            <a:r>
              <a:rPr lang="en-US" sz="3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Détection</a:t>
            </a: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 </a:t>
            </a:r>
            <a:r>
              <a:rPr lang="en-US" sz="3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Automatisée</a:t>
            </a: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 de Malwares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FA1BBBCF-2B54-ACE4-A8E0-BE5F08A4F770}"/>
              </a:ext>
            </a:extLst>
          </p:cNvPr>
          <p:cNvSpPr/>
          <p:nvPr/>
        </p:nvSpPr>
        <p:spPr>
          <a:xfrm>
            <a:off x="2072819" y="758597"/>
            <a:ext cx="2694038" cy="640334"/>
          </a:xfrm>
          <a:prstGeom prst="roundRect">
            <a:avLst>
              <a:gd name="adj" fmla="val 11213"/>
            </a:avLst>
          </a:prstGeom>
          <a:solidFill>
            <a:srgbClr val="3C465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Installation des dépendances 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2BFE5567-FDEB-ED44-C92A-87B965E91B16}"/>
              </a:ext>
            </a:extLst>
          </p:cNvPr>
          <p:cNvSpPr/>
          <p:nvPr/>
        </p:nvSpPr>
        <p:spPr>
          <a:xfrm>
            <a:off x="1286238" y="1759974"/>
            <a:ext cx="4267200" cy="417870"/>
          </a:xfrm>
          <a:prstGeom prst="roundRect">
            <a:avLst>
              <a:gd name="adj" fmla="val 1121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Création des logs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46406B53-8E48-DF1E-B2C4-C26927A48E8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3419838" y="1398931"/>
            <a:ext cx="0" cy="361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5480324F-9DEF-6152-2ACB-13C8860E1BE3}"/>
              </a:ext>
            </a:extLst>
          </p:cNvPr>
          <p:cNvSpPr/>
          <p:nvPr/>
        </p:nvSpPr>
        <p:spPr>
          <a:xfrm>
            <a:off x="943899" y="2932648"/>
            <a:ext cx="2162551" cy="569041"/>
          </a:xfrm>
          <a:prstGeom prst="roundRect">
            <a:avLst>
              <a:gd name="adj" fmla="val 1121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Rénitialisation</a:t>
            </a:r>
            <a:r>
              <a:rPr lang="fr-FR" b="1" dirty="0"/>
              <a:t> –r administrateur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1DB7A25D-C50B-E63C-9A07-66E858DC78AD}"/>
              </a:ext>
            </a:extLst>
          </p:cNvPr>
          <p:cNvSpPr/>
          <p:nvPr/>
        </p:nvSpPr>
        <p:spPr>
          <a:xfrm>
            <a:off x="3611568" y="2932648"/>
            <a:ext cx="1941870" cy="515489"/>
          </a:xfrm>
          <a:prstGeom prst="roundRect">
            <a:avLst>
              <a:gd name="adj" fmla="val 1121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Choix du mode </a:t>
            </a:r>
          </a:p>
          <a:p>
            <a:pPr algn="ctr"/>
            <a:r>
              <a:rPr lang="fr-FR" b="1" dirty="0"/>
              <a:t>de scan -m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170078C7-EAE8-DE7F-7DEE-AA41B797F68D}"/>
              </a:ext>
            </a:extLst>
          </p:cNvPr>
          <p:cNvSpPr/>
          <p:nvPr/>
        </p:nvSpPr>
        <p:spPr>
          <a:xfrm>
            <a:off x="6612751" y="656487"/>
            <a:ext cx="1745446" cy="491137"/>
          </a:xfrm>
          <a:prstGeom prst="roundRect">
            <a:avLst>
              <a:gd name="adj" fmla="val 3459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light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B16A1C64-EDEF-0B3D-AB82-919FC0A6D661}"/>
              </a:ext>
            </a:extLst>
          </p:cNvPr>
          <p:cNvSpPr/>
          <p:nvPr/>
        </p:nvSpPr>
        <p:spPr>
          <a:xfrm>
            <a:off x="6722974" y="1374400"/>
            <a:ext cx="1544668" cy="558016"/>
          </a:xfrm>
          <a:prstGeom prst="roundRect">
            <a:avLst>
              <a:gd name="adj" fmla="val 3719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/>
              <a:t>meduim</a:t>
            </a:r>
            <a:endParaRPr lang="fr-FR" sz="2000" b="1" dirty="0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B3FE1941-E9D7-7388-733C-0EAF6833D273}"/>
              </a:ext>
            </a:extLst>
          </p:cNvPr>
          <p:cNvSpPr/>
          <p:nvPr/>
        </p:nvSpPr>
        <p:spPr>
          <a:xfrm>
            <a:off x="6693757" y="2128559"/>
            <a:ext cx="1745446" cy="491138"/>
          </a:xfrm>
          <a:prstGeom prst="roundRect">
            <a:avLst>
              <a:gd name="adj" fmla="val 387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err="1"/>
              <a:t>heavy</a:t>
            </a:r>
            <a:endParaRPr lang="fr-FR" sz="2000" b="1" dirty="0"/>
          </a:p>
        </p:txBody>
      </p:sp>
      <p:cxnSp>
        <p:nvCxnSpPr>
          <p:cNvPr id="33" name="Connecteur : en arc 32">
            <a:extLst>
              <a:ext uri="{FF2B5EF4-FFF2-40B4-BE49-F238E27FC236}">
                <a16:creationId xmlns:a16="http://schemas.microsoft.com/office/drawing/2014/main" id="{4211B2E9-CEE0-1C84-0C86-F86BE7026886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 flipV="1">
            <a:off x="5553438" y="902056"/>
            <a:ext cx="1059313" cy="228833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rc 35">
            <a:extLst>
              <a:ext uri="{FF2B5EF4-FFF2-40B4-BE49-F238E27FC236}">
                <a16:creationId xmlns:a16="http://schemas.microsoft.com/office/drawing/2014/main" id="{22F3F225-CC47-3317-3773-8F333F632843}"/>
              </a:ext>
            </a:extLst>
          </p:cNvPr>
          <p:cNvCxnSpPr>
            <a:cxnSpLocks/>
            <a:stCxn id="20" idx="3"/>
            <a:endCxn id="30" idx="1"/>
          </p:cNvCxnSpPr>
          <p:nvPr/>
        </p:nvCxnSpPr>
        <p:spPr>
          <a:xfrm flipV="1">
            <a:off x="5553438" y="1653408"/>
            <a:ext cx="1169536" cy="153698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D766F3C6-9D31-C299-46AA-459A0B7F28DA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 flipV="1">
            <a:off x="5553438" y="2374128"/>
            <a:ext cx="1140319" cy="81626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48EB958B-4A94-F00B-F2D5-698873015217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4582503" y="3448137"/>
            <a:ext cx="0" cy="2809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155C4F20-D615-2E5B-B801-2848531C47F2}"/>
              </a:ext>
            </a:extLst>
          </p:cNvPr>
          <p:cNvSpPr/>
          <p:nvPr/>
        </p:nvSpPr>
        <p:spPr>
          <a:xfrm>
            <a:off x="3193986" y="3734426"/>
            <a:ext cx="2589686" cy="525361"/>
          </a:xfrm>
          <a:prstGeom prst="roundRect">
            <a:avLst>
              <a:gd name="adj" fmla="val 1121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Choix de méthode d’exécution 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831F9426-FA4C-32FB-3D4C-82851B08DCB7}"/>
              </a:ext>
            </a:extLst>
          </p:cNvPr>
          <p:cNvSpPr/>
          <p:nvPr/>
        </p:nvSpPr>
        <p:spPr>
          <a:xfrm>
            <a:off x="7212064" y="4316790"/>
            <a:ext cx="3011863" cy="418801"/>
          </a:xfrm>
          <a:prstGeom prst="roundRect">
            <a:avLst>
              <a:gd name="adj" fmla="val 4602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Sous-</a:t>
            </a:r>
            <a:r>
              <a:rPr lang="fr-FR" b="1" dirty="0" err="1"/>
              <a:t>shell</a:t>
            </a:r>
            <a:r>
              <a:rPr lang="fr-FR" b="1" dirty="0"/>
              <a:t>  -s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282DB068-6AF9-91C2-57A6-1CF99FA096E7}"/>
              </a:ext>
            </a:extLst>
          </p:cNvPr>
          <p:cNvSpPr/>
          <p:nvPr/>
        </p:nvSpPr>
        <p:spPr>
          <a:xfrm>
            <a:off x="7172189" y="3763927"/>
            <a:ext cx="3091635" cy="525361"/>
          </a:xfrm>
          <a:prstGeom prst="roundRect">
            <a:avLst>
              <a:gd name="adj" fmla="val 3608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Fork      -f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39796C5C-BE33-43A2-E8F3-9D75970AC17E}"/>
              </a:ext>
            </a:extLst>
          </p:cNvPr>
          <p:cNvSpPr/>
          <p:nvPr/>
        </p:nvSpPr>
        <p:spPr>
          <a:xfrm>
            <a:off x="7172179" y="3340426"/>
            <a:ext cx="3091635" cy="38865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séquentielle (par défaut)</a:t>
            </a:r>
          </a:p>
        </p:txBody>
      </p:sp>
      <p:cxnSp>
        <p:nvCxnSpPr>
          <p:cNvPr id="99" name="Connecteur : en arc 98">
            <a:extLst>
              <a:ext uri="{FF2B5EF4-FFF2-40B4-BE49-F238E27FC236}">
                <a16:creationId xmlns:a16="http://schemas.microsoft.com/office/drawing/2014/main" id="{F50816AF-3CFB-EE05-95AF-92CB1539034E}"/>
              </a:ext>
            </a:extLst>
          </p:cNvPr>
          <p:cNvCxnSpPr>
            <a:cxnSpLocks/>
            <a:stCxn id="58" idx="3"/>
            <a:endCxn id="87" idx="1"/>
          </p:cNvCxnSpPr>
          <p:nvPr/>
        </p:nvCxnSpPr>
        <p:spPr>
          <a:xfrm flipV="1">
            <a:off x="5783672" y="3534754"/>
            <a:ext cx="1388507" cy="46235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 : en arc 100">
            <a:extLst>
              <a:ext uri="{FF2B5EF4-FFF2-40B4-BE49-F238E27FC236}">
                <a16:creationId xmlns:a16="http://schemas.microsoft.com/office/drawing/2014/main" id="{895705A2-F376-BAF6-F07C-44812B764711}"/>
              </a:ext>
            </a:extLst>
          </p:cNvPr>
          <p:cNvCxnSpPr>
            <a:cxnSpLocks/>
            <a:stCxn id="58" idx="3"/>
            <a:endCxn id="86" idx="1"/>
          </p:cNvCxnSpPr>
          <p:nvPr/>
        </p:nvCxnSpPr>
        <p:spPr>
          <a:xfrm>
            <a:off x="5783672" y="3997107"/>
            <a:ext cx="1388517" cy="2950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 : en arc 103">
            <a:extLst>
              <a:ext uri="{FF2B5EF4-FFF2-40B4-BE49-F238E27FC236}">
                <a16:creationId xmlns:a16="http://schemas.microsoft.com/office/drawing/2014/main" id="{E5932FD4-9BFF-B265-867B-000F60B192F3}"/>
              </a:ext>
            </a:extLst>
          </p:cNvPr>
          <p:cNvCxnSpPr>
            <a:cxnSpLocks/>
            <a:stCxn id="58" idx="3"/>
            <a:endCxn id="85" idx="1"/>
          </p:cNvCxnSpPr>
          <p:nvPr/>
        </p:nvCxnSpPr>
        <p:spPr>
          <a:xfrm>
            <a:off x="5783672" y="3997107"/>
            <a:ext cx="1428392" cy="52908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 : coins arrondis 114">
            <a:extLst>
              <a:ext uri="{FF2B5EF4-FFF2-40B4-BE49-F238E27FC236}">
                <a16:creationId xmlns:a16="http://schemas.microsoft.com/office/drawing/2014/main" id="{F87F6465-406A-212B-5C30-8C30B8527264}"/>
              </a:ext>
            </a:extLst>
          </p:cNvPr>
          <p:cNvSpPr/>
          <p:nvPr/>
        </p:nvSpPr>
        <p:spPr>
          <a:xfrm>
            <a:off x="4905748" y="6201513"/>
            <a:ext cx="2124865" cy="534625"/>
          </a:xfrm>
          <a:prstGeom prst="roundRect">
            <a:avLst>
              <a:gd name="adj" fmla="val 1804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Notification par mail</a:t>
            </a:r>
          </a:p>
        </p:txBody>
      </p:sp>
      <p:sp>
        <p:nvSpPr>
          <p:cNvPr id="116" name="Rectangle : coins arrondis 115">
            <a:extLst>
              <a:ext uri="{FF2B5EF4-FFF2-40B4-BE49-F238E27FC236}">
                <a16:creationId xmlns:a16="http://schemas.microsoft.com/office/drawing/2014/main" id="{02F9E2B4-AD70-3B1A-EADA-5659DA8F2AD3}"/>
              </a:ext>
            </a:extLst>
          </p:cNvPr>
          <p:cNvSpPr/>
          <p:nvPr/>
        </p:nvSpPr>
        <p:spPr>
          <a:xfrm>
            <a:off x="344535" y="5652878"/>
            <a:ext cx="2018186" cy="521071"/>
          </a:xfrm>
          <a:prstGeom prst="roundRect">
            <a:avLst>
              <a:gd name="adj" fmla="val 199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Mise en quarantaine</a:t>
            </a:r>
          </a:p>
        </p:txBody>
      </p:sp>
      <p:sp>
        <p:nvSpPr>
          <p:cNvPr id="121" name="Flèche : pentagone 120">
            <a:extLst>
              <a:ext uri="{FF2B5EF4-FFF2-40B4-BE49-F238E27FC236}">
                <a16:creationId xmlns:a16="http://schemas.microsoft.com/office/drawing/2014/main" id="{47D7D393-1660-A218-0558-3BDFF03DBB73}"/>
              </a:ext>
            </a:extLst>
          </p:cNvPr>
          <p:cNvSpPr/>
          <p:nvPr/>
        </p:nvSpPr>
        <p:spPr>
          <a:xfrm>
            <a:off x="8603165" y="537244"/>
            <a:ext cx="3327941" cy="589205"/>
          </a:xfrm>
          <a:prstGeom prst="homePlate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Heuristiques +API </a:t>
            </a:r>
            <a:r>
              <a:rPr lang="fr-FR" b="1" dirty="0" err="1"/>
              <a:t>VirusTotal</a:t>
            </a:r>
            <a:endParaRPr lang="fr-FR" b="1" dirty="0"/>
          </a:p>
        </p:txBody>
      </p:sp>
      <p:sp>
        <p:nvSpPr>
          <p:cNvPr id="135" name="Flèche : pentagone 134">
            <a:extLst>
              <a:ext uri="{FF2B5EF4-FFF2-40B4-BE49-F238E27FC236}">
                <a16:creationId xmlns:a16="http://schemas.microsoft.com/office/drawing/2014/main" id="{764116DC-3FC8-6762-0FF9-374C7BC494EF}"/>
              </a:ext>
            </a:extLst>
          </p:cNvPr>
          <p:cNvSpPr/>
          <p:nvPr/>
        </p:nvSpPr>
        <p:spPr>
          <a:xfrm>
            <a:off x="8601772" y="1279148"/>
            <a:ext cx="3275594" cy="589205"/>
          </a:xfrm>
          <a:prstGeom prst="homePlate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ClamAV</a:t>
            </a:r>
            <a:endParaRPr lang="fr-FR" b="1" dirty="0"/>
          </a:p>
        </p:txBody>
      </p:sp>
      <p:sp>
        <p:nvSpPr>
          <p:cNvPr id="136" name="Flèche : pentagone 135">
            <a:extLst>
              <a:ext uri="{FF2B5EF4-FFF2-40B4-BE49-F238E27FC236}">
                <a16:creationId xmlns:a16="http://schemas.microsoft.com/office/drawing/2014/main" id="{A081B895-61A1-9A1C-9B35-7833FA778C74}"/>
              </a:ext>
            </a:extLst>
          </p:cNvPr>
          <p:cNvSpPr/>
          <p:nvPr/>
        </p:nvSpPr>
        <p:spPr>
          <a:xfrm>
            <a:off x="8630432" y="2073524"/>
            <a:ext cx="3263132" cy="589205"/>
          </a:xfrm>
          <a:prstGeom prst="homePlate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Yara + </a:t>
            </a:r>
            <a:r>
              <a:rPr lang="fr-FR" b="1" dirty="0" err="1"/>
              <a:t>ClamAV</a:t>
            </a:r>
            <a:r>
              <a:rPr lang="fr-FR" b="1" dirty="0"/>
              <a:t> + API </a:t>
            </a:r>
            <a:r>
              <a:rPr lang="fr-FR" b="1" dirty="0" err="1"/>
              <a:t>VirusTotal</a:t>
            </a:r>
            <a:r>
              <a:rPr lang="fr-FR" b="1" dirty="0"/>
              <a:t> </a:t>
            </a:r>
            <a:endParaRPr lang="fr-FR" dirty="0"/>
          </a:p>
        </p:txBody>
      </p:sp>
      <p:sp>
        <p:nvSpPr>
          <p:cNvPr id="191" name="Rectangle : coins arrondis 190">
            <a:extLst>
              <a:ext uri="{FF2B5EF4-FFF2-40B4-BE49-F238E27FC236}">
                <a16:creationId xmlns:a16="http://schemas.microsoft.com/office/drawing/2014/main" id="{2DEA77AE-F032-9C59-E290-E90794F044C3}"/>
              </a:ext>
            </a:extLst>
          </p:cNvPr>
          <p:cNvSpPr/>
          <p:nvPr/>
        </p:nvSpPr>
        <p:spPr>
          <a:xfrm>
            <a:off x="2517841" y="5662813"/>
            <a:ext cx="2124865" cy="521070"/>
          </a:xfrm>
          <a:prstGeom prst="roundRect">
            <a:avLst>
              <a:gd name="adj" fmla="val 223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Rapport</a:t>
            </a:r>
          </a:p>
        </p:txBody>
      </p:sp>
      <p:sp>
        <p:nvSpPr>
          <p:cNvPr id="192" name="Rectangle : coins arrondis 191">
            <a:extLst>
              <a:ext uri="{FF2B5EF4-FFF2-40B4-BE49-F238E27FC236}">
                <a16:creationId xmlns:a16="http://schemas.microsoft.com/office/drawing/2014/main" id="{8120CFA6-C3EC-058E-D04D-2BB180882F61}"/>
              </a:ext>
            </a:extLst>
          </p:cNvPr>
          <p:cNvSpPr/>
          <p:nvPr/>
        </p:nvSpPr>
        <p:spPr>
          <a:xfrm>
            <a:off x="8211104" y="5913414"/>
            <a:ext cx="1582994" cy="560206"/>
          </a:xfrm>
          <a:prstGeom prst="roundRect">
            <a:avLst>
              <a:gd name="adj" fmla="val 194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Logs en terminal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645BC6A0-1424-FF4F-C922-CC8CFA148E40}"/>
              </a:ext>
            </a:extLst>
          </p:cNvPr>
          <p:cNvSpPr/>
          <p:nvPr/>
        </p:nvSpPr>
        <p:spPr>
          <a:xfrm>
            <a:off x="10534301" y="5876379"/>
            <a:ext cx="1582994" cy="589206"/>
          </a:xfrm>
          <a:prstGeom prst="roundRect">
            <a:avLst>
              <a:gd name="adj" fmla="val 1804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Cron</a:t>
            </a:r>
            <a:endParaRPr lang="fr-FR" b="1" dirty="0"/>
          </a:p>
          <a:p>
            <a:pPr algn="ctr"/>
            <a:r>
              <a:rPr lang="fr-FR" b="1" dirty="0"/>
              <a:t> </a:t>
            </a:r>
            <a:r>
              <a:rPr lang="fr-FR" dirty="0"/>
              <a:t>(si configuré)</a:t>
            </a:r>
          </a:p>
        </p:txBody>
      </p:sp>
      <p:cxnSp>
        <p:nvCxnSpPr>
          <p:cNvPr id="69" name="Connecteur : en arc 68">
            <a:extLst>
              <a:ext uri="{FF2B5EF4-FFF2-40B4-BE49-F238E27FC236}">
                <a16:creationId xmlns:a16="http://schemas.microsoft.com/office/drawing/2014/main" id="{E8DD54F4-AF1A-8BAD-8A1A-86794EBFD479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 rot="5400000">
            <a:off x="2345105" y="1857915"/>
            <a:ext cx="754804" cy="13946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 : en arc 74">
            <a:extLst>
              <a:ext uri="{FF2B5EF4-FFF2-40B4-BE49-F238E27FC236}">
                <a16:creationId xmlns:a16="http://schemas.microsoft.com/office/drawing/2014/main" id="{616C3C0B-559B-9800-F0DB-82B4A29601B9}"/>
              </a:ext>
            </a:extLst>
          </p:cNvPr>
          <p:cNvCxnSpPr>
            <a:stCxn id="3" idx="2"/>
            <a:endCxn id="20" idx="0"/>
          </p:cNvCxnSpPr>
          <p:nvPr/>
        </p:nvCxnSpPr>
        <p:spPr>
          <a:xfrm rot="16200000" flipH="1">
            <a:off x="3623768" y="1973913"/>
            <a:ext cx="754804" cy="116266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3F0A376C-DBAF-D2A4-56FB-A9DBF33D2372}"/>
              </a:ext>
            </a:extLst>
          </p:cNvPr>
          <p:cNvSpPr/>
          <p:nvPr/>
        </p:nvSpPr>
        <p:spPr>
          <a:xfrm>
            <a:off x="7212064" y="4795697"/>
            <a:ext cx="3091635" cy="525361"/>
          </a:xfrm>
          <a:prstGeom prst="roundRect">
            <a:avLst>
              <a:gd name="adj" fmla="val 3608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Simulation threads  -t</a:t>
            </a:r>
          </a:p>
        </p:txBody>
      </p:sp>
      <p:cxnSp>
        <p:nvCxnSpPr>
          <p:cNvPr id="90" name="Connecteur : en arc 89">
            <a:extLst>
              <a:ext uri="{FF2B5EF4-FFF2-40B4-BE49-F238E27FC236}">
                <a16:creationId xmlns:a16="http://schemas.microsoft.com/office/drawing/2014/main" id="{99010E44-5294-E183-C260-ABF11B9DD433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5783672" y="3997107"/>
            <a:ext cx="1420459" cy="9959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A7E6C7D0-0CB3-3866-32CE-C703022A51DB}"/>
              </a:ext>
            </a:extLst>
          </p:cNvPr>
          <p:cNvCxnSpPr>
            <a:cxnSpLocks/>
            <a:stCxn id="58" idx="2"/>
            <a:endCxn id="98" idx="0"/>
          </p:cNvCxnSpPr>
          <p:nvPr/>
        </p:nvCxnSpPr>
        <p:spPr>
          <a:xfrm>
            <a:off x="4488829" y="4259787"/>
            <a:ext cx="0" cy="324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AE29F88B-AF2B-3304-48D5-B715D4F6DA1B}"/>
              </a:ext>
            </a:extLst>
          </p:cNvPr>
          <p:cNvSpPr/>
          <p:nvPr/>
        </p:nvSpPr>
        <p:spPr>
          <a:xfrm>
            <a:off x="3193986" y="4584760"/>
            <a:ext cx="2589686" cy="521069"/>
          </a:xfrm>
          <a:prstGeom prst="roundRect">
            <a:avLst>
              <a:gd name="adj" fmla="val 1121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Sortie</a:t>
            </a: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8559134C-72AC-8312-72A5-A4DB8F903245}"/>
              </a:ext>
            </a:extLst>
          </p:cNvPr>
          <p:cNvSpPr/>
          <p:nvPr/>
        </p:nvSpPr>
        <p:spPr>
          <a:xfrm>
            <a:off x="4796583" y="5662814"/>
            <a:ext cx="2265362" cy="453016"/>
          </a:xfrm>
          <a:prstGeom prst="roundRect">
            <a:avLst>
              <a:gd name="adj" fmla="val 223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Rapport</a:t>
            </a:r>
          </a:p>
        </p:txBody>
      </p:sp>
      <p:cxnSp>
        <p:nvCxnSpPr>
          <p:cNvPr id="118" name="Connecteur : en arc 117">
            <a:extLst>
              <a:ext uri="{FF2B5EF4-FFF2-40B4-BE49-F238E27FC236}">
                <a16:creationId xmlns:a16="http://schemas.microsoft.com/office/drawing/2014/main" id="{77CDD13A-BF21-5136-CDCF-16849FC63AA0}"/>
              </a:ext>
            </a:extLst>
          </p:cNvPr>
          <p:cNvCxnSpPr>
            <a:cxnSpLocks/>
            <a:stCxn id="98" idx="2"/>
            <a:endCxn id="106" idx="0"/>
          </p:cNvCxnSpPr>
          <p:nvPr/>
        </p:nvCxnSpPr>
        <p:spPr>
          <a:xfrm rot="16200000" flipH="1">
            <a:off x="4930554" y="4664103"/>
            <a:ext cx="556985" cy="14404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 : en arc 132">
            <a:extLst>
              <a:ext uri="{FF2B5EF4-FFF2-40B4-BE49-F238E27FC236}">
                <a16:creationId xmlns:a16="http://schemas.microsoft.com/office/drawing/2014/main" id="{4E340B6C-D3AB-3E34-941B-19B23E817F5C}"/>
              </a:ext>
            </a:extLst>
          </p:cNvPr>
          <p:cNvCxnSpPr>
            <a:cxnSpLocks/>
            <a:stCxn id="98" idx="2"/>
            <a:endCxn id="191" idx="0"/>
          </p:cNvCxnSpPr>
          <p:nvPr/>
        </p:nvCxnSpPr>
        <p:spPr>
          <a:xfrm rot="5400000">
            <a:off x="3756060" y="4930044"/>
            <a:ext cx="556984" cy="9085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Accolade fermante 137">
            <a:extLst>
              <a:ext uri="{FF2B5EF4-FFF2-40B4-BE49-F238E27FC236}">
                <a16:creationId xmlns:a16="http://schemas.microsoft.com/office/drawing/2014/main" id="{64C2F8F8-F1E9-5D80-4EA4-0CC723A8DB29}"/>
              </a:ext>
            </a:extLst>
          </p:cNvPr>
          <p:cNvSpPr/>
          <p:nvPr/>
        </p:nvSpPr>
        <p:spPr>
          <a:xfrm>
            <a:off x="7030613" y="5621305"/>
            <a:ext cx="657386" cy="11148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Signe Plus 138">
            <a:extLst>
              <a:ext uri="{FF2B5EF4-FFF2-40B4-BE49-F238E27FC236}">
                <a16:creationId xmlns:a16="http://schemas.microsoft.com/office/drawing/2014/main" id="{7103CE37-F86B-4CD3-801F-622CBB879533}"/>
              </a:ext>
            </a:extLst>
          </p:cNvPr>
          <p:cNvSpPr/>
          <p:nvPr/>
        </p:nvSpPr>
        <p:spPr>
          <a:xfrm>
            <a:off x="7781822" y="6047336"/>
            <a:ext cx="406786" cy="384632"/>
          </a:xfrm>
          <a:prstGeom prst="mathPlus">
            <a:avLst>
              <a:gd name="adj1" fmla="val 132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1" name="Connecteur : en arc 140">
            <a:extLst>
              <a:ext uri="{FF2B5EF4-FFF2-40B4-BE49-F238E27FC236}">
                <a16:creationId xmlns:a16="http://schemas.microsoft.com/office/drawing/2014/main" id="{EED2B84C-535E-DF5E-AF71-9AA7FD52D2A9}"/>
              </a:ext>
            </a:extLst>
          </p:cNvPr>
          <p:cNvCxnSpPr>
            <a:cxnSpLocks/>
            <a:stCxn id="98" idx="2"/>
            <a:endCxn id="116" idx="0"/>
          </p:cNvCxnSpPr>
          <p:nvPr/>
        </p:nvCxnSpPr>
        <p:spPr>
          <a:xfrm rot="5400000">
            <a:off x="2647705" y="3811753"/>
            <a:ext cx="547049" cy="31352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42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9" grpId="0" animBg="1"/>
      <p:bldP spid="20" grpId="0" animBg="1"/>
      <p:bldP spid="29" grpId="0" animBg="1"/>
      <p:bldP spid="30" grpId="0" animBg="1"/>
      <p:bldP spid="31" grpId="0" animBg="1"/>
      <p:bldP spid="58" grpId="0" animBg="1"/>
      <p:bldP spid="85" grpId="0" animBg="1"/>
      <p:bldP spid="86" grpId="0" animBg="1"/>
      <p:bldP spid="87" grpId="0" animBg="1"/>
      <p:bldP spid="115" grpId="0" animBg="1"/>
      <p:bldP spid="116" grpId="0" animBg="1"/>
      <p:bldP spid="121" grpId="0" animBg="1"/>
      <p:bldP spid="135" grpId="0" animBg="1"/>
      <p:bldP spid="136" grpId="0" animBg="1"/>
      <p:bldP spid="191" grpId="0" animBg="1"/>
      <p:bldP spid="192" grpId="0" animBg="1"/>
      <p:bldP spid="28" grpId="0" animBg="1"/>
      <p:bldP spid="89" grpId="0" animBg="1"/>
      <p:bldP spid="98" grpId="0" animBg="1"/>
      <p:bldP spid="106" grpId="0" animBg="1"/>
      <p:bldP spid="138" grpId="0" animBg="1"/>
      <p:bldP spid="139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2378</TotalTime>
  <Words>74</Words>
  <Application>Microsoft Office PowerPoint</Application>
  <PresentationFormat>Grand écran</PresentationFormat>
  <Paragraphs>26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Barlow Bold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benassila.meryem08@gmail.com</dc:creator>
  <cp:lastModifiedBy>benassila.meryem08@gmail.com</cp:lastModifiedBy>
  <cp:revision>10</cp:revision>
  <dcterms:created xsi:type="dcterms:W3CDTF">2025-05-23T11:37:39Z</dcterms:created>
  <dcterms:modified xsi:type="dcterms:W3CDTF">2025-06-02T20:03:33Z</dcterms:modified>
</cp:coreProperties>
</file>