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6B74-B4BF-4223-8B9B-62EA204E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911B-39B5-423F-95DB-5A4D1826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BD9F-7E40-40D5-8CC0-610AE21C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7D51-CEA7-4D7C-A5F2-10EFA109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18419-7D50-4C49-86FF-644ECED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384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19AE-5996-4914-9F5F-A83C94B5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5B5D1-6B1B-4C33-BB4A-EEEAA97C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B5602-F7EA-4F2D-83A4-8EF18405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330B-149B-4F64-A7A4-8A0658CC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67E7-8195-4287-A778-0311A71C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27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A29B3-2779-40DA-8D76-AB66AC8A8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02C67-D504-4699-95E2-EA1A1D3CE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46BD-B4BA-4E41-86BF-A1BDA4B4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1D53-B10D-4809-BD8C-E0F29D47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1B6B-6AB7-4B67-BB65-FD6AAA0C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682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B68-85E1-4147-8AFF-DD1557D5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4B3A-03C3-4A68-98F6-C95B0658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4FEB-C294-4272-BAF5-BB3F36AB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E9BE2-426F-4914-9AE6-0ACED8A1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018E-FE95-492E-BDF3-737A5FC9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77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206A-CF63-471C-983B-5472F0C8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19E8-E766-4BF5-A6BF-B69F94B5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9DC7-DC2A-477A-8503-6DF52DE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7330-C83A-4BC4-92DA-0DBDF632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A758-15E7-437F-8E30-C110B716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69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2030-3012-4917-8B24-F3BEDCAD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250C-C8A1-47A7-BB7F-B1795953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64677-9CEB-41F2-9979-01F9918A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13F4-AFE5-4E6B-B6D2-4BBB74E0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DC1D4-08E0-4AEF-85C0-578C5B6B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F7B2-6D31-4A81-9B9D-BEC693B9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03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2B13-4920-49E0-9AAA-428ED440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0B7C-A188-45BE-BCE5-A5F4A8A9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2ED18-27AB-4C7A-8F6A-5B86B893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C147B-5A2C-47CD-AC7C-06D84C98B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76367-19F8-4397-89AC-E1CEFF652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0E7E0-8C55-4C24-8522-EE0D6F63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42CBD-421E-410A-B473-2413B5DF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DAAD0-AED4-4C93-8149-6C293E49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391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48FB-76CF-495C-86D3-B50BCB2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9AA5B-477A-48D7-8922-A9903E49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28C45-2C80-432F-B98E-90D70A7D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1D46A-CC62-4F71-AA74-F095A510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855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EE760-8D44-4BDD-8A57-237175A4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F8ED1-3658-4E8F-AC52-87EB1309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8B0A9-55FA-478A-880A-C1C20D95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85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A9AC-5718-4BBE-90F2-EF2753A7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0336-FEB8-44B0-ADBF-D56277C5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8B71-962D-4264-84D1-1E9AE32A9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86797-94A0-4649-9E2B-C8C084D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4149-FFF9-4935-8C2F-CF53A510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B601E-C782-4732-B819-6574F3F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39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1D04-33AB-4988-BAEE-372B8804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195F6-66EF-45E4-A6F4-B5EAE1ECB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42CB4-F599-421C-B650-E6ABEBB5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E0AB-2CBA-4DAA-BB79-FFB76CDB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7BF3-D5BA-483E-8C87-25E0D810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FF89-6B41-4B54-99B1-EC47DE62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659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EC172-4563-49C8-A334-2CADEF0E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DF87-DA08-40BC-BC74-930B2D49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0C85-6AE2-4143-B6DC-BD33359E4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EE47-157F-4913-B7C4-1CC9D5842A55}" type="datetimeFigureOut">
              <a:rPr lang="el-GR" smtClean="0"/>
              <a:t>8/1/2023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5BAC-D2FC-4EF2-BCEB-3EE20855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10769-53C5-4924-82D8-4EEBA34F1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1F0D-55BB-4400-A805-B22D43C5D3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38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2D7C-AA13-45DE-9985-EC3154E05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ΟΜΑΔΑ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CF601-504C-4B8D-BE04-FD2FEF303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Εφαρμογή τουριστικού οδηγού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8744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DBD2-27DB-4376-9A95-9661A260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Δυνατότητες Βάσης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8359-FA69-4738-BA13-FB1D6B5B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604"/>
            <a:ext cx="10515600" cy="4351338"/>
          </a:xfrm>
        </p:spPr>
        <p:txBody>
          <a:bodyPr/>
          <a:lstStyle/>
          <a:p>
            <a:r>
              <a:rPr lang="el-GR" dirty="0"/>
              <a:t>Εμφάνιση ξενοδοχείων και εστιατορίων</a:t>
            </a:r>
          </a:p>
          <a:p>
            <a:pPr lvl="1"/>
            <a:r>
              <a:rPr lang="el-GR" dirty="0"/>
              <a:t>Ταξινόμηση βάση κριτικών</a:t>
            </a:r>
          </a:p>
          <a:p>
            <a:pPr lvl="1"/>
            <a:r>
              <a:rPr lang="el-GR" dirty="0"/>
              <a:t>Ταξινόμηση βάση τιμής</a:t>
            </a:r>
          </a:p>
          <a:p>
            <a:pPr lvl="1"/>
            <a:r>
              <a:rPr lang="el-GR" dirty="0"/>
              <a:t>Αναζήτηση μόνο κοντινών καταστημάτων</a:t>
            </a:r>
          </a:p>
          <a:p>
            <a:r>
              <a:rPr lang="el-GR" dirty="0"/>
              <a:t>Εμφάνιση τουριστικών προορισμών </a:t>
            </a:r>
          </a:p>
          <a:p>
            <a:pPr lvl="1"/>
            <a:r>
              <a:rPr lang="el-GR" dirty="0"/>
              <a:t>Κατηγοριοποίηση προορισμών σε αξιοθέατα, εκδηλώσεις και φυσικά αξιοθέατα</a:t>
            </a:r>
          </a:p>
          <a:p>
            <a:pPr lvl="1"/>
            <a:r>
              <a:rPr lang="el-GR" dirty="0"/>
              <a:t>Ξεναγήσεις σε αξιοθέατα με βάση τις προτιμήσεις των χρηστών</a:t>
            </a:r>
          </a:p>
          <a:p>
            <a:pPr lvl="1"/>
            <a:r>
              <a:rPr lang="el-GR" dirty="0"/>
              <a:t>Κάθε χρήστης αποθηκεύει τουριστικές διαδρομές </a:t>
            </a:r>
          </a:p>
          <a:p>
            <a:r>
              <a:rPr lang="el-GR" dirty="0"/>
              <a:t>Εμφάνιση δρομολογίων που καλύπτουν την κάθε περιοχή</a:t>
            </a:r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18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AD57-7446-4983-9351-4F971246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F9C87-63C9-4255-A83F-12B5665A3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568" y="1825625"/>
            <a:ext cx="7160863" cy="4351338"/>
          </a:xfrm>
        </p:spPr>
      </p:pic>
    </p:spTree>
    <p:extLst>
      <p:ext uri="{BB962C8B-B14F-4D97-AF65-F5344CB8AC3E}">
        <p14:creationId xmlns:p14="http://schemas.microsoft.com/office/powerpoint/2010/main" val="353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A5FE-2A7E-48D1-9F72-0421A35C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GUI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AF73D-1420-488E-8E20-E6B9C682A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729"/>
            <a:ext cx="10515600" cy="4129129"/>
          </a:xfrm>
        </p:spPr>
      </p:pic>
    </p:spTree>
    <p:extLst>
      <p:ext uri="{BB962C8B-B14F-4D97-AF65-F5344CB8AC3E}">
        <p14:creationId xmlns:p14="http://schemas.microsoft.com/office/powerpoint/2010/main" val="59916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ΟΜΑΔΑ 19</vt:lpstr>
      <vt:lpstr>Δυνατότητες Βάσης</vt:lpstr>
      <vt:lpstr>ERD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ΟΜΑΔΑ 19</dc:title>
  <dc:creator>charalampos fragkiskatos</dc:creator>
  <cp:lastModifiedBy>charalampos fragkiskatos</cp:lastModifiedBy>
  <cp:revision>1</cp:revision>
  <dcterms:created xsi:type="dcterms:W3CDTF">2023-01-08T21:10:14Z</dcterms:created>
  <dcterms:modified xsi:type="dcterms:W3CDTF">2023-01-08T21:19:27Z</dcterms:modified>
</cp:coreProperties>
</file>