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tif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37B-C80A-4F1C-986D-9BB84B4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FF91-3A25-4075-A691-513B9C88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9982-E5FF-4043-BD87-4D39FF7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7D7-54B4-4B14-9C4E-5F75397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09D4-83D2-4384-89F3-FB3D1DD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180-74EC-40C0-8E5A-7356CDA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EAA4-7510-4BCF-ADE3-12FC7CC9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9E3E-E237-4C2A-B0C9-70532B3A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BEC-14A4-4D4F-BF0C-C04C79C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927-8C41-414F-90B3-712FC0F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24A9-FA6F-42AF-8C9A-76441D0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9047-A653-4D54-8ACA-0176268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2713-99C8-4884-86A4-398CA2AA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F3E-5FDB-45EB-9BB6-5B75FFD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F4-792B-475A-99D7-4E80D75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8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33E-07FE-4C9D-87ED-6E6D308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A05-1304-42CA-A20E-90F9663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E3A-2E6C-42C5-8CD4-1C8B62D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74DB-3B0E-4FF8-A6C0-C9AF184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5D67-F966-4DD0-BD18-71DE34D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605-6405-4B2F-A0EE-CEEB945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2263-667F-497B-BF80-9C436E3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3448-B0AA-4ED2-9D08-26FA11C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61-5206-4D2D-9F3C-119CCB05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C360-B6D3-4229-AC84-177158A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4BE-2CCC-4F32-847F-944C6E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8949-11D9-4069-B4E3-12077828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960-0063-4E99-8DCF-80B5E73B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93DC-E186-4B8D-A6A4-4DD9FD8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B651-2CAB-4E93-BCEF-CD1DD1D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2A9A-54C7-440B-8546-8DB0E3C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6D6F-4E2B-497B-BFBB-CC37914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51B3-8522-41E7-AFE5-26C47FD0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B98E-18C7-4AF9-86AC-CE481E48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37A5-6BB5-43AD-82D1-E68262C9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EE3D-0A41-439A-B5F5-1742D27C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E4121-F7E5-4297-8B82-EFCE919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EBD5-2D8B-44F1-B5E1-B28B1D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AF34-076B-4F15-AC2E-F811A591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2C-2F21-42A1-B213-EC89990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08047-E88D-4BB8-860E-869B4BEC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AF19-44DB-477A-AB4A-AF093EF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4661-4DE4-462C-8248-754BACF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081AD-1D18-4BF3-A8AC-C086533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99B3-FF04-4AA6-A978-69BBCEE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F465-E152-4578-9913-4FB4D63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5E-8052-466E-9B35-E0245A5B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099C-7ED8-4955-B5E9-0933CDB7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6E0A-A027-4D30-8C30-B6E04133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D086-D68F-42BE-8F54-35E5F2F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4638-918B-4C36-87CF-DD0BD96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7299-F406-4CA2-A626-C31F92F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68C-C222-470B-B3EC-3520D35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79AB-8C9E-4CDD-9FAF-22C50EF0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2772-F05A-4B8B-815E-B9DF900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20F-1A54-4E56-A725-224A0FF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35D0-6947-4A49-8AD9-4201D94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77D-03A5-4141-957A-73492EF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6548-B1B9-44F1-A37A-841FCC7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9E99-2E9B-446A-B463-51B5C0E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396-BB64-4E01-9F14-042762F1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C13F-C3FA-4939-B812-950B22F95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218-A981-490E-BC9F-D54275774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Υπότιτλο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Image Decimation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Image decimation is the reverse of image interpolation. It is a very simple routine that takes an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image,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and resizes into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one, thus reducing its dimensions.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For this exercise you are tasked to perform image decimation on an image.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 algorithm takes as input an image and a decimation factor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) and copies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800" b="0" dirty="0" err="1">
                    <a:solidFill>
                      <a:schemeClr val="tx1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pixel to the output image.</a:t>
                </a:r>
              </a:p>
            </p:txBody>
          </p:sp>
        </mc:Choice>
        <mc:Fallback>
          <p:sp>
            <p:nvSpPr>
              <p:cNvPr id="3" name="Υπότιτλο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2803" y="1035854"/>
                <a:ext cx="10791929" cy="5606106"/>
              </a:xfrm>
              <a:blipFill>
                <a:blip r:embed="rId2"/>
                <a:stretch>
                  <a:fillRect l="-1356" t="-2283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4299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35854"/>
            <a:ext cx="10791929" cy="560610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cs typeface="Arial" panose="020B0604020202020204" pitchFamily="34" charset="0"/>
              </a:rPr>
              <a:t>Image Decimation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F7B806D6-2616-47D1-BBAA-9073E59F4F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6945" y="216040"/>
            <a:ext cx="9073008" cy="72321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Processing</a:t>
            </a:r>
            <a:endParaRPr lang="el-GR" sz="4000" dirty="0"/>
          </a:p>
        </p:txBody>
      </p:sp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43F89446-4DD3-4D30-ACA2-6C57D391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26" y="1523163"/>
            <a:ext cx="3810000" cy="2857500"/>
          </a:xfrm>
          <a:prstGeom prst="rect">
            <a:avLst/>
          </a:prstGeom>
        </p:spPr>
      </p:pic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03F58A54-E5E5-4D39-8AA2-DE1DCABD3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1523163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DCC90-6CEB-42A9-B7B8-A36ADEF58EC8}"/>
              </a:ext>
            </a:extLst>
          </p:cNvPr>
          <p:cNvSpPr txBox="1"/>
          <p:nvPr/>
        </p:nvSpPr>
        <p:spPr>
          <a:xfrm>
            <a:off x="6618514" y="4621817"/>
            <a:ext cx="511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(left) and output (right) example of a decimated image with a decimation factor of 2.</a:t>
            </a:r>
          </a:p>
        </p:txBody>
      </p:sp>
    </p:spTree>
    <p:extLst>
      <p:ext uri="{BB962C8B-B14F-4D97-AF65-F5344CB8AC3E}">
        <p14:creationId xmlns:p14="http://schemas.microsoft.com/office/powerpoint/2010/main" val="88028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Image Processing</vt:lpstr>
      <vt:lpstr>Image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Illustrative Programming Project</dc:title>
  <dc:creator>Charalampos Georgiadis</dc:creator>
  <cp:lastModifiedBy>Harris</cp:lastModifiedBy>
  <cp:revision>102</cp:revision>
  <dcterms:created xsi:type="dcterms:W3CDTF">2021-03-31T17:41:09Z</dcterms:created>
  <dcterms:modified xsi:type="dcterms:W3CDTF">2021-06-06T02:40:30Z</dcterms:modified>
</cp:coreProperties>
</file>