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9" r:id="rId3"/>
    <p:sldId id="33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237B-C80A-4F1C-986D-9BB84B45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6FF91-3A25-4075-A691-513B9C88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9982-E5FF-4043-BD87-4D39FF71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27D7-54B4-4B14-9C4E-5F75397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09D4-83D2-4384-89F3-FB3D1DD1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E180-74EC-40C0-8E5A-7356CDA5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EEAA4-7510-4BCF-ADE3-12FC7CC93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9E3E-E237-4C2A-B0C9-70532B3A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EBEC-14A4-4D4F-BF0C-C04C79C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8927-8C41-414F-90B3-712FC0FC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C24A9-FA6F-42AF-8C9A-76441D0D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9047-A653-4D54-8ACA-01762680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2713-99C8-4884-86A4-398CA2AA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7F3E-5FDB-45EB-9BB6-5B75FFD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14F4-792B-475A-99D7-4E80D75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48" y="1268760"/>
            <a:ext cx="9073008" cy="1656184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60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2252" y="3602038"/>
            <a:ext cx="9072000" cy="1655762"/>
          </a:xfrm>
        </p:spPr>
        <p:txBody>
          <a:bodyPr/>
          <a:lstStyle>
            <a:lvl1pPr marL="0" indent="0" algn="ctr">
              <a:buNone/>
              <a:defRPr lang="en-US" sz="2400" b="1" dirty="0">
                <a:solidFill>
                  <a:srgbClr val="556DA9"/>
                </a:solidFill>
                <a:latin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Στυλ κύριου υπότιτλου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CE8AA-EB86-4AF5-BC18-A66EC7CD4617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68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933E-07FE-4C9D-87ED-6E6D308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9A05-1304-42CA-A20E-90F9663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0E3A-2E6C-42C5-8CD4-1C8B62D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74DB-3B0E-4FF8-A6C0-C9AF184D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5D67-F966-4DD0-BD18-71DE34D5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6605-6405-4B2F-A0EE-CEEB945B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2263-667F-497B-BF80-9C436E38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3448-B0AA-4ED2-9D08-26FA11CB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3861-5206-4D2D-9F3C-119CCB05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C360-B6D3-4229-AC84-177158A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54BE-2CCC-4F32-847F-944C6E11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8949-11D9-4069-B4E3-120778282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2960-0063-4E99-8DCF-80B5E73B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93DC-E186-4B8D-A6A4-4DD9FD8C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B651-2CAB-4E93-BCEF-CD1DD1D7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2A9A-54C7-440B-8546-8DB0E3C3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6D6F-4E2B-497B-BFBB-CC379148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51B3-8522-41E7-AFE5-26C47FD0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AB98E-18C7-4AF9-86AC-CE481E48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B37A5-6BB5-43AD-82D1-E68262C9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8EE3D-0A41-439A-B5F5-1742D27C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E4121-F7E5-4297-8B82-EFCE919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1EBD5-2D8B-44F1-B5E1-B28B1DAB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AAF34-076B-4F15-AC2E-F811A591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A02C-2F21-42A1-B213-EC899900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08047-E88D-4BB8-860E-869B4BEC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AF19-44DB-477A-AB4A-AF093EF2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44661-4DE4-462C-8248-754BACF1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081AD-1D18-4BF3-A8AC-C0865335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F99B3-FF04-4AA6-A978-69BBCEE7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F465-E152-4578-9913-4FB4D636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45E-8052-466E-9B35-E0245A5B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099C-7ED8-4955-B5E9-0933CDB7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6E0A-A027-4D30-8C30-B6E04133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D086-D68F-42BE-8F54-35E5F2F7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94638-918B-4C36-87CF-DD0BD96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7299-F406-4CA2-A626-C31F92F1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68C-C222-470B-B3EC-3520D350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A79AB-8C9E-4CDD-9FAF-22C50EF07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92772-F05A-4B8B-815E-B9DF9007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D20F-1A54-4E56-A725-224A0FFA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35D0-6947-4A49-8AD9-4201D94C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377D-03A5-4141-957A-73492EFE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36548-B1B9-44F1-A37A-841FCC70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9E99-2E9B-446A-B463-51B5C0E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C396-BB64-4E01-9F14-042762F1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C13F-C3FA-4939-B812-950B22F95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9218-A981-490E-BC9F-D54275774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Υπότιτλος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2803" y="1035854"/>
                <a:ext cx="10791929" cy="560610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Zero-Order Hold Interpolation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Zero-order hold interpolation is an image interpolation method that can be used to increase the dimensions of an image. It takes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image and transforms it into a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_2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one,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is an enlarge factor. This is achieved with the formula:</a:t>
                </a:r>
              </a:p>
              <a:p>
                <a:pPr algn="just"/>
                <a:endParaRPr lang="en-US" sz="2800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).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algn="just"/>
                <a:endParaRPr lang="en-US" sz="2800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For this exercise you are tasked to perform zero-order hold interpolation on an image.</a:t>
                </a:r>
              </a:p>
            </p:txBody>
          </p:sp>
        </mc:Choice>
        <mc:Fallback>
          <p:sp>
            <p:nvSpPr>
              <p:cNvPr id="3" name="Υπότιτλο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2803" y="1035854"/>
                <a:ext cx="10791929" cy="5606106"/>
              </a:xfrm>
              <a:blipFill>
                <a:blip r:embed="rId2"/>
                <a:stretch>
                  <a:fillRect l="-1356" t="-2283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34299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Υπότιτλος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2803" y="1035854"/>
                <a:ext cx="10791929" cy="560610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Zero-Order Hold Interpolation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The algorithm takes as input and image and an enlarge factor and performs zero-order hold interpolation by copying each pixel of the original image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times to the output image.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Finally, the resized image is displayed.</a:t>
                </a:r>
              </a:p>
            </p:txBody>
          </p:sp>
        </mc:Choice>
        <mc:Fallback>
          <p:sp>
            <p:nvSpPr>
              <p:cNvPr id="3" name="Υπότιτλο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2803" y="1035854"/>
                <a:ext cx="10791929" cy="5606106"/>
              </a:xfrm>
              <a:blipFill>
                <a:blip r:embed="rId2"/>
                <a:stretch>
                  <a:fillRect l="-1356" t="-2283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197267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3" y="1035854"/>
            <a:ext cx="10791929" cy="5606106"/>
          </a:xfrm>
        </p:spPr>
        <p:txBody>
          <a:bodyPr>
            <a:normAutofit/>
          </a:bodyPr>
          <a:lstStyle/>
          <a:p>
            <a:pPr algn="l"/>
            <a:r>
              <a:rPr lang="en-US" sz="3000">
                <a:solidFill>
                  <a:schemeClr val="tx1"/>
                </a:solidFill>
                <a:cs typeface="Arial" panose="020B0604020202020204" pitchFamily="34" charset="0"/>
              </a:rPr>
              <a:t>Zero-Order </a:t>
            </a:r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Hold Interpolation</a:t>
            </a: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DCC90-6CEB-42A9-B7B8-A36ADEF58EC8}"/>
              </a:ext>
            </a:extLst>
          </p:cNvPr>
          <p:cNvSpPr txBox="1"/>
          <p:nvPr/>
        </p:nvSpPr>
        <p:spPr>
          <a:xfrm>
            <a:off x="164121" y="4621817"/>
            <a:ext cx="511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(left) and output (right) example of a decimated image with an enlarge factor of 2.</a:t>
            </a:r>
          </a:p>
        </p:txBody>
      </p:sp>
      <p:pic>
        <p:nvPicPr>
          <p:cNvPr id="6" name="Picture 5" descr="A person wearing a hat&#10;&#10;Description automatically generated">
            <a:extLst>
              <a:ext uri="{FF2B5EF4-FFF2-40B4-BE49-F238E27FC236}">
                <a16:creationId xmlns:a16="http://schemas.microsoft.com/office/drawing/2014/main" id="{0CFEEC39-DC51-4506-9A27-189BBFA9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8" y="2120740"/>
            <a:ext cx="3048000" cy="2286000"/>
          </a:xfrm>
          <a:prstGeom prst="rect">
            <a:avLst/>
          </a:prstGeom>
        </p:spPr>
      </p:pic>
      <p:pic>
        <p:nvPicPr>
          <p:cNvPr id="10" name="Picture 9" descr="A person wearing a hat&#10;&#10;Description automatically generated">
            <a:extLst>
              <a:ext uri="{FF2B5EF4-FFF2-40B4-BE49-F238E27FC236}">
                <a16:creationId xmlns:a16="http://schemas.microsoft.com/office/drawing/2014/main" id="{E1FA95AF-0C32-4980-9E7C-C23C6AD37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97" y="168647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156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Image Processing</vt:lpstr>
      <vt:lpstr>Image Processing</vt:lpstr>
      <vt:lpstr>Image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Illustrative Programming Project</dc:title>
  <dc:creator>Charalampos Georgiadis</dc:creator>
  <cp:lastModifiedBy>Harris</cp:lastModifiedBy>
  <cp:revision>106</cp:revision>
  <dcterms:created xsi:type="dcterms:W3CDTF">2021-03-31T17:41:09Z</dcterms:created>
  <dcterms:modified xsi:type="dcterms:W3CDTF">2021-06-06T19:48:14Z</dcterms:modified>
</cp:coreProperties>
</file>