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264" r:id="rId4"/>
    <p:sldId id="2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37B-C80A-4F1C-986D-9BB84B45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FF91-3A25-4075-A691-513B9C88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9982-E5FF-4043-BD87-4D39FF71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27D7-54B4-4B14-9C4E-5F75397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09D4-83D2-4384-89F3-FB3D1DD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180-74EC-40C0-8E5A-7356CDA5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EAA4-7510-4BCF-ADE3-12FC7CC9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9E3E-E237-4C2A-B0C9-70532B3A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EBEC-14A4-4D4F-BF0C-C04C79C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927-8C41-414F-90B3-712FC0F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C24A9-FA6F-42AF-8C9A-76441D0D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9047-A653-4D54-8ACA-01762680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2713-99C8-4884-86A4-398CA2AA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7F3E-5FDB-45EB-9BB6-5B75FFD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14F4-792B-475A-99D7-4E80D75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68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933E-07FE-4C9D-87ED-6E6D308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9A05-1304-42CA-A20E-90F9663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E3A-2E6C-42C5-8CD4-1C8B62D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74DB-3B0E-4FF8-A6C0-C9AF184D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5D67-F966-4DD0-BD18-71DE34D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605-6405-4B2F-A0EE-CEEB945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2263-667F-497B-BF80-9C436E38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3448-B0AA-4ED2-9D08-26FA11CB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3861-5206-4D2D-9F3C-119CCB05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C360-B6D3-4229-AC84-177158A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4BE-2CCC-4F32-847F-944C6E1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8949-11D9-4069-B4E3-120778282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960-0063-4E99-8DCF-80B5E73B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93DC-E186-4B8D-A6A4-4DD9FD8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B651-2CAB-4E93-BCEF-CD1DD1D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2A9A-54C7-440B-8546-8DB0E3C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6D6F-4E2B-497B-BFBB-CC379148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51B3-8522-41E7-AFE5-26C47FD0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B98E-18C7-4AF9-86AC-CE481E48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B37A5-6BB5-43AD-82D1-E68262C9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EE3D-0A41-439A-B5F5-1742D27C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E4121-F7E5-4297-8B82-EFCE919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1EBD5-2D8B-44F1-B5E1-B28B1DA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AF34-076B-4F15-AC2E-F811A591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02C-2F21-42A1-B213-EC89990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08047-E88D-4BB8-860E-869B4BEC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AF19-44DB-477A-AB4A-AF093EF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4661-4DE4-462C-8248-754BACF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081AD-1D18-4BF3-A8AC-C0865335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F99B3-FF04-4AA6-A978-69BBCEE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F465-E152-4578-9913-4FB4D636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45E-8052-466E-9B35-E0245A5B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099C-7ED8-4955-B5E9-0933CDB7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6E0A-A027-4D30-8C30-B6E04133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D086-D68F-42BE-8F54-35E5F2F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4638-918B-4C36-87CF-DD0BD96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7299-F406-4CA2-A626-C31F92F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68C-C222-470B-B3EC-3520D35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A79AB-8C9E-4CDD-9FAF-22C50EF0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2772-F05A-4B8B-815E-B9DF9007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D20F-1A54-4E56-A725-224A0FF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35D0-6947-4A49-8AD9-4201D94C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377D-03A5-4141-957A-73492EF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6548-B1B9-44F1-A37A-841FCC7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9E99-2E9B-446A-B463-51B5C0E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C396-BB64-4E01-9F14-042762F1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C13F-C3FA-4939-B812-950B22F95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9218-A981-490E-BC9F-D54275774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2" y="1035854"/>
            <a:ext cx="10791929" cy="543528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Multiplicative noise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Multiplicative noise, also known as speckle noise, refers to an unwanted random signal that gets multiplied into a signal during the capture, transmission, or processing process.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It can be reduced by adaptive filters, which are better at preserving edges and details, as well as non-adaptive filters, such as the moving average and median filters, which are simpler and require less computational power.</a:t>
            </a: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62DB5CDF-5875-4713-9C5C-C5742D806A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798" y="141551"/>
            <a:ext cx="9073008" cy="89430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81276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2" y="1035854"/>
            <a:ext cx="10791929" cy="543528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Multiplicative noise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For this exercise, you are tasked to corrupt an image with Multiplicative noise.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The algorithm takes as input an image, creates a random noise signal, and multiplies it with the clean image. Then the noise image is returned. </a:t>
            </a:r>
            <a:r>
              <a:rPr lang="en-US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the original image is displayed alongside the noise one.</a:t>
            </a:r>
            <a:endParaRPr lang="en-US" sz="2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28410651-07E0-4080-AE90-BEA3EAB6DD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798" y="141551"/>
            <a:ext cx="9073008" cy="89430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22208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2" y="1035854"/>
            <a:ext cx="10791929" cy="543528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Multiplicative noise</a:t>
            </a:r>
          </a:p>
        </p:txBody>
      </p:sp>
      <p:pic>
        <p:nvPicPr>
          <p:cNvPr id="4" name="Picture 3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41ADAD85-5381-443A-BF2A-25A3EE72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5" y="2040880"/>
            <a:ext cx="3746034" cy="3425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646AE-4418-4EF6-B5CD-1CB166D7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13" y="2040879"/>
            <a:ext cx="3746034" cy="342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3A2D8-7919-49CC-9E01-53C03F1D5B90}"/>
              </a:ext>
            </a:extLst>
          </p:cNvPr>
          <p:cNvSpPr txBox="1"/>
          <p:nvPr/>
        </p:nvSpPr>
        <p:spPr>
          <a:xfrm>
            <a:off x="2475916" y="5591313"/>
            <a:ext cx="302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example.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CE818-FBA9-4FD9-ABE0-F19F027F2032}"/>
              </a:ext>
            </a:extLst>
          </p:cNvPr>
          <p:cNvSpPr txBox="1"/>
          <p:nvPr/>
        </p:nvSpPr>
        <p:spPr>
          <a:xfrm>
            <a:off x="6315866" y="5591313"/>
            <a:ext cx="451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 output example.</a:t>
            </a: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8A080F65-2BB0-4792-8949-2EB577C20E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798" y="141551"/>
            <a:ext cx="9073008" cy="89430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355310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Multiplicative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79F66-9E9C-4AEC-9AC2-86498674FBBE}"/>
              </a:ext>
            </a:extLst>
          </p:cNvPr>
          <p:cNvSpPr txBox="1"/>
          <p:nvPr/>
        </p:nvSpPr>
        <p:spPr>
          <a:xfrm>
            <a:off x="4928388" y="5701565"/>
            <a:ext cx="27485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Output example.</a:t>
            </a:r>
          </a:p>
        </p:txBody>
      </p:sp>
      <p:pic>
        <p:nvPicPr>
          <p:cNvPr id="4" name="Picture 3" descr="A person with a hat&#10;&#10;Description automatically generated with low confidence">
            <a:extLst>
              <a:ext uri="{FF2B5EF4-FFF2-40B4-BE49-F238E27FC236}">
                <a16:creationId xmlns:a16="http://schemas.microsoft.com/office/drawing/2014/main" id="{7149AB00-FBE8-4379-807D-B1045B1D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929283"/>
            <a:ext cx="9087480" cy="3634992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id="{B3A4CF5A-6334-40EE-BF8E-C300233158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6798" y="141551"/>
            <a:ext cx="9073008" cy="89430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362563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154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Image Noise</vt:lpstr>
      <vt:lpstr>Image Noise</vt:lpstr>
      <vt:lpstr>Image Noise</vt:lpstr>
      <vt:lpstr>Image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Illustrative Programming Project</dc:title>
  <dc:creator>Charalampos Georgiadis</dc:creator>
  <cp:lastModifiedBy>Harris</cp:lastModifiedBy>
  <cp:revision>105</cp:revision>
  <dcterms:created xsi:type="dcterms:W3CDTF">2021-03-31T17:41:09Z</dcterms:created>
  <dcterms:modified xsi:type="dcterms:W3CDTF">2021-06-06T00:36:41Z</dcterms:modified>
</cp:coreProperties>
</file>