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
  </p:notesMasterIdLst>
  <p:sldIdLst>
    <p:sldId id="256" r:id="rId2"/>
  </p:sldIdLst>
  <p:sldSz cx="42767250"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 d="100"/>
          <a:sy n="17" d="100"/>
        </p:scale>
        <p:origin x="150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D7668-D37A-40E6-B40E-90031597DC3E}" type="datetimeFigureOut">
              <a:rPr lang="en-AU" smtClean="0"/>
              <a:t>20/01/2023</a:t>
            </a:fld>
            <a:endParaRPr lang="en-AU"/>
          </a:p>
        </p:txBody>
      </p:sp>
      <p:sp>
        <p:nvSpPr>
          <p:cNvPr id="4" name="Slide Image Placeholder 3"/>
          <p:cNvSpPr>
            <a:spLocks noGrp="1" noRot="1" noChangeAspect="1"/>
          </p:cNvSpPr>
          <p:nvPr>
            <p:ph type="sldImg" idx="2"/>
          </p:nvPr>
        </p:nvSpPr>
        <p:spPr>
          <a:xfrm>
            <a:off x="1249363" y="1143000"/>
            <a:ext cx="43592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588C0-3F9B-47F1-9A36-941541032F91}" type="slidenum">
              <a:rPr lang="en-AU" smtClean="0"/>
              <a:t>‹#›</a:t>
            </a:fld>
            <a:endParaRPr lang="en-AU"/>
          </a:p>
        </p:txBody>
      </p:sp>
    </p:spTree>
    <p:extLst>
      <p:ext uri="{BB962C8B-B14F-4D97-AF65-F5344CB8AC3E}">
        <p14:creationId xmlns:p14="http://schemas.microsoft.com/office/powerpoint/2010/main" val="3627702886"/>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505992" rtl="0" eaLnBrk="1" fontAlgn="auto" latinLnBrk="0" hangingPunct="1">
              <a:lnSpc>
                <a:spcPct val="100000"/>
              </a:lnSpc>
              <a:spcBef>
                <a:spcPts val="0"/>
              </a:spcBef>
              <a:spcAft>
                <a:spcPts val="0"/>
              </a:spcAft>
              <a:buClrTx/>
              <a:buSzTx/>
              <a:buFontTx/>
              <a:buNone/>
              <a:tabLst/>
              <a:defRPr/>
            </a:pPr>
            <a:endParaRPr lang="en-AU" sz="4601"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1588C0-3F9B-47F1-9A36-941541032F91}" type="slidenum">
              <a:rPr lang="en-AU" smtClean="0"/>
              <a:t>1</a:t>
            </a:fld>
            <a:endParaRPr lang="en-AU"/>
          </a:p>
        </p:txBody>
      </p:sp>
    </p:spTree>
    <p:extLst>
      <p:ext uri="{BB962C8B-B14F-4D97-AF65-F5344CB8AC3E}">
        <p14:creationId xmlns:p14="http://schemas.microsoft.com/office/powerpoint/2010/main" val="155581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07786" y="3541818"/>
            <a:ext cx="26278263" cy="11219359"/>
          </a:xfrm>
        </p:spPr>
        <p:txBody>
          <a:bodyPr bIns="0" anchor="b">
            <a:normAutofit/>
          </a:bodyPr>
          <a:lstStyle>
            <a:lvl1pPr algn="l">
              <a:defRPr sz="23839"/>
            </a:lvl1pPr>
          </a:lstStyle>
          <a:p>
            <a:r>
              <a:rPr lang="en-US"/>
              <a:t>Click to edit Master title style</a:t>
            </a:r>
            <a:endParaRPr lang="en-US" dirty="0"/>
          </a:p>
        </p:txBody>
      </p:sp>
      <p:sp>
        <p:nvSpPr>
          <p:cNvPr id="3" name="Subtitle 2"/>
          <p:cNvSpPr>
            <a:spLocks noGrp="1"/>
          </p:cNvSpPr>
          <p:nvPr>
            <p:ph type="subTitle" idx="1"/>
          </p:nvPr>
        </p:nvSpPr>
        <p:spPr>
          <a:xfrm>
            <a:off x="11207786" y="15588801"/>
            <a:ext cx="26278263" cy="4315789"/>
          </a:xfrm>
        </p:spPr>
        <p:txBody>
          <a:bodyPr tIns="91440" bIns="91440">
            <a:normAutofit/>
          </a:bodyPr>
          <a:lstStyle>
            <a:lvl1pPr marL="0" indent="0" algn="l">
              <a:buNone/>
              <a:defRPr sz="7063" b="0" cap="all" baseline="0">
                <a:solidFill>
                  <a:schemeClr val="tx1"/>
                </a:solidFill>
              </a:defRPr>
            </a:lvl1pPr>
            <a:lvl2pPr marL="1513766" indent="0" algn="ctr">
              <a:buNone/>
              <a:defRPr sz="6622"/>
            </a:lvl2pPr>
            <a:lvl3pPr marL="3027533" indent="0" algn="ctr">
              <a:buNone/>
              <a:defRPr sz="5960"/>
            </a:lvl3pPr>
            <a:lvl4pPr marL="4541299" indent="0" algn="ctr">
              <a:buNone/>
              <a:defRPr sz="5298"/>
            </a:lvl4pPr>
            <a:lvl5pPr marL="6055065" indent="0" algn="ctr">
              <a:buNone/>
              <a:defRPr sz="5298"/>
            </a:lvl5pPr>
            <a:lvl6pPr marL="7568832" indent="0" algn="ctr">
              <a:buNone/>
              <a:defRPr sz="5298"/>
            </a:lvl6pPr>
            <a:lvl7pPr marL="9082598" indent="0" algn="ctr">
              <a:buNone/>
              <a:defRPr sz="5298"/>
            </a:lvl7pPr>
            <a:lvl8pPr marL="10596364" indent="0" algn="ctr">
              <a:buNone/>
              <a:defRPr sz="5298"/>
            </a:lvl8pPr>
            <a:lvl9pPr marL="12110131"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DFFA34-A448-4B00-9429-4E346FA2D7EF}" type="datetimeFigureOut">
              <a:rPr lang="en-AU" smtClean="0"/>
              <a:t>20/01/2023</a:t>
            </a:fld>
            <a:endParaRPr lang="en-AU"/>
          </a:p>
        </p:txBody>
      </p:sp>
      <p:sp>
        <p:nvSpPr>
          <p:cNvPr id="5" name="Footer Placeholder 4"/>
          <p:cNvSpPr>
            <a:spLocks noGrp="1"/>
          </p:cNvSpPr>
          <p:nvPr>
            <p:ph type="ftr" sz="quarter" idx="11"/>
          </p:nvPr>
        </p:nvSpPr>
        <p:spPr>
          <a:xfrm>
            <a:off x="11207784" y="1453760"/>
            <a:ext cx="14434845" cy="1364994"/>
          </a:xfrm>
        </p:spPr>
        <p:txBody>
          <a:bodyPr/>
          <a:lstStyle/>
          <a:p>
            <a:endParaRPr lang="en-AU"/>
          </a:p>
        </p:txBody>
      </p:sp>
      <p:sp>
        <p:nvSpPr>
          <p:cNvPr id="6" name="Slide Number Placeholder 5"/>
          <p:cNvSpPr>
            <a:spLocks noGrp="1"/>
          </p:cNvSpPr>
          <p:nvPr>
            <p:ph type="sldNum" sz="quarter" idx="12"/>
          </p:nvPr>
        </p:nvSpPr>
        <p:spPr>
          <a:xfrm>
            <a:off x="6710228" y="3527133"/>
            <a:ext cx="3751044" cy="2223087"/>
          </a:xfrm>
        </p:spPr>
        <p:txBody>
          <a:bodyPr/>
          <a:lstStyle/>
          <a:p>
            <a:fld id="{CBB97D24-6E98-429A-90EC-1907FF406E2E}" type="slidenum">
              <a:rPr lang="en-AU" smtClean="0"/>
              <a:t>‹#›</a:t>
            </a:fld>
            <a:endParaRPr lang="en-AU"/>
          </a:p>
        </p:txBody>
      </p:sp>
      <p:cxnSp>
        <p:nvCxnSpPr>
          <p:cNvPr id="15" name="Straight Connector 14"/>
          <p:cNvCxnSpPr/>
          <p:nvPr/>
        </p:nvCxnSpPr>
        <p:spPr>
          <a:xfrm>
            <a:off x="11207786" y="15577043"/>
            <a:ext cx="2627826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43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6751330" y="8154124"/>
            <a:ext cx="307347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FFA34-A448-4B00-9429-4E346FA2D7EF}"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B97D24-6E98-429A-90EC-1907FF406E2E}" type="slidenum">
              <a:rPr lang="en-AU" smtClean="0"/>
              <a:t>‹#›</a:t>
            </a:fld>
            <a:endParaRPr lang="en-AU"/>
          </a:p>
        </p:txBody>
      </p:sp>
    </p:spTree>
    <p:extLst>
      <p:ext uri="{BB962C8B-B14F-4D97-AF65-F5344CB8AC3E}">
        <p14:creationId xmlns:p14="http://schemas.microsoft.com/office/powerpoint/2010/main" val="386530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56196" y="3527139"/>
            <a:ext cx="5158949" cy="2057146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751330" y="3527139"/>
            <a:ext cx="24793663" cy="20571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FFA34-A448-4B00-9429-4E346FA2D7EF}"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B97D24-6E98-429A-90EC-1907FF406E2E}" type="slidenum">
              <a:rPr lang="en-AU" smtClean="0"/>
              <a:t>‹#›</a:t>
            </a:fld>
            <a:endParaRPr lang="en-AU"/>
          </a:p>
        </p:txBody>
      </p:sp>
      <p:cxnSp>
        <p:nvCxnSpPr>
          <p:cNvPr id="15" name="Straight Connector 14"/>
          <p:cNvCxnSpPr/>
          <p:nvPr/>
        </p:nvCxnSpPr>
        <p:spPr>
          <a:xfrm>
            <a:off x="32356193" y="3527139"/>
            <a:ext cx="0" cy="2057146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398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FFA34-A448-4B00-9429-4E346FA2D7EF}"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B97D24-6E98-429A-90EC-1907FF406E2E}" type="slidenum">
              <a:rPr lang="en-AU" smtClean="0"/>
              <a:t>‹#›</a:t>
            </a:fld>
            <a:endParaRPr lang="en-AU"/>
          </a:p>
        </p:txBody>
      </p:sp>
      <p:cxnSp>
        <p:nvCxnSpPr>
          <p:cNvPr id="33" name="Straight Connector 32"/>
          <p:cNvCxnSpPr/>
          <p:nvPr/>
        </p:nvCxnSpPr>
        <p:spPr>
          <a:xfrm>
            <a:off x="6751330" y="8154124"/>
            <a:ext cx="30734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5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1328" y="7752582"/>
            <a:ext cx="26271186" cy="8334513"/>
          </a:xfrm>
        </p:spPr>
        <p:txBody>
          <a:bodyPr anchor="b">
            <a:normAutofit/>
          </a:bodyPr>
          <a:lstStyle>
            <a:lvl1pPr algn="l">
              <a:defRPr sz="14127"/>
            </a:lvl1pPr>
          </a:lstStyle>
          <a:p>
            <a:r>
              <a:rPr lang="en-US"/>
              <a:t>Click to edit Master title style</a:t>
            </a:r>
            <a:endParaRPr lang="en-US" dirty="0"/>
          </a:p>
        </p:txBody>
      </p:sp>
      <p:sp>
        <p:nvSpPr>
          <p:cNvPr id="3" name="Text Placeholder 2"/>
          <p:cNvSpPr>
            <a:spLocks noGrp="1"/>
          </p:cNvSpPr>
          <p:nvPr>
            <p:ph type="body" idx="1"/>
          </p:nvPr>
        </p:nvSpPr>
        <p:spPr>
          <a:xfrm>
            <a:off x="6751333" y="16802772"/>
            <a:ext cx="26271186" cy="4471660"/>
          </a:xfrm>
        </p:spPr>
        <p:txBody>
          <a:bodyPr tIns="91440">
            <a:normAutofit/>
          </a:bodyPr>
          <a:lstStyle>
            <a:lvl1pPr marL="0" indent="0" algn="l">
              <a:buNone/>
              <a:defRPr sz="7946">
                <a:solidFill>
                  <a:schemeClr val="tx1"/>
                </a:solidFill>
              </a:defRPr>
            </a:lvl1pPr>
            <a:lvl2pPr marL="1513766" indent="0">
              <a:buNone/>
              <a:defRPr sz="6622">
                <a:solidFill>
                  <a:schemeClr val="tx1">
                    <a:tint val="75000"/>
                  </a:schemeClr>
                </a:solidFill>
              </a:defRPr>
            </a:lvl2pPr>
            <a:lvl3pPr marL="3027533" indent="0">
              <a:buNone/>
              <a:defRPr sz="5960">
                <a:solidFill>
                  <a:schemeClr val="tx1">
                    <a:tint val="75000"/>
                  </a:schemeClr>
                </a:solidFill>
              </a:defRPr>
            </a:lvl3pPr>
            <a:lvl4pPr marL="4541299" indent="0">
              <a:buNone/>
              <a:defRPr sz="5298">
                <a:solidFill>
                  <a:schemeClr val="tx1">
                    <a:tint val="75000"/>
                  </a:schemeClr>
                </a:solidFill>
              </a:defRPr>
            </a:lvl4pPr>
            <a:lvl5pPr marL="6055065" indent="0">
              <a:buNone/>
              <a:defRPr sz="5298">
                <a:solidFill>
                  <a:schemeClr val="tx1">
                    <a:tint val="75000"/>
                  </a:schemeClr>
                </a:solidFill>
              </a:defRPr>
            </a:lvl5pPr>
            <a:lvl6pPr marL="7568832" indent="0">
              <a:buNone/>
              <a:defRPr sz="5298">
                <a:solidFill>
                  <a:schemeClr val="tx1">
                    <a:tint val="75000"/>
                  </a:schemeClr>
                </a:solidFill>
              </a:defRPr>
            </a:lvl6pPr>
            <a:lvl7pPr marL="9082598" indent="0">
              <a:buNone/>
              <a:defRPr sz="5298">
                <a:solidFill>
                  <a:schemeClr val="tx1">
                    <a:tint val="75000"/>
                  </a:schemeClr>
                </a:solidFill>
              </a:defRPr>
            </a:lvl7pPr>
            <a:lvl8pPr marL="10596364" indent="0">
              <a:buNone/>
              <a:defRPr sz="5298">
                <a:solidFill>
                  <a:schemeClr val="tx1">
                    <a:tint val="75000"/>
                  </a:schemeClr>
                </a:solidFill>
              </a:defRPr>
            </a:lvl8pPr>
            <a:lvl9pPr marL="12110131" indent="0">
              <a:buNone/>
              <a:defRPr sz="52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DFFA34-A448-4B00-9429-4E346FA2D7EF}"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B97D24-6E98-429A-90EC-1907FF406E2E}" type="slidenum">
              <a:rPr lang="en-AU" smtClean="0"/>
              <a:t>‹#›</a:t>
            </a:fld>
            <a:endParaRPr lang="en-AU"/>
          </a:p>
        </p:txBody>
      </p:sp>
      <p:cxnSp>
        <p:nvCxnSpPr>
          <p:cNvPr id="15" name="Straight Connector 14"/>
          <p:cNvCxnSpPr/>
          <p:nvPr/>
        </p:nvCxnSpPr>
        <p:spPr>
          <a:xfrm>
            <a:off x="6751328" y="16797424"/>
            <a:ext cx="262711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3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51330" y="3553256"/>
            <a:ext cx="30734719" cy="467639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51325" y="8890689"/>
            <a:ext cx="14619959" cy="151753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67112" y="8890691"/>
            <a:ext cx="14618935" cy="151753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FFA34-A448-4B00-9429-4E346FA2D7EF}" type="datetimeFigureOut">
              <a:rPr lang="en-AU" smtClean="0"/>
              <a:t>20/01/2023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B97D24-6E98-429A-90EC-1907FF406E2E}" type="slidenum">
              <a:rPr lang="en-AU" smtClean="0"/>
              <a:t>‹#›</a:t>
            </a:fld>
            <a:endParaRPr lang="en-AU"/>
          </a:p>
        </p:txBody>
      </p:sp>
      <p:cxnSp>
        <p:nvCxnSpPr>
          <p:cNvPr id="33" name="Straight Connector 32"/>
          <p:cNvCxnSpPr/>
          <p:nvPr/>
        </p:nvCxnSpPr>
        <p:spPr>
          <a:xfrm>
            <a:off x="6751330" y="8154124"/>
            <a:ext cx="30734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21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6751330" y="8154124"/>
            <a:ext cx="307347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751327" y="3550051"/>
            <a:ext cx="30734724" cy="46632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51328" y="8915474"/>
            <a:ext cx="14619468" cy="3540244"/>
          </a:xfrm>
        </p:spPr>
        <p:txBody>
          <a:bodyPr anchor="b">
            <a:normAutofit/>
          </a:bodyPr>
          <a:lstStyle>
            <a:lvl1pPr marL="0" indent="0">
              <a:lnSpc>
                <a:spcPct val="100000"/>
              </a:lnSpc>
              <a:buNone/>
              <a:defRPr sz="9712" b="0" cap="all" baseline="0">
                <a:solidFill>
                  <a:schemeClr val="accent1"/>
                </a:solidFill>
              </a:defRPr>
            </a:lvl1pPr>
            <a:lvl2pPr marL="1513766" indent="0">
              <a:buNone/>
              <a:defRPr sz="6622" b="1"/>
            </a:lvl2pPr>
            <a:lvl3pPr marL="3027533" indent="0">
              <a:buNone/>
              <a:defRPr sz="5960" b="1"/>
            </a:lvl3pPr>
            <a:lvl4pPr marL="4541299" indent="0">
              <a:buNone/>
              <a:defRPr sz="5298" b="1"/>
            </a:lvl4pPr>
            <a:lvl5pPr marL="6055065" indent="0">
              <a:buNone/>
              <a:defRPr sz="5298" b="1"/>
            </a:lvl5pPr>
            <a:lvl6pPr marL="7568832" indent="0">
              <a:buNone/>
              <a:defRPr sz="5298" b="1"/>
            </a:lvl6pPr>
            <a:lvl7pPr marL="9082598" indent="0">
              <a:buNone/>
              <a:defRPr sz="5298" b="1"/>
            </a:lvl7pPr>
            <a:lvl8pPr marL="10596364" indent="0">
              <a:buNone/>
              <a:defRPr sz="5298" b="1"/>
            </a:lvl8pPr>
            <a:lvl9pPr marL="12110131" indent="0">
              <a:buNone/>
              <a:defRPr sz="5298" b="1"/>
            </a:lvl9pPr>
          </a:lstStyle>
          <a:p>
            <a:pPr lvl="0"/>
            <a:r>
              <a:rPr lang="en-US"/>
              <a:t>Edit Master text styles</a:t>
            </a:r>
          </a:p>
        </p:txBody>
      </p:sp>
      <p:sp>
        <p:nvSpPr>
          <p:cNvPr id="4" name="Content Placeholder 3"/>
          <p:cNvSpPr>
            <a:spLocks noGrp="1"/>
          </p:cNvSpPr>
          <p:nvPr>
            <p:ph sz="half" idx="2"/>
          </p:nvPr>
        </p:nvSpPr>
        <p:spPr>
          <a:xfrm>
            <a:off x="6751328" y="12467978"/>
            <a:ext cx="14619468" cy="11674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867112" y="8930722"/>
            <a:ext cx="14618935" cy="3541542"/>
          </a:xfrm>
        </p:spPr>
        <p:txBody>
          <a:bodyPr anchor="b">
            <a:normAutofit/>
          </a:bodyPr>
          <a:lstStyle>
            <a:lvl1pPr marL="0" indent="0">
              <a:lnSpc>
                <a:spcPct val="100000"/>
              </a:lnSpc>
              <a:buNone/>
              <a:defRPr sz="9712" b="0" cap="all" baseline="0">
                <a:solidFill>
                  <a:schemeClr val="accent1"/>
                </a:solidFill>
              </a:defRPr>
            </a:lvl1pPr>
            <a:lvl2pPr marL="1513766" indent="0">
              <a:buNone/>
              <a:defRPr sz="6622" b="1"/>
            </a:lvl2pPr>
            <a:lvl3pPr marL="3027533" indent="0">
              <a:buNone/>
              <a:defRPr sz="5960" b="1"/>
            </a:lvl3pPr>
            <a:lvl4pPr marL="4541299" indent="0">
              <a:buNone/>
              <a:defRPr sz="5298" b="1"/>
            </a:lvl4pPr>
            <a:lvl5pPr marL="6055065" indent="0">
              <a:buNone/>
              <a:defRPr sz="5298" b="1"/>
            </a:lvl5pPr>
            <a:lvl6pPr marL="7568832" indent="0">
              <a:buNone/>
              <a:defRPr sz="5298" b="1"/>
            </a:lvl6pPr>
            <a:lvl7pPr marL="9082598" indent="0">
              <a:buNone/>
              <a:defRPr sz="5298" b="1"/>
            </a:lvl7pPr>
            <a:lvl8pPr marL="10596364" indent="0">
              <a:buNone/>
              <a:defRPr sz="5298" b="1"/>
            </a:lvl8pPr>
            <a:lvl9pPr marL="12110131" indent="0">
              <a:buNone/>
              <a:defRPr sz="5298" b="1"/>
            </a:lvl9pPr>
          </a:lstStyle>
          <a:p>
            <a:pPr lvl="0"/>
            <a:r>
              <a:rPr lang="en-US"/>
              <a:t>Edit Master text styles</a:t>
            </a:r>
          </a:p>
        </p:txBody>
      </p:sp>
      <p:sp>
        <p:nvSpPr>
          <p:cNvPr id="6" name="Content Placeholder 5"/>
          <p:cNvSpPr>
            <a:spLocks noGrp="1"/>
          </p:cNvSpPr>
          <p:nvPr>
            <p:ph sz="quarter" idx="4"/>
          </p:nvPr>
        </p:nvSpPr>
        <p:spPr>
          <a:xfrm>
            <a:off x="22867112" y="12455710"/>
            <a:ext cx="14618935" cy="116428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DFFA34-A448-4B00-9429-4E346FA2D7EF}" type="datetimeFigureOut">
              <a:rPr lang="en-AU" smtClean="0"/>
              <a:t>20/01/2023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BB97D24-6E98-429A-90EC-1907FF406E2E}" type="slidenum">
              <a:rPr lang="en-AU" smtClean="0"/>
              <a:t>‹#›</a:t>
            </a:fld>
            <a:endParaRPr lang="en-AU"/>
          </a:p>
        </p:txBody>
      </p:sp>
    </p:spTree>
    <p:extLst>
      <p:ext uri="{BB962C8B-B14F-4D97-AF65-F5344CB8AC3E}">
        <p14:creationId xmlns:p14="http://schemas.microsoft.com/office/powerpoint/2010/main" val="339894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6751330" y="8154124"/>
            <a:ext cx="307347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DFFA34-A448-4B00-9429-4E346FA2D7EF}" type="datetimeFigureOut">
              <a:rPr lang="en-AU" smtClean="0"/>
              <a:t>20/01/2023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BB97D24-6E98-429A-90EC-1907FF406E2E}" type="slidenum">
              <a:rPr lang="en-AU" smtClean="0"/>
              <a:t>‹#›</a:t>
            </a:fld>
            <a:endParaRPr lang="en-AU"/>
          </a:p>
        </p:txBody>
      </p:sp>
    </p:spTree>
    <p:extLst>
      <p:ext uri="{BB962C8B-B14F-4D97-AF65-F5344CB8AC3E}">
        <p14:creationId xmlns:p14="http://schemas.microsoft.com/office/powerpoint/2010/main" val="12823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FFA34-A448-4B00-9429-4E346FA2D7EF}" type="datetimeFigureOut">
              <a:rPr lang="en-AU" smtClean="0"/>
              <a:t>20/01/2023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BB97D24-6E98-429A-90EC-1907FF406E2E}" type="slidenum">
              <a:rPr lang="en-AU" smtClean="0"/>
              <a:t>‹#›</a:t>
            </a:fld>
            <a:endParaRPr lang="en-AU"/>
          </a:p>
        </p:txBody>
      </p:sp>
    </p:spTree>
    <p:extLst>
      <p:ext uri="{BB962C8B-B14F-4D97-AF65-F5344CB8AC3E}">
        <p14:creationId xmlns:p14="http://schemas.microsoft.com/office/powerpoint/2010/main" val="329221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30520" y="3527135"/>
            <a:ext cx="11346370" cy="9920085"/>
          </a:xfrm>
        </p:spPr>
        <p:txBody>
          <a:bodyPr anchor="b">
            <a:normAutofit/>
          </a:bodyPr>
          <a:lstStyle>
            <a:lvl1pPr algn="l">
              <a:defRPr sz="10595"/>
            </a:lvl1pPr>
          </a:lstStyle>
          <a:p>
            <a:r>
              <a:rPr lang="en-US"/>
              <a:t>Click to edit Master title style</a:t>
            </a:r>
            <a:endParaRPr lang="en-US" dirty="0"/>
          </a:p>
        </p:txBody>
      </p:sp>
      <p:sp>
        <p:nvSpPr>
          <p:cNvPr id="3" name="Content Placeholder 2"/>
          <p:cNvSpPr>
            <a:spLocks noGrp="1"/>
          </p:cNvSpPr>
          <p:nvPr>
            <p:ph idx="1"/>
          </p:nvPr>
        </p:nvSpPr>
        <p:spPr>
          <a:xfrm>
            <a:off x="19581339" y="3527137"/>
            <a:ext cx="17904708" cy="2056677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30522" y="14150914"/>
            <a:ext cx="11353007" cy="9924783"/>
          </a:xfrm>
        </p:spPr>
        <p:txBody>
          <a:bodyPr>
            <a:normAutofit/>
          </a:bodyPr>
          <a:lstStyle>
            <a:lvl1pPr marL="0" indent="0" algn="l">
              <a:buNone/>
              <a:defRPr sz="7063"/>
            </a:lvl1pPr>
            <a:lvl2pPr marL="1513766" indent="0">
              <a:buNone/>
              <a:defRPr sz="4635"/>
            </a:lvl2pPr>
            <a:lvl3pPr marL="3027533" indent="0">
              <a:buNone/>
              <a:defRPr sz="3973"/>
            </a:lvl3pPr>
            <a:lvl4pPr marL="4541299" indent="0">
              <a:buNone/>
              <a:defRPr sz="3311"/>
            </a:lvl4pPr>
            <a:lvl5pPr marL="6055065" indent="0">
              <a:buNone/>
              <a:defRPr sz="3311"/>
            </a:lvl5pPr>
            <a:lvl6pPr marL="7568832" indent="0">
              <a:buNone/>
              <a:defRPr sz="3311"/>
            </a:lvl6pPr>
            <a:lvl7pPr marL="9082598" indent="0">
              <a:buNone/>
              <a:defRPr sz="3311"/>
            </a:lvl7pPr>
            <a:lvl8pPr marL="10596364" indent="0">
              <a:buNone/>
              <a:defRPr sz="3311"/>
            </a:lvl8pPr>
            <a:lvl9pPr marL="12110131"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8DFFA34-A448-4B00-9429-4E346FA2D7EF}" type="datetimeFigureOut">
              <a:rPr lang="en-AU" smtClean="0"/>
              <a:t>20/01/2023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B97D24-6E98-429A-90EC-1907FF406E2E}" type="slidenum">
              <a:rPr lang="en-AU" smtClean="0"/>
              <a:t>‹#›</a:t>
            </a:fld>
            <a:endParaRPr lang="en-AU"/>
          </a:p>
        </p:txBody>
      </p:sp>
      <p:cxnSp>
        <p:nvCxnSpPr>
          <p:cNvPr id="17" name="Straight Connector 16"/>
          <p:cNvCxnSpPr/>
          <p:nvPr/>
        </p:nvCxnSpPr>
        <p:spPr>
          <a:xfrm>
            <a:off x="6743175" y="14150907"/>
            <a:ext cx="1133386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25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23369054" y="2128586"/>
            <a:ext cx="16423050" cy="22731136"/>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54403" y="4986329"/>
            <a:ext cx="15176831" cy="8081266"/>
          </a:xfrm>
        </p:spPr>
        <p:txBody>
          <a:bodyPr anchor="b">
            <a:normAutofit/>
          </a:bodyPr>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26379349" y="4955562"/>
            <a:ext cx="10453272" cy="17068223"/>
          </a:xfrm>
          <a:solidFill>
            <a:schemeClr val="bg1">
              <a:lumMod val="85000"/>
            </a:schemeClr>
          </a:solidFill>
          <a:ln w="9525" cap="sq">
            <a:noFill/>
            <a:miter lim="800000"/>
          </a:ln>
          <a:effectLst/>
        </p:spPr>
        <p:txBody>
          <a:bodyPr anchor="t"/>
          <a:lstStyle>
            <a:lvl1pPr marL="0" indent="0" algn="ctr">
              <a:buNone/>
              <a:defRPr sz="10595"/>
            </a:lvl1pPr>
            <a:lvl2pPr marL="1513766" indent="0">
              <a:buNone/>
              <a:defRPr sz="9271"/>
            </a:lvl2pPr>
            <a:lvl3pPr marL="3027533" indent="0">
              <a:buNone/>
              <a:defRPr sz="7946"/>
            </a:lvl3pPr>
            <a:lvl4pPr marL="4541299" indent="0">
              <a:buNone/>
              <a:defRPr sz="6622"/>
            </a:lvl4pPr>
            <a:lvl5pPr marL="6055065" indent="0">
              <a:buNone/>
              <a:defRPr sz="6622"/>
            </a:lvl5pPr>
            <a:lvl6pPr marL="7568832" indent="0">
              <a:buNone/>
              <a:defRPr sz="6622"/>
            </a:lvl6pPr>
            <a:lvl7pPr marL="9082598" indent="0">
              <a:buNone/>
              <a:defRPr sz="6622"/>
            </a:lvl7pPr>
            <a:lvl8pPr marL="10596364" indent="0">
              <a:buNone/>
              <a:defRPr sz="6622"/>
            </a:lvl8pPr>
            <a:lvl9pPr marL="12110131"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6751332" y="13888244"/>
            <a:ext cx="15155088" cy="8845686"/>
          </a:xfrm>
        </p:spPr>
        <p:txBody>
          <a:bodyPr>
            <a:normAutofit/>
          </a:bodyPr>
          <a:lstStyle>
            <a:lvl1pPr marL="0" indent="0" algn="l">
              <a:buNone/>
              <a:defRPr sz="7946"/>
            </a:lvl1pPr>
            <a:lvl2pPr marL="1513766" indent="0">
              <a:buNone/>
              <a:defRPr sz="4635"/>
            </a:lvl2pPr>
            <a:lvl3pPr marL="3027533" indent="0">
              <a:buNone/>
              <a:defRPr sz="3973"/>
            </a:lvl3pPr>
            <a:lvl4pPr marL="4541299" indent="0">
              <a:buNone/>
              <a:defRPr sz="3311"/>
            </a:lvl4pPr>
            <a:lvl5pPr marL="6055065" indent="0">
              <a:buNone/>
              <a:defRPr sz="3311"/>
            </a:lvl5pPr>
            <a:lvl6pPr marL="7568832" indent="0">
              <a:buNone/>
              <a:defRPr sz="3311"/>
            </a:lvl6pPr>
            <a:lvl7pPr marL="9082598" indent="0">
              <a:buNone/>
              <a:defRPr sz="3311"/>
            </a:lvl7pPr>
            <a:lvl8pPr marL="10596364" indent="0">
              <a:buNone/>
              <a:defRPr sz="3311"/>
            </a:lvl8pPr>
            <a:lvl9pPr marL="12110131" indent="0">
              <a:buNone/>
              <a:defRPr sz="3311"/>
            </a:lvl9pPr>
          </a:lstStyle>
          <a:p>
            <a:pPr lvl="0"/>
            <a:r>
              <a:rPr lang="en-US"/>
              <a:t>Edit Master text styles</a:t>
            </a:r>
          </a:p>
        </p:txBody>
      </p:sp>
      <p:sp>
        <p:nvSpPr>
          <p:cNvPr id="5" name="Date Placeholder 4"/>
          <p:cNvSpPr>
            <a:spLocks noGrp="1"/>
          </p:cNvSpPr>
          <p:nvPr>
            <p:ph type="dt" sz="half" idx="10"/>
          </p:nvPr>
        </p:nvSpPr>
        <p:spPr>
          <a:xfrm>
            <a:off x="6719397" y="24147142"/>
            <a:ext cx="15211839" cy="1413210"/>
          </a:xfrm>
        </p:spPr>
        <p:txBody>
          <a:bodyPr/>
          <a:lstStyle>
            <a:lvl1pPr algn="l">
              <a:defRPr/>
            </a:lvl1pPr>
          </a:lstStyle>
          <a:p>
            <a:fld id="{E8DFFA34-A448-4B00-9429-4E346FA2D7EF}" type="datetimeFigureOut">
              <a:rPr lang="en-AU" smtClean="0"/>
              <a:t>20/01/2023</a:t>
            </a:fld>
            <a:endParaRPr lang="en-AU"/>
          </a:p>
        </p:txBody>
      </p:sp>
      <p:sp>
        <p:nvSpPr>
          <p:cNvPr id="6" name="Footer Placeholder 5"/>
          <p:cNvSpPr>
            <a:spLocks noGrp="1"/>
          </p:cNvSpPr>
          <p:nvPr>
            <p:ph type="ftr" sz="quarter" idx="11"/>
          </p:nvPr>
        </p:nvSpPr>
        <p:spPr>
          <a:xfrm>
            <a:off x="6723450" y="1406669"/>
            <a:ext cx="15207784" cy="1416777"/>
          </a:xfrm>
        </p:spPr>
        <p:txBody>
          <a:bodyPr/>
          <a:lstStyle/>
          <a:p>
            <a:endParaRPr lang="en-AU"/>
          </a:p>
        </p:txBody>
      </p:sp>
      <p:sp>
        <p:nvSpPr>
          <p:cNvPr id="7" name="Slide Number Placeholder 6"/>
          <p:cNvSpPr>
            <a:spLocks noGrp="1"/>
          </p:cNvSpPr>
          <p:nvPr>
            <p:ph type="sldNum" sz="quarter" idx="12"/>
          </p:nvPr>
        </p:nvSpPr>
        <p:spPr/>
        <p:txBody>
          <a:bodyPr/>
          <a:lstStyle/>
          <a:p>
            <a:fld id="{CBB97D24-6E98-429A-90EC-1907FF406E2E}" type="slidenum">
              <a:rPr lang="en-AU" smtClean="0"/>
              <a:t>‹#›</a:t>
            </a:fld>
            <a:endParaRPr lang="en-AU"/>
          </a:p>
        </p:txBody>
      </p:sp>
      <p:cxnSp>
        <p:nvCxnSpPr>
          <p:cNvPr id="31" name="Straight Connector 30"/>
          <p:cNvCxnSpPr/>
          <p:nvPr/>
        </p:nvCxnSpPr>
        <p:spPr>
          <a:xfrm>
            <a:off x="6740991" y="13877706"/>
            <a:ext cx="151631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76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8898626"/>
            <a:ext cx="42767250" cy="1800938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b="-1562"/>
          <a:stretch/>
        </p:blipFill>
        <p:spPr>
          <a:xfrm>
            <a:off x="-3" y="26908005"/>
            <a:ext cx="42767255" cy="3420097"/>
          </a:xfrm>
          <a:prstGeom prst="rect">
            <a:avLst/>
          </a:prstGeom>
        </p:spPr>
      </p:pic>
      <p:cxnSp>
        <p:nvCxnSpPr>
          <p:cNvPr id="13" name="Straight Connector 12"/>
          <p:cNvCxnSpPr/>
          <p:nvPr/>
        </p:nvCxnSpPr>
        <p:spPr>
          <a:xfrm>
            <a:off x="0" y="26933934"/>
            <a:ext cx="4276725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751330" y="3551623"/>
            <a:ext cx="30734719" cy="46319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51330" y="8898624"/>
            <a:ext cx="30734719" cy="1523301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409348" y="1458448"/>
            <a:ext cx="11076699" cy="1364994"/>
          </a:xfrm>
          <a:prstGeom prst="rect">
            <a:avLst/>
          </a:prstGeom>
        </p:spPr>
        <p:txBody>
          <a:bodyPr vert="horz" lIns="91440" tIns="45720" rIns="91440" bIns="45720" rtlCol="0" anchor="ctr"/>
          <a:lstStyle>
            <a:lvl1pPr algn="r">
              <a:defRPr sz="4415">
                <a:solidFill>
                  <a:schemeClr val="tx1">
                    <a:tint val="75000"/>
                  </a:schemeClr>
                </a:solidFill>
              </a:defRPr>
            </a:lvl1pPr>
          </a:lstStyle>
          <a:p>
            <a:fld id="{E8DFFA34-A448-4B00-9429-4E346FA2D7EF}" type="datetimeFigureOut">
              <a:rPr lang="en-AU" smtClean="0"/>
              <a:t>20/01/2023</a:t>
            </a:fld>
            <a:endParaRPr lang="en-AU"/>
          </a:p>
        </p:txBody>
      </p:sp>
      <p:sp>
        <p:nvSpPr>
          <p:cNvPr id="5" name="Footer Placeholder 4"/>
          <p:cNvSpPr>
            <a:spLocks noGrp="1"/>
          </p:cNvSpPr>
          <p:nvPr>
            <p:ph type="ftr" sz="quarter" idx="3"/>
          </p:nvPr>
        </p:nvSpPr>
        <p:spPr>
          <a:xfrm>
            <a:off x="6751328" y="1453760"/>
            <a:ext cx="18867373" cy="1364994"/>
          </a:xfrm>
          <a:prstGeom prst="rect">
            <a:avLst/>
          </a:prstGeom>
        </p:spPr>
        <p:txBody>
          <a:bodyPr vert="horz" lIns="91440" tIns="45720" rIns="91440" bIns="45720" rtlCol="0" anchor="ctr"/>
          <a:lstStyle>
            <a:lvl1pPr algn="l">
              <a:defRPr sz="4415">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281131" y="3527133"/>
            <a:ext cx="3721770" cy="2223087"/>
          </a:xfrm>
          <a:prstGeom prst="rect">
            <a:avLst/>
          </a:prstGeom>
        </p:spPr>
        <p:txBody>
          <a:bodyPr vert="horz" lIns="91440" tIns="45720" rIns="91440" bIns="45720" rtlCol="0" anchor="t"/>
          <a:lstStyle>
            <a:lvl1pPr algn="r">
              <a:defRPr sz="12361">
                <a:solidFill>
                  <a:schemeClr val="accent1"/>
                </a:solidFill>
              </a:defRPr>
            </a:lvl1pPr>
          </a:lstStyle>
          <a:p>
            <a:fld id="{CBB97D24-6E98-429A-90EC-1907FF406E2E}" type="slidenum">
              <a:rPr lang="en-AU" smtClean="0"/>
              <a:t>‹#›</a:t>
            </a:fld>
            <a:endParaRPr lang="en-AU"/>
          </a:p>
        </p:txBody>
      </p:sp>
    </p:spTree>
    <p:extLst>
      <p:ext uri="{BB962C8B-B14F-4D97-AF65-F5344CB8AC3E}">
        <p14:creationId xmlns:p14="http://schemas.microsoft.com/office/powerpoint/2010/main" val="984540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533" rtl="0" eaLnBrk="1" latinLnBrk="0" hangingPunct="1">
        <a:lnSpc>
          <a:spcPct val="90000"/>
        </a:lnSpc>
        <a:spcBef>
          <a:spcPct val="0"/>
        </a:spcBef>
        <a:buNone/>
        <a:defRPr sz="14127" b="0" i="0" kern="1200" cap="all">
          <a:solidFill>
            <a:schemeClr val="tx1"/>
          </a:solidFill>
          <a:effectLst/>
          <a:latin typeface="+mj-lt"/>
          <a:ea typeface="+mj-ea"/>
          <a:cs typeface="+mj-cs"/>
        </a:defRPr>
      </a:lvl1pPr>
    </p:titleStyle>
    <p:bodyStyle>
      <a:lvl1pPr marL="1009178" indent="-1009178" algn="l" defTabSz="3027533" rtl="0" eaLnBrk="1" latinLnBrk="0" hangingPunct="1">
        <a:lnSpc>
          <a:spcPct val="120000"/>
        </a:lnSpc>
        <a:spcBef>
          <a:spcPts val="4415"/>
        </a:spcBef>
        <a:buClr>
          <a:schemeClr val="accent1"/>
        </a:buClr>
        <a:buSzPct val="100000"/>
        <a:buFont typeface="Arial" panose="020B0604020202020204" pitchFamily="34" charset="0"/>
        <a:buChar char="•"/>
        <a:defRPr sz="8829" kern="1200" cap="none">
          <a:solidFill>
            <a:schemeClr val="tx1"/>
          </a:solidFill>
          <a:effectLst/>
          <a:latin typeface="+mn-lt"/>
          <a:ea typeface="+mn-ea"/>
          <a:cs typeface="+mn-cs"/>
        </a:defRPr>
      </a:lvl1pPr>
      <a:lvl2pPr marL="3027533" indent="-1009178" algn="l" defTabSz="3027533" rtl="0" eaLnBrk="1" latinLnBrk="0" hangingPunct="1">
        <a:lnSpc>
          <a:spcPct val="120000"/>
        </a:lnSpc>
        <a:spcBef>
          <a:spcPts val="2207"/>
        </a:spcBef>
        <a:buClr>
          <a:schemeClr val="accent1"/>
        </a:buClr>
        <a:buSzPct val="100000"/>
        <a:buFont typeface="Arial" panose="020B0604020202020204" pitchFamily="34" charset="0"/>
        <a:buChar char="•"/>
        <a:defRPr sz="7063" kern="1200" cap="none" baseline="0">
          <a:solidFill>
            <a:schemeClr val="tx1"/>
          </a:solidFill>
          <a:effectLst/>
          <a:latin typeface="+mn-lt"/>
          <a:ea typeface="+mn-ea"/>
          <a:cs typeface="+mn-cs"/>
        </a:defRPr>
      </a:lvl2pPr>
      <a:lvl3pPr marL="5045888" indent="-1009178" algn="l" defTabSz="3027533" rtl="0" eaLnBrk="1" latinLnBrk="0" hangingPunct="1">
        <a:lnSpc>
          <a:spcPct val="120000"/>
        </a:lnSpc>
        <a:spcBef>
          <a:spcPts val="2207"/>
        </a:spcBef>
        <a:buClr>
          <a:schemeClr val="accent1"/>
        </a:buClr>
        <a:buSzPct val="100000"/>
        <a:buFont typeface="Arial" panose="020B0604020202020204" pitchFamily="34" charset="0"/>
        <a:buChar char="•"/>
        <a:defRPr sz="7063" kern="1200" cap="none">
          <a:solidFill>
            <a:schemeClr val="tx1"/>
          </a:solidFill>
          <a:effectLst/>
          <a:latin typeface="+mn-lt"/>
          <a:ea typeface="+mn-ea"/>
          <a:cs typeface="+mn-cs"/>
        </a:defRPr>
      </a:lvl3pPr>
      <a:lvl4pPr marL="7064243" indent="-1009178" algn="l" defTabSz="3027533" rtl="0" eaLnBrk="1" latinLnBrk="0" hangingPunct="1">
        <a:lnSpc>
          <a:spcPct val="120000"/>
        </a:lnSpc>
        <a:spcBef>
          <a:spcPts val="2207"/>
        </a:spcBef>
        <a:buClr>
          <a:schemeClr val="accent1"/>
        </a:buClr>
        <a:buSzPct val="100000"/>
        <a:buFont typeface="Arial" panose="020B0604020202020204" pitchFamily="34" charset="0"/>
        <a:buChar char="•"/>
        <a:defRPr sz="6180" kern="1200" cap="none" baseline="0">
          <a:solidFill>
            <a:schemeClr val="tx1"/>
          </a:solidFill>
          <a:effectLst/>
          <a:latin typeface="+mn-lt"/>
          <a:ea typeface="+mn-ea"/>
          <a:cs typeface="+mn-cs"/>
        </a:defRPr>
      </a:lvl4pPr>
      <a:lvl5pPr marL="9082598" indent="-1009178" algn="l" defTabSz="3027533" rtl="0" eaLnBrk="1" latinLnBrk="0" hangingPunct="1">
        <a:lnSpc>
          <a:spcPct val="120000"/>
        </a:lnSpc>
        <a:spcBef>
          <a:spcPts val="2207"/>
        </a:spcBef>
        <a:buClr>
          <a:schemeClr val="accent1"/>
        </a:buClr>
        <a:buSzPct val="100000"/>
        <a:buFont typeface="Arial" panose="020B0604020202020204" pitchFamily="34" charset="0"/>
        <a:buChar char="•"/>
        <a:defRPr sz="5298" kern="1200" cap="none">
          <a:solidFill>
            <a:schemeClr val="tx1"/>
          </a:solidFill>
          <a:effectLst/>
          <a:latin typeface="+mn-lt"/>
          <a:ea typeface="+mn-ea"/>
          <a:cs typeface="+mn-cs"/>
        </a:defRPr>
      </a:lvl5pPr>
      <a:lvl6pPr marL="11100953" indent="-1009178" algn="l" defTabSz="4036710" rtl="0" eaLnBrk="1" latinLnBrk="0" hangingPunct="1">
        <a:lnSpc>
          <a:spcPct val="120000"/>
        </a:lnSpc>
        <a:spcBef>
          <a:spcPts val="2207"/>
        </a:spcBef>
        <a:buClr>
          <a:schemeClr val="accent1"/>
        </a:buClr>
        <a:buSzPct val="100000"/>
        <a:buFont typeface="Arial" panose="020B0604020202020204" pitchFamily="34" charset="0"/>
        <a:buChar char="•"/>
        <a:defRPr sz="5298" kern="1200">
          <a:solidFill>
            <a:schemeClr val="tx1"/>
          </a:solidFill>
          <a:effectLst/>
          <a:latin typeface="+mn-lt"/>
          <a:ea typeface="+mn-ea"/>
          <a:cs typeface="+mn-cs"/>
        </a:defRPr>
      </a:lvl6pPr>
      <a:lvl7pPr marL="13119308" indent="-1009178" algn="l" defTabSz="4036710" rtl="0" eaLnBrk="1" latinLnBrk="0" hangingPunct="1">
        <a:lnSpc>
          <a:spcPct val="120000"/>
        </a:lnSpc>
        <a:spcBef>
          <a:spcPts val="2207"/>
        </a:spcBef>
        <a:buClr>
          <a:schemeClr val="accent1"/>
        </a:buClr>
        <a:buSzPct val="100000"/>
        <a:buFont typeface="Arial" panose="020B0604020202020204" pitchFamily="34" charset="0"/>
        <a:buChar char="•"/>
        <a:defRPr sz="5298" kern="1200">
          <a:solidFill>
            <a:schemeClr val="tx1"/>
          </a:solidFill>
          <a:effectLst/>
          <a:latin typeface="+mn-lt"/>
          <a:ea typeface="+mn-ea"/>
          <a:cs typeface="+mn-cs"/>
        </a:defRPr>
      </a:lvl7pPr>
      <a:lvl8pPr marL="15137663" indent="-1009178" algn="l" defTabSz="4036710" rtl="0" eaLnBrk="1" latinLnBrk="0" hangingPunct="1">
        <a:lnSpc>
          <a:spcPct val="120000"/>
        </a:lnSpc>
        <a:spcBef>
          <a:spcPts val="2207"/>
        </a:spcBef>
        <a:buClr>
          <a:schemeClr val="accent1"/>
        </a:buClr>
        <a:buSzPct val="100000"/>
        <a:buFont typeface="Arial" panose="020B0604020202020204" pitchFamily="34" charset="0"/>
        <a:buChar char="•"/>
        <a:defRPr sz="5298" kern="1200" baseline="0">
          <a:solidFill>
            <a:schemeClr val="tx1"/>
          </a:solidFill>
          <a:effectLst/>
          <a:latin typeface="+mn-lt"/>
          <a:ea typeface="+mn-ea"/>
          <a:cs typeface="+mn-cs"/>
        </a:defRPr>
      </a:lvl8pPr>
      <a:lvl9pPr marL="17156019" indent="-1009178" algn="l" defTabSz="4036710" rtl="0" eaLnBrk="1" latinLnBrk="0" hangingPunct="1">
        <a:lnSpc>
          <a:spcPct val="120000"/>
        </a:lnSpc>
        <a:spcBef>
          <a:spcPts val="2207"/>
        </a:spcBef>
        <a:buClr>
          <a:schemeClr val="accent1"/>
        </a:buClr>
        <a:buSzPct val="100000"/>
        <a:buFont typeface="Arial" panose="020B0604020202020204" pitchFamily="34" charset="0"/>
        <a:buChar char="•"/>
        <a:defRPr sz="5298" kern="1200" baseline="0">
          <a:solidFill>
            <a:schemeClr val="tx1"/>
          </a:solidFill>
          <a:effectLst/>
          <a:latin typeface="+mn-lt"/>
          <a:ea typeface="+mn-ea"/>
          <a:cs typeface="+mn-cs"/>
        </a:defRPr>
      </a:lvl9pPr>
    </p:bodyStyle>
    <p:otherStyle>
      <a:defPPr>
        <a:defRPr lang="en-US"/>
      </a:defPPr>
      <a:lvl1pPr marL="0" algn="l" defTabSz="3027533" rtl="0" eaLnBrk="1" latinLnBrk="0" hangingPunct="1">
        <a:defRPr sz="5960" kern="1200">
          <a:solidFill>
            <a:schemeClr val="tx1"/>
          </a:solidFill>
          <a:latin typeface="+mn-lt"/>
          <a:ea typeface="+mn-ea"/>
          <a:cs typeface="+mn-cs"/>
        </a:defRPr>
      </a:lvl1pPr>
      <a:lvl2pPr marL="1513766" algn="l" defTabSz="3027533" rtl="0" eaLnBrk="1" latinLnBrk="0" hangingPunct="1">
        <a:defRPr sz="5960" kern="1200">
          <a:solidFill>
            <a:schemeClr val="tx1"/>
          </a:solidFill>
          <a:latin typeface="+mn-lt"/>
          <a:ea typeface="+mn-ea"/>
          <a:cs typeface="+mn-cs"/>
        </a:defRPr>
      </a:lvl2pPr>
      <a:lvl3pPr marL="3027533" algn="l" defTabSz="3027533" rtl="0" eaLnBrk="1" latinLnBrk="0" hangingPunct="1">
        <a:defRPr sz="5960" kern="1200">
          <a:solidFill>
            <a:schemeClr val="tx1"/>
          </a:solidFill>
          <a:latin typeface="+mn-lt"/>
          <a:ea typeface="+mn-ea"/>
          <a:cs typeface="+mn-cs"/>
        </a:defRPr>
      </a:lvl3pPr>
      <a:lvl4pPr marL="4541299" algn="l" defTabSz="3027533" rtl="0" eaLnBrk="1" latinLnBrk="0" hangingPunct="1">
        <a:defRPr sz="5960" kern="1200">
          <a:solidFill>
            <a:schemeClr val="tx1"/>
          </a:solidFill>
          <a:latin typeface="+mn-lt"/>
          <a:ea typeface="+mn-ea"/>
          <a:cs typeface="+mn-cs"/>
        </a:defRPr>
      </a:lvl4pPr>
      <a:lvl5pPr marL="6055065" algn="l" defTabSz="3027533" rtl="0" eaLnBrk="1" latinLnBrk="0" hangingPunct="1">
        <a:defRPr sz="5960" kern="1200">
          <a:solidFill>
            <a:schemeClr val="tx1"/>
          </a:solidFill>
          <a:latin typeface="+mn-lt"/>
          <a:ea typeface="+mn-ea"/>
          <a:cs typeface="+mn-cs"/>
        </a:defRPr>
      </a:lvl5pPr>
      <a:lvl6pPr marL="7568832" algn="l" defTabSz="3027533" rtl="0" eaLnBrk="1" latinLnBrk="0" hangingPunct="1">
        <a:defRPr sz="5960" kern="1200">
          <a:solidFill>
            <a:schemeClr val="tx1"/>
          </a:solidFill>
          <a:latin typeface="+mn-lt"/>
          <a:ea typeface="+mn-ea"/>
          <a:cs typeface="+mn-cs"/>
        </a:defRPr>
      </a:lvl6pPr>
      <a:lvl7pPr marL="9082598" algn="l" defTabSz="3027533" rtl="0" eaLnBrk="1" latinLnBrk="0" hangingPunct="1">
        <a:defRPr sz="5960" kern="1200">
          <a:solidFill>
            <a:schemeClr val="tx1"/>
          </a:solidFill>
          <a:latin typeface="+mn-lt"/>
          <a:ea typeface="+mn-ea"/>
          <a:cs typeface="+mn-cs"/>
        </a:defRPr>
      </a:lvl7pPr>
      <a:lvl8pPr marL="10596364" algn="l" defTabSz="3027533" rtl="0" eaLnBrk="1" latinLnBrk="0" hangingPunct="1">
        <a:defRPr sz="5960" kern="1200">
          <a:solidFill>
            <a:schemeClr val="tx1"/>
          </a:solidFill>
          <a:latin typeface="+mn-lt"/>
          <a:ea typeface="+mn-ea"/>
          <a:cs typeface="+mn-cs"/>
        </a:defRPr>
      </a:lvl8pPr>
      <a:lvl9pPr marL="12110131" algn="l" defTabSz="302753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A8F881-E9E9-4B53-B1F8-E8C35126B841}"/>
              </a:ext>
            </a:extLst>
          </p:cNvPr>
          <p:cNvSpPr/>
          <p:nvPr/>
        </p:nvSpPr>
        <p:spPr>
          <a:xfrm>
            <a:off x="7955910" y="232886"/>
            <a:ext cx="26855429" cy="1569660"/>
          </a:xfrm>
          <a:prstGeom prst="rect">
            <a:avLst/>
          </a:prstGeom>
        </p:spPr>
        <p:txBody>
          <a:bodyPr wrap="none">
            <a:spAutoFit/>
          </a:bodyPr>
          <a:lstStyle/>
          <a:p>
            <a:r>
              <a:rPr lang="en-US" sz="9600" b="1" dirty="0">
                <a:latin typeface="Arial" panose="020B0604020202020204" pitchFamily="34" charset="0"/>
                <a:cs typeface="Arial" panose="020B0604020202020204" pitchFamily="34" charset="0"/>
              </a:rPr>
              <a:t>Analysis of the annual growth of forest areas </a:t>
            </a:r>
            <a:endParaRPr lang="en-AU" sz="96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EB43F8F-8B2F-4ADE-8386-F009621B0A7D}"/>
              </a:ext>
            </a:extLst>
          </p:cNvPr>
          <p:cNvSpPr/>
          <p:nvPr/>
        </p:nvSpPr>
        <p:spPr>
          <a:xfrm>
            <a:off x="1090613" y="3657968"/>
            <a:ext cx="19437667" cy="2862322"/>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This report examines the global distribution of forest areas and their growth over time by presenting a graph of the annual growth of forest areas as a percentage of total land area for different countries and performing a K-means clustering and fitting analysis. It provides an insight into the current state of forest cover in different countries and how it has changed since 1993. </a:t>
            </a:r>
            <a:endParaRPr lang="en-AU" sz="3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81EF872-729D-4C73-BA29-A9A1560C209B}"/>
              </a:ext>
            </a:extLst>
          </p:cNvPr>
          <p:cNvSpPr/>
          <p:nvPr/>
        </p:nvSpPr>
        <p:spPr>
          <a:xfrm>
            <a:off x="1090613" y="2560413"/>
            <a:ext cx="7497565" cy="1015663"/>
          </a:xfrm>
          <a:prstGeom prst="rect">
            <a:avLst/>
          </a:prstGeom>
        </p:spPr>
        <p:txBody>
          <a:bodyPr wrap="none">
            <a:spAutoFit/>
          </a:bodyPr>
          <a:lstStyle/>
          <a:p>
            <a:r>
              <a:rPr lang="en-AU" sz="6000" b="1" dirty="0">
                <a:latin typeface="Arial" panose="020B0604020202020204" pitchFamily="34" charset="0"/>
                <a:cs typeface="Arial" panose="020B0604020202020204" pitchFamily="34" charset="0"/>
              </a:rPr>
              <a:t>Executive Summary</a:t>
            </a:r>
          </a:p>
        </p:txBody>
      </p:sp>
      <p:sp>
        <p:nvSpPr>
          <p:cNvPr id="5" name="Rectangle 4">
            <a:extLst>
              <a:ext uri="{FF2B5EF4-FFF2-40B4-BE49-F238E27FC236}">
                <a16:creationId xmlns:a16="http://schemas.microsoft.com/office/drawing/2014/main" id="{67314020-3915-45DE-A3CE-6F755F8AF851}"/>
              </a:ext>
            </a:extLst>
          </p:cNvPr>
          <p:cNvSpPr/>
          <p:nvPr/>
        </p:nvSpPr>
        <p:spPr>
          <a:xfrm>
            <a:off x="1090612" y="7778227"/>
            <a:ext cx="19437667" cy="4524315"/>
          </a:xfrm>
          <a:prstGeom prst="rect">
            <a:avLst/>
          </a:prstGeom>
        </p:spPr>
        <p:txBody>
          <a:bodyPr wrap="square">
            <a:spAutoFit/>
          </a:bodyPr>
          <a:lstStyle/>
          <a:p>
            <a:pPr algn="just">
              <a:spcAft>
                <a:spcPts val="800"/>
              </a:spcAft>
            </a:pPr>
            <a:r>
              <a:rPr lang="en-HK" sz="3600" dirty="0">
                <a:latin typeface="Arial" panose="020B0604020202020204" pitchFamily="34" charset="0"/>
                <a:ea typeface="Calibri" panose="020F0502020204030204" pitchFamily="34" charset="0"/>
                <a:cs typeface="Arial" panose="020B0604020202020204" pitchFamily="34" charset="0"/>
              </a:rPr>
              <a:t>This report provides an overview of the global distribution of forest areas and their growth over time. It examines the current state of forest cover in different countries and how it has changed since 1993. It also looks at the results of a K-means clustering analysis of forest areas and the plotting of a best-fit line for the annual growth of forest areas. By examining these data points, researchers, policymakers, and conservationists can gain valuable insights into the current state of forest cover in different countries and how it has changed over the years. This report will discuss the results of these analyses and provide recommendations for future conservation efforts.</a:t>
            </a:r>
            <a:endParaRPr lang="en-AU" sz="3600" dirty="0">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01279C2-2392-4A0B-A413-192157CA2F87}"/>
              </a:ext>
            </a:extLst>
          </p:cNvPr>
          <p:cNvSpPr/>
          <p:nvPr/>
        </p:nvSpPr>
        <p:spPr>
          <a:xfrm>
            <a:off x="1090612" y="6732867"/>
            <a:ext cx="4669868" cy="1015663"/>
          </a:xfrm>
          <a:prstGeom prst="rect">
            <a:avLst/>
          </a:prstGeom>
        </p:spPr>
        <p:txBody>
          <a:bodyPr wrap="none">
            <a:spAutoFit/>
          </a:bodyPr>
          <a:lstStyle/>
          <a:p>
            <a:r>
              <a:rPr lang="en-AU" sz="6000" b="1" dirty="0">
                <a:latin typeface="Arial" panose="020B0604020202020204" pitchFamily="34" charset="0"/>
                <a:cs typeface="Arial" panose="020B0604020202020204" pitchFamily="34" charset="0"/>
              </a:rPr>
              <a:t>Introduction</a:t>
            </a:r>
          </a:p>
        </p:txBody>
      </p:sp>
      <p:sp>
        <p:nvSpPr>
          <p:cNvPr id="7" name="Rectangle 6">
            <a:extLst>
              <a:ext uri="{FF2B5EF4-FFF2-40B4-BE49-F238E27FC236}">
                <a16:creationId xmlns:a16="http://schemas.microsoft.com/office/drawing/2014/main" id="{E59DE2BC-E6BD-4C6A-BBA6-2D44F4DE5248}"/>
              </a:ext>
            </a:extLst>
          </p:cNvPr>
          <p:cNvSpPr/>
          <p:nvPr/>
        </p:nvSpPr>
        <p:spPr>
          <a:xfrm>
            <a:off x="1090612" y="12427965"/>
            <a:ext cx="13193355" cy="1015663"/>
          </a:xfrm>
          <a:prstGeom prst="rect">
            <a:avLst/>
          </a:prstGeom>
        </p:spPr>
        <p:txBody>
          <a:bodyPr wrap="none">
            <a:spAutoFit/>
          </a:bodyPr>
          <a:lstStyle/>
          <a:p>
            <a:r>
              <a:rPr lang="en-US" sz="6000" b="1" dirty="0">
                <a:latin typeface="Arial" panose="020B0604020202020204" pitchFamily="34" charset="0"/>
                <a:cs typeface="Arial" panose="020B0604020202020204" pitchFamily="34" charset="0"/>
              </a:rPr>
              <a:t>Annual Forest Area (% of land area)</a:t>
            </a:r>
          </a:p>
        </p:txBody>
      </p:sp>
      <p:pic>
        <p:nvPicPr>
          <p:cNvPr id="8" name="Picture 7">
            <a:extLst>
              <a:ext uri="{FF2B5EF4-FFF2-40B4-BE49-F238E27FC236}">
                <a16:creationId xmlns:a16="http://schemas.microsoft.com/office/drawing/2014/main" id="{6D3C167F-98F5-413F-A85D-5DD36F9C4478}"/>
              </a:ext>
            </a:extLst>
          </p:cNvPr>
          <p:cNvPicPr/>
          <p:nvPr/>
        </p:nvPicPr>
        <p:blipFill rotWithShape="1">
          <a:blip r:embed="rId3"/>
          <a:srcRect r="2283" b="7724"/>
          <a:stretch/>
        </p:blipFill>
        <p:spPr bwMode="auto">
          <a:xfrm>
            <a:off x="1090612" y="13591077"/>
            <a:ext cx="14400000" cy="8640000"/>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9910B953-BD4C-4B2A-8B43-A5A836CB1FB8}"/>
              </a:ext>
            </a:extLst>
          </p:cNvPr>
          <p:cNvSpPr/>
          <p:nvPr/>
        </p:nvSpPr>
        <p:spPr>
          <a:xfrm>
            <a:off x="1090613" y="22578440"/>
            <a:ext cx="19437666" cy="3416320"/>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This graph displays the annual growth of forest areas as a percentage of total land area for different countries from 1993 to 2016. The countries are represented by different colours, and the graph is plotted on a logarithmic scale. The data is represented in the form of bar graphs for each year, and the different colours used for each country make it easier to visually compare the data. The graph provides an insight into the overall growth of forest areas in different countries over the years. </a:t>
            </a:r>
            <a:endParaRPr lang="en-AU" sz="36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298879B-D599-47FA-B531-6793BAEFA41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918932" y="3612247"/>
            <a:ext cx="13680000" cy="8640000"/>
          </a:xfrm>
          <a:prstGeom prst="rect">
            <a:avLst/>
          </a:prstGeom>
          <a:noFill/>
          <a:ln>
            <a:noFill/>
          </a:ln>
        </p:spPr>
      </p:pic>
      <p:sp>
        <p:nvSpPr>
          <p:cNvPr id="11" name="Rectangle 10">
            <a:extLst>
              <a:ext uri="{FF2B5EF4-FFF2-40B4-BE49-F238E27FC236}">
                <a16:creationId xmlns:a16="http://schemas.microsoft.com/office/drawing/2014/main" id="{F15EE365-88FB-4855-A1EA-FFFFEBD10489}"/>
              </a:ext>
            </a:extLst>
          </p:cNvPr>
          <p:cNvSpPr/>
          <p:nvPr/>
        </p:nvSpPr>
        <p:spPr>
          <a:xfrm>
            <a:off x="21920564" y="2514692"/>
            <a:ext cx="3988592" cy="1015663"/>
          </a:xfrm>
          <a:prstGeom prst="rect">
            <a:avLst/>
          </a:prstGeom>
        </p:spPr>
        <p:txBody>
          <a:bodyPr wrap="none">
            <a:spAutoFit/>
          </a:bodyPr>
          <a:lstStyle/>
          <a:p>
            <a:r>
              <a:rPr lang="en-AU" sz="6000" b="1" dirty="0">
                <a:latin typeface="Arial" panose="020B0604020202020204" pitchFamily="34" charset="0"/>
                <a:cs typeface="Arial" panose="020B0604020202020204" pitchFamily="34" charset="0"/>
              </a:rPr>
              <a:t>Clustering</a:t>
            </a:r>
            <a:endParaRPr lang="en-AU" sz="6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5C17DBB-8643-4927-ACBA-A9934B39257F}"/>
              </a:ext>
            </a:extLst>
          </p:cNvPr>
          <p:cNvSpPr/>
          <p:nvPr/>
        </p:nvSpPr>
        <p:spPr>
          <a:xfrm>
            <a:off x="35873252" y="3118875"/>
            <a:ext cx="5803385" cy="9510296"/>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This graph is a scatter plot that represents the results of a K-means clustering analysis of forest areas. K-means clustering is a type of unsupervised learning where a set of data points is grouped into clusters or subsets. In this case, the data points represent the percentage of forest area in 1993 and 2020. The graph shows the percentage of forest area in 1993 on the x-axis and the percentage of forest area in 2020 on the y-axis. </a:t>
            </a:r>
            <a:endParaRPr lang="en-AU" sz="3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D4CA255D-BE33-4248-8F69-52AD8C79183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1918932" y="13679392"/>
            <a:ext cx="13680000" cy="8640000"/>
          </a:xfrm>
          <a:prstGeom prst="rect">
            <a:avLst/>
          </a:prstGeom>
          <a:noFill/>
          <a:ln>
            <a:noFill/>
          </a:ln>
        </p:spPr>
      </p:pic>
      <p:sp>
        <p:nvSpPr>
          <p:cNvPr id="14" name="Rectangle 13">
            <a:extLst>
              <a:ext uri="{FF2B5EF4-FFF2-40B4-BE49-F238E27FC236}">
                <a16:creationId xmlns:a16="http://schemas.microsoft.com/office/drawing/2014/main" id="{EA9E7776-1634-4DFF-B35F-2092FA0378CB}"/>
              </a:ext>
            </a:extLst>
          </p:cNvPr>
          <p:cNvSpPr/>
          <p:nvPr/>
        </p:nvSpPr>
        <p:spPr>
          <a:xfrm>
            <a:off x="21920564" y="12457988"/>
            <a:ext cx="2533066" cy="1015663"/>
          </a:xfrm>
          <a:prstGeom prst="rect">
            <a:avLst/>
          </a:prstGeom>
        </p:spPr>
        <p:txBody>
          <a:bodyPr wrap="none">
            <a:spAutoFit/>
          </a:bodyPr>
          <a:lstStyle/>
          <a:p>
            <a:r>
              <a:rPr lang="en-AU" sz="6000" b="1" dirty="0">
                <a:latin typeface="Arial" panose="020B0604020202020204" pitchFamily="34" charset="0"/>
                <a:cs typeface="Arial" panose="020B0604020202020204" pitchFamily="34" charset="0"/>
              </a:rPr>
              <a:t>Fitting</a:t>
            </a:r>
            <a:endParaRPr lang="en-AU" sz="6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9AB20AD-C21C-4D29-B991-7B0B394B4419}"/>
              </a:ext>
            </a:extLst>
          </p:cNvPr>
          <p:cNvSpPr/>
          <p:nvPr/>
        </p:nvSpPr>
        <p:spPr>
          <a:xfrm>
            <a:off x="35873252" y="13267912"/>
            <a:ext cx="5803385" cy="10064294"/>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This graph displays the data points of two columns from a </a:t>
            </a:r>
            <a:r>
              <a:rPr lang="en-HK" sz="3600" dirty="0" err="1">
                <a:latin typeface="Arial" panose="020B0604020202020204" pitchFamily="34" charset="0"/>
                <a:ea typeface="Calibri" panose="020F0502020204030204" pitchFamily="34" charset="0"/>
                <a:cs typeface="Arial" panose="020B0604020202020204" pitchFamily="34" charset="0"/>
              </a:rPr>
              <a:t>dataframe</a:t>
            </a:r>
            <a:r>
              <a:rPr lang="en-HK" sz="3600" dirty="0">
                <a:latin typeface="Arial" panose="020B0604020202020204" pitchFamily="34" charset="0"/>
                <a:ea typeface="Calibri" panose="020F0502020204030204" pitchFamily="34" charset="0"/>
                <a:cs typeface="Arial" panose="020B0604020202020204" pitchFamily="34" charset="0"/>
              </a:rPr>
              <a:t>, along with the best fit line. The x-axis is labelled with the name of the column taken as x and the y-axis is labelled with the name of the column taken as y. The data points are shown as blue circles and the best fit line is indicated by a black line. The legend of the graph shows the label for the data points, which is "clusters", and the label for the best fit line, which is "Best Fit". </a:t>
            </a:r>
            <a:endParaRPr lang="en-AU" sz="36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FED91775-A6EA-4ECA-80DF-1DCDE0563960}"/>
              </a:ext>
            </a:extLst>
          </p:cNvPr>
          <p:cNvSpPr/>
          <p:nvPr/>
        </p:nvSpPr>
        <p:spPr>
          <a:xfrm>
            <a:off x="22238973" y="23412116"/>
            <a:ext cx="19437664" cy="2862322"/>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The graph revealed which countries had seen the greatest increase in forest area since 1993 and allowed for a detailed comparison between different countries. The clustering analysis provided insight into the general trend in forest areas over the past few decades, while the fitting analysis gave an estimate of the rate of annual growth in forest areas and the accuracy of the data points. </a:t>
            </a:r>
            <a:endParaRPr lang="en-AU" sz="3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B1E796C-F5BC-4FCA-9298-D61283B3A191}"/>
              </a:ext>
            </a:extLst>
          </p:cNvPr>
          <p:cNvSpPr/>
          <p:nvPr/>
        </p:nvSpPr>
        <p:spPr>
          <a:xfrm>
            <a:off x="22303745" y="22412539"/>
            <a:ext cx="4371710" cy="1015663"/>
          </a:xfrm>
          <a:prstGeom prst="rect">
            <a:avLst/>
          </a:prstGeom>
        </p:spPr>
        <p:txBody>
          <a:bodyPr wrap="none">
            <a:spAutoFit/>
          </a:bodyPr>
          <a:lstStyle/>
          <a:p>
            <a:r>
              <a:rPr lang="en-AU" sz="6000" b="1" dirty="0">
                <a:latin typeface="Arial" panose="020B0604020202020204" pitchFamily="34" charset="0"/>
                <a:cs typeface="Arial" panose="020B0604020202020204" pitchFamily="34" charset="0"/>
              </a:rPr>
              <a:t>Conclusion</a:t>
            </a:r>
            <a:endParaRPr lang="en-AU"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383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550</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 MT</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2023-01-14T05:46:38Z</dcterms:created>
  <dcterms:modified xsi:type="dcterms:W3CDTF">2023-01-20T10:17:36Z</dcterms:modified>
</cp:coreProperties>
</file>