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Exploring The Emerald City(Sydney)</a:t>
            </a:r>
            <a:endParaRPr lang="en-IN" altLang="en-US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advTm="3953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just"/>
            <a:r>
              <a:rPr lang="en-IN" altLang="en-US">
                <a:ln/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Sydney is the capital city of NewSouthWales in Australia and also one of  the most visited city in NSW.</a:t>
            </a:r>
            <a:endParaRPr lang="en-IN" altLang="en-US">
              <a:ln/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/>
            <a:r>
              <a:rPr lang="en-IN" altLang="en-US">
                <a:ln/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It has many tourist spots like beaches,pools,harbour etc.</a:t>
            </a:r>
            <a:endParaRPr lang="en-IN" altLang="en-US">
              <a:ln/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/>
            <a:r>
              <a:rPr lang="en-IN" altLang="en-US">
                <a:ln/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Visting such a big city is not easy so in this project i find the common venues that are nearby in the city and cluster those venues into different categories.</a:t>
            </a:r>
            <a:endParaRPr lang="en-IN" altLang="en-US">
              <a:ln/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ransition advTm="793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Acquistion and Cleaning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atin typeface="Microsoft YaHei" panose="020B0503020204020204" charset="-122"/>
                <a:ea typeface="Microsoft YaHei" panose="020B0503020204020204" charset="-122"/>
              </a:rPr>
              <a:t>In this project the data sets are extracted from foursquare api.</a:t>
            </a:r>
            <a:endParaRPr lang="en-I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IN" altLang="en-US">
                <a:latin typeface="Microsoft YaHei" panose="020B0503020204020204" charset="-122"/>
                <a:ea typeface="Microsoft YaHei" panose="020B0503020204020204" charset="-122"/>
              </a:rPr>
              <a:t>The data from foursquare api is in json file format.</a:t>
            </a:r>
            <a:endParaRPr lang="en-I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IN" altLang="en-US">
                <a:latin typeface="Microsoft YaHei" panose="020B0503020204020204" charset="-122"/>
                <a:ea typeface="Microsoft YaHei" panose="020B0503020204020204" charset="-122"/>
              </a:rPr>
              <a:t>Normalise the json file into pandas data frame.</a:t>
            </a:r>
            <a:endParaRPr lang="en-I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IN" altLang="en-US">
                <a:latin typeface="Microsoft YaHei" panose="020B0503020204020204" charset="-122"/>
                <a:ea typeface="Microsoft YaHei" panose="020B0503020204020204" charset="-122"/>
              </a:rPr>
              <a:t>Select the features that are required and drop remaining.</a:t>
            </a:r>
            <a:endParaRPr lang="en-I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IN" altLang="en-US">
                <a:latin typeface="Microsoft YaHei" panose="020B0503020204020204" charset="-122"/>
                <a:ea typeface="Microsoft YaHei" panose="020B0503020204020204" charset="-122"/>
              </a:rPr>
              <a:t>Drop the rows if any missing values are present.</a:t>
            </a:r>
            <a:endParaRPr lang="en-I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en-I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ransition advTm="757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Selection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main features are venue name,latitude,longitude co-ordinates,category of the venue.</a:t>
            </a:r>
            <a:endParaRPr lang="en-IN" altLang="en-US"/>
          </a:p>
          <a:p>
            <a:r>
              <a:rPr lang="en-IN" altLang="en-US"/>
              <a:t>Add new column category_type to get better results.</a:t>
            </a:r>
            <a:endParaRPr lang="en-IN" altLang="en-US"/>
          </a:p>
          <a:p>
            <a:r>
              <a:rPr lang="en-IN" altLang="en-US"/>
              <a:t>Since the clustering is done based on the category_type.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  <p:transition advTm="77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Clustering Venues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Cluster the venues using kmeans algorithm.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The clustering is done based on the category of the venue.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We got a total of 11 clusters out of which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buFont typeface="+mj-lt"/>
              <a:buNone/>
            </a:pPr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         a)Cluster-1 contains coffee shops.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buFont typeface="+mj-lt"/>
              <a:buNone/>
            </a:pPr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         b)Cluster-2 contains tourist spots.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buFont typeface="+mj-lt"/>
              <a:buNone/>
            </a:pPr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         c)Cluster-3 contains parks and pools.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buFont typeface="+mj-lt"/>
              <a:buNone/>
            </a:pPr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         d)Cluster-4 contains restaurants.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buFont typeface="+mj-lt"/>
              <a:buNone/>
            </a:pPr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         e)Cluster-5,</a:t>
            </a:r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Cluster-6 contains theaters,</a:t>
            </a:r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bars.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buFont typeface="+mj-lt"/>
              <a:buNone/>
            </a:pPr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         g)Cluster-7,Cluster8 contains fast foods,yoga studio and libraby.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buFont typeface="+mj-lt"/>
              <a:buNone/>
            </a:pPr>
            <a:r>
              <a:rPr lang="en-IN" altLang="en-US" sz="2400">
                <a:latin typeface="Microsoft YaHei" panose="020B0503020204020204" charset="-122"/>
                <a:ea typeface="Microsoft YaHei" panose="020B0503020204020204" charset="-122"/>
              </a:rPr>
              <a:t>         h)Cluster-9,10,11 contains Dessert shops,accomodations and markets.                   	</a:t>
            </a: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buFont typeface="+mj-lt"/>
              <a:buNone/>
            </a:pPr>
            <a:endParaRPr lang="en-IN" altLang="en-US" sz="24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ransition advTm="99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Folium Map</a:t>
            </a:r>
            <a:r>
              <a:rPr lang="en-US"/>
              <a:t>:</a:t>
            </a:r>
            <a:endParaRPr lang="en-US"/>
          </a:p>
        </p:txBody>
      </p:sp>
      <p:pic>
        <p:nvPicPr>
          <p:cNvPr id="4" name="Content Placeholder 3" descr="sydney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035" y="773430"/>
            <a:ext cx="11692255" cy="5882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Conclusions and Feature Directions: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useful to the visitors who are going to visit sydney city.</a:t>
            </a:r>
            <a:endParaRPr lang="en-US"/>
          </a:p>
          <a:p>
            <a:r>
              <a:rPr lang="en-US"/>
              <a:t>In future you can calculate the distances from our hotel and also draw the directions.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ransition advTm="5063"/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WPS Presentation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Exploring The Emerald City(Sydney)</vt:lpstr>
      <vt:lpstr>INTRODUCTION:</vt:lpstr>
      <vt:lpstr>Data Acquistion and Cleaning:</vt:lpstr>
      <vt:lpstr>Feature Selection:</vt:lpstr>
      <vt:lpstr>Clustering Venues:</vt:lpstr>
      <vt:lpstr>PowerPoint 演示文稿</vt:lpstr>
      <vt:lpstr>Conclusions and Feature Directions: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Emerald City(Sydney)</dc:title>
  <dc:creator>Yashwanth Kumar</dc:creator>
  <cp:lastModifiedBy>saicharan1718</cp:lastModifiedBy>
  <cp:revision>3</cp:revision>
  <dcterms:created xsi:type="dcterms:W3CDTF">2020-05-26T06:19:00Z</dcterms:created>
  <dcterms:modified xsi:type="dcterms:W3CDTF">2020-05-26T06:35:20Z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