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3" r:id="rId6"/>
    <p:sldId id="264" r:id="rId7"/>
    <p:sldId id="271" r:id="rId8"/>
    <p:sldId id="270" r:id="rId9"/>
    <p:sldId id="265" r:id="rId10"/>
    <p:sldId id="27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 autoAdjust="0"/>
    <p:restoredTop sz="94624"/>
  </p:normalViewPr>
  <p:slideViewPr>
    <p:cSldViewPr snapToGrid="0">
      <p:cViewPr varScale="1">
        <p:scale>
          <a:sx n="121" d="100"/>
          <a:sy n="121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AD43-4BF7-564E-9B39-00904DCB9C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25F06-CB51-C045-A12F-1A3D4FD8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25F06-CB51-C045-A12F-1A3D4FD89A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3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901-FDDB-241D-EBCE-2B63B035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E6AB-E15E-5EEA-2BDD-AFD47605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24D1-D353-972D-294B-81DE7012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A3CC-6DDE-0066-54BD-626B6FDA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69A0-0A03-9005-F8B9-D86B192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044-4A76-73F9-11B3-7E3F535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FD0E-1618-C934-1597-A6D65A05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B5FE-D3B7-2342-334E-B755AA03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9FD3-55A7-66D6-D3EF-8AAF4C9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FC9F-496C-224F-73A4-2E05C17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4E1E-B9CB-D5E8-DEB1-BA45F410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FE3E9-1166-F8F5-D8EA-45D0487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086-9AEF-06CE-1425-28C7D97A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0D32-8917-09CA-F2C6-92B7B1B1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4838-799A-BB65-E9A7-DB01E86E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CA13-DFFA-F891-965E-ABCBB161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A5AA-D3B3-EBC2-DEED-608BA8A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E11B-EAB2-D54A-F0A2-58C30A5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40E7-B1A9-DDE8-E7A5-BAC62926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2103-C9BB-8D83-CC7B-23DBC3D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942-9E2F-1664-A4CF-8127595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12BE-065D-4895-3665-11CF84F7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B5ED-899C-8D68-9FEC-1010158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13A1-7317-6C28-F6EA-8C2F22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9DC2-0D46-AFF8-A903-3F90EE5A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2BA-E38D-9F50-50F1-E13FE798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32AE-7889-3CBA-28EF-53308CE7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A1784-1731-A5BC-FA97-F3E89824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6CE1-8965-339A-4D81-6EDF101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A912-EC48-7D57-50F8-E36303D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11F9-8290-3CEE-4482-64D3021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0CB-E835-6EC1-A3B1-FC142F8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6CB8-91C4-9775-7E6A-2FA4DD6B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B974-B12B-9F17-F42C-67AFDA9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639F6-5D37-B9D9-2B80-BBBFAA20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BE823-E93F-C83B-FCE6-AEE02C94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7C4B4-EB9B-169B-D089-E4BFE786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EAAEF-DE7E-0248-B26A-94A633D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AF5E3-9F5F-5F17-0CFB-45A353F3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D21-5B82-7484-AA22-A9ED016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2861-D755-0290-D3D4-66AE6E6E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37DB-E0F9-9AC0-3D4B-E4C1963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F380-DA2D-4382-851F-7647832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D2DC7-6066-0377-E1F2-110FF66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0C570-4F83-11FC-2B55-CCBB74C5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2D94-2051-B568-464F-B853930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EEC-4C47-0C9C-04CA-6019E844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6D88-E3B5-3744-AB59-075F128A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71B1-DBD3-4BFA-20D6-2FD59C14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2C18-5EC5-C46E-F2B9-1E29AB9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4744-1FE7-5099-478E-E59FC3C8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57E5-C4B7-E618-09E5-83FBCAC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25E7-438A-E9AA-83B8-4652606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CA2AB-68B1-65C5-FA13-1361D6DA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BF58-1464-F3AD-CB0B-5FE65305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6EDE-8461-77AA-5DEC-B83BCA5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EACE-568D-571A-BDD5-7019AA6E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1510-CDC0-279B-87DA-9C75572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FDC2-0088-9214-2297-02123656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AC6A-4F42-F180-A4AA-CBD7ADF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37E5-3953-89AE-213C-2466443F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CB8-FFF1-470A-AA9C-EDE358CC0F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A6AC-1669-508A-BD43-9FA557B8B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4D70-B3AC-C126-4E25-4B44F651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ACDD-EC81-47F6-0503-E7D3C30E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96" y="633335"/>
            <a:ext cx="9144000" cy="109654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SIMATS ENGINEERIN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Saveetha Institute of Medical and Technical Sciences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Chennai-602105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89F28-3812-7A8E-BCCD-11B874AE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3456"/>
            <a:ext cx="9144000" cy="195835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0070C0"/>
              </a:solidFill>
            </a:endParaRPr>
          </a:p>
          <a:p>
            <a:r>
              <a:rPr lang="en-IN" sz="4000" b="1" dirty="0"/>
              <a:t>Online Quiz with leaderboard</a:t>
            </a:r>
            <a:endParaRPr lang="en-US" sz="4000" b="1" dirty="0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6EFA4D53-C4ED-09BB-8C9A-DB7072EC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522" y="658019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E950B5C3-D9CA-D5EA-48E1-536F4E8B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655820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921020-7D5A-91BA-8C69-AA4A4D09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311814-D603-17AE-559A-901EB88A9DB0}"/>
              </a:ext>
            </a:extLst>
          </p:cNvPr>
          <p:cNvSpPr txBox="1">
            <a:spLocks/>
          </p:cNvSpPr>
          <p:nvPr/>
        </p:nvSpPr>
        <p:spPr>
          <a:xfrm>
            <a:off x="5756668" y="4736287"/>
            <a:ext cx="64353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Presentation By: </a:t>
            </a:r>
            <a:r>
              <a:rPr lang="en-IN" dirty="0"/>
              <a:t>K. Krishna Charan 192311316</a:t>
            </a:r>
            <a:endParaRPr lang="en-US" dirty="0"/>
          </a:p>
          <a:p>
            <a:pPr algn="l"/>
            <a:r>
              <a:rPr lang="en-US" b="1" dirty="0"/>
              <a:t>Supervisor: </a:t>
            </a:r>
            <a:r>
              <a:rPr lang="en-IN" dirty="0"/>
              <a:t>L. Reetha</a:t>
            </a:r>
          </a:p>
        </p:txBody>
      </p:sp>
    </p:spTree>
    <p:extLst>
      <p:ext uri="{BB962C8B-B14F-4D97-AF65-F5344CB8AC3E}">
        <p14:creationId xmlns:p14="http://schemas.microsoft.com/office/powerpoint/2010/main" val="20917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8BBD4-EBC1-A83B-76AD-D94B16D5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3E9B-2507-4A8D-483D-BFA233C5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Input/Output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F1F4A-704B-C0DD-6D74-286C94D6A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45" y="1518404"/>
            <a:ext cx="11652668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624347CC-F2C7-254B-2A14-BF4963C7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521C7413-9E3A-704C-9E15-9B372C47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D49E58-5F3D-41AF-E12F-F15276A5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20AEB-19C8-76D1-14A1-76AFA67C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78" y="1586992"/>
            <a:ext cx="4810433" cy="404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10340-8699-4FE9-DE57-97BD7593C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87" y="1586991"/>
            <a:ext cx="4810433" cy="4046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18DAF0-E638-92C3-2C47-16EA41CF9432}"/>
              </a:ext>
            </a:extLst>
          </p:cNvPr>
          <p:cNvSpPr txBox="1"/>
          <p:nvPr/>
        </p:nvSpPr>
        <p:spPr>
          <a:xfrm>
            <a:off x="1741113" y="5702131"/>
            <a:ext cx="211257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Leaderboard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4B6ED-595D-DFF9-E943-2CC40CA2AB3D}"/>
              </a:ext>
            </a:extLst>
          </p:cNvPr>
          <p:cNvSpPr txBox="1"/>
          <p:nvPr/>
        </p:nvSpPr>
        <p:spPr>
          <a:xfrm>
            <a:off x="8135007" y="5702131"/>
            <a:ext cx="211257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Logout</a:t>
            </a:r>
          </a:p>
        </p:txBody>
      </p:sp>
    </p:spTree>
    <p:extLst>
      <p:ext uri="{BB962C8B-B14F-4D97-AF65-F5344CB8AC3E}">
        <p14:creationId xmlns:p14="http://schemas.microsoft.com/office/powerpoint/2010/main" val="303563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BBD2-62EA-2EBC-7D43-9AE921798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A047-F3C5-B5D6-94B3-0A368138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Dataset Used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0FCB-B5A2-BD8C-53B6-E4D9D2D4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25" y="1665747"/>
            <a:ext cx="10675550" cy="3526506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ui-sans-serif"/>
              </a:rPr>
              <a:t>User Details</a:t>
            </a:r>
            <a:r>
              <a:rPr lang="en-IN" sz="2200" b="0" i="0" dirty="0">
                <a:effectLst/>
                <a:latin typeface="ui-sans-serif"/>
              </a:rPr>
              <a:t>: Name, Email, Password, and Selected Quiz Category.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ui-sans-serif"/>
              </a:rPr>
              <a:t>Quiz Questions</a:t>
            </a:r>
            <a:r>
              <a:rPr lang="en-IN" sz="2200" b="0" i="0" dirty="0">
                <a:effectLst/>
                <a:latin typeface="ui-sans-serif"/>
              </a:rPr>
              <a:t>: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Divided into Easy, Medium, and Hard levels.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Each question has options, correct answer, and explanation.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ui-sans-serif"/>
              </a:rPr>
              <a:t>Quiz Results</a:t>
            </a:r>
            <a:r>
              <a:rPr lang="en-IN" sz="2200" b="0" i="0" dirty="0">
                <a:effectLst/>
                <a:latin typeface="ui-sans-serif"/>
              </a:rPr>
              <a:t>: User name and score are stored for the leaderboard.</a:t>
            </a:r>
          </a:p>
          <a:p>
            <a:pPr algn="just"/>
            <a:r>
              <a:rPr lang="en-IN" sz="2200" b="0" i="0" dirty="0">
                <a:effectLst/>
                <a:latin typeface="ui-sans-serif"/>
              </a:rPr>
              <a:t>All data is stored in the browser's local storage for testing purposes. In real applications, databases like MySQL or JSON/CSV files can be used.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A0DF80CB-E0AE-C6E4-1286-D50551DE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E9C45DE8-69C6-E7C3-8DA3-244240E14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F310F-059D-7B86-D083-4A559C883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BAB5-0404-0A50-E1F6-1D7D3EFB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C49C-A71F-CB5A-CDE2-5BA5763A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Result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C395-A68D-A4C1-351B-6A8E0271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15" y="1518404"/>
            <a:ext cx="10565104" cy="5034796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User Participation</a:t>
            </a:r>
            <a:r>
              <a:rPr lang="en-IN" sz="2200" b="0" i="0" dirty="0">
                <a:effectLst/>
                <a:latin typeface="ui-sans-serif"/>
              </a:rPr>
              <a:t> – Users can successfully log in and attempt quizzes based on selected difficulty.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Score Calculation</a:t>
            </a:r>
            <a:r>
              <a:rPr lang="en-IN" sz="2200" b="0" i="0" dirty="0">
                <a:effectLst/>
                <a:latin typeface="ui-sans-serif"/>
              </a:rPr>
              <a:t> – The system accurately evaluates answers and calculates scores.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Leaderboard Accuracy</a:t>
            </a:r>
            <a:r>
              <a:rPr lang="en-IN" sz="2200" b="0" i="0" dirty="0">
                <a:effectLst/>
                <a:latin typeface="ui-sans-serif"/>
              </a:rPr>
              <a:t> – Leaderboard displays top scores in descending order without error.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Answer Feedback</a:t>
            </a:r>
            <a:r>
              <a:rPr lang="en-IN" sz="2200" b="0" i="0" dirty="0">
                <a:effectLst/>
                <a:latin typeface="ui-sans-serif"/>
              </a:rPr>
              <a:t> – Explanations for incorrect answers are shown to enhance learning.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Data Persistence</a:t>
            </a:r>
            <a:r>
              <a:rPr lang="en-IN" sz="2200" b="0" i="0" dirty="0">
                <a:effectLst/>
                <a:latin typeface="ui-sans-serif"/>
              </a:rPr>
              <a:t> – User scores and details are correctly saved using local storage.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Category-wise Functionality</a:t>
            </a:r>
            <a:r>
              <a:rPr lang="en-IN" sz="2200" b="0" i="0" dirty="0">
                <a:effectLst/>
                <a:latin typeface="ui-sans-serif"/>
              </a:rPr>
              <a:t> – All quiz levels (Easy, Medium, Hard) load and function as expected.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Timer Accuracy</a:t>
            </a:r>
            <a:r>
              <a:rPr lang="en-IN" sz="2200" b="0" i="0" dirty="0">
                <a:effectLst/>
                <a:latin typeface="ui-sans-serif"/>
              </a:rPr>
              <a:t> – Countdown timer runs properly and submits the quiz when time is up.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B16D371-8DBF-1E0A-DA91-AD8AE6C3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44FC0B50-D871-C3A9-BDA9-DCE00CEC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FDBD3-5B77-716D-8DD5-D71A7DED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1E840-506F-213F-3994-6DD70CDD5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07CC-C4FE-451B-8672-A3C57BB9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D7E2F-0CB1-0E2E-16D4-9CD61620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112004"/>
            <a:ext cx="11088613" cy="5530534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Laudon, K. C., &amp; Laudon, J. P. (2020). </a:t>
            </a:r>
            <a:r>
              <a:rPr lang="en-IN" sz="2200" b="0" i="1" dirty="0">
                <a:effectLst/>
                <a:latin typeface="ui-sans-serif"/>
              </a:rPr>
              <a:t>Management Information Systems: Managing the Digital Firm</a:t>
            </a:r>
            <a:r>
              <a:rPr lang="en-IN" sz="2200" b="0" i="0" dirty="0">
                <a:effectLst/>
                <a:latin typeface="ui-sans-serif"/>
              </a:rPr>
              <a:t> (16th ed.). Pearson.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Kurose, J. F., &amp; Ross, K. W. (2021). </a:t>
            </a:r>
            <a:r>
              <a:rPr lang="en-IN" sz="2200" b="0" i="1" dirty="0">
                <a:effectLst/>
                <a:latin typeface="ui-sans-serif"/>
              </a:rPr>
              <a:t>Computer Networking: A Top-Down Approach</a:t>
            </a:r>
            <a:r>
              <a:rPr lang="en-IN" sz="2200" b="0" i="0" dirty="0">
                <a:effectLst/>
                <a:latin typeface="ui-sans-serif"/>
              </a:rPr>
              <a:t> (8th ed.). Pearson.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Stallings, W. (2016). </a:t>
            </a:r>
            <a:r>
              <a:rPr lang="en-IN" sz="2200" b="0" i="1" dirty="0">
                <a:effectLst/>
                <a:latin typeface="ui-sans-serif"/>
              </a:rPr>
              <a:t>Cryptography and Network Security: Principles and Practice</a:t>
            </a:r>
            <a:r>
              <a:rPr lang="en-IN" sz="2200" b="0" i="0" dirty="0">
                <a:effectLst/>
                <a:latin typeface="ui-sans-serif"/>
              </a:rPr>
              <a:t> (7th ed.). Pearson.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Elmasri, R., &amp; Navathe, S. B. (2016). </a:t>
            </a:r>
            <a:r>
              <a:rPr lang="en-IN" sz="2200" b="0" i="1" dirty="0">
                <a:effectLst/>
                <a:latin typeface="ui-sans-serif"/>
              </a:rPr>
              <a:t>Fundamentals of Database Systems</a:t>
            </a:r>
            <a:r>
              <a:rPr lang="en-IN" sz="2200" b="0" i="0" dirty="0">
                <a:effectLst/>
                <a:latin typeface="ui-sans-serif"/>
              </a:rPr>
              <a:t> (7th ed.). Pearson.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Sharma, G., &amp; Arora, A. (2019). Online Quiz System Using JavaScript and Local Storage. </a:t>
            </a:r>
            <a:r>
              <a:rPr lang="en-IN" sz="2200" b="0" i="1" dirty="0">
                <a:effectLst/>
                <a:latin typeface="ui-sans-serif"/>
              </a:rPr>
              <a:t>International Journal of Computer Applications</a:t>
            </a:r>
            <a:r>
              <a:rPr lang="en-IN" sz="2200" b="0" i="0" dirty="0">
                <a:effectLst/>
                <a:latin typeface="ui-sans-serif"/>
              </a:rPr>
              <a:t>, 175(2), 12-17.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ui-sans-serif"/>
              </a:rPr>
              <a:t>Patel, R., &amp; Singh, A. (2020). Design and Implementation of an Online Quiz Application Using HTML5 and JavaScript. </a:t>
            </a:r>
            <a:r>
              <a:rPr lang="en-IN" sz="2200" b="0" i="1" dirty="0">
                <a:effectLst/>
                <a:latin typeface="ui-sans-serif"/>
              </a:rPr>
              <a:t>International Journal of Advanced Research in Computer Science</a:t>
            </a:r>
            <a:r>
              <a:rPr lang="en-IN" sz="2200" b="0" i="0" dirty="0">
                <a:effectLst/>
                <a:latin typeface="ui-sans-serif"/>
              </a:rPr>
              <a:t>, 11(4), 32-38.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71F9E725-778F-1B11-2E11-372F180C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CB53F9FE-50BE-5203-BA92-F9E0A031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06FC9F-46C8-F907-4BAC-87F423A7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B67B-90C2-C31E-E013-65829CFE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476-15EC-E2C5-C621-57873B86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078" y="2788103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104A-8AFD-09B7-2608-76545927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007" y="2125507"/>
            <a:ext cx="8636888" cy="473249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DE0E6F3-71DF-C568-2A31-FAD1B343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64546E10-5919-6067-7305-0EC132C6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AF203F-5EB1-69DA-FE2F-574BB001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1321-9726-17A3-CCD2-A3131FEB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39CD-E753-91AE-0F48-C3016D90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Aim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E8F1-A3B4-2465-7F6C-5F5EB7C4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314CB3DF-77C8-B1FE-3DB5-D49F1CCD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AE6577A1-BF5B-4557-A3DB-C38C9890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39B101-7944-9B05-0252-A1D25591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F82D-FEE8-FFB8-EB88-5FADC323AA3F}"/>
              </a:ext>
            </a:extLst>
          </p:cNvPr>
          <p:cNvSpPr txBox="1"/>
          <p:nvPr/>
        </p:nvSpPr>
        <p:spPr>
          <a:xfrm>
            <a:off x="157666" y="1203944"/>
            <a:ext cx="11971283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develop a secure and interactive online platform for conducting quizzes in a digital environment.</a:t>
            </a:r>
            <a:endParaRPr lang="en-IN" sz="2400" dirty="0">
              <a:latin typeface="ui-sans-serif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enable user registration and authentication with proper security measures.</a:t>
            </a:r>
            <a:endParaRPr lang="en-IN" sz="2400" dirty="0">
              <a:latin typeface="ui-sans-serif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allow users to participate in quizzes categorized by difficulty or topic.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automatically evaluate responses and display results in real time.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provide a dynamic leaderboard that showcases top performers based on scores and time.</a:t>
            </a:r>
            <a:endParaRPr lang="en-IN" sz="2400" dirty="0">
              <a:latin typeface="ui-sans-serif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offer administrative control for managing quiz content, users, and results.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ensure data accuracy, prevent cheating, and maintain quiz integrity.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ui-sans-serif"/>
              </a:rPr>
              <a:t>To enhance user engagement through a responsive, user-friendly, and visually appealing interface.</a:t>
            </a:r>
          </a:p>
        </p:txBody>
      </p:sp>
    </p:spTree>
    <p:extLst>
      <p:ext uri="{BB962C8B-B14F-4D97-AF65-F5344CB8AC3E}">
        <p14:creationId xmlns:p14="http://schemas.microsoft.com/office/powerpoint/2010/main" val="9811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3E51D-30E9-5DC8-5997-64CB44B9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FBBC-9488-F05C-BCCA-0474DA68B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6C4AB-33B7-956F-F580-C1E75278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33" y="1180674"/>
            <a:ext cx="10921499" cy="5581271"/>
          </a:xfrm>
        </p:spPr>
        <p:txBody>
          <a:bodyPr anchor="ctr"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User-Friendly Interface:</a:t>
            </a:r>
            <a:r>
              <a:rPr lang="en-IN" sz="2200" b="0" i="0" dirty="0">
                <a:effectLst/>
                <a:latin typeface="ui-sans-serif"/>
              </a:rPr>
              <a:t> The system provides an intuitive and engaging interface, allowing users to easily navigate through the quiz process from login to result viewing.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Secure Login System:</a:t>
            </a:r>
            <a:r>
              <a:rPr lang="en-IN" sz="2200" b="0" i="0" dirty="0">
                <a:effectLst/>
                <a:latin typeface="ui-sans-serif"/>
              </a:rPr>
              <a:t> User authentication ensures that only registered participants can access and attempt quizzes, maintaining data integrity and user privacy.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Quiz Management:</a:t>
            </a:r>
            <a:r>
              <a:rPr lang="en-IN" sz="2200" b="0" i="0" dirty="0">
                <a:effectLst/>
                <a:latin typeface="ui-sans-serif"/>
              </a:rPr>
              <a:t> The platform offers categorized quizzes (easy, medium, hard), each with a fixed number of questions and automatic scoring upon completion.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Real-Time Leaderboard:</a:t>
            </a:r>
            <a:r>
              <a:rPr lang="en-IN" sz="2200" b="0" i="0" dirty="0">
                <a:effectLst/>
                <a:latin typeface="ui-sans-serif"/>
              </a:rPr>
              <a:t> A dynamic leaderboard displays top scorers based on accuracy and completion time, promoting healthy competition and motivation.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ui-sans-serif"/>
              </a:rPr>
              <a:t>Result Analysis:</a:t>
            </a:r>
            <a:r>
              <a:rPr lang="en-IN" sz="2200" b="0" i="0" dirty="0">
                <a:effectLst/>
                <a:latin typeface="ui-sans-serif"/>
              </a:rPr>
              <a:t> Upon quiz submission, users receive instant feedback on their performance, including score, correct answers, and time taken.</a:t>
            </a:r>
            <a:endParaRPr lang="en-US" sz="2200" dirty="0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7A633310-06CF-5CB5-3554-98DA6A53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3090FDB2-D1C2-A8E3-C947-61261A11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185A1E-713B-ED59-7A07-B399646B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F36AB-6604-3B8A-EEE8-51FF79E5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5504-E60E-C1E8-A871-A3E75BC1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6DF72-E758-A6FB-E4C1-AE100357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656" y="1664142"/>
            <a:ext cx="11630689" cy="462279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ui-sans-serif"/>
              </a:rPr>
              <a:t>The Online Quiz with Leaderboard system is a web-based application designed for conducting quizzes in an organized and interactive manner.</a:t>
            </a:r>
          </a:p>
          <a:p>
            <a:pPr marL="457200" indent="-457200" algn="l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ui-sans-serif"/>
              </a:rPr>
              <a:t>It allows users to securely log in using their credentials to access available quizzes.</a:t>
            </a:r>
          </a:p>
          <a:p>
            <a:pPr marL="457200" indent="-457200" algn="l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ui-sans-serif"/>
              </a:rPr>
              <a:t>Once logged in, users can choose quiz categories based on difficulty levels such as easy, medium, or hard.</a:t>
            </a:r>
          </a:p>
          <a:p>
            <a:pPr marL="457200" indent="-457200" algn="l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ui-sans-serif"/>
              </a:rPr>
              <a:t>The system presents a series of timed questions and automatically evaluates the responses.</a:t>
            </a:r>
          </a:p>
          <a:p>
            <a:pPr marL="457200" indent="-457200" algn="l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ui-sans-serif"/>
              </a:rPr>
              <a:t>After completing the quiz, users can view their scores and see how they rank on a dynamic leaderboard.</a:t>
            </a:r>
          </a:p>
          <a:p>
            <a:pPr marL="457200" indent="-457200" algn="l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ui-sans-serif"/>
              </a:rPr>
              <a:t>All quiz attempts and results are stored and can be reviewed for performance tracking and improvement.</a:t>
            </a:r>
            <a:endParaRPr lang="en-US" sz="2200" dirty="0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E5590C45-E6FB-FE93-1019-7AC325AD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4341902F-694B-215E-1E11-D748E376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5401-1337-0DA4-9562-A5A39768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52E3-8062-5642-E391-B8A190BE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86C0F-B4AE-5A7C-B1DC-87497D022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14" y="1112004"/>
            <a:ext cx="10921499" cy="5573276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and display the login interface.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 details (name, email, password) and quiz category selection.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input fields and store user data in local storage.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quiz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questions based on the selected category and start the timer.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 to select answers and submit the quiz manually or on timeout.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quiz, calculate score, and display explanations for wrong answers.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and display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leaderboard by saving and sorting scores.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options to logout or reset the leaderboard, then end the session.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6903111-9B9F-59B5-C408-E1D91D6F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E37F48E6-F16C-2E5C-DDC4-DAE3F1B7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AFC794-4F34-2914-D4AD-2C0012D1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7D13-E26A-F664-5074-EC655D3F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8025-9BC2-5E1C-E8A3-CD716FB5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Flow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A319-F8EA-5EA7-B4E0-F2CAC51D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027958"/>
            <a:ext cx="10675550" cy="5222939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91D83791-122A-5F7E-E7FA-2D0D90F6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C2626104-4696-78B8-CF47-BA1B7C60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521691-C47E-AC47-C6D1-C9C1A975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C594569-2D12-C2A7-1DCF-1F13892A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214" y="964024"/>
            <a:ext cx="1271587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39DBA164-4F91-2976-1FCF-2F1D418A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576" y="1565460"/>
            <a:ext cx="2849563" cy="649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Online Quiz System With Leaderboard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amond 3">
            <a:extLst>
              <a:ext uri="{FF2B5EF4-FFF2-40B4-BE49-F238E27FC236}">
                <a16:creationId xmlns:a16="http://schemas.microsoft.com/office/drawing/2014/main" id="{DDFA3105-2A67-8338-BDC0-A769A87D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8" y="2418301"/>
            <a:ext cx="1616075" cy="1431925"/>
          </a:xfrm>
          <a:prstGeom prst="diamond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Login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5D5EC18-E724-4285-138E-070528B2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576" y="2791935"/>
            <a:ext cx="1789113" cy="676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Show Quiz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145EF762-A681-4F99-F408-9C7B1C68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080" y="4011951"/>
            <a:ext cx="1577975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Attempt Quiz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03D3EE62-3042-0B43-51B4-C08F6C2A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609" y="4707202"/>
            <a:ext cx="1577975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View Results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48AA4D01-EE39-342D-4847-51FBC5DF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91" y="5943848"/>
            <a:ext cx="1577975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Logout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E774250D-B1EB-7C91-AE15-59A014BF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608" y="5343410"/>
            <a:ext cx="1577975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Leaderboard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050DCB9B-51D7-253E-2794-90C64698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109" y="6441735"/>
            <a:ext cx="1577975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AABD4-AC4A-A83F-0C1A-882A97D7C8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82008" y="1360899"/>
            <a:ext cx="6350" cy="20456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2226A8-F35C-8388-8FCA-47D81F50B76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588358" y="2214748"/>
            <a:ext cx="25048" cy="203553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C737AA-41DB-13E2-876A-DBBE464122E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421443" y="3130073"/>
            <a:ext cx="889133" cy="419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9F175E-2AD7-0E98-16F6-D5D2E7BBBF1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13406" y="3850226"/>
            <a:ext cx="2662" cy="1617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50FA3-FD13-2814-BD47-05706E6D838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15597" y="4408826"/>
            <a:ext cx="471" cy="2983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50880D-F620-8DA9-7C8C-8633E79DDC1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615596" y="5104077"/>
            <a:ext cx="1" cy="2393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10FE04-6277-19B1-B9E4-C00B10C3DCB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615596" y="5740285"/>
            <a:ext cx="12883" cy="2035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3ADB8-105E-A1A9-0EAE-7EBE71DF38F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628479" y="6340723"/>
            <a:ext cx="18618" cy="1010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0A1F3A-6747-2BC0-9AFA-AB01DFB5BE8B}"/>
              </a:ext>
            </a:extLst>
          </p:cNvPr>
          <p:cNvCxnSpPr>
            <a:cxnSpLocks/>
            <a:stCxn id="8" idx="2"/>
            <a:endCxn id="11" idx="3"/>
          </p:cNvCxnSpPr>
          <p:nvPr/>
        </p:nvCxnSpPr>
        <p:spPr>
          <a:xfrm rot="5400000">
            <a:off x="5974262" y="3911415"/>
            <a:ext cx="2674076" cy="178766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9">
            <a:extLst>
              <a:ext uri="{FF2B5EF4-FFF2-40B4-BE49-F238E27FC236}">
                <a16:creationId xmlns:a16="http://schemas.microsoft.com/office/drawing/2014/main" id="{AFC6C31A-DB3F-097F-8503-95C3AA63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946" y="9754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A129-BF8E-8571-C0FB-47FFA375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C59C-C682-BD28-2BBB-70D5990F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Input/Output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90D7-F395-D5BD-E10E-8773438D3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43" y="1122482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FE475A15-50A9-8AA3-E278-1523A620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74877C99-F9E0-D79C-D5D0-B4766B9C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612E21-CE54-79A8-B054-35D1077C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D4785-205C-6696-C0CA-E47AAB6E926E}"/>
              </a:ext>
            </a:extLst>
          </p:cNvPr>
          <p:cNvSpPr txBox="1"/>
          <p:nvPr/>
        </p:nvSpPr>
        <p:spPr>
          <a:xfrm>
            <a:off x="423495" y="1009349"/>
            <a:ext cx="295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Snippets:</a:t>
            </a:r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18C228B-89B7-2083-5E78-29584301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3" y="1491814"/>
            <a:ext cx="2506385" cy="2428545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542533B-609D-E1B3-A532-47DEC04E0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21" y="1491814"/>
            <a:ext cx="2521158" cy="2428545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5E92598-494F-5657-B4B3-3D8CB7327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72" y="1491814"/>
            <a:ext cx="2521158" cy="2428545"/>
          </a:xfrm>
          <a:prstGeom prst="rect">
            <a:avLst/>
          </a:prstGeom>
        </p:spPr>
      </p:pic>
      <p:pic>
        <p:nvPicPr>
          <p:cNvPr id="15" name="Picture 1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77BF30B-7B3B-5D5E-78D8-4600E93F9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23" y="1491814"/>
            <a:ext cx="2506386" cy="24285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B68C47-D81A-D91D-5102-8554DC5AD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21" y="4289691"/>
            <a:ext cx="2521158" cy="2428545"/>
          </a:xfrm>
          <a:prstGeom prst="rect">
            <a:avLst/>
          </a:prstGeom>
        </p:spPr>
      </p:pic>
      <p:pic>
        <p:nvPicPr>
          <p:cNvPr id="21" name="Picture 2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26B3DDA-E92B-B3AD-52A8-26E3506792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72" y="4289691"/>
            <a:ext cx="2550933" cy="24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70168-6356-AD0A-013E-D849A5F1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FCB-D1B8-0996-86CE-80FEE5A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Input/Output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3E9CF-915D-936B-07DE-387C02F7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6AFB9313-C7EB-E0D5-5E71-F9DC0598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61E01341-CA0A-E862-BAFB-B0A1EA57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19228-0DB1-CA9C-9C82-39DCB3CF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6C3E-EE09-88C3-C26E-490011CE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4" y="1804453"/>
            <a:ext cx="4593022" cy="3249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20C7B-006E-A74A-4A84-C3B4F387B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395" y="1804452"/>
            <a:ext cx="4593023" cy="3249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397ED-72C6-1061-C4FF-0CCB95D404F4}"/>
              </a:ext>
            </a:extLst>
          </p:cNvPr>
          <p:cNvSpPr txBox="1"/>
          <p:nvPr/>
        </p:nvSpPr>
        <p:spPr>
          <a:xfrm>
            <a:off x="2280745" y="5265683"/>
            <a:ext cx="211257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F62AE-E923-BD50-C5FA-F4FF47B66CB2}"/>
              </a:ext>
            </a:extLst>
          </p:cNvPr>
          <p:cNvSpPr txBox="1"/>
          <p:nvPr/>
        </p:nvSpPr>
        <p:spPr>
          <a:xfrm>
            <a:off x="8313682" y="5265683"/>
            <a:ext cx="211257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Login</a:t>
            </a:r>
          </a:p>
        </p:txBody>
      </p:sp>
    </p:spTree>
    <p:extLst>
      <p:ext uri="{BB962C8B-B14F-4D97-AF65-F5344CB8AC3E}">
        <p14:creationId xmlns:p14="http://schemas.microsoft.com/office/powerpoint/2010/main" val="244501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E320-422C-E714-FECC-D36DA76E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938-E447-EEA3-62BC-6558DDD4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Input/Output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D0E7C-CB9E-B1A0-25E0-2D7B9DB6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76" y="1518404"/>
            <a:ext cx="11621137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B7D101EA-2B27-435A-0457-F8BFCFD2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7E7FBAA6-0CDF-EDB2-2F07-DEB8A655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863FC5-41BF-5CF2-5731-2857B80E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A9D6B-7DAC-BE10-2C0C-5DA274351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37" y="1837846"/>
            <a:ext cx="4832131" cy="350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2DAB0-009F-A48B-1E94-CAAC4337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06" y="1837846"/>
            <a:ext cx="4832131" cy="3501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6C92BC-0DB6-B10C-AE9F-6C8BD88AD398}"/>
              </a:ext>
            </a:extLst>
          </p:cNvPr>
          <p:cNvSpPr txBox="1"/>
          <p:nvPr/>
        </p:nvSpPr>
        <p:spPr>
          <a:xfrm>
            <a:off x="1677712" y="5469852"/>
            <a:ext cx="211257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5EEDF-0646-FE76-427D-58916D986A01}"/>
              </a:ext>
            </a:extLst>
          </p:cNvPr>
          <p:cNvSpPr txBox="1"/>
          <p:nvPr/>
        </p:nvSpPr>
        <p:spPr>
          <a:xfrm>
            <a:off x="7595381" y="5469852"/>
            <a:ext cx="211257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Quiz</a:t>
            </a:r>
          </a:p>
        </p:txBody>
      </p:sp>
    </p:spTree>
    <p:extLst>
      <p:ext uri="{BB962C8B-B14F-4D97-AF65-F5344CB8AC3E}">
        <p14:creationId xmlns:p14="http://schemas.microsoft.com/office/powerpoint/2010/main" val="406875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890</Words>
  <Application>Microsoft Macintosh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Times New Roman</vt:lpstr>
      <vt:lpstr>ui-sans-serif</vt:lpstr>
      <vt:lpstr>Wingdings</vt:lpstr>
      <vt:lpstr>Office Theme</vt:lpstr>
      <vt:lpstr>SIMATS ENGINEERING Saveetha Institute of Medical and Technical Sciences Chennai-602105.</vt:lpstr>
      <vt:lpstr>Aim</vt:lpstr>
      <vt:lpstr>Abstract</vt:lpstr>
      <vt:lpstr>Introduction</vt:lpstr>
      <vt:lpstr>Algorithm</vt:lpstr>
      <vt:lpstr>Flow Diagram</vt:lpstr>
      <vt:lpstr>Input/Output</vt:lpstr>
      <vt:lpstr>Input/Output</vt:lpstr>
      <vt:lpstr>Input/Output</vt:lpstr>
      <vt:lpstr>Input/Output</vt:lpstr>
      <vt:lpstr>Dataset Used</vt:lpstr>
      <vt:lpstr>Result Analysis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 Thevasigamani</dc:creator>
  <cp:lastModifiedBy>AKHIL DURGESH   POKURU (RA2311028010169)</cp:lastModifiedBy>
  <cp:revision>8</cp:revision>
  <dcterms:created xsi:type="dcterms:W3CDTF">2025-03-19T06:12:05Z</dcterms:created>
  <dcterms:modified xsi:type="dcterms:W3CDTF">2025-06-03T04:03:20Z</dcterms:modified>
</cp:coreProperties>
</file>