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78" r:id="rId5"/>
    <p:sldId id="277" r:id="rId6"/>
    <p:sldId id="281" r:id="rId7"/>
    <p:sldId id="280" r:id="rId8"/>
    <p:sldId id="279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FBFBF"/>
    <a:srgbClr val="034A9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3C1FD-6FE6-46CF-B230-1A50C09299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CA"/>
        </a:p>
      </dgm:t>
    </dgm:pt>
    <dgm:pt modelId="{F6F3F265-CA4B-4E16-B414-0C60DE76F7CC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000" b="1" dirty="0">
              <a:latin typeface="Roboto" panose="02000000000000000000" pitchFamily="2" charset="0"/>
              <a:ea typeface="Roboto" panose="02000000000000000000" pitchFamily="2" charset="0"/>
            </a:rPr>
            <a:t>Getting Ready</a:t>
          </a:r>
          <a:endParaRPr lang="en-CA" sz="30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AA601C-3768-4754-B30C-8BCEB1BAD5DB}" type="parTrans" cxnId="{B87EBFFD-FB67-43BC-A285-994CDA7B54A6}">
      <dgm:prSet/>
      <dgm:spPr/>
      <dgm:t>
        <a:bodyPr/>
        <a:lstStyle/>
        <a:p>
          <a:endParaRPr lang="en-CA"/>
        </a:p>
      </dgm:t>
    </dgm:pt>
    <dgm:pt modelId="{5EDBDAEC-45BB-49C4-9A21-F34B8D9E1A16}" type="sibTrans" cxnId="{B87EBFFD-FB67-43BC-A285-994CDA7B54A6}">
      <dgm:prSet/>
      <dgm:spPr/>
      <dgm:t>
        <a:bodyPr/>
        <a:lstStyle/>
        <a:p>
          <a:endParaRPr lang="en-CA"/>
        </a:p>
      </dgm:t>
    </dgm:pt>
    <dgm:pt modelId="{A2E3F4DA-35F8-4C29-82E0-745BEB452935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Data Collection and Prep.</a:t>
          </a:r>
        </a:p>
      </dgm:t>
    </dgm:pt>
    <dgm:pt modelId="{55F737C9-C805-43E7-97E3-79116A5A50AC}" type="parTrans" cxnId="{80795F0A-9B15-422A-9F1A-BA1E174771E8}">
      <dgm:prSet/>
      <dgm:spPr/>
      <dgm:t>
        <a:bodyPr/>
        <a:lstStyle/>
        <a:p>
          <a:endParaRPr lang="en-CA"/>
        </a:p>
      </dgm:t>
    </dgm:pt>
    <dgm:pt modelId="{C24E0990-00B6-479E-8C54-527601C70D7C}" type="sibTrans" cxnId="{80795F0A-9B15-422A-9F1A-BA1E174771E8}">
      <dgm:prSet/>
      <dgm:spPr/>
      <dgm:t>
        <a:bodyPr/>
        <a:lstStyle/>
        <a:p>
          <a:endParaRPr lang="en-CA"/>
        </a:p>
      </dgm:t>
    </dgm:pt>
    <dgm:pt modelId="{9D8AC742-3120-4FBC-834F-7013FD3980C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Front-End Blueprint.</a:t>
          </a:r>
        </a:p>
      </dgm:t>
    </dgm:pt>
    <dgm:pt modelId="{77B2629B-0A94-47E6-BC2B-FBC07DCE53AF}" type="parTrans" cxnId="{A0DC9485-8E50-4198-89C2-FD4D16E3EE61}">
      <dgm:prSet/>
      <dgm:spPr/>
      <dgm:t>
        <a:bodyPr/>
        <a:lstStyle/>
        <a:p>
          <a:endParaRPr lang="en-CA"/>
        </a:p>
      </dgm:t>
    </dgm:pt>
    <dgm:pt modelId="{C2038D19-FA6C-4CAB-B89C-30E63087CDFB}" type="sibTrans" cxnId="{A0DC9485-8E50-4198-89C2-FD4D16E3EE61}">
      <dgm:prSet/>
      <dgm:spPr/>
      <dgm:t>
        <a:bodyPr/>
        <a:lstStyle/>
        <a:p>
          <a:endParaRPr lang="en-CA"/>
        </a:p>
      </dgm:t>
    </dgm:pt>
    <dgm:pt modelId="{51412643-4940-4F3A-A3DE-648D452214E1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</a:rPr>
            <a:t> Creating the Front End.</a:t>
          </a:r>
          <a:endParaRPr lang="en-CA" sz="18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73700BF-46FD-43A0-A641-6E83AEF2DE3D}" type="parTrans" cxnId="{672A8DFC-882F-4ABD-843E-9C48C9A7B337}">
      <dgm:prSet/>
      <dgm:spPr/>
      <dgm:t>
        <a:bodyPr/>
        <a:lstStyle/>
        <a:p>
          <a:endParaRPr lang="en-CA"/>
        </a:p>
      </dgm:t>
    </dgm:pt>
    <dgm:pt modelId="{C51D571D-175A-418F-8055-2751C1119EB6}" type="sibTrans" cxnId="{672A8DFC-882F-4ABD-843E-9C48C9A7B337}">
      <dgm:prSet/>
      <dgm:spPr/>
      <dgm:t>
        <a:bodyPr/>
        <a:lstStyle/>
        <a:p>
          <a:endParaRPr lang="en-CA"/>
        </a:p>
      </dgm:t>
    </dgm:pt>
    <dgm:pt modelId="{15A43A30-67A5-4C8B-9138-EF15CFEBBB2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000" b="1" dirty="0">
              <a:latin typeface="Roboto" panose="02000000000000000000" pitchFamily="2" charset="0"/>
              <a:ea typeface="Roboto" panose="02000000000000000000" pitchFamily="2" charset="0"/>
            </a:rPr>
            <a:t>Making It Work</a:t>
          </a:r>
          <a:endParaRPr lang="en-CA" sz="30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3401EE8-CEAA-487E-AFCD-A9D8285920E8}" type="parTrans" cxnId="{9BA71898-06D0-4649-A4FD-497CF244D2EA}">
      <dgm:prSet/>
      <dgm:spPr/>
      <dgm:t>
        <a:bodyPr/>
        <a:lstStyle/>
        <a:p>
          <a:endParaRPr lang="en-CA"/>
        </a:p>
      </dgm:t>
    </dgm:pt>
    <dgm:pt modelId="{6E688AD5-997D-4790-A81E-B7E437FD5392}" type="sibTrans" cxnId="{9BA71898-06D0-4649-A4FD-497CF244D2EA}">
      <dgm:prSet/>
      <dgm:spPr/>
      <dgm:t>
        <a:bodyPr/>
        <a:lstStyle/>
        <a:p>
          <a:endParaRPr lang="en-CA"/>
        </a:p>
      </dgm:t>
    </dgm:pt>
    <dgm:pt modelId="{C643746A-FAA5-4ECF-8EF5-66EE2CAB3E41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Back-End Structure.</a:t>
          </a:r>
        </a:p>
      </dgm:t>
    </dgm:pt>
    <dgm:pt modelId="{6844CF11-F9E9-4426-91C1-333D6B5C9617}" type="parTrans" cxnId="{F7E67EA4-BFCC-4FB3-9EB4-69574A91F0A9}">
      <dgm:prSet/>
      <dgm:spPr/>
      <dgm:t>
        <a:bodyPr/>
        <a:lstStyle/>
        <a:p>
          <a:endParaRPr lang="en-CA"/>
        </a:p>
      </dgm:t>
    </dgm:pt>
    <dgm:pt modelId="{395229B9-2EAF-47EC-8FA9-EDD087E20F3D}" type="sibTrans" cxnId="{F7E67EA4-BFCC-4FB3-9EB4-69574A91F0A9}">
      <dgm:prSet/>
      <dgm:spPr/>
      <dgm:t>
        <a:bodyPr/>
        <a:lstStyle/>
        <a:p>
          <a:endParaRPr lang="en-CA"/>
        </a:p>
      </dgm:t>
    </dgm:pt>
    <dgm:pt modelId="{8102C2C7-CF11-40DA-AF60-9D8B34A0CFE7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Back-End Building.</a:t>
          </a:r>
        </a:p>
      </dgm:t>
    </dgm:pt>
    <dgm:pt modelId="{F828FA14-3385-41AB-9843-B9ED1AAE48B9}" type="parTrans" cxnId="{2053F58E-6D93-4D6C-B9F1-47B46B14A77C}">
      <dgm:prSet/>
      <dgm:spPr/>
      <dgm:t>
        <a:bodyPr/>
        <a:lstStyle/>
        <a:p>
          <a:endParaRPr lang="en-CA"/>
        </a:p>
      </dgm:t>
    </dgm:pt>
    <dgm:pt modelId="{D7AE1159-6779-4C50-83A7-3E2087608A44}" type="sibTrans" cxnId="{2053F58E-6D93-4D6C-B9F1-47B46B14A77C}">
      <dgm:prSet/>
      <dgm:spPr/>
      <dgm:t>
        <a:bodyPr/>
        <a:lstStyle/>
        <a:p>
          <a:endParaRPr lang="en-CA"/>
        </a:p>
      </dgm:t>
    </dgm:pt>
    <dgm:pt modelId="{59DDE124-AA70-4D46-B893-DC3165F5D5A4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Adding the Brain.</a:t>
          </a:r>
        </a:p>
      </dgm:t>
    </dgm:pt>
    <dgm:pt modelId="{982DB881-E063-4231-90D5-6BA2048AD7A4}" type="parTrans" cxnId="{B74FE9A6-2B9F-4889-BFC7-216FD653E4D1}">
      <dgm:prSet/>
      <dgm:spPr/>
      <dgm:t>
        <a:bodyPr/>
        <a:lstStyle/>
        <a:p>
          <a:endParaRPr lang="en-CA"/>
        </a:p>
      </dgm:t>
    </dgm:pt>
    <dgm:pt modelId="{86348CE4-7C1E-4BBE-A81F-E72454336560}" type="sibTrans" cxnId="{B74FE9A6-2B9F-4889-BFC7-216FD653E4D1}">
      <dgm:prSet/>
      <dgm:spPr/>
      <dgm:t>
        <a:bodyPr/>
        <a:lstStyle/>
        <a:p>
          <a:endParaRPr lang="en-CA"/>
        </a:p>
      </dgm:t>
    </dgm:pt>
    <dgm:pt modelId="{42D05B03-40E8-44D8-8964-5E29C257E89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Roboto" panose="02000000000000000000" pitchFamily="2" charset="0"/>
              <a:ea typeface="Roboto" panose="02000000000000000000" pitchFamily="2" charset="0"/>
            </a:rPr>
            <a:t>Getting It Just Right</a:t>
          </a:r>
          <a:endParaRPr lang="en-CA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BA527BE-A6BE-4CD2-A78B-8AB766238649}" type="parTrans" cxnId="{0B35B50F-EE96-447E-9257-8DCCB4DEE543}">
      <dgm:prSet/>
      <dgm:spPr/>
      <dgm:t>
        <a:bodyPr/>
        <a:lstStyle/>
        <a:p>
          <a:endParaRPr lang="en-CA"/>
        </a:p>
      </dgm:t>
    </dgm:pt>
    <dgm:pt modelId="{08E47765-33A1-4C69-90C5-F554B0CDFF4D}" type="sibTrans" cxnId="{0B35B50F-EE96-447E-9257-8DCCB4DEE543}">
      <dgm:prSet/>
      <dgm:spPr/>
      <dgm:t>
        <a:bodyPr/>
        <a:lstStyle/>
        <a:p>
          <a:endParaRPr lang="en-CA"/>
        </a:p>
      </dgm:t>
    </dgm:pt>
    <dgm:pt modelId="{9EB1D3E8-3026-4338-8E86-D9F468E56418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Integrate and Test.</a:t>
          </a:r>
        </a:p>
      </dgm:t>
    </dgm:pt>
    <dgm:pt modelId="{7255E19F-9C4D-4592-80E4-749031B77FB7}" type="parTrans" cxnId="{A93B15D8-DC20-4D46-A396-AED09081FCE2}">
      <dgm:prSet/>
      <dgm:spPr/>
      <dgm:t>
        <a:bodyPr/>
        <a:lstStyle/>
        <a:p>
          <a:endParaRPr lang="en-CA"/>
        </a:p>
      </dgm:t>
    </dgm:pt>
    <dgm:pt modelId="{AF60F6AF-BB96-40CA-AC40-3C0CD8E5B0F7}" type="sibTrans" cxnId="{A93B15D8-DC20-4D46-A396-AED09081FCE2}">
      <dgm:prSet/>
      <dgm:spPr/>
      <dgm:t>
        <a:bodyPr/>
        <a:lstStyle/>
        <a:p>
          <a:endParaRPr lang="en-CA"/>
        </a:p>
      </dgm:t>
    </dgm:pt>
    <dgm:pt modelId="{26F77495-B304-4FE1-8707-B88A51F6F717}" type="pres">
      <dgm:prSet presAssocID="{7353C1FD-6FE6-46CF-B230-1A50C092995C}" presName="root" presStyleCnt="0">
        <dgm:presLayoutVars>
          <dgm:dir/>
          <dgm:resizeHandles val="exact"/>
        </dgm:presLayoutVars>
      </dgm:prSet>
      <dgm:spPr/>
    </dgm:pt>
    <dgm:pt modelId="{7791613B-8E35-4A86-AD7F-98EE1DC05A20}" type="pres">
      <dgm:prSet presAssocID="{F6F3F265-CA4B-4E16-B414-0C60DE76F7CC}" presName="compNode" presStyleCnt="0"/>
      <dgm:spPr/>
    </dgm:pt>
    <dgm:pt modelId="{FCD18816-44FA-4F83-A22E-CEE615690024}" type="pres">
      <dgm:prSet presAssocID="{F6F3F265-CA4B-4E16-B414-0C60DE76F7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86ADF1-B268-4C40-AEA3-CCEF98D36DF4}" type="pres">
      <dgm:prSet presAssocID="{F6F3F265-CA4B-4E16-B414-0C60DE76F7CC}" presName="iconSpace" presStyleCnt="0"/>
      <dgm:spPr/>
    </dgm:pt>
    <dgm:pt modelId="{8EE238E2-37CA-4B02-86D3-198A7A39EE54}" type="pres">
      <dgm:prSet presAssocID="{F6F3F265-CA4B-4E16-B414-0C60DE76F7CC}" presName="parTx" presStyleLbl="revTx" presStyleIdx="0" presStyleCnt="6">
        <dgm:presLayoutVars>
          <dgm:chMax val="0"/>
          <dgm:chPref val="0"/>
        </dgm:presLayoutVars>
      </dgm:prSet>
      <dgm:spPr/>
    </dgm:pt>
    <dgm:pt modelId="{1CAE7C92-481F-4830-B06F-B8C875EEA8D1}" type="pres">
      <dgm:prSet presAssocID="{F6F3F265-CA4B-4E16-B414-0C60DE76F7CC}" presName="txSpace" presStyleCnt="0"/>
      <dgm:spPr/>
    </dgm:pt>
    <dgm:pt modelId="{6243E670-B9E6-4EF4-ABA8-7D7C525C955C}" type="pres">
      <dgm:prSet presAssocID="{F6F3F265-CA4B-4E16-B414-0C60DE76F7CC}" presName="desTx" presStyleLbl="revTx" presStyleIdx="1" presStyleCnt="6">
        <dgm:presLayoutVars/>
      </dgm:prSet>
      <dgm:spPr/>
    </dgm:pt>
    <dgm:pt modelId="{490BB6E6-F954-475E-80C3-6943A0559B88}" type="pres">
      <dgm:prSet presAssocID="{5EDBDAEC-45BB-49C4-9A21-F34B8D9E1A16}" presName="sibTrans" presStyleCnt="0"/>
      <dgm:spPr/>
    </dgm:pt>
    <dgm:pt modelId="{372F70D9-4563-47B1-A245-5DB3437A3AF7}" type="pres">
      <dgm:prSet presAssocID="{15A43A30-67A5-4C8B-9138-EF15CFEBBB29}" presName="compNode" presStyleCnt="0"/>
      <dgm:spPr/>
    </dgm:pt>
    <dgm:pt modelId="{087C2C16-C8D3-40CF-A7AD-B07CD9254E3C}" type="pres">
      <dgm:prSet presAssocID="{15A43A30-67A5-4C8B-9138-EF15CFEBBB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7528DB3-3F49-4389-965A-5C47AEE0D25D}" type="pres">
      <dgm:prSet presAssocID="{15A43A30-67A5-4C8B-9138-EF15CFEBBB29}" presName="iconSpace" presStyleCnt="0"/>
      <dgm:spPr/>
    </dgm:pt>
    <dgm:pt modelId="{06D6EED9-2A61-427F-B7D7-6EB70A83A635}" type="pres">
      <dgm:prSet presAssocID="{15A43A30-67A5-4C8B-9138-EF15CFEBBB29}" presName="parTx" presStyleLbl="revTx" presStyleIdx="2" presStyleCnt="6">
        <dgm:presLayoutVars>
          <dgm:chMax val="0"/>
          <dgm:chPref val="0"/>
        </dgm:presLayoutVars>
      </dgm:prSet>
      <dgm:spPr/>
    </dgm:pt>
    <dgm:pt modelId="{9E4A317E-86CC-486C-84D9-D4F4D1A6A603}" type="pres">
      <dgm:prSet presAssocID="{15A43A30-67A5-4C8B-9138-EF15CFEBBB29}" presName="txSpace" presStyleCnt="0"/>
      <dgm:spPr/>
    </dgm:pt>
    <dgm:pt modelId="{F64BE64F-B2CC-4813-9F01-BF3E9B87D58E}" type="pres">
      <dgm:prSet presAssocID="{15A43A30-67A5-4C8B-9138-EF15CFEBBB29}" presName="desTx" presStyleLbl="revTx" presStyleIdx="3" presStyleCnt="6">
        <dgm:presLayoutVars/>
      </dgm:prSet>
      <dgm:spPr/>
    </dgm:pt>
    <dgm:pt modelId="{67855C60-C5B4-4917-A619-C5A1487887DB}" type="pres">
      <dgm:prSet presAssocID="{6E688AD5-997D-4790-A81E-B7E437FD5392}" presName="sibTrans" presStyleCnt="0"/>
      <dgm:spPr/>
    </dgm:pt>
    <dgm:pt modelId="{30E65DD1-E527-4F4A-86D5-388A4793B27D}" type="pres">
      <dgm:prSet presAssocID="{42D05B03-40E8-44D8-8964-5E29C257E897}" presName="compNode" presStyleCnt="0"/>
      <dgm:spPr/>
    </dgm:pt>
    <dgm:pt modelId="{A83C92F7-60DF-441A-8280-E28289894A4F}" type="pres">
      <dgm:prSet presAssocID="{42D05B03-40E8-44D8-8964-5E29C257E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0AEC8E1-CC2E-40E5-A614-A617FABDEFB8}" type="pres">
      <dgm:prSet presAssocID="{42D05B03-40E8-44D8-8964-5E29C257E897}" presName="iconSpace" presStyleCnt="0"/>
      <dgm:spPr/>
    </dgm:pt>
    <dgm:pt modelId="{CF036EDB-3387-4D90-9577-57B0FF477E7D}" type="pres">
      <dgm:prSet presAssocID="{42D05B03-40E8-44D8-8964-5E29C257E897}" presName="parTx" presStyleLbl="revTx" presStyleIdx="4" presStyleCnt="6">
        <dgm:presLayoutVars>
          <dgm:chMax val="0"/>
          <dgm:chPref val="0"/>
        </dgm:presLayoutVars>
      </dgm:prSet>
      <dgm:spPr/>
    </dgm:pt>
    <dgm:pt modelId="{7578FE9E-E796-487B-AD9D-B46BB5974845}" type="pres">
      <dgm:prSet presAssocID="{42D05B03-40E8-44D8-8964-5E29C257E897}" presName="txSpace" presStyleCnt="0"/>
      <dgm:spPr/>
    </dgm:pt>
    <dgm:pt modelId="{1EDB9546-267F-474A-AF13-46A0844BAD77}" type="pres">
      <dgm:prSet presAssocID="{42D05B03-40E8-44D8-8964-5E29C257E897}" presName="desTx" presStyleLbl="revTx" presStyleIdx="5" presStyleCnt="6">
        <dgm:presLayoutVars/>
      </dgm:prSet>
      <dgm:spPr/>
    </dgm:pt>
  </dgm:ptLst>
  <dgm:cxnLst>
    <dgm:cxn modelId="{80795F0A-9B15-422A-9F1A-BA1E174771E8}" srcId="{F6F3F265-CA4B-4E16-B414-0C60DE76F7CC}" destId="{A2E3F4DA-35F8-4C29-82E0-745BEB452935}" srcOrd="0" destOrd="0" parTransId="{55F737C9-C805-43E7-97E3-79116A5A50AC}" sibTransId="{C24E0990-00B6-479E-8C54-527601C70D7C}"/>
    <dgm:cxn modelId="{0B35B50F-EE96-447E-9257-8DCCB4DEE543}" srcId="{7353C1FD-6FE6-46CF-B230-1A50C092995C}" destId="{42D05B03-40E8-44D8-8964-5E29C257E897}" srcOrd="2" destOrd="0" parTransId="{DBA527BE-A6BE-4CD2-A78B-8AB766238649}" sibTransId="{08E47765-33A1-4C69-90C5-F554B0CDFF4D}"/>
    <dgm:cxn modelId="{42E9301B-B791-436F-AFF3-044625673D92}" type="presOf" srcId="{42D05B03-40E8-44D8-8964-5E29C257E897}" destId="{CF036EDB-3387-4D90-9577-57B0FF477E7D}" srcOrd="0" destOrd="0" presId="urn:microsoft.com/office/officeart/2018/5/layout/CenteredIconLabelDescriptionList"/>
    <dgm:cxn modelId="{3D4B241D-D7A4-43CF-A4E3-6806F890694F}" type="presOf" srcId="{9D8AC742-3120-4FBC-834F-7013FD3980C7}" destId="{6243E670-B9E6-4EF4-ABA8-7D7C525C955C}" srcOrd="0" destOrd="1" presId="urn:microsoft.com/office/officeart/2018/5/layout/CenteredIconLabelDescriptionList"/>
    <dgm:cxn modelId="{BC618B2C-9A77-434E-A9B4-8F13D3C89B13}" type="presOf" srcId="{7353C1FD-6FE6-46CF-B230-1A50C092995C}" destId="{26F77495-B304-4FE1-8707-B88A51F6F717}" srcOrd="0" destOrd="0" presId="urn:microsoft.com/office/officeart/2018/5/layout/CenteredIconLabelDescriptionList"/>
    <dgm:cxn modelId="{3FA2AA37-143E-4D7F-95EE-CCE09029D21D}" type="presOf" srcId="{51412643-4940-4F3A-A3DE-648D452214E1}" destId="{6243E670-B9E6-4EF4-ABA8-7D7C525C955C}" srcOrd="0" destOrd="2" presId="urn:microsoft.com/office/officeart/2018/5/layout/CenteredIconLabelDescriptionList"/>
    <dgm:cxn modelId="{DE155739-9EBC-44D2-81B7-A4D7FD392A19}" type="presOf" srcId="{8102C2C7-CF11-40DA-AF60-9D8B34A0CFE7}" destId="{F64BE64F-B2CC-4813-9F01-BF3E9B87D58E}" srcOrd="0" destOrd="1" presId="urn:microsoft.com/office/officeart/2018/5/layout/CenteredIconLabelDescriptionList"/>
    <dgm:cxn modelId="{E140185B-444A-4848-AD23-42175A8584C7}" type="presOf" srcId="{15A43A30-67A5-4C8B-9138-EF15CFEBBB29}" destId="{06D6EED9-2A61-427F-B7D7-6EB70A83A635}" srcOrd="0" destOrd="0" presId="urn:microsoft.com/office/officeart/2018/5/layout/CenteredIconLabelDescriptionList"/>
    <dgm:cxn modelId="{9608E578-0200-4736-B7DE-FA66003FA7D1}" type="presOf" srcId="{59DDE124-AA70-4D46-B893-DC3165F5D5A4}" destId="{F64BE64F-B2CC-4813-9F01-BF3E9B87D58E}" srcOrd="0" destOrd="2" presId="urn:microsoft.com/office/officeart/2018/5/layout/CenteredIconLabelDescriptionList"/>
    <dgm:cxn modelId="{C2718F7B-7C58-43C6-8EB7-638E5D419573}" type="presOf" srcId="{F6F3F265-CA4B-4E16-B414-0C60DE76F7CC}" destId="{8EE238E2-37CA-4B02-86D3-198A7A39EE54}" srcOrd="0" destOrd="0" presId="urn:microsoft.com/office/officeart/2018/5/layout/CenteredIconLabelDescriptionList"/>
    <dgm:cxn modelId="{88AEB682-512E-44BB-9940-69F99A2DA04A}" type="presOf" srcId="{9EB1D3E8-3026-4338-8E86-D9F468E56418}" destId="{1EDB9546-267F-474A-AF13-46A0844BAD77}" srcOrd="0" destOrd="0" presId="urn:microsoft.com/office/officeart/2018/5/layout/CenteredIconLabelDescriptionList"/>
    <dgm:cxn modelId="{A0DC9485-8E50-4198-89C2-FD4D16E3EE61}" srcId="{F6F3F265-CA4B-4E16-B414-0C60DE76F7CC}" destId="{9D8AC742-3120-4FBC-834F-7013FD3980C7}" srcOrd="1" destOrd="0" parTransId="{77B2629B-0A94-47E6-BC2B-FBC07DCE53AF}" sibTransId="{C2038D19-FA6C-4CAB-B89C-30E63087CDFB}"/>
    <dgm:cxn modelId="{8CDC808C-C216-44A6-BA53-CBF90DA62DDA}" type="presOf" srcId="{C643746A-FAA5-4ECF-8EF5-66EE2CAB3E41}" destId="{F64BE64F-B2CC-4813-9F01-BF3E9B87D58E}" srcOrd="0" destOrd="0" presId="urn:microsoft.com/office/officeart/2018/5/layout/CenteredIconLabelDescriptionList"/>
    <dgm:cxn modelId="{2053F58E-6D93-4D6C-B9F1-47B46B14A77C}" srcId="{15A43A30-67A5-4C8B-9138-EF15CFEBBB29}" destId="{8102C2C7-CF11-40DA-AF60-9D8B34A0CFE7}" srcOrd="1" destOrd="0" parTransId="{F828FA14-3385-41AB-9843-B9ED1AAE48B9}" sibTransId="{D7AE1159-6779-4C50-83A7-3E2087608A44}"/>
    <dgm:cxn modelId="{9BA71898-06D0-4649-A4FD-497CF244D2EA}" srcId="{7353C1FD-6FE6-46CF-B230-1A50C092995C}" destId="{15A43A30-67A5-4C8B-9138-EF15CFEBBB29}" srcOrd="1" destOrd="0" parTransId="{53401EE8-CEAA-487E-AFCD-A9D8285920E8}" sibTransId="{6E688AD5-997D-4790-A81E-B7E437FD5392}"/>
    <dgm:cxn modelId="{0167BCA3-925B-47CF-8C62-F4FBD8CA1B98}" type="presOf" srcId="{A2E3F4DA-35F8-4C29-82E0-745BEB452935}" destId="{6243E670-B9E6-4EF4-ABA8-7D7C525C955C}" srcOrd="0" destOrd="0" presId="urn:microsoft.com/office/officeart/2018/5/layout/CenteredIconLabelDescriptionList"/>
    <dgm:cxn modelId="{F7E67EA4-BFCC-4FB3-9EB4-69574A91F0A9}" srcId="{15A43A30-67A5-4C8B-9138-EF15CFEBBB29}" destId="{C643746A-FAA5-4ECF-8EF5-66EE2CAB3E41}" srcOrd="0" destOrd="0" parTransId="{6844CF11-F9E9-4426-91C1-333D6B5C9617}" sibTransId="{395229B9-2EAF-47EC-8FA9-EDD087E20F3D}"/>
    <dgm:cxn modelId="{B74FE9A6-2B9F-4889-BFC7-216FD653E4D1}" srcId="{15A43A30-67A5-4C8B-9138-EF15CFEBBB29}" destId="{59DDE124-AA70-4D46-B893-DC3165F5D5A4}" srcOrd="2" destOrd="0" parTransId="{982DB881-E063-4231-90D5-6BA2048AD7A4}" sibTransId="{86348CE4-7C1E-4BBE-A81F-E72454336560}"/>
    <dgm:cxn modelId="{A93B15D8-DC20-4D46-A396-AED09081FCE2}" srcId="{42D05B03-40E8-44D8-8964-5E29C257E897}" destId="{9EB1D3E8-3026-4338-8E86-D9F468E56418}" srcOrd="0" destOrd="0" parTransId="{7255E19F-9C4D-4592-80E4-749031B77FB7}" sibTransId="{AF60F6AF-BB96-40CA-AC40-3C0CD8E5B0F7}"/>
    <dgm:cxn modelId="{672A8DFC-882F-4ABD-843E-9C48C9A7B337}" srcId="{F6F3F265-CA4B-4E16-B414-0C60DE76F7CC}" destId="{51412643-4940-4F3A-A3DE-648D452214E1}" srcOrd="2" destOrd="0" parTransId="{D73700BF-46FD-43A0-A641-6E83AEF2DE3D}" sibTransId="{C51D571D-175A-418F-8055-2751C1119EB6}"/>
    <dgm:cxn modelId="{B87EBFFD-FB67-43BC-A285-994CDA7B54A6}" srcId="{7353C1FD-6FE6-46CF-B230-1A50C092995C}" destId="{F6F3F265-CA4B-4E16-B414-0C60DE76F7CC}" srcOrd="0" destOrd="0" parTransId="{B8AA601C-3768-4754-B30C-8BCEB1BAD5DB}" sibTransId="{5EDBDAEC-45BB-49C4-9A21-F34B8D9E1A16}"/>
    <dgm:cxn modelId="{48BB2650-610B-44B8-A93D-F24972F57FFC}" type="presParOf" srcId="{26F77495-B304-4FE1-8707-B88A51F6F717}" destId="{7791613B-8E35-4A86-AD7F-98EE1DC05A20}" srcOrd="0" destOrd="0" presId="urn:microsoft.com/office/officeart/2018/5/layout/CenteredIconLabelDescriptionList"/>
    <dgm:cxn modelId="{73ABD13F-4A31-4E81-A747-826CDFADAFA1}" type="presParOf" srcId="{7791613B-8E35-4A86-AD7F-98EE1DC05A20}" destId="{FCD18816-44FA-4F83-A22E-CEE615690024}" srcOrd="0" destOrd="0" presId="urn:microsoft.com/office/officeart/2018/5/layout/CenteredIconLabelDescriptionList"/>
    <dgm:cxn modelId="{38944588-32C2-480E-ACA1-6946C41C2FA4}" type="presParOf" srcId="{7791613B-8E35-4A86-AD7F-98EE1DC05A20}" destId="{EC86ADF1-B268-4C40-AEA3-CCEF98D36DF4}" srcOrd="1" destOrd="0" presId="urn:microsoft.com/office/officeart/2018/5/layout/CenteredIconLabelDescriptionList"/>
    <dgm:cxn modelId="{6B260FA4-21B7-446A-9ECC-6F9AE0D96C60}" type="presParOf" srcId="{7791613B-8E35-4A86-AD7F-98EE1DC05A20}" destId="{8EE238E2-37CA-4B02-86D3-198A7A39EE54}" srcOrd="2" destOrd="0" presId="urn:microsoft.com/office/officeart/2018/5/layout/CenteredIconLabelDescriptionList"/>
    <dgm:cxn modelId="{5506F703-9D87-448F-910D-691FADD9EF00}" type="presParOf" srcId="{7791613B-8E35-4A86-AD7F-98EE1DC05A20}" destId="{1CAE7C92-481F-4830-B06F-B8C875EEA8D1}" srcOrd="3" destOrd="0" presId="urn:microsoft.com/office/officeart/2018/5/layout/CenteredIconLabelDescriptionList"/>
    <dgm:cxn modelId="{CBAA7A11-0DCB-4EB5-88B0-689A3081486D}" type="presParOf" srcId="{7791613B-8E35-4A86-AD7F-98EE1DC05A20}" destId="{6243E670-B9E6-4EF4-ABA8-7D7C525C955C}" srcOrd="4" destOrd="0" presId="urn:microsoft.com/office/officeart/2018/5/layout/CenteredIconLabelDescriptionList"/>
    <dgm:cxn modelId="{8F41726B-CE17-4406-9D17-228A95C07071}" type="presParOf" srcId="{26F77495-B304-4FE1-8707-B88A51F6F717}" destId="{490BB6E6-F954-475E-80C3-6943A0559B88}" srcOrd="1" destOrd="0" presId="urn:microsoft.com/office/officeart/2018/5/layout/CenteredIconLabelDescriptionList"/>
    <dgm:cxn modelId="{872E915E-26A5-4FAC-99B1-B242169D6A90}" type="presParOf" srcId="{26F77495-B304-4FE1-8707-B88A51F6F717}" destId="{372F70D9-4563-47B1-A245-5DB3437A3AF7}" srcOrd="2" destOrd="0" presId="urn:microsoft.com/office/officeart/2018/5/layout/CenteredIconLabelDescriptionList"/>
    <dgm:cxn modelId="{80FEE11A-CDDD-4E7A-B10E-627F5047A370}" type="presParOf" srcId="{372F70D9-4563-47B1-A245-5DB3437A3AF7}" destId="{087C2C16-C8D3-40CF-A7AD-B07CD9254E3C}" srcOrd="0" destOrd="0" presId="urn:microsoft.com/office/officeart/2018/5/layout/CenteredIconLabelDescriptionList"/>
    <dgm:cxn modelId="{8F56C61B-84AB-43F1-B8CA-F93BC4ECE8C4}" type="presParOf" srcId="{372F70D9-4563-47B1-A245-5DB3437A3AF7}" destId="{97528DB3-3F49-4389-965A-5C47AEE0D25D}" srcOrd="1" destOrd="0" presId="urn:microsoft.com/office/officeart/2018/5/layout/CenteredIconLabelDescriptionList"/>
    <dgm:cxn modelId="{66651ACD-1DCF-4936-A208-0A35AD03C456}" type="presParOf" srcId="{372F70D9-4563-47B1-A245-5DB3437A3AF7}" destId="{06D6EED9-2A61-427F-B7D7-6EB70A83A635}" srcOrd="2" destOrd="0" presId="urn:microsoft.com/office/officeart/2018/5/layout/CenteredIconLabelDescriptionList"/>
    <dgm:cxn modelId="{A8E3A940-4CD2-49ED-9E84-2B4F59630AA8}" type="presParOf" srcId="{372F70D9-4563-47B1-A245-5DB3437A3AF7}" destId="{9E4A317E-86CC-486C-84D9-D4F4D1A6A603}" srcOrd="3" destOrd="0" presId="urn:microsoft.com/office/officeart/2018/5/layout/CenteredIconLabelDescriptionList"/>
    <dgm:cxn modelId="{A3F862DB-C711-4005-A2FC-A7380E6520C8}" type="presParOf" srcId="{372F70D9-4563-47B1-A245-5DB3437A3AF7}" destId="{F64BE64F-B2CC-4813-9F01-BF3E9B87D58E}" srcOrd="4" destOrd="0" presId="urn:microsoft.com/office/officeart/2018/5/layout/CenteredIconLabelDescriptionList"/>
    <dgm:cxn modelId="{6F43E20A-7DB3-4E3F-9D09-2ED85718FC39}" type="presParOf" srcId="{26F77495-B304-4FE1-8707-B88A51F6F717}" destId="{67855C60-C5B4-4917-A619-C5A1487887DB}" srcOrd="3" destOrd="0" presId="urn:microsoft.com/office/officeart/2018/5/layout/CenteredIconLabelDescriptionList"/>
    <dgm:cxn modelId="{2BA28BD1-5A6C-4694-9C4F-BBF68BA7BF9D}" type="presParOf" srcId="{26F77495-B304-4FE1-8707-B88A51F6F717}" destId="{30E65DD1-E527-4F4A-86D5-388A4793B27D}" srcOrd="4" destOrd="0" presId="urn:microsoft.com/office/officeart/2018/5/layout/CenteredIconLabelDescriptionList"/>
    <dgm:cxn modelId="{911D9AB9-A7ED-4BF2-B903-20DB0E51E99C}" type="presParOf" srcId="{30E65DD1-E527-4F4A-86D5-388A4793B27D}" destId="{A83C92F7-60DF-441A-8280-E28289894A4F}" srcOrd="0" destOrd="0" presId="urn:microsoft.com/office/officeart/2018/5/layout/CenteredIconLabelDescriptionList"/>
    <dgm:cxn modelId="{B79BCC98-CC6B-444A-9666-19DC3655BB59}" type="presParOf" srcId="{30E65DD1-E527-4F4A-86D5-388A4793B27D}" destId="{F0AEC8E1-CC2E-40E5-A614-A617FABDEFB8}" srcOrd="1" destOrd="0" presId="urn:microsoft.com/office/officeart/2018/5/layout/CenteredIconLabelDescriptionList"/>
    <dgm:cxn modelId="{8EC33DB1-7E53-4A14-AA85-959834FF006C}" type="presParOf" srcId="{30E65DD1-E527-4F4A-86D5-388A4793B27D}" destId="{CF036EDB-3387-4D90-9577-57B0FF477E7D}" srcOrd="2" destOrd="0" presId="urn:microsoft.com/office/officeart/2018/5/layout/CenteredIconLabelDescriptionList"/>
    <dgm:cxn modelId="{5E7CCF62-AE3A-451B-A005-CFA799F08839}" type="presParOf" srcId="{30E65DD1-E527-4F4A-86D5-388A4793B27D}" destId="{7578FE9E-E796-487B-AD9D-B46BB5974845}" srcOrd="3" destOrd="0" presId="urn:microsoft.com/office/officeart/2018/5/layout/CenteredIconLabelDescriptionList"/>
    <dgm:cxn modelId="{20738C24-24C1-4430-9238-7333A951D828}" type="presParOf" srcId="{30E65DD1-E527-4F4A-86D5-388A4793B27D}" destId="{1EDB9546-267F-474A-AF13-46A0844BAD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8816-44FA-4F83-A22E-CEE615690024}">
      <dsp:nvSpPr>
        <dsp:cNvPr id="0" name=""/>
        <dsp:cNvSpPr/>
      </dsp:nvSpPr>
      <dsp:spPr>
        <a:xfrm>
          <a:off x="1076911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238E2-37CA-4B02-86D3-198A7A39EE54}">
      <dsp:nvSpPr>
        <dsp:cNvPr id="0" name=""/>
        <dsp:cNvSpPr/>
      </dsp:nvSpPr>
      <dsp:spPr>
        <a:xfrm>
          <a:off x="3345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latin typeface="Roboto" panose="02000000000000000000" pitchFamily="2" charset="0"/>
              <a:ea typeface="Roboto" panose="02000000000000000000" pitchFamily="2" charset="0"/>
            </a:rPr>
            <a:t>Getting Ready</a:t>
          </a:r>
          <a:endParaRPr lang="en-CA" sz="30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345" y="2023619"/>
        <a:ext cx="3303281" cy="495492"/>
      </dsp:txXfrm>
    </dsp:sp>
    <dsp:sp modelId="{6243E670-B9E6-4EF4-ABA8-7D7C525C955C}">
      <dsp:nvSpPr>
        <dsp:cNvPr id="0" name=""/>
        <dsp:cNvSpPr/>
      </dsp:nvSpPr>
      <dsp:spPr>
        <a:xfrm>
          <a:off x="3345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Data Collection and Prep.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Front-End Blueprint.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</a:rPr>
            <a:t> Creating the Front End.</a:t>
          </a:r>
          <a:endParaRPr lang="en-CA" sz="1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345" y="2576363"/>
        <a:ext cx="3303281" cy="1030594"/>
      </dsp:txXfrm>
    </dsp:sp>
    <dsp:sp modelId="{087C2C16-C8D3-40CF-A7AD-B07CD9254E3C}">
      <dsp:nvSpPr>
        <dsp:cNvPr id="0" name=""/>
        <dsp:cNvSpPr/>
      </dsp:nvSpPr>
      <dsp:spPr>
        <a:xfrm>
          <a:off x="4958267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6EED9-2A61-427F-B7D7-6EB70A83A635}">
      <dsp:nvSpPr>
        <dsp:cNvPr id="0" name=""/>
        <dsp:cNvSpPr/>
      </dsp:nvSpPr>
      <dsp:spPr>
        <a:xfrm>
          <a:off x="3884700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latin typeface="Roboto" panose="02000000000000000000" pitchFamily="2" charset="0"/>
              <a:ea typeface="Roboto" panose="02000000000000000000" pitchFamily="2" charset="0"/>
            </a:rPr>
            <a:t>Making It Work</a:t>
          </a:r>
          <a:endParaRPr lang="en-CA" sz="30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884700" y="2023619"/>
        <a:ext cx="3303281" cy="495492"/>
      </dsp:txXfrm>
    </dsp:sp>
    <dsp:sp modelId="{F64BE64F-B2CC-4813-9F01-BF3E9B87D58E}">
      <dsp:nvSpPr>
        <dsp:cNvPr id="0" name=""/>
        <dsp:cNvSpPr/>
      </dsp:nvSpPr>
      <dsp:spPr>
        <a:xfrm>
          <a:off x="3884700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Back-End Structure.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Back-End Building.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Adding the Brain.</a:t>
          </a:r>
        </a:p>
      </dsp:txBody>
      <dsp:txXfrm>
        <a:off x="3884700" y="2576363"/>
        <a:ext cx="3303281" cy="1030594"/>
      </dsp:txXfrm>
    </dsp:sp>
    <dsp:sp modelId="{A83C92F7-60DF-441A-8280-E28289894A4F}">
      <dsp:nvSpPr>
        <dsp:cNvPr id="0" name=""/>
        <dsp:cNvSpPr/>
      </dsp:nvSpPr>
      <dsp:spPr>
        <a:xfrm>
          <a:off x="8839622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36EDB-3387-4D90-9577-57B0FF477E7D}">
      <dsp:nvSpPr>
        <dsp:cNvPr id="0" name=""/>
        <dsp:cNvSpPr/>
      </dsp:nvSpPr>
      <dsp:spPr>
        <a:xfrm>
          <a:off x="7766056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latin typeface="Roboto" panose="02000000000000000000" pitchFamily="2" charset="0"/>
              <a:ea typeface="Roboto" panose="02000000000000000000" pitchFamily="2" charset="0"/>
            </a:rPr>
            <a:t>Getting It Just Right</a:t>
          </a:r>
          <a:endParaRPr lang="en-CA" sz="28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766056" y="2023619"/>
        <a:ext cx="3303281" cy="495492"/>
      </dsp:txXfrm>
    </dsp:sp>
    <dsp:sp modelId="{1EDB9546-267F-474A-AF13-46A0844BAD77}">
      <dsp:nvSpPr>
        <dsp:cNvPr id="0" name=""/>
        <dsp:cNvSpPr/>
      </dsp:nvSpPr>
      <dsp:spPr>
        <a:xfrm>
          <a:off x="7766056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Integrate and Test.</a:t>
          </a:r>
        </a:p>
      </dsp:txBody>
      <dsp:txXfrm>
        <a:off x="7766056" y="2576363"/>
        <a:ext cx="3303281" cy="10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2B393B3-69AF-3B0D-5F5F-B73BCBC9CB93}"/>
              </a:ext>
            </a:extLst>
          </p:cNvPr>
          <p:cNvGrpSpPr/>
          <p:nvPr/>
        </p:nvGrpSpPr>
        <p:grpSpPr>
          <a:xfrm>
            <a:off x="2725269" y="479292"/>
            <a:ext cx="6741462" cy="6121533"/>
            <a:chOff x="2226523" y="555492"/>
            <a:chExt cx="6741462" cy="61215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620E87-054E-3B94-2151-191608CF10DD}"/>
                </a:ext>
              </a:extLst>
            </p:cNvPr>
            <p:cNvSpPr/>
            <p:nvPr/>
          </p:nvSpPr>
          <p:spPr>
            <a:xfrm>
              <a:off x="2226525" y="4591051"/>
              <a:ext cx="6741460" cy="20859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`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BA04D7-6BF5-F85F-2067-FA6399D2A2F0}"/>
                </a:ext>
              </a:extLst>
            </p:cNvPr>
            <p:cNvSpPr txBox="1"/>
            <p:nvPr/>
          </p:nvSpPr>
          <p:spPr>
            <a:xfrm>
              <a:off x="2226523" y="555492"/>
              <a:ext cx="6741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Roboto" panose="02000000000000000000" pitchFamily="2" charset="0"/>
                  <a:ea typeface="Roboto" panose="02000000000000000000" pitchFamily="2" charset="0"/>
                </a:rPr>
                <a:t>BANKING BOT</a:t>
              </a:r>
              <a:endParaRPr lang="en-IN" sz="4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2B3AC8-8D08-5F07-4B60-682E51E1DAF7}"/>
                </a:ext>
              </a:extLst>
            </p:cNvPr>
            <p:cNvSpPr/>
            <p:nvPr/>
          </p:nvSpPr>
          <p:spPr>
            <a:xfrm>
              <a:off x="2226525" y="1348689"/>
              <a:ext cx="674146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361D10-3D82-C0A8-797B-1FE4B8138197}"/>
                </a:ext>
              </a:extLst>
            </p:cNvPr>
            <p:cNvSpPr txBox="1"/>
            <p:nvPr/>
          </p:nvSpPr>
          <p:spPr>
            <a:xfrm>
              <a:off x="2643426" y="4854174"/>
              <a:ext cx="58921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Akshaya Bhalikha Dhanasekaran – 100936892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Regunanthan Kumaravel - 100920917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Charan Anugula Ramesh - 100943128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Manikandan Ganesan – 100921793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Narendranathan Veeraragavan - 10088894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E819CA-C763-F2E6-512A-D090F0B4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882" y="1707218"/>
              <a:ext cx="5077385" cy="231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8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664A5-1B59-3765-5AA1-D94E073F82A1}"/>
              </a:ext>
            </a:extLst>
          </p:cNvPr>
          <p:cNvSpPr/>
          <p:nvPr/>
        </p:nvSpPr>
        <p:spPr>
          <a:xfrm>
            <a:off x="1543669" y="1646695"/>
            <a:ext cx="85039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Project Functionalities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8F31-86FA-EAEF-06D2-062AA0F15A49}"/>
              </a:ext>
            </a:extLst>
          </p:cNvPr>
          <p:cNvSpPr txBox="1"/>
          <p:nvPr/>
        </p:nvSpPr>
        <p:spPr>
          <a:xfrm>
            <a:off x="2563463" y="2305615"/>
            <a:ext cx="7903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Entire Banking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Banking related functionalities for example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Balance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Fund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Inter bank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Bill payment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Investment product Queries  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48AFDF-1F03-9AD9-BD62-C9C04243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775" y="3990569"/>
            <a:ext cx="4086225" cy="28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95C29-4DFE-C882-41BE-ACBE2BB3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7BC8F-6E46-86EA-120F-CD9748E1C16D}"/>
              </a:ext>
            </a:extLst>
          </p:cNvPr>
          <p:cNvSpPr/>
          <p:nvPr/>
        </p:nvSpPr>
        <p:spPr>
          <a:xfrm>
            <a:off x="690689" y="2084573"/>
            <a:ext cx="11339385" cy="38304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BF555-52C9-5A10-B8F9-DDADF587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Stages Workflow</a:t>
            </a:r>
            <a:endParaRPr lang="en-US" b="1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 Light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B2AC7F5-E851-0295-385E-4FC7A66BD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291278"/>
              </p:ext>
            </p:extLst>
          </p:nvPr>
        </p:nvGraphicFramePr>
        <p:xfrm>
          <a:off x="690691" y="1796491"/>
          <a:ext cx="110726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2A42B12-58C3-017F-C4E2-B47AFCED9F7C}"/>
              </a:ext>
            </a:extLst>
          </p:cNvPr>
          <p:cNvSpPr/>
          <p:nvPr/>
        </p:nvSpPr>
        <p:spPr>
          <a:xfrm>
            <a:off x="3667125" y="2790825"/>
            <a:ext cx="1038225" cy="714375"/>
          </a:xfrm>
          <a:prstGeom prst="rightArrow">
            <a:avLst/>
          </a:prstGeom>
          <a:solidFill>
            <a:srgbClr val="034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0D5AC7-A395-0775-4904-B7D243C608A2}"/>
              </a:ext>
            </a:extLst>
          </p:cNvPr>
          <p:cNvSpPr/>
          <p:nvPr/>
        </p:nvSpPr>
        <p:spPr>
          <a:xfrm>
            <a:off x="7572375" y="2714625"/>
            <a:ext cx="1038225" cy="714375"/>
          </a:xfrm>
          <a:prstGeom prst="rightArrow">
            <a:avLst/>
          </a:prstGeom>
          <a:solidFill>
            <a:srgbClr val="034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5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5D0B5-8FC5-B1EC-4CB7-47235FF6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C6E4A8-36BF-469D-AC12-BE8D0DC1B99E}"/>
              </a:ext>
            </a:extLst>
          </p:cNvPr>
          <p:cNvSpPr/>
          <p:nvPr/>
        </p:nvSpPr>
        <p:spPr>
          <a:xfrm>
            <a:off x="1352547" y="5521699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8B5E9A-8479-8378-1FAA-F573353CD9B1}"/>
              </a:ext>
            </a:extLst>
          </p:cNvPr>
          <p:cNvSpPr/>
          <p:nvPr/>
        </p:nvSpPr>
        <p:spPr>
          <a:xfrm>
            <a:off x="1352547" y="4288212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5B722-88BC-CE23-BD07-CFDFC0A0FA11}"/>
              </a:ext>
            </a:extLst>
          </p:cNvPr>
          <p:cNvSpPr/>
          <p:nvPr/>
        </p:nvSpPr>
        <p:spPr>
          <a:xfrm>
            <a:off x="1352547" y="3033829"/>
            <a:ext cx="9858374" cy="1063438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7905C4-E8C6-611D-744F-5B00135E32A8}"/>
              </a:ext>
            </a:extLst>
          </p:cNvPr>
          <p:cNvSpPr/>
          <p:nvPr/>
        </p:nvSpPr>
        <p:spPr>
          <a:xfrm>
            <a:off x="1352550" y="1816474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41FCA-7CAC-D5C2-5840-C73F29EC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Basic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83B68-51EE-6A14-477C-93C10AA65C7C}"/>
              </a:ext>
            </a:extLst>
          </p:cNvPr>
          <p:cNvSpPr txBox="1"/>
          <p:nvPr/>
        </p:nvSpPr>
        <p:spPr>
          <a:xfrm>
            <a:off x="1647824" y="1882704"/>
            <a:ext cx="93726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User Intent Recognition: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Classify user messages into categories like accounts, loans, credit cards, etc.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Understand and respond to basic inquiries.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FAQ Handling: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Pre-loaded answers to frequently asked questions.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Quick retrieval and accurate response to common queries.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Text-based Interaction: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Basic text parsing and understanding.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 text-based responses to user queries.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Rule-based Responses: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Defined rules for certain keywords or phrases.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Scripted responses based on identified user intent.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C401E-D562-36EB-6489-8F54B132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2C774F-E14F-2A97-8919-71B0FD1A3667}"/>
              </a:ext>
            </a:extLst>
          </p:cNvPr>
          <p:cNvSpPr/>
          <p:nvPr/>
        </p:nvSpPr>
        <p:spPr>
          <a:xfrm>
            <a:off x="8438782" y="2161045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AB210-C715-0604-52D2-C9FA04636B90}"/>
              </a:ext>
            </a:extLst>
          </p:cNvPr>
          <p:cNvSpPr/>
          <p:nvPr/>
        </p:nvSpPr>
        <p:spPr>
          <a:xfrm>
            <a:off x="4305300" y="2161045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DF57E-DF7F-88BF-9C58-C5B969CDF553}"/>
              </a:ext>
            </a:extLst>
          </p:cNvPr>
          <p:cNvSpPr/>
          <p:nvPr/>
        </p:nvSpPr>
        <p:spPr>
          <a:xfrm>
            <a:off x="171818" y="2161045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2DAEC-B135-A9EF-ECF2-A533419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AI FEATURES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D799B-713A-A703-5F5E-9757623B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580" y="788894"/>
            <a:ext cx="2137687" cy="9730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7EFC45A-1719-50AA-C9F9-0B4650D5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1" y="2464714"/>
            <a:ext cx="2167798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A504AFA-A8BB-028C-C8AB-58C7EBB2F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9563" y="2464714"/>
            <a:ext cx="1972874" cy="14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176BB1-25EE-0960-61FF-56B85E840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8046" y="2464714"/>
            <a:ext cx="2634442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2CE04-5AAE-28B4-6EBE-F5068E90FE96}"/>
              </a:ext>
            </a:extLst>
          </p:cNvPr>
          <p:cNvSpPr txBox="1"/>
          <p:nvPr/>
        </p:nvSpPr>
        <p:spPr>
          <a:xfrm>
            <a:off x="8572132" y="4408945"/>
            <a:ext cx="331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Natural Language Understanding (NLU):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Deep learning models to understand context, slang, and typos. Capability to handle complex and varied user queries.</a:t>
            </a:r>
          </a:p>
          <a:p>
            <a:endParaRPr lang="en-IN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52665-FA03-D24F-1301-6D8ADE3DAF99}"/>
              </a:ext>
            </a:extLst>
          </p:cNvPr>
          <p:cNvSpPr txBox="1"/>
          <p:nvPr/>
        </p:nvSpPr>
        <p:spPr>
          <a:xfrm>
            <a:off x="4438650" y="4408945"/>
            <a:ext cx="3314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Sentiment Analysis: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Detect user frustration or satisfaction. Escalate conversations to human agents when negative sentiment is detected.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D45CD9-03D0-8E24-906F-7470B0C7B0CF}"/>
              </a:ext>
            </a:extLst>
          </p:cNvPr>
          <p:cNvSpPr txBox="1"/>
          <p:nvPr/>
        </p:nvSpPr>
        <p:spPr>
          <a:xfrm>
            <a:off x="305168" y="4408944"/>
            <a:ext cx="3314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Voice Recognition and Synthesis: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Voice-enabled interactions for users preferring speech over text. Convert text responses to natural-sounding voice.</a:t>
            </a:r>
          </a:p>
        </p:txBody>
      </p:sp>
    </p:spTree>
    <p:extLst>
      <p:ext uri="{BB962C8B-B14F-4D97-AF65-F5344CB8AC3E}">
        <p14:creationId xmlns:p14="http://schemas.microsoft.com/office/powerpoint/2010/main" val="39690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68930-3BB8-88DF-F030-7FD67B88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8B0B35-8138-1A38-EF95-357BBDFCC828}"/>
              </a:ext>
            </a:extLst>
          </p:cNvPr>
          <p:cNvSpPr/>
          <p:nvPr/>
        </p:nvSpPr>
        <p:spPr>
          <a:xfrm>
            <a:off x="1543669" y="1646695"/>
            <a:ext cx="85039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CADA-6006-CD83-5CC4-23385BE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17" y="843122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Tech Stack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A62F6-9617-7EF2-A546-A44F0ECC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94" y="1646695"/>
            <a:ext cx="2488071" cy="2488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B5017-1847-7CF2-F008-C31DD31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17" y="1898274"/>
            <a:ext cx="2940423" cy="165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0EEBE-A506-1E89-951D-9D0069EA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92" y="3242268"/>
            <a:ext cx="2308097" cy="1154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AF50E-C742-A496-5E0F-AB113907E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05" y="3504831"/>
            <a:ext cx="3619048" cy="962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A3E917-8985-1D80-F2C6-48D2F0796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672" y="4664391"/>
            <a:ext cx="1922939" cy="9952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6F3F648-FF5D-5EE0-1A6E-9D73A4065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9747" y="4022906"/>
            <a:ext cx="3563832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DBA7E-6137-1DD5-3AEB-44E093623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399" y="4703636"/>
            <a:ext cx="1806090" cy="1081537"/>
          </a:xfrm>
          <a:prstGeom prst="rect">
            <a:avLst/>
          </a:prstGeom>
        </p:spPr>
      </p:pic>
      <p:pic>
        <p:nvPicPr>
          <p:cNvPr id="1026" name="Picture 2" descr="Microsoft Azure Logo: Historical Progression">
            <a:extLst>
              <a:ext uri="{FF2B5EF4-FFF2-40B4-BE49-F238E27FC236}">
                <a16:creationId xmlns:a16="http://schemas.microsoft.com/office/drawing/2014/main" id="{8DD381B1-BF14-B60E-34A9-290ECBD0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82" y="4308310"/>
            <a:ext cx="2715860" cy="15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1A1FC-272B-E534-1CCB-955886C04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E8983-B4C6-F0D5-AF82-796A51F11911}"/>
              </a:ext>
            </a:extLst>
          </p:cNvPr>
          <p:cNvSpPr/>
          <p:nvPr/>
        </p:nvSpPr>
        <p:spPr>
          <a:xfrm>
            <a:off x="1543049" y="434789"/>
            <a:ext cx="9153525" cy="61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24BB92-5B99-152A-9855-7AB364F3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850" y="1114425"/>
            <a:ext cx="5184388" cy="496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7238A-A75D-2B50-863E-43999BB1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64" y="54370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1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5912EB-576D-4AB1-8899-F90362147059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132</TotalTime>
  <Words>257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Tw Cen MT</vt:lpstr>
      <vt:lpstr>Tw Cen MT Condensed</vt:lpstr>
      <vt:lpstr>Wingdings 3</vt:lpstr>
      <vt:lpstr>Integral</vt:lpstr>
      <vt:lpstr>PowerPoint Presentation</vt:lpstr>
      <vt:lpstr>Project Functionalities</vt:lpstr>
      <vt:lpstr>Stages Workflow</vt:lpstr>
      <vt:lpstr>Basic Features</vt:lpstr>
      <vt:lpstr>AI FEATURES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.G</dc:creator>
  <cp:lastModifiedBy>Manikandan .G</cp:lastModifiedBy>
  <cp:revision>6</cp:revision>
  <dcterms:created xsi:type="dcterms:W3CDTF">2024-02-06T17:28:08Z</dcterms:created>
  <dcterms:modified xsi:type="dcterms:W3CDTF">2024-02-06T22:03:30Z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