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24" r:id="rId2"/>
    <p:sldId id="4028" r:id="rId3"/>
    <p:sldId id="4029" r:id="rId4"/>
    <p:sldId id="4031" r:id="rId5"/>
    <p:sldId id="4032" r:id="rId6"/>
    <p:sldId id="4033" r:id="rId7"/>
    <p:sldId id="4034" r:id="rId8"/>
    <p:sldId id="4035" r:id="rId9"/>
    <p:sldId id="4037" r:id="rId10"/>
    <p:sldId id="4038" r:id="rId11"/>
    <p:sldId id="4039" r:id="rId12"/>
    <p:sldId id="4040" r:id="rId13"/>
    <p:sldId id="4041" r:id="rId14"/>
    <p:sldId id="4042" r:id="rId15"/>
    <p:sldId id="4043" r:id="rId16"/>
    <p:sldId id="4044" r:id="rId17"/>
    <p:sldId id="4045" r:id="rId18"/>
    <p:sldId id="4046" r:id="rId19"/>
    <p:sldId id="4048" r:id="rId20"/>
    <p:sldId id="4049" r:id="rId21"/>
    <p:sldId id="4050" r:id="rId22"/>
    <p:sldId id="4051" r:id="rId23"/>
    <p:sldId id="4052" r:id="rId24"/>
    <p:sldId id="4053" r:id="rId25"/>
    <p:sldId id="4054" r:id="rId26"/>
    <p:sldId id="4055" r:id="rId27"/>
    <p:sldId id="4057" r:id="rId28"/>
    <p:sldId id="4056" r:id="rId29"/>
    <p:sldId id="4059" r:id="rId30"/>
    <p:sldId id="4060" r:id="rId31"/>
    <p:sldId id="4061" r:id="rId32"/>
    <p:sldId id="4062" r:id="rId33"/>
    <p:sldId id="4063" r:id="rId34"/>
    <p:sldId id="4064" r:id="rId35"/>
    <p:sldId id="4070" r:id="rId36"/>
    <p:sldId id="4066" r:id="rId37"/>
    <p:sldId id="4067" r:id="rId38"/>
    <p:sldId id="4068" r:id="rId39"/>
    <p:sldId id="4069" r:id="rId40"/>
    <p:sldId id="4073" r:id="rId41"/>
    <p:sldId id="4074" r:id="rId42"/>
    <p:sldId id="4075" r:id="rId43"/>
    <p:sldId id="4076" r:id="rId44"/>
    <p:sldId id="4072" r:id="rId45"/>
    <p:sldId id="4071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95827" autoAdjust="0"/>
  </p:normalViewPr>
  <p:slideViewPr>
    <p:cSldViewPr snapToGrid="0" snapToObjects="1">
      <p:cViewPr varScale="1">
        <p:scale>
          <a:sx n="48" d="100"/>
          <a:sy n="48" d="100"/>
        </p:scale>
        <p:origin x="272" y="44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7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6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6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530" y="6962923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329D304-CB45-D747-9C37-0EF08CBD10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290265" y="1206528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68924" y="4462849"/>
            <a:ext cx="12858908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A0D2924-A6CF-5649-A076-B242B94F124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7311385"/>
            <a:ext cx="24377650" cy="6404615"/>
          </a:xfrm>
          <a:custGeom>
            <a:avLst/>
            <a:gdLst>
              <a:gd name="connsiteX0" fmla="*/ 0 w 24377650"/>
              <a:gd name="connsiteY0" fmla="*/ 0 h 5675902"/>
              <a:gd name="connsiteX1" fmla="*/ 24377650 w 24377650"/>
              <a:gd name="connsiteY1" fmla="*/ 0 h 5675902"/>
              <a:gd name="connsiteX2" fmla="*/ 24377650 w 24377650"/>
              <a:gd name="connsiteY2" fmla="*/ 5675902 h 5675902"/>
              <a:gd name="connsiteX3" fmla="*/ 0 w 24377650"/>
              <a:gd name="connsiteY3" fmla="*/ 5675902 h 5675902"/>
              <a:gd name="connsiteX4" fmla="*/ 0 w 24377650"/>
              <a:gd name="connsiteY4" fmla="*/ 0 h 5675902"/>
              <a:gd name="connsiteX0" fmla="*/ 0 w 24377650"/>
              <a:gd name="connsiteY0" fmla="*/ 609600 h 6285502"/>
              <a:gd name="connsiteX1" fmla="*/ 24377650 w 24377650"/>
              <a:gd name="connsiteY1" fmla="*/ 609600 h 6285502"/>
              <a:gd name="connsiteX2" fmla="*/ 24377650 w 24377650"/>
              <a:gd name="connsiteY2" fmla="*/ 6285502 h 6285502"/>
              <a:gd name="connsiteX3" fmla="*/ 0 w 24377650"/>
              <a:gd name="connsiteY3" fmla="*/ 6285502 h 6285502"/>
              <a:gd name="connsiteX4" fmla="*/ 0 w 24377650"/>
              <a:gd name="connsiteY4" fmla="*/ 609600 h 6285502"/>
              <a:gd name="connsiteX0" fmla="*/ 0 w 24377650"/>
              <a:gd name="connsiteY0" fmla="*/ 822777 h 6498679"/>
              <a:gd name="connsiteX1" fmla="*/ 24377650 w 24377650"/>
              <a:gd name="connsiteY1" fmla="*/ 822777 h 6498679"/>
              <a:gd name="connsiteX2" fmla="*/ 24377650 w 24377650"/>
              <a:gd name="connsiteY2" fmla="*/ 6498679 h 6498679"/>
              <a:gd name="connsiteX3" fmla="*/ 0 w 24377650"/>
              <a:gd name="connsiteY3" fmla="*/ 6498679 h 6498679"/>
              <a:gd name="connsiteX4" fmla="*/ 0 w 24377650"/>
              <a:gd name="connsiteY4" fmla="*/ 822777 h 6498679"/>
              <a:gd name="connsiteX0" fmla="*/ 0 w 24377650"/>
              <a:gd name="connsiteY0" fmla="*/ 728713 h 6404615"/>
              <a:gd name="connsiteX1" fmla="*/ 24377650 w 24377650"/>
              <a:gd name="connsiteY1" fmla="*/ 728713 h 6404615"/>
              <a:gd name="connsiteX2" fmla="*/ 24377650 w 24377650"/>
              <a:gd name="connsiteY2" fmla="*/ 6404615 h 6404615"/>
              <a:gd name="connsiteX3" fmla="*/ 0 w 24377650"/>
              <a:gd name="connsiteY3" fmla="*/ 6404615 h 6404615"/>
              <a:gd name="connsiteX4" fmla="*/ 0 w 24377650"/>
              <a:gd name="connsiteY4" fmla="*/ 728713 h 640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7650" h="6404615">
                <a:moveTo>
                  <a:pt x="0" y="728713"/>
                </a:moveTo>
                <a:cubicBezTo>
                  <a:pt x="11848797" y="-414287"/>
                  <a:pt x="16317082" y="-55058"/>
                  <a:pt x="24377650" y="728713"/>
                </a:cubicBezTo>
                <a:lnTo>
                  <a:pt x="24377650" y="6404615"/>
                </a:lnTo>
                <a:lnTo>
                  <a:pt x="0" y="6404615"/>
                </a:lnTo>
                <a:lnTo>
                  <a:pt x="0" y="7287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16836" y="5809636"/>
            <a:ext cx="6432135" cy="11351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772202" y="2483620"/>
            <a:ext cx="6614713" cy="8845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3596A17-65EB-5F40-9CCC-7BB3984E59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549129" y="2483620"/>
            <a:ext cx="6614713" cy="8845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A0D2924-A6CF-5649-A076-B242B94F124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V="1">
            <a:off x="0" y="0"/>
            <a:ext cx="24377650" cy="6404615"/>
          </a:xfrm>
          <a:custGeom>
            <a:avLst/>
            <a:gdLst>
              <a:gd name="connsiteX0" fmla="*/ 0 w 24377650"/>
              <a:gd name="connsiteY0" fmla="*/ 0 h 5675902"/>
              <a:gd name="connsiteX1" fmla="*/ 24377650 w 24377650"/>
              <a:gd name="connsiteY1" fmla="*/ 0 h 5675902"/>
              <a:gd name="connsiteX2" fmla="*/ 24377650 w 24377650"/>
              <a:gd name="connsiteY2" fmla="*/ 5675902 h 5675902"/>
              <a:gd name="connsiteX3" fmla="*/ 0 w 24377650"/>
              <a:gd name="connsiteY3" fmla="*/ 5675902 h 5675902"/>
              <a:gd name="connsiteX4" fmla="*/ 0 w 24377650"/>
              <a:gd name="connsiteY4" fmla="*/ 0 h 5675902"/>
              <a:gd name="connsiteX0" fmla="*/ 0 w 24377650"/>
              <a:gd name="connsiteY0" fmla="*/ 609600 h 6285502"/>
              <a:gd name="connsiteX1" fmla="*/ 24377650 w 24377650"/>
              <a:gd name="connsiteY1" fmla="*/ 609600 h 6285502"/>
              <a:gd name="connsiteX2" fmla="*/ 24377650 w 24377650"/>
              <a:gd name="connsiteY2" fmla="*/ 6285502 h 6285502"/>
              <a:gd name="connsiteX3" fmla="*/ 0 w 24377650"/>
              <a:gd name="connsiteY3" fmla="*/ 6285502 h 6285502"/>
              <a:gd name="connsiteX4" fmla="*/ 0 w 24377650"/>
              <a:gd name="connsiteY4" fmla="*/ 609600 h 6285502"/>
              <a:gd name="connsiteX0" fmla="*/ 0 w 24377650"/>
              <a:gd name="connsiteY0" fmla="*/ 822777 h 6498679"/>
              <a:gd name="connsiteX1" fmla="*/ 24377650 w 24377650"/>
              <a:gd name="connsiteY1" fmla="*/ 822777 h 6498679"/>
              <a:gd name="connsiteX2" fmla="*/ 24377650 w 24377650"/>
              <a:gd name="connsiteY2" fmla="*/ 6498679 h 6498679"/>
              <a:gd name="connsiteX3" fmla="*/ 0 w 24377650"/>
              <a:gd name="connsiteY3" fmla="*/ 6498679 h 6498679"/>
              <a:gd name="connsiteX4" fmla="*/ 0 w 24377650"/>
              <a:gd name="connsiteY4" fmla="*/ 822777 h 6498679"/>
              <a:gd name="connsiteX0" fmla="*/ 0 w 24377650"/>
              <a:gd name="connsiteY0" fmla="*/ 728713 h 6404615"/>
              <a:gd name="connsiteX1" fmla="*/ 24377650 w 24377650"/>
              <a:gd name="connsiteY1" fmla="*/ 728713 h 6404615"/>
              <a:gd name="connsiteX2" fmla="*/ 24377650 w 24377650"/>
              <a:gd name="connsiteY2" fmla="*/ 6404615 h 6404615"/>
              <a:gd name="connsiteX3" fmla="*/ 0 w 24377650"/>
              <a:gd name="connsiteY3" fmla="*/ 6404615 h 6404615"/>
              <a:gd name="connsiteX4" fmla="*/ 0 w 24377650"/>
              <a:gd name="connsiteY4" fmla="*/ 728713 h 640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7650" h="6404615">
                <a:moveTo>
                  <a:pt x="0" y="728713"/>
                </a:moveTo>
                <a:cubicBezTo>
                  <a:pt x="11848797" y="-414287"/>
                  <a:pt x="16317082" y="-55058"/>
                  <a:pt x="24377650" y="728713"/>
                </a:cubicBezTo>
                <a:lnTo>
                  <a:pt x="24377650" y="6404615"/>
                </a:lnTo>
                <a:lnTo>
                  <a:pt x="0" y="6404615"/>
                </a:lnTo>
                <a:lnTo>
                  <a:pt x="0" y="7287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37126" y="4817040"/>
            <a:ext cx="6969387" cy="4356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26ED4B-4F67-4E46-A7E8-9CFA2203A8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371137" y="4817040"/>
            <a:ext cx="6969387" cy="4356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5782129-7E27-7740-B4E5-0EA99A9181C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96652" y="4153949"/>
            <a:ext cx="8850275" cy="5511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-378372"/>
            <a:ext cx="25158863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C7C9A0-C487-1A4B-8E10-0C14D57A77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9532" y="467986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A46D0FC-61EB-8347-B0F4-17667E5F08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26914" y="467986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6122E8-E51B-D348-ACE9-189658BA7F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39532" y="838402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9A8D908-7BD3-2E48-80AC-D9C030BD4B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26914" y="838402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6122E8-E51B-D348-ACE9-189658BA7F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800496" y="4345169"/>
            <a:ext cx="5025674" cy="50256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E02E643-C8B8-9A49-8DB6-5422F19F23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3810" y="424281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5E06072-E150-3748-83EC-3EB62A0384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77696" y="424281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E02E643-C8B8-9A49-8DB6-5422F19F23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03428" y="-1"/>
            <a:ext cx="13274219" cy="1050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B7F9A71-5270-C34A-B1C8-C149E60A84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3755572"/>
            <a:ext cx="25158863" cy="103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B7F9A71-5270-C34A-B1C8-C149E60A84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1192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6077D73-E121-F24D-8141-D408DC3F3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8404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335485E-95C0-0D48-897D-E96819F535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35614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85D4D78-BCF5-5445-BD40-9ADF5D261F8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22827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61192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BADDF279-BCA7-0443-B63F-62B8C5C0464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8404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08CB5123-2649-4346-A13C-29574862F1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535614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5E619C1-D539-0444-AE13-A5B844BEA6A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22827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0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530" y="6962923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329D304-CB45-D747-9C37-0EF08CBD10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290265" y="1206528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9F58E7-6B76-474A-A0B7-B7EA889A49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0782F-8A33-CE4B-A452-A8969E3F3476}"/>
              </a:ext>
            </a:extLst>
          </p:cNvPr>
          <p:cNvGrpSpPr/>
          <p:nvPr/>
        </p:nvGrpSpPr>
        <p:grpSpPr>
          <a:xfrm>
            <a:off x="9217063" y="4935546"/>
            <a:ext cx="13754062" cy="3844906"/>
            <a:chOff x="9623463" y="4437008"/>
            <a:chExt cx="13754062" cy="3844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AA1793-91F4-E14B-B2E6-3066898D8088}"/>
                </a:ext>
              </a:extLst>
            </p:cNvPr>
            <p:cNvGrpSpPr/>
            <p:nvPr/>
          </p:nvGrpSpPr>
          <p:grpSpPr>
            <a:xfrm>
              <a:off x="9623463" y="5107424"/>
              <a:ext cx="13754062" cy="3174490"/>
              <a:chOff x="2419430" y="2151726"/>
              <a:chExt cx="13754062" cy="31744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2419430" y="2151726"/>
                <a:ext cx="13754062" cy="144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AVERIA PRESENTATION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44B383-15EE-F242-BA74-0FE8DF209DB0}"/>
                  </a:ext>
                </a:extLst>
              </p:cNvPr>
              <p:cNvSpPr txBox="1"/>
              <p:nvPr/>
            </p:nvSpPr>
            <p:spPr>
              <a:xfrm>
                <a:off x="2419430" y="3681342"/>
                <a:ext cx="8581945" cy="16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E0CF7-5CDC-2144-A03A-AAC2D1E4CDA0}"/>
                </a:ext>
              </a:extLst>
            </p:cNvPr>
            <p:cNvSpPr txBox="1"/>
            <p:nvPr/>
          </p:nvSpPr>
          <p:spPr>
            <a:xfrm>
              <a:off x="9623463" y="4437008"/>
              <a:ext cx="6689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>
            <a:off x="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IMPORTANT DATES TO REMEMBER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EB567-FBE8-F645-B22D-660DA2F776AE}"/>
              </a:ext>
            </a:extLst>
          </p:cNvPr>
          <p:cNvGrpSpPr/>
          <p:nvPr/>
        </p:nvGrpSpPr>
        <p:grpSpPr>
          <a:xfrm>
            <a:off x="0" y="4122139"/>
            <a:ext cx="24377650" cy="6094413"/>
            <a:chOff x="0" y="4738255"/>
            <a:chExt cx="21169744" cy="529243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12CD-213D-7A42-81ED-48E8D58C9C1C}"/>
                </a:ext>
              </a:extLst>
            </p:cNvPr>
            <p:cNvSpPr/>
            <p:nvPr/>
          </p:nvSpPr>
          <p:spPr>
            <a:xfrm>
              <a:off x="0" y="4738255"/>
              <a:ext cx="5292436" cy="52924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C164B5-0939-9B47-AF1E-CA42D905966D}"/>
                </a:ext>
              </a:extLst>
            </p:cNvPr>
            <p:cNvSpPr/>
            <p:nvPr/>
          </p:nvSpPr>
          <p:spPr>
            <a:xfrm>
              <a:off x="5292436" y="4738255"/>
              <a:ext cx="5292436" cy="52924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D30D2F-ED93-DC48-B3F7-3E8E6A8009FB}"/>
                </a:ext>
              </a:extLst>
            </p:cNvPr>
            <p:cNvSpPr/>
            <p:nvPr/>
          </p:nvSpPr>
          <p:spPr>
            <a:xfrm>
              <a:off x="10584872" y="4738255"/>
              <a:ext cx="5292436" cy="52924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9ABD4F-4B2B-3B47-990F-115D8C7D88F5}"/>
                </a:ext>
              </a:extLst>
            </p:cNvPr>
            <p:cNvSpPr/>
            <p:nvPr/>
          </p:nvSpPr>
          <p:spPr>
            <a:xfrm>
              <a:off x="15877308" y="4738255"/>
              <a:ext cx="5292436" cy="52924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9859F59-79D9-7442-ADA6-6E4318131CD7}"/>
              </a:ext>
            </a:extLst>
          </p:cNvPr>
          <p:cNvSpPr/>
          <p:nvPr/>
        </p:nvSpPr>
        <p:spPr>
          <a:xfrm>
            <a:off x="2737473" y="11619124"/>
            <a:ext cx="18902706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Ideally, a product should meet a certain consumer demand, or it should be so compelling that.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BE42DF-9EFE-B34A-9D74-0C4AA6081670}"/>
              </a:ext>
            </a:extLst>
          </p:cNvPr>
          <p:cNvSpPr txBox="1"/>
          <p:nvPr/>
        </p:nvSpPr>
        <p:spPr>
          <a:xfrm>
            <a:off x="1661066" y="5382070"/>
            <a:ext cx="2772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B92495-F900-9645-A228-4BAB4B581D2C}"/>
              </a:ext>
            </a:extLst>
          </p:cNvPr>
          <p:cNvSpPr txBox="1"/>
          <p:nvPr/>
        </p:nvSpPr>
        <p:spPr>
          <a:xfrm>
            <a:off x="8321282" y="5426479"/>
            <a:ext cx="1640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2C595E-2B58-A94B-9000-8364D9291147}"/>
              </a:ext>
            </a:extLst>
          </p:cNvPr>
          <p:cNvSpPr txBox="1"/>
          <p:nvPr/>
        </p:nvSpPr>
        <p:spPr>
          <a:xfrm>
            <a:off x="14155268" y="5426479"/>
            <a:ext cx="2161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B6B4B-57C5-3E48-BAE6-E6CC6DC1ADF8}"/>
              </a:ext>
            </a:extLst>
          </p:cNvPr>
          <p:cNvSpPr txBox="1"/>
          <p:nvPr/>
        </p:nvSpPr>
        <p:spPr>
          <a:xfrm>
            <a:off x="20579861" y="5426479"/>
            <a:ext cx="1501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07B698-2ED5-0540-B986-B2B492C28CD9}"/>
              </a:ext>
            </a:extLst>
          </p:cNvPr>
          <p:cNvGrpSpPr/>
          <p:nvPr/>
        </p:nvGrpSpPr>
        <p:grpSpPr>
          <a:xfrm>
            <a:off x="695529" y="6831717"/>
            <a:ext cx="4703356" cy="1951351"/>
            <a:chOff x="2202837" y="10232960"/>
            <a:chExt cx="4703356" cy="1951351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C9127CB0-C3A2-5D49-8540-F7669842A440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4785F5-757E-B44D-970D-0364F57D95B3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January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94BA38A-AAB6-9E47-BBE0-AA3EADDAC266}"/>
              </a:ext>
            </a:extLst>
          </p:cNvPr>
          <p:cNvGrpSpPr/>
          <p:nvPr/>
        </p:nvGrpSpPr>
        <p:grpSpPr>
          <a:xfrm>
            <a:off x="6789940" y="6831717"/>
            <a:ext cx="4703356" cy="1951351"/>
            <a:chOff x="2202837" y="10232960"/>
            <a:chExt cx="4703356" cy="1951351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26D71849-3CB7-724D-A367-D4D39B8CDB32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555044-F3E5-C642-8BB6-F88158B0AA79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February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3139F17-A834-BB41-923D-2A15B4040673}"/>
              </a:ext>
            </a:extLst>
          </p:cNvPr>
          <p:cNvGrpSpPr/>
          <p:nvPr/>
        </p:nvGrpSpPr>
        <p:grpSpPr>
          <a:xfrm>
            <a:off x="12884351" y="6831717"/>
            <a:ext cx="4703356" cy="1951351"/>
            <a:chOff x="2202837" y="10232960"/>
            <a:chExt cx="4703356" cy="1951351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BEACB60B-20ED-4145-B419-C279EA9CB6E1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B838D7-E227-E54F-B159-1903187AB766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March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7738E52-01C0-594D-B88E-AD54F96A5D92}"/>
              </a:ext>
            </a:extLst>
          </p:cNvPr>
          <p:cNvGrpSpPr/>
          <p:nvPr/>
        </p:nvGrpSpPr>
        <p:grpSpPr>
          <a:xfrm>
            <a:off x="18978762" y="6831717"/>
            <a:ext cx="4703356" cy="1951351"/>
            <a:chOff x="2202837" y="10232960"/>
            <a:chExt cx="4703356" cy="1951351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EBA3A66C-7799-EA4D-9809-A664DE713BCF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3C657D7-FB4C-6948-AA74-6B3F408EB140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April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27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67BCA03-49FE-9D4A-A43D-790EB682C3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F8DA2-7228-6948-BDC9-005128A153BC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7652AC-B09A-0641-B739-89D33429F2E4}"/>
              </a:ext>
            </a:extLst>
          </p:cNvPr>
          <p:cNvGrpSpPr/>
          <p:nvPr/>
        </p:nvGrpSpPr>
        <p:grpSpPr>
          <a:xfrm>
            <a:off x="2845038" y="5722440"/>
            <a:ext cx="18687566" cy="2271117"/>
            <a:chOff x="2999133" y="5722440"/>
            <a:chExt cx="18687566" cy="2271117"/>
          </a:xfrm>
        </p:grpSpPr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10F46045-E9F0-664D-B354-DDCE1ED6B5C3}"/>
                </a:ext>
              </a:extLst>
            </p:cNvPr>
            <p:cNvSpPr/>
            <p:nvPr/>
          </p:nvSpPr>
          <p:spPr>
            <a:xfrm>
              <a:off x="2999133" y="5722440"/>
              <a:ext cx="1196402" cy="2271117"/>
            </a:xfrm>
            <a:custGeom>
              <a:avLst/>
              <a:gdLst>
                <a:gd name="connsiteX0" fmla="*/ 0 w 9674679"/>
                <a:gd name="connsiteY0" fmla="*/ 0 h 13716001"/>
                <a:gd name="connsiteX1" fmla="*/ 9674679 w 9674679"/>
                <a:gd name="connsiteY1" fmla="*/ 0 h 13716001"/>
                <a:gd name="connsiteX2" fmla="*/ 9674679 w 9674679"/>
                <a:gd name="connsiteY2" fmla="*/ 13716001 h 13716001"/>
                <a:gd name="connsiteX3" fmla="*/ 0 w 9674679"/>
                <a:gd name="connsiteY3" fmla="*/ 13716001 h 13716001"/>
                <a:gd name="connsiteX4" fmla="*/ 0 w 9674679"/>
                <a:gd name="connsiteY4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4679 w 9677400"/>
                <a:gd name="connsiteY3" fmla="*/ 13716001 h 13716001"/>
                <a:gd name="connsiteX4" fmla="*/ 0 w 9677400"/>
                <a:gd name="connsiteY4" fmla="*/ 13716001 h 13716001"/>
                <a:gd name="connsiteX5" fmla="*/ 0 w 9677400"/>
                <a:gd name="connsiteY5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702799"/>
                <a:gd name="connsiteY0" fmla="*/ 0 h 13863197"/>
                <a:gd name="connsiteX1" fmla="*/ 9674679 w 9702799"/>
                <a:gd name="connsiteY1" fmla="*/ 0 h 13863197"/>
                <a:gd name="connsiteX2" fmla="*/ 9677400 w 9702799"/>
                <a:gd name="connsiteY2" fmla="*/ 1498601 h 13863197"/>
                <a:gd name="connsiteX3" fmla="*/ 9702799 w 9702799"/>
                <a:gd name="connsiteY3" fmla="*/ 13741401 h 13863197"/>
                <a:gd name="connsiteX4" fmla="*/ 9674679 w 9702799"/>
                <a:gd name="connsiteY4" fmla="*/ 13716001 h 13863197"/>
                <a:gd name="connsiteX5" fmla="*/ 0 w 9702799"/>
                <a:gd name="connsiteY5" fmla="*/ 13716001 h 13863197"/>
                <a:gd name="connsiteX6" fmla="*/ 0 w 9702799"/>
                <a:gd name="connsiteY6" fmla="*/ 0 h 13863197"/>
                <a:gd name="connsiteX0" fmla="*/ 0 w 9702800"/>
                <a:gd name="connsiteY0" fmla="*/ 0 h 13863197"/>
                <a:gd name="connsiteX1" fmla="*/ 9674679 w 9702800"/>
                <a:gd name="connsiteY1" fmla="*/ 0 h 13863197"/>
                <a:gd name="connsiteX2" fmla="*/ 9702800 w 9702800"/>
                <a:gd name="connsiteY2" fmla="*/ 1 h 13863197"/>
                <a:gd name="connsiteX3" fmla="*/ 9702799 w 9702800"/>
                <a:gd name="connsiteY3" fmla="*/ 13741401 h 13863197"/>
                <a:gd name="connsiteX4" fmla="*/ 9674679 w 9702800"/>
                <a:gd name="connsiteY4" fmla="*/ 13716001 h 13863197"/>
                <a:gd name="connsiteX5" fmla="*/ 0 w 9702800"/>
                <a:gd name="connsiteY5" fmla="*/ 13716001 h 13863197"/>
                <a:gd name="connsiteX6" fmla="*/ 0 w 9702800"/>
                <a:gd name="connsiteY6" fmla="*/ 0 h 1386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2800" h="13863197">
                  <a:moveTo>
                    <a:pt x="0" y="0"/>
                  </a:moveTo>
                  <a:lnTo>
                    <a:pt x="9674679" y="0"/>
                  </a:lnTo>
                  <a:lnTo>
                    <a:pt x="9702800" y="1"/>
                  </a:lnTo>
                  <a:cubicBezTo>
                    <a:pt x="7950200" y="3742268"/>
                    <a:pt x="7188199" y="7967134"/>
                    <a:pt x="9702799" y="13741401"/>
                  </a:cubicBezTo>
                  <a:cubicBezTo>
                    <a:pt x="9701892" y="14173201"/>
                    <a:pt x="9675586" y="13284201"/>
                    <a:pt x="9674679" y="13716001"/>
                  </a:cubicBez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BA294189-2C5B-3746-A580-784BABBC8D45}"/>
                </a:ext>
              </a:extLst>
            </p:cNvPr>
            <p:cNvSpPr/>
            <p:nvPr/>
          </p:nvSpPr>
          <p:spPr>
            <a:xfrm flipH="1">
              <a:off x="20490297" y="5722440"/>
              <a:ext cx="1196402" cy="2271117"/>
            </a:xfrm>
            <a:custGeom>
              <a:avLst/>
              <a:gdLst>
                <a:gd name="connsiteX0" fmla="*/ 0 w 9674679"/>
                <a:gd name="connsiteY0" fmla="*/ 0 h 13716001"/>
                <a:gd name="connsiteX1" fmla="*/ 9674679 w 9674679"/>
                <a:gd name="connsiteY1" fmla="*/ 0 h 13716001"/>
                <a:gd name="connsiteX2" fmla="*/ 9674679 w 9674679"/>
                <a:gd name="connsiteY2" fmla="*/ 13716001 h 13716001"/>
                <a:gd name="connsiteX3" fmla="*/ 0 w 9674679"/>
                <a:gd name="connsiteY3" fmla="*/ 13716001 h 13716001"/>
                <a:gd name="connsiteX4" fmla="*/ 0 w 9674679"/>
                <a:gd name="connsiteY4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4679 w 9677400"/>
                <a:gd name="connsiteY3" fmla="*/ 13716001 h 13716001"/>
                <a:gd name="connsiteX4" fmla="*/ 0 w 9677400"/>
                <a:gd name="connsiteY4" fmla="*/ 13716001 h 13716001"/>
                <a:gd name="connsiteX5" fmla="*/ 0 w 9677400"/>
                <a:gd name="connsiteY5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702799"/>
                <a:gd name="connsiteY0" fmla="*/ 0 h 13863197"/>
                <a:gd name="connsiteX1" fmla="*/ 9674679 w 9702799"/>
                <a:gd name="connsiteY1" fmla="*/ 0 h 13863197"/>
                <a:gd name="connsiteX2" fmla="*/ 9677400 w 9702799"/>
                <a:gd name="connsiteY2" fmla="*/ 1498601 h 13863197"/>
                <a:gd name="connsiteX3" fmla="*/ 9702799 w 9702799"/>
                <a:gd name="connsiteY3" fmla="*/ 13741401 h 13863197"/>
                <a:gd name="connsiteX4" fmla="*/ 9674679 w 9702799"/>
                <a:gd name="connsiteY4" fmla="*/ 13716001 h 13863197"/>
                <a:gd name="connsiteX5" fmla="*/ 0 w 9702799"/>
                <a:gd name="connsiteY5" fmla="*/ 13716001 h 13863197"/>
                <a:gd name="connsiteX6" fmla="*/ 0 w 9702799"/>
                <a:gd name="connsiteY6" fmla="*/ 0 h 13863197"/>
                <a:gd name="connsiteX0" fmla="*/ 0 w 9702800"/>
                <a:gd name="connsiteY0" fmla="*/ 0 h 13863197"/>
                <a:gd name="connsiteX1" fmla="*/ 9674679 w 9702800"/>
                <a:gd name="connsiteY1" fmla="*/ 0 h 13863197"/>
                <a:gd name="connsiteX2" fmla="*/ 9702800 w 9702800"/>
                <a:gd name="connsiteY2" fmla="*/ 1 h 13863197"/>
                <a:gd name="connsiteX3" fmla="*/ 9702799 w 9702800"/>
                <a:gd name="connsiteY3" fmla="*/ 13741401 h 13863197"/>
                <a:gd name="connsiteX4" fmla="*/ 9674679 w 9702800"/>
                <a:gd name="connsiteY4" fmla="*/ 13716001 h 13863197"/>
                <a:gd name="connsiteX5" fmla="*/ 0 w 9702800"/>
                <a:gd name="connsiteY5" fmla="*/ 13716001 h 13863197"/>
                <a:gd name="connsiteX6" fmla="*/ 0 w 9702800"/>
                <a:gd name="connsiteY6" fmla="*/ 0 h 1386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2800" h="13863197">
                  <a:moveTo>
                    <a:pt x="0" y="0"/>
                  </a:moveTo>
                  <a:lnTo>
                    <a:pt x="9674679" y="0"/>
                  </a:lnTo>
                  <a:lnTo>
                    <a:pt x="9702800" y="1"/>
                  </a:lnTo>
                  <a:cubicBezTo>
                    <a:pt x="7950200" y="3742268"/>
                    <a:pt x="7188199" y="7967134"/>
                    <a:pt x="9702799" y="13741401"/>
                  </a:cubicBezTo>
                  <a:cubicBezTo>
                    <a:pt x="9701892" y="14173201"/>
                    <a:pt x="9675586" y="13284201"/>
                    <a:pt x="9674679" y="13716001"/>
                  </a:cubicBez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BC45792-38DD-BC4F-A6D8-7B514C7E8BB0}"/>
              </a:ext>
            </a:extLst>
          </p:cNvPr>
          <p:cNvGrpSpPr/>
          <p:nvPr/>
        </p:nvGrpSpPr>
        <p:grpSpPr>
          <a:xfrm>
            <a:off x="4195531" y="5519171"/>
            <a:ext cx="15986580" cy="2474386"/>
            <a:chOff x="4195531" y="5341457"/>
            <a:chExt cx="15986580" cy="24743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45CFBC-018B-0D4E-8CCB-E8B71EC755B6}"/>
                </a:ext>
              </a:extLst>
            </p:cNvPr>
            <p:cNvSpPr/>
            <p:nvPr/>
          </p:nvSpPr>
          <p:spPr>
            <a:xfrm>
              <a:off x="4195531" y="6061517"/>
              <a:ext cx="159865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“If people like you, they’ll listen to you, but if they trust you, they’ll do business with you.”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029DE5-7EEE-9C44-A748-82A10C7179C3}"/>
                </a:ext>
              </a:extLst>
            </p:cNvPr>
            <p:cNvSpPr txBox="1"/>
            <p:nvPr/>
          </p:nvSpPr>
          <p:spPr>
            <a:xfrm>
              <a:off x="10508713" y="5341457"/>
              <a:ext cx="3360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ANDERSON MILLS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4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7A21BE-9B12-9B4E-A014-645CFE7081C2}"/>
              </a:ext>
            </a:extLst>
          </p:cNvPr>
          <p:cNvGrpSpPr/>
          <p:nvPr/>
        </p:nvGrpSpPr>
        <p:grpSpPr>
          <a:xfrm>
            <a:off x="1926306" y="4663605"/>
            <a:ext cx="20525036" cy="6840945"/>
            <a:chOff x="1926306" y="4591415"/>
            <a:chExt cx="20525036" cy="6840945"/>
          </a:xfrm>
        </p:grpSpPr>
        <p:sp>
          <p:nvSpPr>
            <p:cNvPr id="8" name="Stored Data 7">
              <a:extLst>
                <a:ext uri="{FF2B5EF4-FFF2-40B4-BE49-F238E27FC236}">
                  <a16:creationId xmlns:a16="http://schemas.microsoft.com/office/drawing/2014/main" id="{4C84D1C9-82F6-0147-8851-381DDD89E64A}"/>
                </a:ext>
              </a:extLst>
            </p:cNvPr>
            <p:cNvSpPr/>
            <p:nvPr/>
          </p:nvSpPr>
          <p:spPr>
            <a:xfrm rot="5400000">
              <a:off x="8169635" y="4278089"/>
              <a:ext cx="3640546" cy="4267198"/>
            </a:xfrm>
            <a:prstGeom prst="flowChartOnlineStora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ored Data 9">
              <a:extLst>
                <a:ext uri="{FF2B5EF4-FFF2-40B4-BE49-F238E27FC236}">
                  <a16:creationId xmlns:a16="http://schemas.microsoft.com/office/drawing/2014/main" id="{03251CEE-BEDD-7F46-806E-A4644A146D92}"/>
                </a:ext>
              </a:extLst>
            </p:cNvPr>
            <p:cNvSpPr/>
            <p:nvPr/>
          </p:nvSpPr>
          <p:spPr>
            <a:xfrm rot="5400000">
              <a:off x="12567464" y="4278089"/>
              <a:ext cx="3640546" cy="4267198"/>
            </a:xfrm>
            <a:prstGeom prst="flowChartOnlineStora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ored Data 11">
              <a:extLst>
                <a:ext uri="{FF2B5EF4-FFF2-40B4-BE49-F238E27FC236}">
                  <a16:creationId xmlns:a16="http://schemas.microsoft.com/office/drawing/2014/main" id="{84DB2B05-600B-BB4A-9F5F-D937F55BFFA6}"/>
                </a:ext>
              </a:extLst>
            </p:cNvPr>
            <p:cNvSpPr/>
            <p:nvPr/>
          </p:nvSpPr>
          <p:spPr>
            <a:xfrm rot="5400000">
              <a:off x="8169635" y="7478488"/>
              <a:ext cx="3640546" cy="4267198"/>
            </a:xfrm>
            <a:prstGeom prst="flowChartOnlineStorag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ored Data 12">
              <a:extLst>
                <a:ext uri="{FF2B5EF4-FFF2-40B4-BE49-F238E27FC236}">
                  <a16:creationId xmlns:a16="http://schemas.microsoft.com/office/drawing/2014/main" id="{15C15AE6-7ACC-3B4F-B022-49043335C60F}"/>
                </a:ext>
              </a:extLst>
            </p:cNvPr>
            <p:cNvSpPr/>
            <p:nvPr/>
          </p:nvSpPr>
          <p:spPr>
            <a:xfrm rot="5400000">
              <a:off x="12567464" y="7478488"/>
              <a:ext cx="3640546" cy="4267198"/>
            </a:xfrm>
            <a:prstGeom prst="flowChartOnlineStora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023753-CE72-C54A-AFB6-865851B20394}"/>
                </a:ext>
              </a:extLst>
            </p:cNvPr>
            <p:cNvGrpSpPr/>
            <p:nvPr/>
          </p:nvGrpSpPr>
          <p:grpSpPr>
            <a:xfrm>
              <a:off x="1926306" y="5469379"/>
              <a:ext cx="5220452" cy="1884618"/>
              <a:chOff x="1926306" y="5146213"/>
              <a:chExt cx="5220452" cy="188461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A1F544-9CB3-584C-9AAD-D87B3AB28EB7}"/>
                  </a:ext>
                </a:extLst>
              </p:cNvPr>
              <p:cNvSpPr txBox="1"/>
              <p:nvPr/>
            </p:nvSpPr>
            <p:spPr>
              <a:xfrm>
                <a:off x="1926308" y="5730988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5919AD-6653-2E4F-B106-58915E9C840B}"/>
                  </a:ext>
                </a:extLst>
              </p:cNvPr>
              <p:cNvSpPr txBox="1"/>
              <p:nvPr/>
            </p:nvSpPr>
            <p:spPr>
              <a:xfrm>
                <a:off x="1926306" y="5146213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0AD2DC-FE18-B848-8A53-884B9EAF330D}"/>
                </a:ext>
              </a:extLst>
            </p:cNvPr>
            <p:cNvGrpSpPr/>
            <p:nvPr/>
          </p:nvGrpSpPr>
          <p:grpSpPr>
            <a:xfrm>
              <a:off x="1926306" y="8669777"/>
              <a:ext cx="5220452" cy="1884618"/>
              <a:chOff x="1926306" y="8346612"/>
              <a:chExt cx="5220452" cy="188461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C8E65-EBE6-C644-B4F4-A53F61150CB7}"/>
                  </a:ext>
                </a:extLst>
              </p:cNvPr>
              <p:cNvSpPr txBox="1"/>
              <p:nvPr/>
            </p:nvSpPr>
            <p:spPr>
              <a:xfrm>
                <a:off x="1926308" y="8931387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58ABC0-C61D-264D-BBB7-1CCF942AFCDE}"/>
                  </a:ext>
                </a:extLst>
              </p:cNvPr>
              <p:cNvSpPr txBox="1"/>
              <p:nvPr/>
            </p:nvSpPr>
            <p:spPr>
              <a:xfrm>
                <a:off x="1926306" y="8346612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22E88B-DB41-FF41-8D7A-A4496617AEA2}"/>
                </a:ext>
              </a:extLst>
            </p:cNvPr>
            <p:cNvGrpSpPr/>
            <p:nvPr/>
          </p:nvGrpSpPr>
          <p:grpSpPr>
            <a:xfrm>
              <a:off x="17230892" y="5469379"/>
              <a:ext cx="5220450" cy="5085016"/>
              <a:chOff x="17928308" y="5469379"/>
              <a:chExt cx="5220450" cy="508501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EB8E8C-D97E-F24B-989D-E11423B3CA2B}"/>
                  </a:ext>
                </a:extLst>
              </p:cNvPr>
              <p:cNvSpPr txBox="1"/>
              <p:nvPr/>
            </p:nvSpPr>
            <p:spPr>
              <a:xfrm>
                <a:off x="17928308" y="6054154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7DDE20-1D3F-7345-895D-E4ABE8B34388}"/>
                  </a:ext>
                </a:extLst>
              </p:cNvPr>
              <p:cNvSpPr txBox="1"/>
              <p:nvPr/>
            </p:nvSpPr>
            <p:spPr>
              <a:xfrm>
                <a:off x="20947513" y="5469379"/>
                <a:ext cx="22012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8E8DDE-957E-1946-9764-0CAEC00A47F2}"/>
                  </a:ext>
                </a:extLst>
              </p:cNvPr>
              <p:cNvSpPr txBox="1"/>
              <p:nvPr/>
            </p:nvSpPr>
            <p:spPr>
              <a:xfrm>
                <a:off x="17928308" y="9254552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E8E9B7-B768-484E-ABD7-9304D7493078}"/>
                  </a:ext>
                </a:extLst>
              </p:cNvPr>
              <p:cNvSpPr txBox="1"/>
              <p:nvPr/>
            </p:nvSpPr>
            <p:spPr>
              <a:xfrm>
                <a:off x="20873775" y="8669777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</p:grpSp>
      </p:grpSp>
      <p:sp>
        <p:nvSpPr>
          <p:cNvPr id="49" name="Freeform 3">
            <a:extLst>
              <a:ext uri="{FF2B5EF4-FFF2-40B4-BE49-F238E27FC236}">
                <a16:creationId xmlns:a16="http://schemas.microsoft.com/office/drawing/2014/main" id="{2E968D79-8250-3041-93CD-555E196C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19" y="5541569"/>
            <a:ext cx="1489228" cy="1484056"/>
          </a:xfrm>
          <a:custGeom>
            <a:avLst/>
            <a:gdLst>
              <a:gd name="T0" fmla="*/ 327396 w 1268"/>
              <a:gd name="T1" fmla="*/ 183756 h 1267"/>
              <a:gd name="T2" fmla="*/ 333165 w 1268"/>
              <a:gd name="T3" fmla="*/ 189509 h 1267"/>
              <a:gd name="T4" fmla="*/ 327396 w 1268"/>
              <a:gd name="T5" fmla="*/ 226188 h 1267"/>
              <a:gd name="T6" fmla="*/ 293502 w 1268"/>
              <a:gd name="T7" fmla="*/ 224390 h 1267"/>
              <a:gd name="T8" fmla="*/ 292060 w 1268"/>
              <a:gd name="T9" fmla="*/ 189509 h 1267"/>
              <a:gd name="T10" fmla="*/ 293502 w 1268"/>
              <a:gd name="T11" fmla="*/ 185194 h 1267"/>
              <a:gd name="T12" fmla="*/ 395543 w 1268"/>
              <a:gd name="T13" fmla="*/ 289478 h 1267"/>
              <a:gd name="T14" fmla="*/ 194707 w 1268"/>
              <a:gd name="T15" fmla="*/ 204972 h 1267"/>
              <a:gd name="T16" fmla="*/ 267541 w 1268"/>
              <a:gd name="T17" fmla="*/ 177283 h 1267"/>
              <a:gd name="T18" fmla="*/ 264657 w 1268"/>
              <a:gd name="T19" fmla="*/ 220435 h 1267"/>
              <a:gd name="T20" fmla="*/ 274392 w 1268"/>
              <a:gd name="T21" fmla="*/ 243449 h 1267"/>
              <a:gd name="T22" fmla="*/ 327396 w 1268"/>
              <a:gd name="T23" fmla="*/ 252799 h 1267"/>
              <a:gd name="T24" fmla="*/ 359847 w 1268"/>
              <a:gd name="T25" fmla="*/ 189509 h 1267"/>
              <a:gd name="T26" fmla="*/ 327396 w 1268"/>
              <a:gd name="T27" fmla="*/ 157145 h 1267"/>
              <a:gd name="T28" fmla="*/ 286651 w 1268"/>
              <a:gd name="T29" fmla="*/ 158584 h 1267"/>
              <a:gd name="T30" fmla="*/ 312252 w 1268"/>
              <a:gd name="T31" fmla="*/ 85225 h 1267"/>
              <a:gd name="T32" fmla="*/ 395543 w 1268"/>
              <a:gd name="T33" fmla="*/ 120466 h 1267"/>
              <a:gd name="T34" fmla="*/ 429797 w 1268"/>
              <a:gd name="T35" fmla="*/ 204972 h 1267"/>
              <a:gd name="T36" fmla="*/ 109252 w 1268"/>
              <a:gd name="T37" fmla="*/ 426126 h 1267"/>
              <a:gd name="T38" fmla="*/ 95550 w 1268"/>
              <a:gd name="T39" fmla="*/ 426126 h 1267"/>
              <a:gd name="T40" fmla="*/ 204081 w 1268"/>
              <a:gd name="T41" fmla="*/ 301345 h 1267"/>
              <a:gd name="T42" fmla="*/ 210572 w 1268"/>
              <a:gd name="T43" fmla="*/ 308896 h 1267"/>
              <a:gd name="T44" fmla="*/ 170909 w 1268"/>
              <a:gd name="T45" fmla="*/ 69403 h 1267"/>
              <a:gd name="T46" fmla="*/ 137016 w 1268"/>
              <a:gd name="T47" fmla="*/ 66886 h 1267"/>
              <a:gd name="T48" fmla="*/ 135574 w 1268"/>
              <a:gd name="T49" fmla="*/ 32364 h 1267"/>
              <a:gd name="T50" fmla="*/ 170909 w 1268"/>
              <a:gd name="T51" fmla="*/ 26610 h 1267"/>
              <a:gd name="T52" fmla="*/ 174875 w 1268"/>
              <a:gd name="T53" fmla="*/ 28408 h 1267"/>
              <a:gd name="T54" fmla="*/ 176678 w 1268"/>
              <a:gd name="T55" fmla="*/ 62570 h 1267"/>
              <a:gd name="T56" fmla="*/ 170909 w 1268"/>
              <a:gd name="T57" fmla="*/ 69403 h 1267"/>
              <a:gd name="T58" fmla="*/ 32451 w 1268"/>
              <a:gd name="T59" fmla="*/ 179440 h 1267"/>
              <a:gd name="T60" fmla="*/ 26682 w 1268"/>
              <a:gd name="T61" fmla="*/ 142761 h 1267"/>
              <a:gd name="T62" fmla="*/ 32451 w 1268"/>
              <a:gd name="T63" fmla="*/ 137008 h 1267"/>
              <a:gd name="T64" fmla="*/ 66344 w 1268"/>
              <a:gd name="T65" fmla="*/ 138446 h 1267"/>
              <a:gd name="T66" fmla="*/ 68147 w 1268"/>
              <a:gd name="T67" fmla="*/ 173687 h 1267"/>
              <a:gd name="T68" fmla="*/ 414653 w 1268"/>
              <a:gd name="T69" fmla="*/ 101767 h 1267"/>
              <a:gd name="T70" fmla="*/ 312252 w 1268"/>
              <a:gd name="T71" fmla="*/ 58255 h 1267"/>
              <a:gd name="T72" fmla="*/ 202279 w 1268"/>
              <a:gd name="T73" fmla="*/ 72999 h 1267"/>
              <a:gd name="T74" fmla="*/ 203360 w 1268"/>
              <a:gd name="T75" fmla="*/ 32364 h 1267"/>
              <a:gd name="T76" fmla="*/ 141343 w 1268"/>
              <a:gd name="T77" fmla="*/ 0 h 1267"/>
              <a:gd name="T78" fmla="*/ 108170 w 1268"/>
              <a:gd name="T79" fmla="*/ 62570 h 1267"/>
              <a:gd name="T80" fmla="*/ 75359 w 1268"/>
              <a:gd name="T81" fmla="*/ 112914 h 1267"/>
              <a:gd name="T82" fmla="*/ 32451 w 1268"/>
              <a:gd name="T83" fmla="*/ 110397 h 1267"/>
              <a:gd name="T84" fmla="*/ 0 w 1268"/>
              <a:gd name="T85" fmla="*/ 142761 h 1267"/>
              <a:gd name="T86" fmla="*/ 9375 w 1268"/>
              <a:gd name="T87" fmla="*/ 196701 h 1267"/>
              <a:gd name="T88" fmla="*/ 62378 w 1268"/>
              <a:gd name="T89" fmla="*/ 206051 h 1267"/>
              <a:gd name="T90" fmla="*/ 94829 w 1268"/>
              <a:gd name="T91" fmla="*/ 142761 h 1267"/>
              <a:gd name="T92" fmla="*/ 131247 w 1268"/>
              <a:gd name="T93" fmla="*/ 94215 h 1267"/>
              <a:gd name="T94" fmla="*/ 170909 w 1268"/>
              <a:gd name="T95" fmla="*/ 96013 h 1267"/>
              <a:gd name="T96" fmla="*/ 201557 w 1268"/>
              <a:gd name="T97" fmla="*/ 110757 h 1267"/>
              <a:gd name="T98" fmla="*/ 168025 w 1268"/>
              <a:gd name="T99" fmla="*/ 204972 h 1267"/>
              <a:gd name="T100" fmla="*/ 76440 w 1268"/>
              <a:gd name="T101" fmla="*/ 392683 h 1267"/>
              <a:gd name="T102" fmla="*/ 76801 w 1268"/>
              <a:gd name="T103" fmla="*/ 444465 h 1267"/>
              <a:gd name="T104" fmla="*/ 102401 w 1268"/>
              <a:gd name="T105" fmla="*/ 455253 h 1267"/>
              <a:gd name="T106" fmla="*/ 239778 w 1268"/>
              <a:gd name="T107" fmla="*/ 331191 h 1267"/>
              <a:gd name="T108" fmla="*/ 414653 w 1268"/>
              <a:gd name="T109" fmla="*/ 308177 h 1267"/>
              <a:gd name="T110" fmla="*/ 456839 w 1268"/>
              <a:gd name="T111" fmla="*/ 204972 h 1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267">
                <a:moveTo>
                  <a:pt x="826" y="511"/>
                </a:moveTo>
                <a:lnTo>
                  <a:pt x="908" y="511"/>
                </a:lnTo>
                <a:cubicBezTo>
                  <a:pt x="913" y="511"/>
                  <a:pt x="918" y="514"/>
                  <a:pt x="920" y="515"/>
                </a:cubicBezTo>
                <a:cubicBezTo>
                  <a:pt x="921" y="516"/>
                  <a:pt x="924" y="521"/>
                  <a:pt x="924" y="527"/>
                </a:cubicBezTo>
                <a:lnTo>
                  <a:pt x="924" y="613"/>
                </a:lnTo>
                <a:cubicBezTo>
                  <a:pt x="924" y="622"/>
                  <a:pt x="916" y="629"/>
                  <a:pt x="908" y="629"/>
                </a:cubicBezTo>
                <a:lnTo>
                  <a:pt x="826" y="629"/>
                </a:lnTo>
                <a:cubicBezTo>
                  <a:pt x="820" y="629"/>
                  <a:pt x="815" y="626"/>
                  <a:pt x="814" y="624"/>
                </a:cubicBezTo>
                <a:cubicBezTo>
                  <a:pt x="813" y="622"/>
                  <a:pt x="810" y="619"/>
                  <a:pt x="810" y="613"/>
                </a:cubicBezTo>
                <a:lnTo>
                  <a:pt x="810" y="527"/>
                </a:lnTo>
                <a:cubicBezTo>
                  <a:pt x="810" y="521"/>
                  <a:pt x="813" y="516"/>
                  <a:pt x="814" y="515"/>
                </a:cubicBezTo>
                <a:cubicBezTo>
                  <a:pt x="815" y="514"/>
                  <a:pt x="820" y="511"/>
                  <a:pt x="826" y="511"/>
                </a:cubicBezTo>
                <a:close/>
                <a:moveTo>
                  <a:pt x="1097" y="805"/>
                </a:moveTo>
                <a:lnTo>
                  <a:pt x="1097" y="805"/>
                </a:lnTo>
                <a:cubicBezTo>
                  <a:pt x="1035" y="868"/>
                  <a:pt x="953" y="902"/>
                  <a:pt x="866" y="902"/>
                </a:cubicBezTo>
                <a:cubicBezTo>
                  <a:pt x="687" y="902"/>
                  <a:pt x="540" y="754"/>
                  <a:pt x="540" y="570"/>
                </a:cubicBezTo>
                <a:cubicBezTo>
                  <a:pt x="540" y="491"/>
                  <a:pt x="567" y="419"/>
                  <a:pt x="612" y="361"/>
                </a:cubicBezTo>
                <a:lnTo>
                  <a:pt x="742" y="493"/>
                </a:lnTo>
                <a:cubicBezTo>
                  <a:pt x="737" y="503"/>
                  <a:pt x="734" y="515"/>
                  <a:pt x="734" y="527"/>
                </a:cubicBezTo>
                <a:lnTo>
                  <a:pt x="734" y="613"/>
                </a:lnTo>
                <a:cubicBezTo>
                  <a:pt x="734" y="637"/>
                  <a:pt x="745" y="659"/>
                  <a:pt x="761" y="677"/>
                </a:cubicBezTo>
                <a:cubicBezTo>
                  <a:pt x="779" y="694"/>
                  <a:pt x="801" y="703"/>
                  <a:pt x="826" y="703"/>
                </a:cubicBezTo>
                <a:lnTo>
                  <a:pt x="908" y="703"/>
                </a:lnTo>
                <a:cubicBezTo>
                  <a:pt x="958" y="703"/>
                  <a:pt x="998" y="662"/>
                  <a:pt x="998" y="613"/>
                </a:cubicBezTo>
                <a:lnTo>
                  <a:pt x="998" y="527"/>
                </a:lnTo>
                <a:cubicBezTo>
                  <a:pt x="998" y="503"/>
                  <a:pt x="989" y="479"/>
                  <a:pt x="971" y="463"/>
                </a:cubicBezTo>
                <a:cubicBezTo>
                  <a:pt x="955" y="446"/>
                  <a:pt x="931" y="437"/>
                  <a:pt x="908" y="437"/>
                </a:cubicBezTo>
                <a:lnTo>
                  <a:pt x="826" y="437"/>
                </a:lnTo>
                <a:cubicBezTo>
                  <a:pt x="815" y="437"/>
                  <a:pt x="806" y="438"/>
                  <a:pt x="795" y="441"/>
                </a:cubicBezTo>
                <a:lnTo>
                  <a:pt x="665" y="308"/>
                </a:lnTo>
                <a:cubicBezTo>
                  <a:pt x="721" y="263"/>
                  <a:pt x="790" y="237"/>
                  <a:pt x="866" y="237"/>
                </a:cubicBezTo>
                <a:cubicBezTo>
                  <a:pt x="952" y="237"/>
                  <a:pt x="1034" y="271"/>
                  <a:pt x="1094" y="333"/>
                </a:cubicBezTo>
                <a:lnTo>
                  <a:pt x="1097" y="335"/>
                </a:lnTo>
                <a:cubicBezTo>
                  <a:pt x="1157" y="397"/>
                  <a:pt x="1192" y="481"/>
                  <a:pt x="1192" y="570"/>
                </a:cubicBezTo>
                <a:cubicBezTo>
                  <a:pt x="1192" y="659"/>
                  <a:pt x="1157" y="742"/>
                  <a:pt x="1097" y="805"/>
                </a:cubicBezTo>
                <a:close/>
                <a:moveTo>
                  <a:pt x="303" y="1185"/>
                </a:moveTo>
                <a:lnTo>
                  <a:pt x="303" y="1185"/>
                </a:lnTo>
                <a:cubicBezTo>
                  <a:pt x="298" y="1189"/>
                  <a:pt x="291" y="1192"/>
                  <a:pt x="284" y="1192"/>
                </a:cubicBezTo>
                <a:cubicBezTo>
                  <a:pt x="277" y="1192"/>
                  <a:pt x="269" y="1189"/>
                  <a:pt x="265" y="1185"/>
                </a:cubicBezTo>
                <a:cubicBezTo>
                  <a:pt x="253" y="1173"/>
                  <a:pt x="253" y="1155"/>
                  <a:pt x="265" y="1143"/>
                </a:cubicBezTo>
                <a:lnTo>
                  <a:pt x="566" y="838"/>
                </a:lnTo>
                <a:cubicBezTo>
                  <a:pt x="571" y="845"/>
                  <a:pt x="579" y="853"/>
                  <a:pt x="584" y="859"/>
                </a:cubicBezTo>
                <a:cubicBezTo>
                  <a:pt x="592" y="866"/>
                  <a:pt x="598" y="872"/>
                  <a:pt x="604" y="878"/>
                </a:cubicBezTo>
                <a:lnTo>
                  <a:pt x="303" y="1185"/>
                </a:lnTo>
                <a:close/>
                <a:moveTo>
                  <a:pt x="474" y="193"/>
                </a:moveTo>
                <a:lnTo>
                  <a:pt x="392" y="193"/>
                </a:lnTo>
                <a:cubicBezTo>
                  <a:pt x="386" y="193"/>
                  <a:pt x="382" y="188"/>
                  <a:pt x="380" y="186"/>
                </a:cubicBezTo>
                <a:cubicBezTo>
                  <a:pt x="379" y="185"/>
                  <a:pt x="376" y="181"/>
                  <a:pt x="376" y="174"/>
                </a:cubicBezTo>
                <a:lnTo>
                  <a:pt x="376" y="90"/>
                </a:lnTo>
                <a:cubicBezTo>
                  <a:pt x="376" y="81"/>
                  <a:pt x="383" y="74"/>
                  <a:pt x="392" y="74"/>
                </a:cubicBezTo>
                <a:lnTo>
                  <a:pt x="474" y="74"/>
                </a:lnTo>
                <a:cubicBezTo>
                  <a:pt x="478" y="74"/>
                  <a:pt x="482" y="76"/>
                  <a:pt x="485" y="79"/>
                </a:cubicBezTo>
                <a:cubicBezTo>
                  <a:pt x="489" y="81"/>
                  <a:pt x="490" y="86"/>
                  <a:pt x="490" y="90"/>
                </a:cubicBezTo>
                <a:lnTo>
                  <a:pt x="490" y="174"/>
                </a:lnTo>
                <a:cubicBezTo>
                  <a:pt x="490" y="181"/>
                  <a:pt x="487" y="185"/>
                  <a:pt x="485" y="186"/>
                </a:cubicBezTo>
                <a:cubicBezTo>
                  <a:pt x="484" y="188"/>
                  <a:pt x="479" y="193"/>
                  <a:pt x="474" y="193"/>
                </a:cubicBezTo>
                <a:close/>
                <a:moveTo>
                  <a:pt x="173" y="499"/>
                </a:moveTo>
                <a:lnTo>
                  <a:pt x="90" y="499"/>
                </a:lnTo>
                <a:cubicBezTo>
                  <a:pt x="81" y="499"/>
                  <a:pt x="74" y="491"/>
                  <a:pt x="74" y="483"/>
                </a:cubicBezTo>
                <a:lnTo>
                  <a:pt x="74" y="397"/>
                </a:lnTo>
                <a:cubicBezTo>
                  <a:pt x="74" y="391"/>
                  <a:pt x="76" y="388"/>
                  <a:pt x="78" y="385"/>
                </a:cubicBezTo>
                <a:cubicBezTo>
                  <a:pt x="81" y="384"/>
                  <a:pt x="84" y="381"/>
                  <a:pt x="90" y="381"/>
                </a:cubicBezTo>
                <a:lnTo>
                  <a:pt x="173" y="381"/>
                </a:lnTo>
                <a:cubicBezTo>
                  <a:pt x="179" y="381"/>
                  <a:pt x="182" y="384"/>
                  <a:pt x="184" y="385"/>
                </a:cubicBezTo>
                <a:cubicBezTo>
                  <a:pt x="186" y="388"/>
                  <a:pt x="189" y="391"/>
                  <a:pt x="189" y="397"/>
                </a:cubicBezTo>
                <a:lnTo>
                  <a:pt x="189" y="483"/>
                </a:lnTo>
                <a:cubicBezTo>
                  <a:pt x="189" y="491"/>
                  <a:pt x="182" y="499"/>
                  <a:pt x="173" y="499"/>
                </a:cubicBezTo>
                <a:close/>
                <a:moveTo>
                  <a:pt x="1150" y="283"/>
                </a:moveTo>
                <a:lnTo>
                  <a:pt x="1150" y="283"/>
                </a:lnTo>
                <a:cubicBezTo>
                  <a:pt x="1073" y="206"/>
                  <a:pt x="973" y="162"/>
                  <a:pt x="866" y="162"/>
                </a:cubicBezTo>
                <a:cubicBezTo>
                  <a:pt x="770" y="162"/>
                  <a:pt x="681" y="198"/>
                  <a:pt x="612" y="256"/>
                </a:cubicBezTo>
                <a:lnTo>
                  <a:pt x="561" y="203"/>
                </a:lnTo>
                <a:cubicBezTo>
                  <a:pt x="563" y="194"/>
                  <a:pt x="564" y="185"/>
                  <a:pt x="564" y="174"/>
                </a:cubicBezTo>
                <a:lnTo>
                  <a:pt x="564" y="90"/>
                </a:lnTo>
                <a:cubicBezTo>
                  <a:pt x="564" y="40"/>
                  <a:pt x="524" y="0"/>
                  <a:pt x="474" y="0"/>
                </a:cubicBezTo>
                <a:lnTo>
                  <a:pt x="392" y="0"/>
                </a:lnTo>
                <a:cubicBezTo>
                  <a:pt x="342" y="0"/>
                  <a:pt x="300" y="40"/>
                  <a:pt x="300" y="90"/>
                </a:cubicBezTo>
                <a:lnTo>
                  <a:pt x="300" y="174"/>
                </a:lnTo>
                <a:cubicBezTo>
                  <a:pt x="300" y="188"/>
                  <a:pt x="303" y="200"/>
                  <a:pt x="309" y="211"/>
                </a:cubicBezTo>
                <a:lnTo>
                  <a:pt x="209" y="314"/>
                </a:lnTo>
                <a:cubicBezTo>
                  <a:pt x="197" y="309"/>
                  <a:pt x="185" y="307"/>
                  <a:pt x="173" y="307"/>
                </a:cubicBezTo>
                <a:lnTo>
                  <a:pt x="90" y="307"/>
                </a:lnTo>
                <a:cubicBezTo>
                  <a:pt x="66" y="307"/>
                  <a:pt x="43" y="315"/>
                  <a:pt x="26" y="333"/>
                </a:cubicBezTo>
                <a:cubicBezTo>
                  <a:pt x="9" y="351"/>
                  <a:pt x="0" y="373"/>
                  <a:pt x="0" y="397"/>
                </a:cubicBezTo>
                <a:lnTo>
                  <a:pt x="0" y="483"/>
                </a:lnTo>
                <a:cubicBezTo>
                  <a:pt x="0" y="508"/>
                  <a:pt x="10" y="530"/>
                  <a:pt x="26" y="547"/>
                </a:cubicBezTo>
                <a:cubicBezTo>
                  <a:pt x="43" y="563"/>
                  <a:pt x="65" y="573"/>
                  <a:pt x="90" y="573"/>
                </a:cubicBezTo>
                <a:lnTo>
                  <a:pt x="173" y="573"/>
                </a:lnTo>
                <a:cubicBezTo>
                  <a:pt x="222" y="573"/>
                  <a:pt x="263" y="533"/>
                  <a:pt x="263" y="483"/>
                </a:cubicBezTo>
                <a:lnTo>
                  <a:pt x="263" y="397"/>
                </a:lnTo>
                <a:cubicBezTo>
                  <a:pt x="263" y="388"/>
                  <a:pt x="262" y="377"/>
                  <a:pt x="259" y="369"/>
                </a:cubicBezTo>
                <a:lnTo>
                  <a:pt x="364" y="262"/>
                </a:lnTo>
                <a:cubicBezTo>
                  <a:pt x="373" y="265"/>
                  <a:pt x="382" y="267"/>
                  <a:pt x="392" y="267"/>
                </a:cubicBezTo>
                <a:lnTo>
                  <a:pt x="474" y="267"/>
                </a:lnTo>
                <a:cubicBezTo>
                  <a:pt x="487" y="267"/>
                  <a:pt x="499" y="263"/>
                  <a:pt x="510" y="258"/>
                </a:cubicBezTo>
                <a:lnTo>
                  <a:pt x="559" y="308"/>
                </a:lnTo>
                <a:cubicBezTo>
                  <a:pt x="502" y="379"/>
                  <a:pt x="466" y="471"/>
                  <a:pt x="466" y="570"/>
                </a:cubicBezTo>
                <a:cubicBezTo>
                  <a:pt x="466" y="645"/>
                  <a:pt x="485" y="717"/>
                  <a:pt x="521" y="777"/>
                </a:cubicBezTo>
                <a:lnTo>
                  <a:pt x="212" y="1092"/>
                </a:lnTo>
                <a:cubicBezTo>
                  <a:pt x="173" y="1131"/>
                  <a:pt x="173" y="1197"/>
                  <a:pt x="212" y="1236"/>
                </a:cubicBezTo>
                <a:cubicBezTo>
                  <a:pt x="212" y="1236"/>
                  <a:pt x="212" y="1236"/>
                  <a:pt x="213" y="1236"/>
                </a:cubicBezTo>
                <a:cubicBezTo>
                  <a:pt x="230" y="1256"/>
                  <a:pt x="257" y="1266"/>
                  <a:pt x="284" y="1266"/>
                </a:cubicBezTo>
                <a:cubicBezTo>
                  <a:pt x="311" y="1266"/>
                  <a:pt x="336" y="1256"/>
                  <a:pt x="355" y="1236"/>
                </a:cubicBezTo>
                <a:lnTo>
                  <a:pt x="665" y="921"/>
                </a:lnTo>
                <a:cubicBezTo>
                  <a:pt x="724" y="957"/>
                  <a:pt x="794" y="975"/>
                  <a:pt x="866" y="975"/>
                </a:cubicBezTo>
                <a:cubicBezTo>
                  <a:pt x="973" y="975"/>
                  <a:pt x="1073" y="934"/>
                  <a:pt x="1150" y="857"/>
                </a:cubicBezTo>
                <a:cubicBezTo>
                  <a:pt x="1226" y="780"/>
                  <a:pt x="1267" y="678"/>
                  <a:pt x="1267" y="570"/>
                </a:cubicBezTo>
                <a:cubicBezTo>
                  <a:pt x="1267" y="462"/>
                  <a:pt x="1226" y="360"/>
                  <a:pt x="115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7FD00B-DABD-7648-BD22-0F65FE4FB7A8}"/>
              </a:ext>
            </a:extLst>
          </p:cNvPr>
          <p:cNvGrpSpPr/>
          <p:nvPr/>
        </p:nvGrpSpPr>
        <p:grpSpPr>
          <a:xfrm>
            <a:off x="13759468" y="5445873"/>
            <a:ext cx="1256538" cy="1484054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BC6F9D0B-52A4-2047-9CC4-8DA865B6C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DDC671A-744F-A04E-A625-B3D5F337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8A6137-1DE8-2F46-9098-FF3D2A412797}"/>
              </a:ext>
            </a:extLst>
          </p:cNvPr>
          <p:cNvGrpSpPr/>
          <p:nvPr/>
        </p:nvGrpSpPr>
        <p:grpSpPr>
          <a:xfrm>
            <a:off x="9154007" y="8862246"/>
            <a:ext cx="1349614" cy="1344440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353E60E-6173-BC4F-9CC5-AACA48FE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E2C84DB-6D1F-7648-A639-600F5782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026865-4410-0C4F-80FE-EBF2170095A4}"/>
              </a:ext>
            </a:extLst>
          </p:cNvPr>
          <p:cNvGrpSpPr/>
          <p:nvPr/>
        </p:nvGrpSpPr>
        <p:grpSpPr>
          <a:xfrm>
            <a:off x="13685612" y="8741967"/>
            <a:ext cx="1349614" cy="134961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DF21879-24F0-6A45-9CF4-100129927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2FDDDD3-08D4-FD41-AEA0-5989159A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94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B0C09-DDF5-804B-A5FD-298D7043656C}"/>
              </a:ext>
            </a:extLst>
          </p:cNvPr>
          <p:cNvGrpSpPr/>
          <p:nvPr/>
        </p:nvGrpSpPr>
        <p:grpSpPr>
          <a:xfrm>
            <a:off x="2460338" y="4936380"/>
            <a:ext cx="5513230" cy="4938586"/>
            <a:chOff x="2823433" y="4677895"/>
            <a:chExt cx="4787040" cy="4288087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1D31561C-1D2F-134A-B7B5-A3333B7B126B}"/>
                </a:ext>
              </a:extLst>
            </p:cNvPr>
            <p:cNvSpPr/>
            <p:nvPr/>
          </p:nvSpPr>
          <p:spPr>
            <a:xfrm>
              <a:off x="4020343" y="4677895"/>
              <a:ext cx="3590130" cy="4288087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66242E-2914-2640-80EC-B16D988E11D8}"/>
                </a:ext>
              </a:extLst>
            </p:cNvPr>
            <p:cNvSpPr/>
            <p:nvPr/>
          </p:nvSpPr>
          <p:spPr>
            <a:xfrm>
              <a:off x="2823433" y="5566216"/>
              <a:ext cx="2511446" cy="2511446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97F729-49FD-234B-ADED-14733CB97A77}"/>
              </a:ext>
            </a:extLst>
          </p:cNvPr>
          <p:cNvGrpSpPr/>
          <p:nvPr/>
        </p:nvGrpSpPr>
        <p:grpSpPr>
          <a:xfrm>
            <a:off x="16451602" y="4936380"/>
            <a:ext cx="5513230" cy="4938586"/>
            <a:chOff x="16814697" y="4677895"/>
            <a:chExt cx="4787040" cy="428808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B1F1D4A-0B7D-DB42-BF8B-BFEC06E10FAB}"/>
                </a:ext>
              </a:extLst>
            </p:cNvPr>
            <p:cNvSpPr/>
            <p:nvPr/>
          </p:nvSpPr>
          <p:spPr>
            <a:xfrm flipH="1">
              <a:off x="16814697" y="4677895"/>
              <a:ext cx="3590130" cy="4288087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A08B28-2975-A647-9A74-8FFC9F39BCDA}"/>
                </a:ext>
              </a:extLst>
            </p:cNvPr>
            <p:cNvSpPr/>
            <p:nvPr/>
          </p:nvSpPr>
          <p:spPr>
            <a:xfrm flipH="1">
              <a:off x="19090291" y="5566216"/>
              <a:ext cx="2511446" cy="2511446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3715D6-8577-A943-834D-8E748C741B52}"/>
              </a:ext>
            </a:extLst>
          </p:cNvPr>
          <p:cNvGrpSpPr/>
          <p:nvPr/>
        </p:nvGrpSpPr>
        <p:grpSpPr>
          <a:xfrm>
            <a:off x="19874705" y="6668562"/>
            <a:ext cx="1287824" cy="1474220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BE8C996-B482-A64B-87FB-686651F3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BFF65D-D601-BE45-B30A-6424F392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F80543F-1566-5F44-9440-AF69C508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994" y="6798477"/>
            <a:ext cx="1547648" cy="1214390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7A2CE8-F42F-0F43-BD53-EB4266D5B2A8}"/>
              </a:ext>
            </a:extLst>
          </p:cNvPr>
          <p:cNvGrpSpPr/>
          <p:nvPr/>
        </p:nvGrpSpPr>
        <p:grpSpPr>
          <a:xfrm>
            <a:off x="2460338" y="10280647"/>
            <a:ext cx="5513230" cy="1728230"/>
            <a:chOff x="19039814" y="1435186"/>
            <a:chExt cx="5513230" cy="17282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1E3289-68F8-114B-8202-565EAC6047FF}"/>
                </a:ext>
              </a:extLst>
            </p:cNvPr>
            <p:cNvSpPr txBox="1"/>
            <p:nvPr/>
          </p:nvSpPr>
          <p:spPr>
            <a:xfrm>
              <a:off x="19039815" y="2019961"/>
              <a:ext cx="5513229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12B9F1-333C-164A-B60E-460FD84CA7C5}"/>
                </a:ext>
              </a:extLst>
            </p:cNvPr>
            <p:cNvSpPr txBox="1"/>
            <p:nvPr/>
          </p:nvSpPr>
          <p:spPr>
            <a:xfrm>
              <a:off x="19039814" y="1435186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50501-742E-B94A-B5D2-13B3C55E4717}"/>
              </a:ext>
            </a:extLst>
          </p:cNvPr>
          <p:cNvGrpSpPr/>
          <p:nvPr/>
        </p:nvGrpSpPr>
        <p:grpSpPr>
          <a:xfrm>
            <a:off x="16451603" y="10280647"/>
            <a:ext cx="5513229" cy="1728230"/>
            <a:chOff x="19039815" y="1435186"/>
            <a:chExt cx="5513229" cy="17282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D94E6-597C-CC4A-96BB-774A20636385}"/>
                </a:ext>
              </a:extLst>
            </p:cNvPr>
            <p:cNvSpPr txBox="1"/>
            <p:nvPr/>
          </p:nvSpPr>
          <p:spPr>
            <a:xfrm>
              <a:off x="19039815" y="2019961"/>
              <a:ext cx="5513229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464CDA-41CF-1D4E-BA4A-6DE09BCB6C59}"/>
                </a:ext>
              </a:extLst>
            </p:cNvPr>
            <p:cNvSpPr txBox="1"/>
            <p:nvPr/>
          </p:nvSpPr>
          <p:spPr>
            <a:xfrm>
              <a:off x="21751799" y="1435186"/>
              <a:ext cx="279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DF2F7-DC39-C54E-8716-5F392E5E9ACC}"/>
              </a:ext>
            </a:extLst>
          </p:cNvPr>
          <p:cNvGrpSpPr/>
          <p:nvPr/>
        </p:nvGrpSpPr>
        <p:grpSpPr>
          <a:xfrm>
            <a:off x="9304528" y="4558090"/>
            <a:ext cx="5768594" cy="5768592"/>
            <a:chOff x="10070275" y="6265440"/>
            <a:chExt cx="4321031" cy="43210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EBCEB3-84C4-A946-AD27-761307FF9E7A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BAF281-B831-524F-B4B9-3C7CE73AF0F3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5592406-89CF-5B40-B8B7-FDA894FE4B4C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3F3D90D-D039-E545-ABAA-DC023403785F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C9E9CE6-1721-D54F-A8C4-7AE6DAA3874A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0095570-8C02-854B-8952-C490A9592072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576A324-CBC2-3D45-975E-BD48E09CF6E6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136A19E4-BF83-5540-B552-7BB46DBB039C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7513627-0B3A-334C-A1B1-E2D38898CB42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89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7FB93A5-7EC8-5940-9C8B-EA6B239FFC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5270754"/>
            <a:ext cx="10874377" cy="3174490"/>
            <a:chOff x="2419430" y="2151726"/>
            <a:chExt cx="10874377" cy="3174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MEET OUR TEAM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9359315" cy="1514912"/>
            <a:chOff x="4846062" y="633855"/>
            <a:chExt cx="93593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93593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B867B-059A-0147-B31B-1A0366D85AA0}"/>
              </a:ext>
            </a:extLst>
          </p:cNvPr>
          <p:cNvSpPr txBox="1"/>
          <p:nvPr/>
        </p:nvSpPr>
        <p:spPr>
          <a:xfrm>
            <a:off x="5651620" y="5095249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Hanna Rice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035A092-066F-FD4B-8FD0-8C33E25BDCDD}"/>
              </a:ext>
            </a:extLst>
          </p:cNvPr>
          <p:cNvSpPr txBox="1">
            <a:spLocks/>
          </p:cNvSpPr>
          <p:nvPr/>
        </p:nvSpPr>
        <p:spPr>
          <a:xfrm>
            <a:off x="1888706" y="5744762"/>
            <a:ext cx="6783786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D51B0-163E-874F-9E6A-87201CB5AFFF}"/>
              </a:ext>
            </a:extLst>
          </p:cNvPr>
          <p:cNvSpPr txBox="1"/>
          <p:nvPr/>
        </p:nvSpPr>
        <p:spPr>
          <a:xfrm>
            <a:off x="5135453" y="8742348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Destyn Gilson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879B4E7-8628-A64F-B822-E9F035226B7B}"/>
              </a:ext>
            </a:extLst>
          </p:cNvPr>
          <p:cNvSpPr txBox="1">
            <a:spLocks/>
          </p:cNvSpPr>
          <p:nvPr/>
        </p:nvSpPr>
        <p:spPr>
          <a:xfrm>
            <a:off x="1888706" y="9391861"/>
            <a:ext cx="6783786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B45B25-3410-B840-8EF9-F0B2042DF7C0}"/>
              </a:ext>
            </a:extLst>
          </p:cNvPr>
          <p:cNvGrpSpPr/>
          <p:nvPr/>
        </p:nvGrpSpPr>
        <p:grpSpPr>
          <a:xfrm>
            <a:off x="15705158" y="5095249"/>
            <a:ext cx="6783786" cy="1920194"/>
            <a:chOff x="2181171" y="7995773"/>
            <a:chExt cx="6783786" cy="19201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662A36-D1A8-2A43-B88F-0DAFC67F96C7}"/>
                </a:ext>
              </a:extLst>
            </p:cNvPr>
            <p:cNvSpPr txBox="1"/>
            <p:nvPr/>
          </p:nvSpPr>
          <p:spPr>
            <a:xfrm>
              <a:off x="2337788" y="7995773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85369F34-F559-5F4D-B502-24054DE8074D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13B438-3FDB-134E-BC77-B05D98F55138}"/>
              </a:ext>
            </a:extLst>
          </p:cNvPr>
          <p:cNvGrpSpPr/>
          <p:nvPr/>
        </p:nvGrpSpPr>
        <p:grpSpPr>
          <a:xfrm>
            <a:off x="15705158" y="8742348"/>
            <a:ext cx="6783786" cy="1920194"/>
            <a:chOff x="2181171" y="7995773"/>
            <a:chExt cx="6783786" cy="19201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61085-2528-824A-8ED7-62EAC2703A34}"/>
                </a:ext>
              </a:extLst>
            </p:cNvPr>
            <p:cNvSpPr txBox="1"/>
            <p:nvPr/>
          </p:nvSpPr>
          <p:spPr>
            <a:xfrm>
              <a:off x="2337788" y="7995773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3A10A37C-0430-344F-AEAC-A524675BD69A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4AAD1-7D98-E740-A9A9-5ADC64BBBF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76F06B-3B31-7B40-A352-873046D240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B3E664-7BD1-E746-900C-7464577013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0F683-F60F-0D44-86CF-059210BF30F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51685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C7DABE27-737E-504D-A067-76ACB39338CE}"/>
              </a:ext>
            </a:extLst>
          </p:cNvPr>
          <p:cNvSpPr/>
          <p:nvPr/>
        </p:nvSpPr>
        <p:spPr>
          <a:xfrm rot="10800000" flipH="1" flipV="1">
            <a:off x="11629700" y="0"/>
            <a:ext cx="12757845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2698852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2757845"/>
              <a:gd name="connsiteY0" fmla="*/ 0 h 13715999"/>
              <a:gd name="connsiteX1" fmla="*/ 12698852 w 12757845"/>
              <a:gd name="connsiteY1" fmla="*/ 0 h 13715999"/>
              <a:gd name="connsiteX2" fmla="*/ 12757845 w 12757845"/>
              <a:gd name="connsiteY2" fmla="*/ 13715999 h 13715999"/>
              <a:gd name="connsiteX3" fmla="*/ 1237630 w 12757845"/>
              <a:gd name="connsiteY3" fmla="*/ 13715999 h 13715999"/>
              <a:gd name="connsiteX4" fmla="*/ 1204972 w 12757845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7845" h="13715999">
                <a:moveTo>
                  <a:pt x="1204972" y="0"/>
                </a:moveTo>
                <a:lnTo>
                  <a:pt x="12698852" y="0"/>
                </a:lnTo>
                <a:lnTo>
                  <a:pt x="12757845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904945-C50C-544C-9FDF-2E08D8EB8B9E}"/>
              </a:ext>
            </a:extLst>
          </p:cNvPr>
          <p:cNvGrpSpPr/>
          <p:nvPr/>
        </p:nvGrpSpPr>
        <p:grpSpPr>
          <a:xfrm>
            <a:off x="1035810" y="4253655"/>
            <a:ext cx="9317559" cy="5208690"/>
            <a:chOff x="1035810" y="4739008"/>
            <a:chExt cx="9317559" cy="52086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F31961-13A3-D146-A68A-351F8BD00B75}"/>
                </a:ext>
              </a:extLst>
            </p:cNvPr>
            <p:cNvGrpSpPr/>
            <p:nvPr/>
          </p:nvGrpSpPr>
          <p:grpSpPr>
            <a:xfrm>
              <a:off x="1035810" y="4739008"/>
              <a:ext cx="9317559" cy="1514912"/>
              <a:chOff x="1035810" y="1031103"/>
              <a:chExt cx="9317559" cy="151491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444533-DB79-BA45-90AE-A806B4D613DE}"/>
                  </a:ext>
                </a:extLst>
              </p:cNvPr>
              <p:cNvGrpSpPr/>
              <p:nvPr/>
            </p:nvGrpSpPr>
            <p:grpSpPr>
              <a:xfrm>
                <a:off x="1926306" y="1031103"/>
                <a:ext cx="8427063" cy="1514912"/>
                <a:chOff x="4846062" y="633855"/>
                <a:chExt cx="8427063" cy="1514912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BAB834-84FA-3A4B-9D99-444FCB5FA429}"/>
                    </a:ext>
                  </a:extLst>
                </p:cNvPr>
                <p:cNvSpPr txBox="1"/>
                <p:nvPr/>
              </p:nvSpPr>
              <p:spPr>
                <a:xfrm>
                  <a:off x="4846063" y="1133104"/>
                  <a:ext cx="8427062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OUR BUSINESS TEAM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7BC940-9566-FD44-B631-3B433F465985}"/>
                    </a:ext>
                  </a:extLst>
                </p:cNvPr>
                <p:cNvSpPr txBox="1"/>
                <p:nvPr/>
              </p:nvSpPr>
              <p:spPr>
                <a:xfrm>
                  <a:off x="4846062" y="633855"/>
                  <a:ext cx="4701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spc="300" dirty="0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4FC41B0-167B-9843-B32B-FF150E2F03F5}"/>
                  </a:ext>
                </a:extLst>
              </p:cNvPr>
              <p:cNvSpPr/>
              <p:nvPr/>
            </p:nvSpPr>
            <p:spPr>
              <a:xfrm>
                <a:off x="1035810" y="1162839"/>
                <a:ext cx="607999" cy="1154158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Shape 2859">
              <a:extLst>
                <a:ext uri="{FF2B5EF4-FFF2-40B4-BE49-F238E27FC236}">
                  <a16:creationId xmlns:a16="http://schemas.microsoft.com/office/drawing/2014/main" id="{4415F986-A361-AC45-8397-359BED740CDA}"/>
                </a:ext>
              </a:extLst>
            </p:cNvPr>
            <p:cNvSpPr/>
            <p:nvPr/>
          </p:nvSpPr>
          <p:spPr>
            <a:xfrm>
              <a:off x="2052403" y="93890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31" name="Shape 2860">
              <a:extLst>
                <a:ext uri="{FF2B5EF4-FFF2-40B4-BE49-F238E27FC236}">
                  <a16:creationId xmlns:a16="http://schemas.microsoft.com/office/drawing/2014/main" id="{6E7EF629-77D8-AB43-9914-119ABAFEC0AA}"/>
                </a:ext>
              </a:extLst>
            </p:cNvPr>
            <p:cNvSpPr/>
            <p:nvPr/>
          </p:nvSpPr>
          <p:spPr>
            <a:xfrm>
              <a:off x="3081892" y="93890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32" name="Shape 2865">
              <a:extLst>
                <a:ext uri="{FF2B5EF4-FFF2-40B4-BE49-F238E27FC236}">
                  <a16:creationId xmlns:a16="http://schemas.microsoft.com/office/drawing/2014/main" id="{1C5E6A64-BB00-4C47-90AA-1E496E3C45C9}"/>
                </a:ext>
              </a:extLst>
            </p:cNvPr>
            <p:cNvSpPr/>
            <p:nvPr/>
          </p:nvSpPr>
          <p:spPr>
            <a:xfrm>
              <a:off x="4115584" y="9389042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3430" y="9320"/>
                  </a:moveTo>
                  <a:cubicBezTo>
                    <a:pt x="11975" y="9320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0"/>
                    <a:pt x="13430" y="9320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0"/>
                  </a:lnTo>
                  <a:lnTo>
                    <a:pt x="6873" y="9320"/>
                  </a:lnTo>
                  <a:cubicBezTo>
                    <a:pt x="6873" y="9320"/>
                    <a:pt x="6873" y="14727"/>
                    <a:pt x="6873" y="14727"/>
                  </a:cubicBezTo>
                  <a:close/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F34D919C-6C83-7B46-B537-8A1F179C3FD7}"/>
                </a:ext>
              </a:extLst>
            </p:cNvPr>
            <p:cNvSpPr txBox="1">
              <a:spLocks/>
            </p:cNvSpPr>
            <p:nvPr/>
          </p:nvSpPr>
          <p:spPr>
            <a:xfrm>
              <a:off x="1840402" y="7729289"/>
              <a:ext cx="8159004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7F876-8B88-7247-B562-423F3453805D}"/>
                </a:ext>
              </a:extLst>
            </p:cNvPr>
            <p:cNvSpPr txBox="1"/>
            <p:nvPr/>
          </p:nvSpPr>
          <p:spPr>
            <a:xfrm>
              <a:off x="1981394" y="7082958"/>
              <a:ext cx="3413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Destyn Gilson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A2D05B-1878-2E46-82B6-36834F9F81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8970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9359315" cy="1514912"/>
            <a:chOff x="4846062" y="633855"/>
            <a:chExt cx="93593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93593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A8345E-1160-394E-828D-BBD74CC8AC47}"/>
              </a:ext>
            </a:extLst>
          </p:cNvPr>
          <p:cNvSpPr/>
          <p:nvPr/>
        </p:nvSpPr>
        <p:spPr>
          <a:xfrm>
            <a:off x="6910753" y="4242816"/>
            <a:ext cx="5266944" cy="5280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A0F39B-C8CB-184D-AF7D-F0E83817040C}"/>
              </a:ext>
            </a:extLst>
          </p:cNvPr>
          <p:cNvSpPr/>
          <p:nvPr/>
        </p:nvSpPr>
        <p:spPr>
          <a:xfrm>
            <a:off x="17444641" y="4242816"/>
            <a:ext cx="5266944" cy="5280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DB860D-124E-3C48-B596-DCD44BFCB339}"/>
              </a:ext>
            </a:extLst>
          </p:cNvPr>
          <p:cNvSpPr/>
          <p:nvPr/>
        </p:nvSpPr>
        <p:spPr>
          <a:xfrm>
            <a:off x="2726347" y="11046390"/>
            <a:ext cx="18902706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Ideally, a product should meet a certain consumer demand, or it should be so compelling that.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7824EB-4DAC-5A4F-B992-F94DD48B5B2A}"/>
              </a:ext>
            </a:extLst>
          </p:cNvPr>
          <p:cNvGrpSpPr/>
          <p:nvPr/>
        </p:nvGrpSpPr>
        <p:grpSpPr>
          <a:xfrm>
            <a:off x="7438717" y="5371448"/>
            <a:ext cx="4524250" cy="3023060"/>
            <a:chOff x="2181171" y="7995773"/>
            <a:chExt cx="4524250" cy="30230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C6C4B7-DB49-0C42-8357-916025FCA29A}"/>
                </a:ext>
              </a:extLst>
            </p:cNvPr>
            <p:cNvSpPr txBox="1"/>
            <p:nvPr/>
          </p:nvSpPr>
          <p:spPr>
            <a:xfrm>
              <a:off x="2337788" y="7995773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0355C0D4-0D7B-4C46-B615-442EC5DFD56C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4524250" cy="23735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business, we provide services.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EE0262-0921-2642-8FE6-CE2BBF3CE177}"/>
              </a:ext>
            </a:extLst>
          </p:cNvPr>
          <p:cNvGrpSpPr/>
          <p:nvPr/>
        </p:nvGrpSpPr>
        <p:grpSpPr>
          <a:xfrm>
            <a:off x="17815988" y="5371448"/>
            <a:ext cx="4524250" cy="3023060"/>
            <a:chOff x="2181171" y="7995773"/>
            <a:chExt cx="4524250" cy="302306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E11D3E-94A8-DA44-8EAC-B6110BFC05A3}"/>
                </a:ext>
              </a:extLst>
            </p:cNvPr>
            <p:cNvSpPr txBox="1"/>
            <p:nvPr/>
          </p:nvSpPr>
          <p:spPr>
            <a:xfrm>
              <a:off x="2337788" y="7995773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29DA2599-C913-E648-A7B2-4860AEC06D58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4524250" cy="23735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business, we provide services.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A0E07-CD24-C647-A384-A2C731689D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D60309-FABC-B84B-A5AB-A1F2164C90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168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D07EC2-E809-1F4E-9166-DC1BC70D5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5270754"/>
            <a:ext cx="10874377" cy="3174490"/>
            <a:chOff x="2419430" y="2151726"/>
            <a:chExt cx="10874377" cy="3174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SERVICES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4A4A74-13DD-2942-8557-B6C72AE40C9D}"/>
              </a:ext>
            </a:extLst>
          </p:cNvPr>
          <p:cNvSpPr/>
          <p:nvPr/>
        </p:nvSpPr>
        <p:spPr>
          <a:xfrm>
            <a:off x="1" y="-1"/>
            <a:ext cx="11103428" cy="10503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6481094" cy="2438241"/>
            <a:chOff x="4846062" y="633855"/>
            <a:chExt cx="6481094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48109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ABDE13-0AC9-504E-9A84-207F78603855}"/>
              </a:ext>
            </a:extLst>
          </p:cNvPr>
          <p:cNvGrpSpPr/>
          <p:nvPr/>
        </p:nvGrpSpPr>
        <p:grpSpPr>
          <a:xfrm>
            <a:off x="1994039" y="5395877"/>
            <a:ext cx="7345904" cy="2786789"/>
            <a:chOff x="1307732" y="4875754"/>
            <a:chExt cx="7345904" cy="27867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A00741-722C-5D45-91C7-8E78DD3CEAB1}"/>
                </a:ext>
              </a:extLst>
            </p:cNvPr>
            <p:cNvSpPr txBox="1"/>
            <p:nvPr/>
          </p:nvSpPr>
          <p:spPr>
            <a:xfrm>
              <a:off x="1307732" y="5522085"/>
              <a:ext cx="734590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33533-3587-6D41-8AD3-D347E3840AA6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3E7D35-64D0-2645-8352-6173FC2F9A58}"/>
              </a:ext>
            </a:extLst>
          </p:cNvPr>
          <p:cNvGrpSpPr/>
          <p:nvPr/>
        </p:nvGrpSpPr>
        <p:grpSpPr>
          <a:xfrm>
            <a:off x="1994039" y="11414216"/>
            <a:ext cx="5940434" cy="1270681"/>
            <a:chOff x="1917773" y="11349765"/>
            <a:chExt cx="5940434" cy="1270681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7C1B8AF9-4C62-D04D-A09B-2CB2B8C75DE4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F51E2F-2934-CE4F-888D-E5E4FDAA23AE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D335AE-193D-2D4F-8D7F-7A50794E2A69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DFB2A1-8266-CF43-912C-9175E71C2075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E58E40-4683-604C-B6ED-356531E812A7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7DB646-ECCE-C343-A561-444E99BF6E56}"/>
              </a:ext>
            </a:extLst>
          </p:cNvPr>
          <p:cNvGrpSpPr/>
          <p:nvPr/>
        </p:nvGrpSpPr>
        <p:grpSpPr>
          <a:xfrm>
            <a:off x="9217363" y="11414216"/>
            <a:ext cx="5940434" cy="1270681"/>
            <a:chOff x="1917773" y="11349765"/>
            <a:chExt cx="5940434" cy="1270681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1AE79C13-594D-D14D-884D-F3C24A35FD9C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F9995F-24DE-2E43-B101-2825DE007834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9D16F2D-9103-8242-AAF8-658D503D1E07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91F6DCA-58FC-7D45-9A2F-18FFABE2EEEE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A4CA02-9388-E742-8658-40E667BB180B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8E74E7-1ADC-1942-A14E-61181A390C56}"/>
              </a:ext>
            </a:extLst>
          </p:cNvPr>
          <p:cNvGrpSpPr/>
          <p:nvPr/>
        </p:nvGrpSpPr>
        <p:grpSpPr>
          <a:xfrm>
            <a:off x="16443177" y="11414216"/>
            <a:ext cx="5940434" cy="1270681"/>
            <a:chOff x="1917773" y="11349765"/>
            <a:chExt cx="5940434" cy="1270681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1D9BF81B-F91A-624F-86F6-24C866569146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60435B-3DD5-9C48-B017-F87521BDAB89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D957F7-CE8B-D04B-AE00-C8A119970EC4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16134A-A818-7C4A-9C5A-B772F0FF82BA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3A6F0E-7E41-874D-9884-2AEAAFDB3BA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F9E3E-5158-A349-B827-53C5A8DFE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565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6FC53B-D3E6-674C-8E90-743A79918B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5270754"/>
            <a:ext cx="8581945" cy="3174490"/>
            <a:chOff x="2419430" y="2151726"/>
            <a:chExt cx="8581945" cy="3174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8581945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ABOUT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DCE46-55F4-FA47-BFDA-B6001228E1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0262519" cy="1514912"/>
            <a:chOff x="4846062" y="633855"/>
            <a:chExt cx="10262519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026251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A013F-A28A-6942-B9CF-FBEADA2EC37C}"/>
              </a:ext>
            </a:extLst>
          </p:cNvPr>
          <p:cNvSpPr/>
          <p:nvPr/>
        </p:nvSpPr>
        <p:spPr>
          <a:xfrm>
            <a:off x="0" y="3755572"/>
            <a:ext cx="24377650" cy="996042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AC950-FA78-474F-A4B0-806F3E573B80}"/>
              </a:ext>
            </a:extLst>
          </p:cNvPr>
          <p:cNvGrpSpPr/>
          <p:nvPr/>
        </p:nvGrpSpPr>
        <p:grpSpPr>
          <a:xfrm>
            <a:off x="1956845" y="7402000"/>
            <a:ext cx="20463960" cy="2471627"/>
            <a:chOff x="1641465" y="8275273"/>
            <a:chExt cx="20463960" cy="247162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98B6D9-805E-3645-B711-CDAE6674BF7C}"/>
                </a:ext>
              </a:extLst>
            </p:cNvPr>
            <p:cNvSpPr/>
            <p:nvPr/>
          </p:nvSpPr>
          <p:spPr>
            <a:xfrm>
              <a:off x="1641465" y="8714580"/>
              <a:ext cx="1593014" cy="15930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B095A3-783F-024D-B3FB-7760A7F61A4E}"/>
                </a:ext>
              </a:extLst>
            </p:cNvPr>
            <p:cNvSpPr txBox="1"/>
            <p:nvPr/>
          </p:nvSpPr>
          <p:spPr>
            <a:xfrm>
              <a:off x="3598057" y="8275273"/>
              <a:ext cx="2212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7EB81F1E-9CC4-F441-822C-E2B893A8695F}"/>
                </a:ext>
              </a:extLst>
            </p:cNvPr>
            <p:cNvSpPr txBox="1">
              <a:spLocks/>
            </p:cNvSpPr>
            <p:nvPr/>
          </p:nvSpPr>
          <p:spPr>
            <a:xfrm>
              <a:off x="3441440" y="8924786"/>
              <a:ext cx="4261073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919CC86-795A-7247-B7C0-34163F5D29CA}"/>
                </a:ext>
              </a:extLst>
            </p:cNvPr>
            <p:cNvSpPr/>
            <p:nvPr/>
          </p:nvSpPr>
          <p:spPr>
            <a:xfrm>
              <a:off x="8840969" y="8714580"/>
              <a:ext cx="1593014" cy="1593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A048BC-2283-E545-A4E8-7251FDC5D887}"/>
                </a:ext>
              </a:extLst>
            </p:cNvPr>
            <p:cNvSpPr txBox="1"/>
            <p:nvPr/>
          </p:nvSpPr>
          <p:spPr>
            <a:xfrm>
              <a:off x="10797561" y="8275273"/>
              <a:ext cx="2212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D05F9D75-CB9C-BE46-9624-D438AD0397A5}"/>
                </a:ext>
              </a:extLst>
            </p:cNvPr>
            <p:cNvSpPr txBox="1">
              <a:spLocks/>
            </p:cNvSpPr>
            <p:nvPr/>
          </p:nvSpPr>
          <p:spPr>
            <a:xfrm>
              <a:off x="10640944" y="8924786"/>
              <a:ext cx="4261073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479BA8A-2414-B547-946F-44E17378135F}"/>
                </a:ext>
              </a:extLst>
            </p:cNvPr>
            <p:cNvSpPr/>
            <p:nvPr/>
          </p:nvSpPr>
          <p:spPr>
            <a:xfrm>
              <a:off x="16044377" y="8714580"/>
              <a:ext cx="1593014" cy="15930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3E356-2E90-2040-99B0-E6BEE3101170}"/>
                </a:ext>
              </a:extLst>
            </p:cNvPr>
            <p:cNvSpPr txBox="1"/>
            <p:nvPr/>
          </p:nvSpPr>
          <p:spPr>
            <a:xfrm>
              <a:off x="18000969" y="8275273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FA2DD230-AB9E-3941-9D3E-13755D694E91}"/>
                </a:ext>
              </a:extLst>
            </p:cNvPr>
            <p:cNvSpPr txBox="1">
              <a:spLocks/>
            </p:cNvSpPr>
            <p:nvPr/>
          </p:nvSpPr>
          <p:spPr>
            <a:xfrm>
              <a:off x="17844352" y="8924786"/>
              <a:ext cx="4261073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50A234D-57E9-8349-BC1F-7874ED68A065}"/>
                </a:ext>
              </a:extLst>
            </p:cNvPr>
            <p:cNvGrpSpPr/>
            <p:nvPr/>
          </p:nvGrpSpPr>
          <p:grpSpPr>
            <a:xfrm>
              <a:off x="16565621" y="9142884"/>
              <a:ext cx="650372" cy="783710"/>
              <a:chOff x="7017506" y="4378177"/>
              <a:chExt cx="894682" cy="1078109"/>
            </a:xfrm>
            <a:solidFill>
              <a:schemeClr val="bg1"/>
            </a:solidFill>
          </p:grpSpPr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218B7093-9C7B-9044-B5A6-93331DFF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7506" y="4378177"/>
                <a:ext cx="894682" cy="1078109"/>
              </a:xfrm>
              <a:custGeom>
                <a:avLst/>
                <a:gdLst>
                  <a:gd name="T0" fmla="*/ 289419 w 1054"/>
                  <a:gd name="T1" fmla="*/ 430157 h 1268"/>
                  <a:gd name="T2" fmla="*/ 289419 w 1054"/>
                  <a:gd name="T3" fmla="*/ 430157 h 1268"/>
                  <a:gd name="T4" fmla="*/ 227144 w 1054"/>
                  <a:gd name="T5" fmla="*/ 367058 h 1268"/>
                  <a:gd name="T6" fmla="*/ 227144 w 1054"/>
                  <a:gd name="T7" fmla="*/ 367058 h 1268"/>
                  <a:gd name="T8" fmla="*/ 289419 w 1054"/>
                  <a:gd name="T9" fmla="*/ 304680 h 1268"/>
                  <a:gd name="T10" fmla="*/ 289419 w 1054"/>
                  <a:gd name="T11" fmla="*/ 304680 h 1268"/>
                  <a:gd name="T12" fmla="*/ 352415 w 1054"/>
                  <a:gd name="T13" fmla="*/ 367058 h 1268"/>
                  <a:gd name="T14" fmla="*/ 352415 w 1054"/>
                  <a:gd name="T15" fmla="*/ 367058 h 1268"/>
                  <a:gd name="T16" fmla="*/ 289419 w 1054"/>
                  <a:gd name="T17" fmla="*/ 430157 h 1268"/>
                  <a:gd name="T18" fmla="*/ 200146 w 1054"/>
                  <a:gd name="T19" fmla="*/ 367058 h 1268"/>
                  <a:gd name="T20" fmla="*/ 200146 w 1054"/>
                  <a:gd name="T21" fmla="*/ 367058 h 1268"/>
                  <a:gd name="T22" fmla="*/ 200146 w 1054"/>
                  <a:gd name="T23" fmla="*/ 368500 h 1268"/>
                  <a:gd name="T24" fmla="*/ 62996 w 1054"/>
                  <a:gd name="T25" fmla="*/ 368500 h 1268"/>
                  <a:gd name="T26" fmla="*/ 62996 w 1054"/>
                  <a:gd name="T27" fmla="*/ 368500 h 1268"/>
                  <a:gd name="T28" fmla="*/ 27358 w 1054"/>
                  <a:gd name="T29" fmla="*/ 332444 h 1268"/>
                  <a:gd name="T30" fmla="*/ 27358 w 1054"/>
                  <a:gd name="T31" fmla="*/ 62739 h 1268"/>
                  <a:gd name="T32" fmla="*/ 27358 w 1054"/>
                  <a:gd name="T33" fmla="*/ 62739 h 1268"/>
                  <a:gd name="T34" fmla="*/ 62996 w 1054"/>
                  <a:gd name="T35" fmla="*/ 26321 h 1268"/>
                  <a:gd name="T36" fmla="*/ 254142 w 1054"/>
                  <a:gd name="T37" fmla="*/ 26321 h 1268"/>
                  <a:gd name="T38" fmla="*/ 254142 w 1054"/>
                  <a:gd name="T39" fmla="*/ 26321 h 1268"/>
                  <a:gd name="T40" fmla="*/ 290139 w 1054"/>
                  <a:gd name="T41" fmla="*/ 62739 h 1268"/>
                  <a:gd name="T42" fmla="*/ 290139 w 1054"/>
                  <a:gd name="T43" fmla="*/ 277277 h 1268"/>
                  <a:gd name="T44" fmla="*/ 289419 w 1054"/>
                  <a:gd name="T45" fmla="*/ 277277 h 1268"/>
                  <a:gd name="T46" fmla="*/ 289419 w 1054"/>
                  <a:gd name="T47" fmla="*/ 277277 h 1268"/>
                  <a:gd name="T48" fmla="*/ 200146 w 1054"/>
                  <a:gd name="T49" fmla="*/ 367058 h 1268"/>
                  <a:gd name="T50" fmla="*/ 317137 w 1054"/>
                  <a:gd name="T51" fmla="*/ 281964 h 1268"/>
                  <a:gd name="T52" fmla="*/ 317137 w 1054"/>
                  <a:gd name="T53" fmla="*/ 62739 h 1268"/>
                  <a:gd name="T54" fmla="*/ 317137 w 1054"/>
                  <a:gd name="T55" fmla="*/ 62739 h 1268"/>
                  <a:gd name="T56" fmla="*/ 254142 w 1054"/>
                  <a:gd name="T57" fmla="*/ 0 h 1268"/>
                  <a:gd name="T58" fmla="*/ 62996 w 1054"/>
                  <a:gd name="T59" fmla="*/ 0 h 1268"/>
                  <a:gd name="T60" fmla="*/ 62996 w 1054"/>
                  <a:gd name="T61" fmla="*/ 0 h 1268"/>
                  <a:gd name="T62" fmla="*/ 0 w 1054"/>
                  <a:gd name="T63" fmla="*/ 62739 h 1268"/>
                  <a:gd name="T64" fmla="*/ 0 w 1054"/>
                  <a:gd name="T65" fmla="*/ 332444 h 1268"/>
                  <a:gd name="T66" fmla="*/ 0 w 1054"/>
                  <a:gd name="T67" fmla="*/ 332444 h 1268"/>
                  <a:gd name="T68" fmla="*/ 62996 w 1054"/>
                  <a:gd name="T69" fmla="*/ 395543 h 1268"/>
                  <a:gd name="T70" fmla="*/ 204825 w 1054"/>
                  <a:gd name="T71" fmla="*/ 395543 h 1268"/>
                  <a:gd name="T72" fmla="*/ 204825 w 1054"/>
                  <a:gd name="T73" fmla="*/ 395543 h 1268"/>
                  <a:gd name="T74" fmla="*/ 289419 w 1054"/>
                  <a:gd name="T75" fmla="*/ 456839 h 1268"/>
                  <a:gd name="T76" fmla="*/ 289419 w 1054"/>
                  <a:gd name="T77" fmla="*/ 456839 h 1268"/>
                  <a:gd name="T78" fmla="*/ 379053 w 1054"/>
                  <a:gd name="T79" fmla="*/ 367058 h 1268"/>
                  <a:gd name="T80" fmla="*/ 379053 w 1054"/>
                  <a:gd name="T81" fmla="*/ 367058 h 1268"/>
                  <a:gd name="T82" fmla="*/ 317137 w 1054"/>
                  <a:gd name="T83" fmla="*/ 281964 h 12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54" h="1268">
                    <a:moveTo>
                      <a:pt x="804" y="1193"/>
                    </a:moveTo>
                    <a:lnTo>
                      <a:pt x="804" y="1193"/>
                    </a:lnTo>
                    <a:cubicBezTo>
                      <a:pt x="708" y="1193"/>
                      <a:pt x="631" y="1114"/>
                      <a:pt x="631" y="1018"/>
                    </a:cubicBezTo>
                    <a:cubicBezTo>
                      <a:pt x="631" y="922"/>
                      <a:pt x="708" y="845"/>
                      <a:pt x="804" y="845"/>
                    </a:cubicBezTo>
                    <a:cubicBezTo>
                      <a:pt x="901" y="845"/>
                      <a:pt x="979" y="922"/>
                      <a:pt x="979" y="1018"/>
                    </a:cubicBezTo>
                    <a:cubicBezTo>
                      <a:pt x="979" y="1114"/>
                      <a:pt x="901" y="1193"/>
                      <a:pt x="804" y="1193"/>
                    </a:cubicBezTo>
                    <a:close/>
                    <a:moveTo>
                      <a:pt x="556" y="1018"/>
                    </a:moveTo>
                    <a:lnTo>
                      <a:pt x="556" y="1018"/>
                    </a:lnTo>
                    <a:cubicBezTo>
                      <a:pt x="556" y="1020"/>
                      <a:pt x="556" y="1021"/>
                      <a:pt x="556" y="1022"/>
                    </a:cubicBezTo>
                    <a:lnTo>
                      <a:pt x="175" y="1022"/>
                    </a:lnTo>
                    <a:cubicBezTo>
                      <a:pt x="120" y="1022"/>
                      <a:pt x="76" y="978"/>
                      <a:pt x="76" y="922"/>
                    </a:cubicBezTo>
                    <a:lnTo>
                      <a:pt x="76" y="174"/>
                    </a:lnTo>
                    <a:cubicBezTo>
                      <a:pt x="76" y="118"/>
                      <a:pt x="120" y="73"/>
                      <a:pt x="175" y="73"/>
                    </a:cubicBezTo>
                    <a:lnTo>
                      <a:pt x="706" y="73"/>
                    </a:lnTo>
                    <a:cubicBezTo>
                      <a:pt x="761" y="73"/>
                      <a:pt x="806" y="118"/>
                      <a:pt x="806" y="174"/>
                    </a:cubicBezTo>
                    <a:lnTo>
                      <a:pt x="806" y="769"/>
                    </a:lnTo>
                    <a:lnTo>
                      <a:pt x="804" y="769"/>
                    </a:lnTo>
                    <a:cubicBezTo>
                      <a:pt x="668" y="769"/>
                      <a:pt x="556" y="882"/>
                      <a:pt x="556" y="1018"/>
                    </a:cubicBezTo>
                    <a:close/>
                    <a:moveTo>
                      <a:pt x="881" y="782"/>
                    </a:moveTo>
                    <a:lnTo>
                      <a:pt x="881" y="174"/>
                    </a:lnTo>
                    <a:cubicBezTo>
                      <a:pt x="881" y="78"/>
                      <a:pt x="803" y="0"/>
                      <a:pt x="706" y="0"/>
                    </a:cubicBezTo>
                    <a:lnTo>
                      <a:pt x="175" y="0"/>
                    </a:lnTo>
                    <a:cubicBezTo>
                      <a:pt x="79" y="0"/>
                      <a:pt x="0" y="78"/>
                      <a:pt x="0" y="174"/>
                    </a:cubicBezTo>
                    <a:lnTo>
                      <a:pt x="0" y="922"/>
                    </a:lnTo>
                    <a:cubicBezTo>
                      <a:pt x="0" y="1018"/>
                      <a:pt x="79" y="1097"/>
                      <a:pt x="175" y="1097"/>
                    </a:cubicBezTo>
                    <a:lnTo>
                      <a:pt x="569" y="1097"/>
                    </a:lnTo>
                    <a:cubicBezTo>
                      <a:pt x="601" y="1196"/>
                      <a:pt x="694" y="1267"/>
                      <a:pt x="804" y="1267"/>
                    </a:cubicBezTo>
                    <a:cubicBezTo>
                      <a:pt x="942" y="1267"/>
                      <a:pt x="1053" y="1156"/>
                      <a:pt x="1053" y="1018"/>
                    </a:cubicBezTo>
                    <a:cubicBezTo>
                      <a:pt x="1053" y="908"/>
                      <a:pt x="980" y="814"/>
                      <a:pt x="881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16BC986A-AA35-9D49-967C-F79BA4BF4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6508" y="5164298"/>
                <a:ext cx="213377" cy="164711"/>
              </a:xfrm>
              <a:custGeom>
                <a:avLst/>
                <a:gdLst>
                  <a:gd name="T0" fmla="*/ 65875 w 250"/>
                  <a:gd name="T1" fmla="*/ 5067 h 193"/>
                  <a:gd name="T2" fmla="*/ 33662 w 250"/>
                  <a:gd name="T3" fmla="*/ 37277 h 193"/>
                  <a:gd name="T4" fmla="*/ 24251 w 250"/>
                  <a:gd name="T5" fmla="*/ 28230 h 193"/>
                  <a:gd name="T6" fmla="*/ 24251 w 250"/>
                  <a:gd name="T7" fmla="*/ 28230 h 193"/>
                  <a:gd name="T8" fmla="*/ 5429 w 250"/>
                  <a:gd name="T9" fmla="*/ 28230 h 193"/>
                  <a:gd name="T10" fmla="*/ 5429 w 250"/>
                  <a:gd name="T11" fmla="*/ 28230 h 193"/>
                  <a:gd name="T12" fmla="*/ 5429 w 250"/>
                  <a:gd name="T13" fmla="*/ 47411 h 193"/>
                  <a:gd name="T14" fmla="*/ 24251 w 250"/>
                  <a:gd name="T15" fmla="*/ 65507 h 193"/>
                  <a:gd name="T16" fmla="*/ 24251 w 250"/>
                  <a:gd name="T17" fmla="*/ 65507 h 193"/>
                  <a:gd name="T18" fmla="*/ 33662 w 250"/>
                  <a:gd name="T19" fmla="*/ 69488 h 193"/>
                  <a:gd name="T20" fmla="*/ 33662 w 250"/>
                  <a:gd name="T21" fmla="*/ 69488 h 193"/>
                  <a:gd name="T22" fmla="*/ 43434 w 250"/>
                  <a:gd name="T23" fmla="*/ 65507 h 193"/>
                  <a:gd name="T24" fmla="*/ 84697 w 250"/>
                  <a:gd name="T25" fmla="*/ 23887 h 193"/>
                  <a:gd name="T26" fmla="*/ 84697 w 250"/>
                  <a:gd name="T27" fmla="*/ 23887 h 193"/>
                  <a:gd name="T28" fmla="*/ 84697 w 250"/>
                  <a:gd name="T29" fmla="*/ 5067 h 193"/>
                  <a:gd name="T30" fmla="*/ 84697 w 250"/>
                  <a:gd name="T31" fmla="*/ 5067 h 193"/>
                  <a:gd name="T32" fmla="*/ 65875 w 250"/>
                  <a:gd name="T33" fmla="*/ 5067 h 1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0" h="193">
                    <a:moveTo>
                      <a:pt x="182" y="14"/>
                    </a:moveTo>
                    <a:lnTo>
                      <a:pt x="93" y="103"/>
                    </a:lnTo>
                    <a:lnTo>
                      <a:pt x="67" y="78"/>
                    </a:lnTo>
                    <a:cubicBezTo>
                      <a:pt x="52" y="63"/>
                      <a:pt x="28" y="63"/>
                      <a:pt x="15" y="78"/>
                    </a:cubicBezTo>
                    <a:cubicBezTo>
                      <a:pt x="0" y="93"/>
                      <a:pt x="0" y="116"/>
                      <a:pt x="15" y="131"/>
                    </a:cubicBezTo>
                    <a:lnTo>
                      <a:pt x="67" y="181"/>
                    </a:lnTo>
                    <a:cubicBezTo>
                      <a:pt x="74" y="188"/>
                      <a:pt x="84" y="192"/>
                      <a:pt x="93" y="192"/>
                    </a:cubicBezTo>
                    <a:cubicBezTo>
                      <a:pt x="102" y="192"/>
                      <a:pt x="112" y="188"/>
                      <a:pt x="120" y="181"/>
                    </a:cubicBezTo>
                    <a:lnTo>
                      <a:pt x="234" y="66"/>
                    </a:lnTo>
                    <a:cubicBezTo>
                      <a:pt x="249" y="51"/>
                      <a:pt x="249" y="28"/>
                      <a:pt x="234" y="14"/>
                    </a:cubicBezTo>
                    <a:cubicBezTo>
                      <a:pt x="221" y="0"/>
                      <a:pt x="197" y="0"/>
                      <a:pt x="182" y="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EF8BF670-CD18-194F-9331-C9D8B560F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501712"/>
                <a:ext cx="486646" cy="63637"/>
              </a:xfrm>
              <a:custGeom>
                <a:avLst/>
                <a:gdLst>
                  <a:gd name="T0" fmla="*/ 192736 w 575"/>
                  <a:gd name="T1" fmla="*/ 0 h 75"/>
                  <a:gd name="T2" fmla="*/ 13280 w 575"/>
                  <a:gd name="T3" fmla="*/ 0 h 75"/>
                  <a:gd name="T4" fmla="*/ 13280 w 575"/>
                  <a:gd name="T5" fmla="*/ 0 h 75"/>
                  <a:gd name="T6" fmla="*/ 0 w 575"/>
                  <a:gd name="T7" fmla="*/ 13314 h 75"/>
                  <a:gd name="T8" fmla="*/ 0 w 575"/>
                  <a:gd name="T9" fmla="*/ 13314 h 75"/>
                  <a:gd name="T10" fmla="*/ 13280 w 575"/>
                  <a:gd name="T11" fmla="*/ 26627 h 75"/>
                  <a:gd name="T12" fmla="*/ 192736 w 575"/>
                  <a:gd name="T13" fmla="*/ 26627 h 75"/>
                  <a:gd name="T14" fmla="*/ 192736 w 575"/>
                  <a:gd name="T15" fmla="*/ 26627 h 75"/>
                  <a:gd name="T16" fmla="*/ 206016 w 575"/>
                  <a:gd name="T17" fmla="*/ 13314 h 75"/>
                  <a:gd name="T18" fmla="*/ 206016 w 575"/>
                  <a:gd name="T19" fmla="*/ 13314 h 75"/>
                  <a:gd name="T20" fmla="*/ 192736 w 575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5" h="75">
                    <a:moveTo>
                      <a:pt x="537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lnTo>
                      <a:pt x="537" y="74"/>
                    </a:lnTo>
                    <a:cubicBezTo>
                      <a:pt x="558" y="74"/>
                      <a:pt x="574" y="58"/>
                      <a:pt x="574" y="37"/>
                    </a:cubicBezTo>
                    <a:cubicBezTo>
                      <a:pt x="574" y="16"/>
                      <a:pt x="558" y="0"/>
                      <a:pt x="5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A6F5B648-1A94-8740-8FE8-1851DADF3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610270"/>
                <a:ext cx="426751" cy="63640"/>
              </a:xfrm>
              <a:custGeom>
                <a:avLst/>
                <a:gdLst>
                  <a:gd name="T0" fmla="*/ 13365 w 501"/>
                  <a:gd name="T1" fmla="*/ 26628 h 75"/>
                  <a:gd name="T2" fmla="*/ 167248 w 501"/>
                  <a:gd name="T3" fmla="*/ 26628 h 75"/>
                  <a:gd name="T4" fmla="*/ 167248 w 501"/>
                  <a:gd name="T5" fmla="*/ 26628 h 75"/>
                  <a:gd name="T6" fmla="*/ 180614 w 501"/>
                  <a:gd name="T7" fmla="*/ 13314 h 75"/>
                  <a:gd name="T8" fmla="*/ 180614 w 501"/>
                  <a:gd name="T9" fmla="*/ 13314 h 75"/>
                  <a:gd name="T10" fmla="*/ 167248 w 501"/>
                  <a:gd name="T11" fmla="*/ 0 h 75"/>
                  <a:gd name="T12" fmla="*/ 13365 w 501"/>
                  <a:gd name="T13" fmla="*/ 0 h 75"/>
                  <a:gd name="T14" fmla="*/ 13365 w 501"/>
                  <a:gd name="T15" fmla="*/ 0 h 75"/>
                  <a:gd name="T16" fmla="*/ 0 w 501"/>
                  <a:gd name="T17" fmla="*/ 13314 h 75"/>
                  <a:gd name="T18" fmla="*/ 0 w 501"/>
                  <a:gd name="T19" fmla="*/ 13314 h 75"/>
                  <a:gd name="T20" fmla="*/ 13365 w 501"/>
                  <a:gd name="T21" fmla="*/ 26628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01" h="75">
                    <a:moveTo>
                      <a:pt x="37" y="74"/>
                    </a:moveTo>
                    <a:lnTo>
                      <a:pt x="463" y="74"/>
                    </a:lnTo>
                    <a:cubicBezTo>
                      <a:pt x="484" y="74"/>
                      <a:pt x="500" y="58"/>
                      <a:pt x="500" y="37"/>
                    </a:cubicBezTo>
                    <a:cubicBezTo>
                      <a:pt x="500" y="16"/>
                      <a:pt x="484" y="0"/>
                      <a:pt x="463" y="0"/>
                    </a:cubicBez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CF20CA51-9AAA-054A-8CAB-E7901DEC9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718831"/>
                <a:ext cx="486646" cy="63637"/>
              </a:xfrm>
              <a:custGeom>
                <a:avLst/>
                <a:gdLst>
                  <a:gd name="T0" fmla="*/ 192665 w 572"/>
                  <a:gd name="T1" fmla="*/ 0 h 75"/>
                  <a:gd name="T2" fmla="*/ 13349 w 572"/>
                  <a:gd name="T3" fmla="*/ 0 h 75"/>
                  <a:gd name="T4" fmla="*/ 13349 w 572"/>
                  <a:gd name="T5" fmla="*/ 0 h 75"/>
                  <a:gd name="T6" fmla="*/ 0 w 572"/>
                  <a:gd name="T7" fmla="*/ 13314 h 75"/>
                  <a:gd name="T8" fmla="*/ 0 w 572"/>
                  <a:gd name="T9" fmla="*/ 13314 h 75"/>
                  <a:gd name="T10" fmla="*/ 13349 w 572"/>
                  <a:gd name="T11" fmla="*/ 26627 h 75"/>
                  <a:gd name="T12" fmla="*/ 192665 w 572"/>
                  <a:gd name="T13" fmla="*/ 26627 h 75"/>
                  <a:gd name="T14" fmla="*/ 192665 w 572"/>
                  <a:gd name="T15" fmla="*/ 26627 h 75"/>
                  <a:gd name="T16" fmla="*/ 206014 w 572"/>
                  <a:gd name="T17" fmla="*/ 13314 h 75"/>
                  <a:gd name="T18" fmla="*/ 206014 w 572"/>
                  <a:gd name="T19" fmla="*/ 13314 h 75"/>
                  <a:gd name="T20" fmla="*/ 192665 w 572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2" h="75">
                    <a:moveTo>
                      <a:pt x="534" y="0"/>
                    </a:moveTo>
                    <a:lnTo>
                      <a:pt x="37" y="0"/>
                    </a:ln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lnTo>
                      <a:pt x="534" y="74"/>
                    </a:lnTo>
                    <a:cubicBezTo>
                      <a:pt x="555" y="74"/>
                      <a:pt x="571" y="58"/>
                      <a:pt x="571" y="37"/>
                    </a:cubicBezTo>
                    <a:cubicBezTo>
                      <a:pt x="571" y="17"/>
                      <a:pt x="555" y="0"/>
                      <a:pt x="53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41">
                <a:extLst>
                  <a:ext uri="{FF2B5EF4-FFF2-40B4-BE49-F238E27FC236}">
                    <a16:creationId xmlns:a16="http://schemas.microsoft.com/office/drawing/2014/main" id="{8C3C8004-145D-F04D-AA5C-BC5D9BBE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5123121"/>
                <a:ext cx="164711" cy="63637"/>
              </a:xfrm>
              <a:custGeom>
                <a:avLst/>
                <a:gdLst>
                  <a:gd name="T0" fmla="*/ 56308 w 196"/>
                  <a:gd name="T1" fmla="*/ 0 h 75"/>
                  <a:gd name="T2" fmla="*/ 13186 w 196"/>
                  <a:gd name="T3" fmla="*/ 0 h 75"/>
                  <a:gd name="T4" fmla="*/ 13186 w 196"/>
                  <a:gd name="T5" fmla="*/ 0 h 75"/>
                  <a:gd name="T6" fmla="*/ 0 w 196"/>
                  <a:gd name="T7" fmla="*/ 13314 h 75"/>
                  <a:gd name="T8" fmla="*/ 0 w 196"/>
                  <a:gd name="T9" fmla="*/ 13314 h 75"/>
                  <a:gd name="T10" fmla="*/ 13186 w 196"/>
                  <a:gd name="T11" fmla="*/ 26627 h 75"/>
                  <a:gd name="T12" fmla="*/ 56308 w 196"/>
                  <a:gd name="T13" fmla="*/ 26627 h 75"/>
                  <a:gd name="T14" fmla="*/ 56308 w 196"/>
                  <a:gd name="T15" fmla="*/ 26627 h 75"/>
                  <a:gd name="T16" fmla="*/ 69494 w 196"/>
                  <a:gd name="T17" fmla="*/ 13314 h 75"/>
                  <a:gd name="T18" fmla="*/ 69494 w 196"/>
                  <a:gd name="T19" fmla="*/ 13314 h 75"/>
                  <a:gd name="T20" fmla="*/ 56308 w 196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6" h="75">
                    <a:moveTo>
                      <a:pt x="158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7"/>
                      <a:pt x="17" y="74"/>
                      <a:pt x="37" y="74"/>
                    </a:cubicBezTo>
                    <a:lnTo>
                      <a:pt x="158" y="74"/>
                    </a:lnTo>
                    <a:cubicBezTo>
                      <a:pt x="179" y="74"/>
                      <a:pt x="195" y="57"/>
                      <a:pt x="195" y="37"/>
                    </a:cubicBezTo>
                    <a:cubicBezTo>
                      <a:pt x="195" y="16"/>
                      <a:pt x="179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91FF1B-1945-1F4F-B62A-32EC1CF31C34}"/>
                </a:ext>
              </a:extLst>
            </p:cNvPr>
            <p:cNvGrpSpPr/>
            <p:nvPr/>
          </p:nvGrpSpPr>
          <p:grpSpPr>
            <a:xfrm>
              <a:off x="2046117" y="9112405"/>
              <a:ext cx="783710" cy="783708"/>
              <a:chOff x="5123329" y="2255652"/>
              <a:chExt cx="1078109" cy="1078108"/>
            </a:xfrm>
            <a:solidFill>
              <a:schemeClr val="bg1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A4AC5EC-41CF-3841-A8D8-2D1000AC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988" y="2446566"/>
                <a:ext cx="688792" cy="688792"/>
              </a:xfrm>
              <a:custGeom>
                <a:avLst/>
                <a:gdLst>
                  <a:gd name="T0" fmla="*/ 206484 w 812"/>
                  <a:gd name="T1" fmla="*/ 78781 h 812"/>
                  <a:gd name="T2" fmla="*/ 197132 w 812"/>
                  <a:gd name="T3" fmla="*/ 47125 h 812"/>
                  <a:gd name="T4" fmla="*/ 191736 w 812"/>
                  <a:gd name="T5" fmla="*/ 35613 h 812"/>
                  <a:gd name="T6" fmla="*/ 244616 w 812"/>
                  <a:gd name="T7" fmla="*/ 78781 h 812"/>
                  <a:gd name="T8" fmla="*/ 191736 w 812"/>
                  <a:gd name="T9" fmla="*/ 255767 h 812"/>
                  <a:gd name="T10" fmla="*/ 197132 w 812"/>
                  <a:gd name="T11" fmla="*/ 244616 h 812"/>
                  <a:gd name="T12" fmla="*/ 244975 w 812"/>
                  <a:gd name="T13" fmla="*/ 212240 h 812"/>
                  <a:gd name="T14" fmla="*/ 191736 w 812"/>
                  <a:gd name="T15" fmla="*/ 255767 h 812"/>
                  <a:gd name="T16" fmla="*/ 84896 w 812"/>
                  <a:gd name="T17" fmla="*/ 212240 h 812"/>
                  <a:gd name="T18" fmla="*/ 94968 w 812"/>
                  <a:gd name="T19" fmla="*/ 244616 h 812"/>
                  <a:gd name="T20" fmla="*/ 100005 w 812"/>
                  <a:gd name="T21" fmla="*/ 255767 h 812"/>
                  <a:gd name="T22" fmla="*/ 46405 w 812"/>
                  <a:gd name="T23" fmla="*/ 212240 h 812"/>
                  <a:gd name="T24" fmla="*/ 100005 w 812"/>
                  <a:gd name="T25" fmla="*/ 35613 h 812"/>
                  <a:gd name="T26" fmla="*/ 94968 w 812"/>
                  <a:gd name="T27" fmla="*/ 47125 h 812"/>
                  <a:gd name="T28" fmla="*/ 47484 w 812"/>
                  <a:gd name="T29" fmla="*/ 78781 h 812"/>
                  <a:gd name="T30" fmla="*/ 100005 w 812"/>
                  <a:gd name="T31" fmla="*/ 35613 h 812"/>
                  <a:gd name="T32" fmla="*/ 26620 w 812"/>
                  <a:gd name="T33" fmla="*/ 146050 h 812"/>
                  <a:gd name="T34" fmla="*/ 79860 w 812"/>
                  <a:gd name="T35" fmla="*/ 105401 h 812"/>
                  <a:gd name="T36" fmla="*/ 77701 w 812"/>
                  <a:gd name="T37" fmla="*/ 146050 h 812"/>
                  <a:gd name="T38" fmla="*/ 79860 w 812"/>
                  <a:gd name="T39" fmla="*/ 185260 h 812"/>
                  <a:gd name="T40" fmla="*/ 33095 w 812"/>
                  <a:gd name="T41" fmla="*/ 185260 h 812"/>
                  <a:gd name="T42" fmla="*/ 100005 w 812"/>
                  <a:gd name="T43" fmla="*/ 35613 h 812"/>
                  <a:gd name="T44" fmla="*/ 146050 w 812"/>
                  <a:gd name="T45" fmla="*/ 264761 h 812"/>
                  <a:gd name="T46" fmla="*/ 179505 w 812"/>
                  <a:gd name="T47" fmla="*/ 212240 h 812"/>
                  <a:gd name="T48" fmla="*/ 146050 w 812"/>
                  <a:gd name="T49" fmla="*/ 264761 h 812"/>
                  <a:gd name="T50" fmla="*/ 187059 w 812"/>
                  <a:gd name="T51" fmla="*/ 146050 h 812"/>
                  <a:gd name="T52" fmla="*/ 107199 w 812"/>
                  <a:gd name="T53" fmla="*/ 185260 h 812"/>
                  <a:gd name="T54" fmla="*/ 104321 w 812"/>
                  <a:gd name="T55" fmla="*/ 146050 h 812"/>
                  <a:gd name="T56" fmla="*/ 107199 w 812"/>
                  <a:gd name="T57" fmla="*/ 105401 h 812"/>
                  <a:gd name="T58" fmla="*/ 184181 w 812"/>
                  <a:gd name="T59" fmla="*/ 105401 h 812"/>
                  <a:gd name="T60" fmla="*/ 265120 w 812"/>
                  <a:gd name="T61" fmla="*/ 146050 h 812"/>
                  <a:gd name="T62" fmla="*/ 258285 w 812"/>
                  <a:gd name="T63" fmla="*/ 185260 h 812"/>
                  <a:gd name="T64" fmla="*/ 211521 w 812"/>
                  <a:gd name="T65" fmla="*/ 185260 h 812"/>
                  <a:gd name="T66" fmla="*/ 214039 w 812"/>
                  <a:gd name="T67" fmla="*/ 146050 h 812"/>
                  <a:gd name="T68" fmla="*/ 257926 w 812"/>
                  <a:gd name="T69" fmla="*/ 105401 h 812"/>
                  <a:gd name="T70" fmla="*/ 265120 w 812"/>
                  <a:gd name="T71" fmla="*/ 146050 h 812"/>
                  <a:gd name="T72" fmla="*/ 112595 w 812"/>
                  <a:gd name="T73" fmla="*/ 78781 h 812"/>
                  <a:gd name="T74" fmla="*/ 146050 w 812"/>
                  <a:gd name="T75" fmla="*/ 26620 h 812"/>
                  <a:gd name="T76" fmla="*/ 179505 w 812"/>
                  <a:gd name="T77" fmla="*/ 78781 h 812"/>
                  <a:gd name="T78" fmla="*/ 12950 w 812"/>
                  <a:gd name="T79" fmla="*/ 85616 h 812"/>
                  <a:gd name="T80" fmla="*/ 12231 w 812"/>
                  <a:gd name="T81" fmla="*/ 87414 h 812"/>
                  <a:gd name="T82" fmla="*/ 0 w 812"/>
                  <a:gd name="T83" fmla="*/ 146050 h 812"/>
                  <a:gd name="T84" fmla="*/ 146050 w 812"/>
                  <a:gd name="T85" fmla="*/ 291740 h 812"/>
                  <a:gd name="T86" fmla="*/ 291740 w 812"/>
                  <a:gd name="T87" fmla="*/ 146050 h 812"/>
                  <a:gd name="T88" fmla="*/ 279509 w 812"/>
                  <a:gd name="T89" fmla="*/ 87414 h 812"/>
                  <a:gd name="T90" fmla="*/ 278430 w 812"/>
                  <a:gd name="T91" fmla="*/ 85616 h 812"/>
                  <a:gd name="T92" fmla="*/ 146050 w 812"/>
                  <a:gd name="T93" fmla="*/ 0 h 81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12" h="812">
                    <a:moveTo>
                      <a:pt x="680" y="219"/>
                    </a:moveTo>
                    <a:lnTo>
                      <a:pt x="574" y="219"/>
                    </a:lnTo>
                    <a:cubicBezTo>
                      <a:pt x="567" y="187"/>
                      <a:pt x="558" y="157"/>
                      <a:pt x="548" y="131"/>
                    </a:cubicBezTo>
                    <a:cubicBezTo>
                      <a:pt x="542" y="120"/>
                      <a:pt x="537" y="110"/>
                      <a:pt x="533" y="99"/>
                    </a:cubicBezTo>
                    <a:cubicBezTo>
                      <a:pt x="592" y="124"/>
                      <a:pt x="643" y="166"/>
                      <a:pt x="680" y="219"/>
                    </a:cubicBezTo>
                    <a:close/>
                    <a:moveTo>
                      <a:pt x="533" y="711"/>
                    </a:moveTo>
                    <a:lnTo>
                      <a:pt x="533" y="711"/>
                    </a:lnTo>
                    <a:cubicBezTo>
                      <a:pt x="537" y="702"/>
                      <a:pt x="542" y="692"/>
                      <a:pt x="548" y="680"/>
                    </a:cubicBezTo>
                    <a:cubicBezTo>
                      <a:pt x="558" y="653"/>
                      <a:pt x="569" y="622"/>
                      <a:pt x="576" y="590"/>
                    </a:cubicBezTo>
                    <a:lnTo>
                      <a:pt x="681" y="590"/>
                    </a:lnTo>
                    <a:cubicBezTo>
                      <a:pt x="646" y="643"/>
                      <a:pt x="594" y="685"/>
                      <a:pt x="533" y="711"/>
                    </a:cubicBezTo>
                    <a:close/>
                    <a:moveTo>
                      <a:pt x="129" y="590"/>
                    </a:moveTo>
                    <a:lnTo>
                      <a:pt x="236" y="590"/>
                    </a:lnTo>
                    <a:cubicBezTo>
                      <a:pt x="243" y="622"/>
                      <a:pt x="252" y="653"/>
                      <a:pt x="264" y="680"/>
                    </a:cubicBezTo>
                    <a:cubicBezTo>
                      <a:pt x="268" y="692"/>
                      <a:pt x="273" y="702"/>
                      <a:pt x="278" y="711"/>
                    </a:cubicBezTo>
                    <a:cubicBezTo>
                      <a:pt x="217" y="685"/>
                      <a:pt x="166" y="643"/>
                      <a:pt x="129" y="590"/>
                    </a:cubicBezTo>
                    <a:close/>
                    <a:moveTo>
                      <a:pt x="278" y="99"/>
                    </a:moveTo>
                    <a:lnTo>
                      <a:pt x="278" y="99"/>
                    </a:lnTo>
                    <a:cubicBezTo>
                      <a:pt x="273" y="110"/>
                      <a:pt x="268" y="120"/>
                      <a:pt x="264" y="131"/>
                    </a:cubicBezTo>
                    <a:cubicBezTo>
                      <a:pt x="252" y="157"/>
                      <a:pt x="243" y="187"/>
                      <a:pt x="236" y="219"/>
                    </a:cubicBezTo>
                    <a:lnTo>
                      <a:pt x="132" y="219"/>
                    </a:lnTo>
                    <a:cubicBezTo>
                      <a:pt x="167" y="166"/>
                      <a:pt x="217" y="124"/>
                      <a:pt x="278" y="99"/>
                    </a:cubicBezTo>
                    <a:lnTo>
                      <a:pt x="74" y="406"/>
                    </a:lnTo>
                    <a:cubicBezTo>
                      <a:pt x="74" y="366"/>
                      <a:pt x="82" y="329"/>
                      <a:pt x="93" y="293"/>
                    </a:cubicBezTo>
                    <a:lnTo>
                      <a:pt x="222" y="293"/>
                    </a:lnTo>
                    <a:cubicBezTo>
                      <a:pt x="217" y="329"/>
                      <a:pt x="216" y="367"/>
                      <a:pt x="216" y="406"/>
                    </a:cubicBezTo>
                    <a:cubicBezTo>
                      <a:pt x="216" y="443"/>
                      <a:pt x="217" y="480"/>
                      <a:pt x="222" y="515"/>
                    </a:cubicBezTo>
                    <a:lnTo>
                      <a:pt x="92" y="515"/>
                    </a:lnTo>
                    <a:cubicBezTo>
                      <a:pt x="80" y="480"/>
                      <a:pt x="74" y="444"/>
                      <a:pt x="74" y="406"/>
                    </a:cubicBezTo>
                    <a:lnTo>
                      <a:pt x="278" y="99"/>
                    </a:lnTo>
                    <a:close/>
                    <a:moveTo>
                      <a:pt x="406" y="736"/>
                    </a:moveTo>
                    <a:lnTo>
                      <a:pt x="406" y="736"/>
                    </a:lnTo>
                    <a:cubicBezTo>
                      <a:pt x="375" y="736"/>
                      <a:pt x="336" y="683"/>
                      <a:pt x="311" y="590"/>
                    </a:cubicBezTo>
                    <a:lnTo>
                      <a:pt x="499" y="590"/>
                    </a:lnTo>
                    <a:cubicBezTo>
                      <a:pt x="476" y="683"/>
                      <a:pt x="435" y="736"/>
                      <a:pt x="406" y="736"/>
                    </a:cubicBezTo>
                    <a:close/>
                    <a:moveTo>
                      <a:pt x="520" y="406"/>
                    </a:moveTo>
                    <a:lnTo>
                      <a:pt x="520" y="406"/>
                    </a:lnTo>
                    <a:cubicBezTo>
                      <a:pt x="520" y="444"/>
                      <a:pt x="518" y="481"/>
                      <a:pt x="514" y="515"/>
                    </a:cubicBezTo>
                    <a:lnTo>
                      <a:pt x="298" y="515"/>
                    </a:lnTo>
                    <a:cubicBezTo>
                      <a:pt x="293" y="481"/>
                      <a:pt x="290" y="444"/>
                      <a:pt x="290" y="406"/>
                    </a:cubicBezTo>
                    <a:cubicBezTo>
                      <a:pt x="290" y="364"/>
                      <a:pt x="293" y="327"/>
                      <a:pt x="298" y="293"/>
                    </a:cubicBezTo>
                    <a:lnTo>
                      <a:pt x="512" y="293"/>
                    </a:lnTo>
                    <a:cubicBezTo>
                      <a:pt x="518" y="327"/>
                      <a:pt x="520" y="364"/>
                      <a:pt x="520" y="406"/>
                    </a:cubicBezTo>
                    <a:close/>
                    <a:moveTo>
                      <a:pt x="737" y="406"/>
                    </a:moveTo>
                    <a:lnTo>
                      <a:pt x="737" y="406"/>
                    </a:lnTo>
                    <a:cubicBezTo>
                      <a:pt x="737" y="444"/>
                      <a:pt x="730" y="480"/>
                      <a:pt x="718" y="515"/>
                    </a:cubicBezTo>
                    <a:lnTo>
                      <a:pt x="588" y="515"/>
                    </a:lnTo>
                    <a:cubicBezTo>
                      <a:pt x="592" y="480"/>
                      <a:pt x="595" y="443"/>
                      <a:pt x="595" y="406"/>
                    </a:cubicBezTo>
                    <a:cubicBezTo>
                      <a:pt x="595" y="367"/>
                      <a:pt x="592" y="329"/>
                      <a:pt x="588" y="293"/>
                    </a:cubicBezTo>
                    <a:lnTo>
                      <a:pt x="717" y="293"/>
                    </a:lnTo>
                    <a:cubicBezTo>
                      <a:pt x="730" y="329"/>
                      <a:pt x="737" y="366"/>
                      <a:pt x="737" y="406"/>
                    </a:cubicBezTo>
                    <a:close/>
                    <a:moveTo>
                      <a:pt x="499" y="219"/>
                    </a:moveTo>
                    <a:lnTo>
                      <a:pt x="313" y="219"/>
                    </a:lnTo>
                    <a:cubicBezTo>
                      <a:pt x="336" y="127"/>
                      <a:pt x="375" y="74"/>
                      <a:pt x="406" y="74"/>
                    </a:cubicBezTo>
                    <a:cubicBezTo>
                      <a:pt x="435" y="74"/>
                      <a:pt x="474" y="127"/>
                      <a:pt x="499" y="219"/>
                    </a:cubicBezTo>
                    <a:close/>
                    <a:moveTo>
                      <a:pt x="36" y="238"/>
                    </a:moveTo>
                    <a:lnTo>
                      <a:pt x="36" y="238"/>
                    </a:lnTo>
                    <a:cubicBezTo>
                      <a:pt x="34" y="240"/>
                      <a:pt x="34" y="241"/>
                      <a:pt x="34" y="243"/>
                    </a:cubicBezTo>
                    <a:cubicBezTo>
                      <a:pt x="12" y="293"/>
                      <a:pt x="0" y="348"/>
                      <a:pt x="0" y="406"/>
                    </a:cubicBezTo>
                    <a:cubicBezTo>
                      <a:pt x="0" y="629"/>
                      <a:pt x="182" y="811"/>
                      <a:pt x="406" y="811"/>
                    </a:cubicBezTo>
                    <a:cubicBezTo>
                      <a:pt x="630" y="811"/>
                      <a:pt x="811" y="629"/>
                      <a:pt x="811" y="406"/>
                    </a:cubicBezTo>
                    <a:cubicBezTo>
                      <a:pt x="811" y="348"/>
                      <a:pt x="800" y="293"/>
                      <a:pt x="777" y="243"/>
                    </a:cubicBezTo>
                    <a:cubicBezTo>
                      <a:pt x="776" y="241"/>
                      <a:pt x="776" y="240"/>
                      <a:pt x="774" y="238"/>
                    </a:cubicBezTo>
                    <a:cubicBezTo>
                      <a:pt x="711" y="98"/>
                      <a:pt x="570" y="0"/>
                      <a:pt x="406" y="0"/>
                    </a:cubicBezTo>
                    <a:cubicBezTo>
                      <a:pt x="241" y="0"/>
                      <a:pt x="99" y="98"/>
                      <a:pt x="3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D7DAD6A-CFB4-9442-8FCB-3485C7E08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904" y="2364210"/>
                <a:ext cx="692534" cy="969550"/>
              </a:xfrm>
              <a:custGeom>
                <a:avLst/>
                <a:gdLst>
                  <a:gd name="T0" fmla="*/ 204571 w 814"/>
                  <a:gd name="T1" fmla="*/ 26666 h 1141"/>
                  <a:gd name="T2" fmla="*/ 239207 w 814"/>
                  <a:gd name="T3" fmla="*/ 26666 h 1141"/>
                  <a:gd name="T4" fmla="*/ 239207 w 814"/>
                  <a:gd name="T5" fmla="*/ 61620 h 1141"/>
                  <a:gd name="T6" fmla="*/ 204571 w 814"/>
                  <a:gd name="T7" fmla="*/ 61620 h 1141"/>
                  <a:gd name="T8" fmla="*/ 204571 w 814"/>
                  <a:gd name="T9" fmla="*/ 26666 h 1141"/>
                  <a:gd name="T10" fmla="*/ 265545 w 814"/>
                  <a:gd name="T11" fmla="*/ 73152 h 1141"/>
                  <a:gd name="T12" fmla="*/ 265545 w 814"/>
                  <a:gd name="T13" fmla="*/ 73152 h 1141"/>
                  <a:gd name="T14" fmla="*/ 265906 w 814"/>
                  <a:gd name="T15" fmla="*/ 67386 h 1141"/>
                  <a:gd name="T16" fmla="*/ 265906 w 814"/>
                  <a:gd name="T17" fmla="*/ 20900 h 1141"/>
                  <a:gd name="T18" fmla="*/ 265906 w 814"/>
                  <a:gd name="T19" fmla="*/ 20900 h 1141"/>
                  <a:gd name="T20" fmla="*/ 245340 w 814"/>
                  <a:gd name="T21" fmla="*/ 0 h 1141"/>
                  <a:gd name="T22" fmla="*/ 198437 w 814"/>
                  <a:gd name="T23" fmla="*/ 0 h 1141"/>
                  <a:gd name="T24" fmla="*/ 198437 w 814"/>
                  <a:gd name="T25" fmla="*/ 0 h 1141"/>
                  <a:gd name="T26" fmla="*/ 177872 w 814"/>
                  <a:gd name="T27" fmla="*/ 20900 h 1141"/>
                  <a:gd name="T28" fmla="*/ 177872 w 814"/>
                  <a:gd name="T29" fmla="*/ 67386 h 1141"/>
                  <a:gd name="T30" fmla="*/ 177872 w 814"/>
                  <a:gd name="T31" fmla="*/ 67386 h 1141"/>
                  <a:gd name="T32" fmla="*/ 198437 w 814"/>
                  <a:gd name="T33" fmla="*/ 88287 h 1141"/>
                  <a:gd name="T34" fmla="*/ 242815 w 814"/>
                  <a:gd name="T35" fmla="*/ 88287 h 1141"/>
                  <a:gd name="T36" fmla="*/ 242815 w 814"/>
                  <a:gd name="T37" fmla="*/ 88287 h 1141"/>
                  <a:gd name="T38" fmla="*/ 266267 w 814"/>
                  <a:gd name="T39" fmla="*/ 182699 h 1141"/>
                  <a:gd name="T40" fmla="*/ 266267 w 814"/>
                  <a:gd name="T41" fmla="*/ 182699 h 1141"/>
                  <a:gd name="T42" fmla="*/ 207096 w 814"/>
                  <a:gd name="T43" fmla="*/ 325399 h 1141"/>
                  <a:gd name="T44" fmla="*/ 207096 w 814"/>
                  <a:gd name="T45" fmla="*/ 325399 h 1141"/>
                  <a:gd name="T46" fmla="*/ 64582 w 814"/>
                  <a:gd name="T47" fmla="*/ 383776 h 1141"/>
                  <a:gd name="T48" fmla="*/ 64582 w 814"/>
                  <a:gd name="T49" fmla="*/ 383776 h 1141"/>
                  <a:gd name="T50" fmla="*/ 17679 w 814"/>
                  <a:gd name="T51" fmla="*/ 378371 h 1141"/>
                  <a:gd name="T52" fmla="*/ 17679 w 814"/>
                  <a:gd name="T53" fmla="*/ 378371 h 1141"/>
                  <a:gd name="T54" fmla="*/ 1443 w 814"/>
                  <a:gd name="T55" fmla="*/ 388461 h 1141"/>
                  <a:gd name="T56" fmla="*/ 1443 w 814"/>
                  <a:gd name="T57" fmla="*/ 388461 h 1141"/>
                  <a:gd name="T58" fmla="*/ 10824 w 814"/>
                  <a:gd name="T59" fmla="*/ 404677 h 1141"/>
                  <a:gd name="T60" fmla="*/ 10824 w 814"/>
                  <a:gd name="T61" fmla="*/ 404677 h 1141"/>
                  <a:gd name="T62" fmla="*/ 64582 w 814"/>
                  <a:gd name="T63" fmla="*/ 410803 h 1141"/>
                  <a:gd name="T64" fmla="*/ 64582 w 814"/>
                  <a:gd name="T65" fmla="*/ 410803 h 1141"/>
                  <a:gd name="T66" fmla="*/ 225858 w 814"/>
                  <a:gd name="T67" fmla="*/ 343777 h 1141"/>
                  <a:gd name="T68" fmla="*/ 225858 w 814"/>
                  <a:gd name="T69" fmla="*/ 343777 h 1141"/>
                  <a:gd name="T70" fmla="*/ 293326 w 814"/>
                  <a:gd name="T71" fmla="*/ 182699 h 1141"/>
                  <a:gd name="T72" fmla="*/ 293326 w 814"/>
                  <a:gd name="T73" fmla="*/ 182699 h 1141"/>
                  <a:gd name="T74" fmla="*/ 265545 w 814"/>
                  <a:gd name="T75" fmla="*/ 73152 h 11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14" h="1141">
                    <a:moveTo>
                      <a:pt x="567" y="74"/>
                    </a:moveTo>
                    <a:lnTo>
                      <a:pt x="663" y="74"/>
                    </a:lnTo>
                    <a:lnTo>
                      <a:pt x="663" y="171"/>
                    </a:lnTo>
                    <a:lnTo>
                      <a:pt x="567" y="171"/>
                    </a:lnTo>
                    <a:lnTo>
                      <a:pt x="567" y="74"/>
                    </a:lnTo>
                    <a:close/>
                    <a:moveTo>
                      <a:pt x="736" y="203"/>
                    </a:moveTo>
                    <a:lnTo>
                      <a:pt x="736" y="203"/>
                    </a:lnTo>
                    <a:cubicBezTo>
                      <a:pt x="736" y="197"/>
                      <a:pt x="737" y="193"/>
                      <a:pt x="737" y="187"/>
                    </a:cubicBezTo>
                    <a:lnTo>
                      <a:pt x="737" y="58"/>
                    </a:lnTo>
                    <a:cubicBezTo>
                      <a:pt x="737" y="27"/>
                      <a:pt x="710" y="0"/>
                      <a:pt x="680" y="0"/>
                    </a:cubicBezTo>
                    <a:lnTo>
                      <a:pt x="550" y="0"/>
                    </a:lnTo>
                    <a:cubicBezTo>
                      <a:pt x="519" y="0"/>
                      <a:pt x="493" y="27"/>
                      <a:pt x="493" y="58"/>
                    </a:cubicBezTo>
                    <a:lnTo>
                      <a:pt x="493" y="187"/>
                    </a:lnTo>
                    <a:cubicBezTo>
                      <a:pt x="493" y="220"/>
                      <a:pt x="519" y="245"/>
                      <a:pt x="550" y="245"/>
                    </a:cubicBezTo>
                    <a:lnTo>
                      <a:pt x="673" y="245"/>
                    </a:lnTo>
                    <a:cubicBezTo>
                      <a:pt x="716" y="325"/>
                      <a:pt x="738" y="415"/>
                      <a:pt x="738" y="507"/>
                    </a:cubicBezTo>
                    <a:cubicBezTo>
                      <a:pt x="738" y="656"/>
                      <a:pt x="680" y="795"/>
                      <a:pt x="574" y="903"/>
                    </a:cubicBezTo>
                    <a:cubicBezTo>
                      <a:pt x="469" y="1007"/>
                      <a:pt x="328" y="1065"/>
                      <a:pt x="179" y="1065"/>
                    </a:cubicBezTo>
                    <a:cubicBezTo>
                      <a:pt x="135" y="1065"/>
                      <a:pt x="91" y="1061"/>
                      <a:pt x="49" y="1050"/>
                    </a:cubicBezTo>
                    <a:cubicBezTo>
                      <a:pt x="29" y="1046"/>
                      <a:pt x="9" y="1058"/>
                      <a:pt x="4" y="1078"/>
                    </a:cubicBezTo>
                    <a:cubicBezTo>
                      <a:pt x="0" y="1098"/>
                      <a:pt x="11" y="1119"/>
                      <a:pt x="30" y="1123"/>
                    </a:cubicBezTo>
                    <a:cubicBezTo>
                      <a:pt x="79" y="1135"/>
                      <a:pt x="128" y="1140"/>
                      <a:pt x="179" y="1140"/>
                    </a:cubicBezTo>
                    <a:cubicBezTo>
                      <a:pt x="347" y="1140"/>
                      <a:pt x="507" y="1074"/>
                      <a:pt x="626" y="954"/>
                    </a:cubicBezTo>
                    <a:cubicBezTo>
                      <a:pt x="746" y="834"/>
                      <a:pt x="813" y="676"/>
                      <a:pt x="813" y="507"/>
                    </a:cubicBezTo>
                    <a:cubicBezTo>
                      <a:pt x="813" y="400"/>
                      <a:pt x="786" y="295"/>
                      <a:pt x="736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E9E273F2-2CFF-864F-8281-7E46DFBAA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329" y="2255652"/>
                <a:ext cx="722484" cy="1006982"/>
              </a:xfrm>
              <a:custGeom>
                <a:avLst/>
                <a:gdLst>
                  <a:gd name="T0" fmla="*/ 99972 w 852"/>
                  <a:gd name="T1" fmla="*/ 399312 h 1186"/>
                  <a:gd name="T2" fmla="*/ 66168 w 852"/>
                  <a:gd name="T3" fmla="*/ 399312 h 1186"/>
                  <a:gd name="T4" fmla="*/ 66168 w 852"/>
                  <a:gd name="T5" fmla="*/ 365106 h 1186"/>
                  <a:gd name="T6" fmla="*/ 99972 w 852"/>
                  <a:gd name="T7" fmla="*/ 365106 h 1186"/>
                  <a:gd name="T8" fmla="*/ 99972 w 852"/>
                  <a:gd name="T9" fmla="*/ 399312 h 1186"/>
                  <a:gd name="T10" fmla="*/ 106445 w 852"/>
                  <a:gd name="T11" fmla="*/ 338821 h 1186"/>
                  <a:gd name="T12" fmla="*/ 60055 w 852"/>
                  <a:gd name="T13" fmla="*/ 338821 h 1186"/>
                  <a:gd name="T14" fmla="*/ 60055 w 852"/>
                  <a:gd name="T15" fmla="*/ 338821 h 1186"/>
                  <a:gd name="T16" fmla="*/ 59695 w 852"/>
                  <a:gd name="T17" fmla="*/ 338821 h 1186"/>
                  <a:gd name="T18" fmla="*/ 59695 w 852"/>
                  <a:gd name="T19" fmla="*/ 338821 h 1186"/>
                  <a:gd name="T20" fmla="*/ 26611 w 852"/>
                  <a:gd name="T21" fmla="*/ 228281 h 1186"/>
                  <a:gd name="T22" fmla="*/ 26611 w 852"/>
                  <a:gd name="T23" fmla="*/ 228281 h 1186"/>
                  <a:gd name="T24" fmla="*/ 85587 w 852"/>
                  <a:gd name="T25" fmla="*/ 85695 h 1186"/>
                  <a:gd name="T26" fmla="*/ 85587 w 852"/>
                  <a:gd name="T27" fmla="*/ 85695 h 1186"/>
                  <a:gd name="T28" fmla="*/ 227993 w 852"/>
                  <a:gd name="T29" fmla="*/ 26645 h 1186"/>
                  <a:gd name="T30" fmla="*/ 227993 w 852"/>
                  <a:gd name="T31" fmla="*/ 26645 h 1186"/>
                  <a:gd name="T32" fmla="*/ 286969 w 852"/>
                  <a:gd name="T33" fmla="*/ 35646 h 1186"/>
                  <a:gd name="T34" fmla="*/ 286969 w 852"/>
                  <a:gd name="T35" fmla="*/ 35646 h 1186"/>
                  <a:gd name="T36" fmla="*/ 303511 w 852"/>
                  <a:gd name="T37" fmla="*/ 26645 h 1186"/>
                  <a:gd name="T38" fmla="*/ 303511 w 852"/>
                  <a:gd name="T39" fmla="*/ 26645 h 1186"/>
                  <a:gd name="T40" fmla="*/ 294880 w 852"/>
                  <a:gd name="T41" fmla="*/ 10082 h 1186"/>
                  <a:gd name="T42" fmla="*/ 294880 w 852"/>
                  <a:gd name="T43" fmla="*/ 10082 h 1186"/>
                  <a:gd name="T44" fmla="*/ 227993 w 852"/>
                  <a:gd name="T45" fmla="*/ 0 h 1186"/>
                  <a:gd name="T46" fmla="*/ 227993 w 852"/>
                  <a:gd name="T47" fmla="*/ 0 h 1186"/>
                  <a:gd name="T48" fmla="*/ 66528 w 852"/>
                  <a:gd name="T49" fmla="*/ 66612 h 1186"/>
                  <a:gd name="T50" fmla="*/ 66528 w 852"/>
                  <a:gd name="T51" fmla="*/ 66612 h 1186"/>
                  <a:gd name="T52" fmla="*/ 0 w 852"/>
                  <a:gd name="T53" fmla="*/ 228281 h 1186"/>
                  <a:gd name="T54" fmla="*/ 0 w 852"/>
                  <a:gd name="T55" fmla="*/ 228281 h 1186"/>
                  <a:gd name="T56" fmla="*/ 39557 w 852"/>
                  <a:gd name="T57" fmla="*/ 356104 h 1186"/>
                  <a:gd name="T58" fmla="*/ 39557 w 852"/>
                  <a:gd name="T59" fmla="*/ 356104 h 1186"/>
                  <a:gd name="T60" fmla="*/ 39557 w 852"/>
                  <a:gd name="T61" fmla="*/ 359345 h 1186"/>
                  <a:gd name="T62" fmla="*/ 39557 w 852"/>
                  <a:gd name="T63" fmla="*/ 405793 h 1186"/>
                  <a:gd name="T64" fmla="*/ 39557 w 852"/>
                  <a:gd name="T65" fmla="*/ 405793 h 1186"/>
                  <a:gd name="T66" fmla="*/ 60055 w 852"/>
                  <a:gd name="T67" fmla="*/ 426677 h 1186"/>
                  <a:gd name="T68" fmla="*/ 106445 w 852"/>
                  <a:gd name="T69" fmla="*/ 426677 h 1186"/>
                  <a:gd name="T70" fmla="*/ 106445 w 852"/>
                  <a:gd name="T71" fmla="*/ 426677 h 1186"/>
                  <a:gd name="T72" fmla="*/ 127302 w 852"/>
                  <a:gd name="T73" fmla="*/ 405793 h 1186"/>
                  <a:gd name="T74" fmla="*/ 127302 w 852"/>
                  <a:gd name="T75" fmla="*/ 359345 h 1186"/>
                  <a:gd name="T76" fmla="*/ 127302 w 852"/>
                  <a:gd name="T77" fmla="*/ 359345 h 1186"/>
                  <a:gd name="T78" fmla="*/ 106445 w 852"/>
                  <a:gd name="T79" fmla="*/ 338821 h 118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52" h="1186">
                    <a:moveTo>
                      <a:pt x="278" y="1109"/>
                    </a:moveTo>
                    <a:lnTo>
                      <a:pt x="184" y="1109"/>
                    </a:lnTo>
                    <a:lnTo>
                      <a:pt x="184" y="1014"/>
                    </a:lnTo>
                    <a:lnTo>
                      <a:pt x="278" y="1014"/>
                    </a:lnTo>
                    <a:lnTo>
                      <a:pt x="278" y="1109"/>
                    </a:lnTo>
                    <a:close/>
                    <a:moveTo>
                      <a:pt x="296" y="941"/>
                    </a:moveTo>
                    <a:lnTo>
                      <a:pt x="167" y="941"/>
                    </a:lnTo>
                    <a:cubicBezTo>
                      <a:pt x="166" y="941"/>
                      <a:pt x="166" y="941"/>
                      <a:pt x="166" y="941"/>
                    </a:cubicBezTo>
                    <a:cubicBezTo>
                      <a:pt x="105" y="848"/>
                      <a:pt x="74" y="743"/>
                      <a:pt x="74" y="634"/>
                    </a:cubicBezTo>
                    <a:cubicBezTo>
                      <a:pt x="74" y="485"/>
                      <a:pt x="132" y="343"/>
                      <a:pt x="238" y="238"/>
                    </a:cubicBezTo>
                    <a:cubicBezTo>
                      <a:pt x="343" y="132"/>
                      <a:pt x="484" y="74"/>
                      <a:pt x="634" y="74"/>
                    </a:cubicBezTo>
                    <a:cubicBezTo>
                      <a:pt x="690" y="74"/>
                      <a:pt x="745" y="83"/>
                      <a:pt x="798" y="99"/>
                    </a:cubicBezTo>
                    <a:cubicBezTo>
                      <a:pt x="818" y="105"/>
                      <a:pt x="838" y="93"/>
                      <a:pt x="844" y="74"/>
                    </a:cubicBezTo>
                    <a:cubicBezTo>
                      <a:pt x="851" y="55"/>
                      <a:pt x="839" y="34"/>
                      <a:pt x="820" y="28"/>
                    </a:cubicBezTo>
                    <a:cubicBezTo>
                      <a:pt x="760" y="9"/>
                      <a:pt x="697" y="0"/>
                      <a:pt x="634" y="0"/>
                    </a:cubicBezTo>
                    <a:cubicBezTo>
                      <a:pt x="465" y="0"/>
                      <a:pt x="305" y="65"/>
                      <a:pt x="185" y="185"/>
                    </a:cubicBezTo>
                    <a:cubicBezTo>
                      <a:pt x="65" y="305"/>
                      <a:pt x="0" y="464"/>
                      <a:pt x="0" y="634"/>
                    </a:cubicBezTo>
                    <a:cubicBezTo>
                      <a:pt x="0" y="761"/>
                      <a:pt x="38" y="884"/>
                      <a:pt x="110" y="989"/>
                    </a:cubicBezTo>
                    <a:cubicBezTo>
                      <a:pt x="110" y="992"/>
                      <a:pt x="110" y="995"/>
                      <a:pt x="110" y="998"/>
                    </a:cubicBezTo>
                    <a:lnTo>
                      <a:pt x="110" y="1127"/>
                    </a:lnTo>
                    <a:cubicBezTo>
                      <a:pt x="110" y="1158"/>
                      <a:pt x="135" y="1185"/>
                      <a:pt x="167" y="1185"/>
                    </a:cubicBezTo>
                    <a:lnTo>
                      <a:pt x="296" y="1185"/>
                    </a:lnTo>
                    <a:cubicBezTo>
                      <a:pt x="327" y="1185"/>
                      <a:pt x="354" y="1158"/>
                      <a:pt x="354" y="1127"/>
                    </a:cubicBezTo>
                    <a:lnTo>
                      <a:pt x="354" y="998"/>
                    </a:lnTo>
                    <a:cubicBezTo>
                      <a:pt x="354" y="966"/>
                      <a:pt x="327" y="941"/>
                      <a:pt x="296" y="9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2B84E4C-9848-D34A-BCD8-BCAFC60A5296}"/>
                </a:ext>
              </a:extLst>
            </p:cNvPr>
            <p:cNvGrpSpPr/>
            <p:nvPr/>
          </p:nvGrpSpPr>
          <p:grpSpPr>
            <a:xfrm>
              <a:off x="9237824" y="9082419"/>
              <a:ext cx="707516" cy="693910"/>
              <a:chOff x="5220658" y="6646697"/>
              <a:chExt cx="973293" cy="954577"/>
            </a:xfrm>
            <a:solidFill>
              <a:schemeClr val="bg1"/>
            </a:solidFill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3F976EF-E366-BA4A-89F3-365AB8733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0892" y="6886277"/>
                <a:ext cx="393059" cy="714997"/>
              </a:xfrm>
              <a:custGeom>
                <a:avLst/>
                <a:gdLst>
                  <a:gd name="T0" fmla="*/ 142311 w 465"/>
                  <a:gd name="T1" fmla="*/ 144952 h 843"/>
                  <a:gd name="T2" fmla="*/ 112559 w 465"/>
                  <a:gd name="T3" fmla="*/ 187755 h 843"/>
                  <a:gd name="T4" fmla="*/ 112559 w 465"/>
                  <a:gd name="T5" fmla="*/ 278035 h 843"/>
                  <a:gd name="T6" fmla="*/ 53770 w 465"/>
                  <a:gd name="T7" fmla="*/ 278035 h 843"/>
                  <a:gd name="T8" fmla="*/ 53770 w 465"/>
                  <a:gd name="T9" fmla="*/ 187755 h 843"/>
                  <a:gd name="T10" fmla="*/ 24376 w 465"/>
                  <a:gd name="T11" fmla="*/ 144952 h 843"/>
                  <a:gd name="T12" fmla="*/ 24376 w 465"/>
                  <a:gd name="T13" fmla="*/ 61506 h 843"/>
                  <a:gd name="T14" fmla="*/ 24376 w 465"/>
                  <a:gd name="T15" fmla="*/ 61506 h 843"/>
                  <a:gd name="T16" fmla="*/ 60939 w 465"/>
                  <a:gd name="T17" fmla="*/ 24458 h 843"/>
                  <a:gd name="T18" fmla="*/ 71335 w 465"/>
                  <a:gd name="T19" fmla="*/ 24458 h 843"/>
                  <a:gd name="T20" fmla="*/ 71335 w 465"/>
                  <a:gd name="T21" fmla="*/ 87043 h 843"/>
                  <a:gd name="T22" fmla="*/ 95711 w 465"/>
                  <a:gd name="T23" fmla="*/ 87043 h 843"/>
                  <a:gd name="T24" fmla="*/ 95711 w 465"/>
                  <a:gd name="T25" fmla="*/ 24458 h 843"/>
                  <a:gd name="T26" fmla="*/ 105031 w 465"/>
                  <a:gd name="T27" fmla="*/ 24458 h 843"/>
                  <a:gd name="T28" fmla="*/ 105031 w 465"/>
                  <a:gd name="T29" fmla="*/ 24458 h 843"/>
                  <a:gd name="T30" fmla="*/ 142311 w 465"/>
                  <a:gd name="T31" fmla="*/ 61506 h 843"/>
                  <a:gd name="T32" fmla="*/ 142311 w 465"/>
                  <a:gd name="T33" fmla="*/ 144952 h 843"/>
                  <a:gd name="T34" fmla="*/ 105031 w 465"/>
                  <a:gd name="T35" fmla="*/ 0 h 843"/>
                  <a:gd name="T36" fmla="*/ 60939 w 465"/>
                  <a:gd name="T37" fmla="*/ 0 h 843"/>
                  <a:gd name="T38" fmla="*/ 60939 w 465"/>
                  <a:gd name="T39" fmla="*/ 0 h 843"/>
                  <a:gd name="T40" fmla="*/ 0 w 465"/>
                  <a:gd name="T41" fmla="*/ 61506 h 843"/>
                  <a:gd name="T42" fmla="*/ 0 w 465"/>
                  <a:gd name="T43" fmla="*/ 152506 h 843"/>
                  <a:gd name="T44" fmla="*/ 29753 w 465"/>
                  <a:gd name="T45" fmla="*/ 195668 h 843"/>
                  <a:gd name="T46" fmla="*/ 29753 w 465"/>
                  <a:gd name="T47" fmla="*/ 302853 h 843"/>
                  <a:gd name="T48" fmla="*/ 136576 w 465"/>
                  <a:gd name="T49" fmla="*/ 302853 h 843"/>
                  <a:gd name="T50" fmla="*/ 136576 w 465"/>
                  <a:gd name="T51" fmla="*/ 195668 h 843"/>
                  <a:gd name="T52" fmla="*/ 166329 w 465"/>
                  <a:gd name="T53" fmla="*/ 152506 h 843"/>
                  <a:gd name="T54" fmla="*/ 166329 w 465"/>
                  <a:gd name="T55" fmla="*/ 61506 h 843"/>
                  <a:gd name="T56" fmla="*/ 166329 w 465"/>
                  <a:gd name="T57" fmla="*/ 61506 h 843"/>
                  <a:gd name="T58" fmla="*/ 105031 w 465"/>
                  <a:gd name="T59" fmla="*/ 0 h 84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5" h="843">
                    <a:moveTo>
                      <a:pt x="397" y="403"/>
                    </a:moveTo>
                    <a:lnTo>
                      <a:pt x="314" y="522"/>
                    </a:lnTo>
                    <a:lnTo>
                      <a:pt x="314" y="773"/>
                    </a:lnTo>
                    <a:lnTo>
                      <a:pt x="150" y="773"/>
                    </a:lnTo>
                    <a:lnTo>
                      <a:pt x="150" y="522"/>
                    </a:lnTo>
                    <a:lnTo>
                      <a:pt x="68" y="403"/>
                    </a:lnTo>
                    <a:lnTo>
                      <a:pt x="68" y="171"/>
                    </a:lnTo>
                    <a:cubicBezTo>
                      <a:pt x="68" y="113"/>
                      <a:pt x="114" y="68"/>
                      <a:pt x="170" y="68"/>
                    </a:cubicBezTo>
                    <a:lnTo>
                      <a:pt x="199" y="68"/>
                    </a:lnTo>
                    <a:lnTo>
                      <a:pt x="199" y="242"/>
                    </a:lnTo>
                    <a:lnTo>
                      <a:pt x="267" y="242"/>
                    </a:lnTo>
                    <a:lnTo>
                      <a:pt x="267" y="68"/>
                    </a:lnTo>
                    <a:lnTo>
                      <a:pt x="293" y="68"/>
                    </a:lnTo>
                    <a:cubicBezTo>
                      <a:pt x="351" y="68"/>
                      <a:pt x="397" y="113"/>
                      <a:pt x="397" y="171"/>
                    </a:cubicBezTo>
                    <a:lnTo>
                      <a:pt x="397" y="403"/>
                    </a:lnTo>
                    <a:close/>
                    <a:moveTo>
                      <a:pt x="293" y="0"/>
                    </a:moveTo>
                    <a:lnTo>
                      <a:pt x="170" y="0"/>
                    </a:lnTo>
                    <a:cubicBezTo>
                      <a:pt x="77" y="0"/>
                      <a:pt x="0" y="76"/>
                      <a:pt x="0" y="171"/>
                    </a:cubicBezTo>
                    <a:lnTo>
                      <a:pt x="0" y="424"/>
                    </a:lnTo>
                    <a:lnTo>
                      <a:pt x="83" y="544"/>
                    </a:lnTo>
                    <a:lnTo>
                      <a:pt x="83" y="842"/>
                    </a:lnTo>
                    <a:lnTo>
                      <a:pt x="381" y="842"/>
                    </a:lnTo>
                    <a:lnTo>
                      <a:pt x="381" y="544"/>
                    </a:lnTo>
                    <a:lnTo>
                      <a:pt x="464" y="424"/>
                    </a:lnTo>
                    <a:lnTo>
                      <a:pt x="464" y="171"/>
                    </a:lnTo>
                    <a:cubicBezTo>
                      <a:pt x="464" y="76"/>
                      <a:pt x="388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9E3D72FA-6194-3340-9AC2-D6C573598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502" y="6646697"/>
                <a:ext cx="239580" cy="235837"/>
              </a:xfrm>
              <a:custGeom>
                <a:avLst/>
                <a:gdLst>
                  <a:gd name="T0" fmla="*/ 50619 w 281"/>
                  <a:gd name="T1" fmla="*/ 23574 h 280"/>
                  <a:gd name="T2" fmla="*/ 50619 w 281"/>
                  <a:gd name="T3" fmla="*/ 23574 h 280"/>
                  <a:gd name="T4" fmla="*/ 77014 w 281"/>
                  <a:gd name="T5" fmla="*/ 49649 h 280"/>
                  <a:gd name="T6" fmla="*/ 77014 w 281"/>
                  <a:gd name="T7" fmla="*/ 49649 h 280"/>
                  <a:gd name="T8" fmla="*/ 50619 w 281"/>
                  <a:gd name="T9" fmla="*/ 75724 h 280"/>
                  <a:gd name="T10" fmla="*/ 50619 w 281"/>
                  <a:gd name="T11" fmla="*/ 75724 h 280"/>
                  <a:gd name="T12" fmla="*/ 24586 w 281"/>
                  <a:gd name="T13" fmla="*/ 49649 h 280"/>
                  <a:gd name="T14" fmla="*/ 24586 w 281"/>
                  <a:gd name="T15" fmla="*/ 49649 h 280"/>
                  <a:gd name="T16" fmla="*/ 50619 w 281"/>
                  <a:gd name="T17" fmla="*/ 23574 h 280"/>
                  <a:gd name="T18" fmla="*/ 50619 w 281"/>
                  <a:gd name="T19" fmla="*/ 99656 h 280"/>
                  <a:gd name="T20" fmla="*/ 50619 w 281"/>
                  <a:gd name="T21" fmla="*/ 99656 h 280"/>
                  <a:gd name="T22" fmla="*/ 101238 w 281"/>
                  <a:gd name="T23" fmla="*/ 49649 h 280"/>
                  <a:gd name="T24" fmla="*/ 101238 w 281"/>
                  <a:gd name="T25" fmla="*/ 49649 h 280"/>
                  <a:gd name="T26" fmla="*/ 50619 w 281"/>
                  <a:gd name="T27" fmla="*/ 0 h 280"/>
                  <a:gd name="T28" fmla="*/ 50619 w 281"/>
                  <a:gd name="T29" fmla="*/ 0 h 280"/>
                  <a:gd name="T30" fmla="*/ 0 w 281"/>
                  <a:gd name="T31" fmla="*/ 49649 h 280"/>
                  <a:gd name="T32" fmla="*/ 0 w 281"/>
                  <a:gd name="T33" fmla="*/ 49649 h 280"/>
                  <a:gd name="T34" fmla="*/ 50619 w 281"/>
                  <a:gd name="T35" fmla="*/ 99656 h 2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280">
                    <a:moveTo>
                      <a:pt x="140" y="66"/>
                    </a:moveTo>
                    <a:lnTo>
                      <a:pt x="140" y="66"/>
                    </a:lnTo>
                    <a:cubicBezTo>
                      <a:pt x="180" y="66"/>
                      <a:pt x="213" y="99"/>
                      <a:pt x="213" y="139"/>
                    </a:cubicBezTo>
                    <a:cubicBezTo>
                      <a:pt x="213" y="179"/>
                      <a:pt x="180" y="212"/>
                      <a:pt x="140" y="212"/>
                    </a:cubicBezTo>
                    <a:cubicBezTo>
                      <a:pt x="100" y="212"/>
                      <a:pt x="68" y="179"/>
                      <a:pt x="68" y="139"/>
                    </a:cubicBezTo>
                    <a:cubicBezTo>
                      <a:pt x="68" y="99"/>
                      <a:pt x="100" y="66"/>
                      <a:pt x="140" y="66"/>
                    </a:cubicBezTo>
                    <a:close/>
                    <a:moveTo>
                      <a:pt x="140" y="279"/>
                    </a:moveTo>
                    <a:lnTo>
                      <a:pt x="140" y="279"/>
                    </a:lnTo>
                    <a:cubicBezTo>
                      <a:pt x="217" y="279"/>
                      <a:pt x="280" y="216"/>
                      <a:pt x="280" y="139"/>
                    </a:cubicBezTo>
                    <a:cubicBezTo>
                      <a:pt x="280" y="62"/>
                      <a:pt x="217" y="0"/>
                      <a:pt x="140" y="0"/>
                    </a:cubicBezTo>
                    <a:cubicBezTo>
                      <a:pt x="63" y="0"/>
                      <a:pt x="0" y="62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83BAB9D-1875-9047-87EE-CA5043FD6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159" y="6987351"/>
                <a:ext cx="224606" cy="610178"/>
              </a:xfrm>
              <a:custGeom>
                <a:avLst/>
                <a:gdLst>
                  <a:gd name="T0" fmla="*/ 0 w 264"/>
                  <a:gd name="T1" fmla="*/ 47080 h 720"/>
                  <a:gd name="T2" fmla="*/ 16957 w 264"/>
                  <a:gd name="T3" fmla="*/ 64331 h 720"/>
                  <a:gd name="T4" fmla="*/ 35358 w 264"/>
                  <a:gd name="T5" fmla="*/ 46002 h 720"/>
                  <a:gd name="T6" fmla="*/ 35358 w 264"/>
                  <a:gd name="T7" fmla="*/ 258403 h 720"/>
                  <a:gd name="T8" fmla="*/ 59892 w 264"/>
                  <a:gd name="T9" fmla="*/ 258403 h 720"/>
                  <a:gd name="T10" fmla="*/ 59892 w 264"/>
                  <a:gd name="T11" fmla="*/ 46002 h 720"/>
                  <a:gd name="T12" fmla="*/ 78293 w 264"/>
                  <a:gd name="T13" fmla="*/ 64331 h 720"/>
                  <a:gd name="T14" fmla="*/ 94889 w 264"/>
                  <a:gd name="T15" fmla="*/ 47080 h 720"/>
                  <a:gd name="T16" fmla="*/ 47625 w 264"/>
                  <a:gd name="T17" fmla="*/ 0 h 720"/>
                  <a:gd name="T18" fmla="*/ 0 w 264"/>
                  <a:gd name="T19" fmla="*/ 4708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720">
                    <a:moveTo>
                      <a:pt x="0" y="131"/>
                    </a:moveTo>
                    <a:lnTo>
                      <a:pt x="47" y="179"/>
                    </a:lnTo>
                    <a:lnTo>
                      <a:pt x="98" y="128"/>
                    </a:lnTo>
                    <a:lnTo>
                      <a:pt x="98" y="719"/>
                    </a:lnTo>
                    <a:lnTo>
                      <a:pt x="166" y="719"/>
                    </a:lnTo>
                    <a:lnTo>
                      <a:pt x="166" y="128"/>
                    </a:lnTo>
                    <a:lnTo>
                      <a:pt x="217" y="179"/>
                    </a:lnTo>
                    <a:lnTo>
                      <a:pt x="263" y="131"/>
                    </a:lnTo>
                    <a:lnTo>
                      <a:pt x="132" y="0"/>
                    </a:lnTo>
                    <a:lnTo>
                      <a:pt x="0" y="1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E036F58-4E3C-6D4A-AB62-3881DE403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7204470"/>
                <a:ext cx="224606" cy="396804"/>
              </a:xfrm>
              <a:custGeom>
                <a:avLst/>
                <a:gdLst>
                  <a:gd name="T0" fmla="*/ 0 w 265"/>
                  <a:gd name="T1" fmla="*/ 46843 h 467"/>
                  <a:gd name="T2" fmla="*/ 16893 w 265"/>
                  <a:gd name="T3" fmla="*/ 64139 h 467"/>
                  <a:gd name="T4" fmla="*/ 35225 w 265"/>
                  <a:gd name="T5" fmla="*/ 45762 h 467"/>
                  <a:gd name="T6" fmla="*/ 35225 w 265"/>
                  <a:gd name="T7" fmla="*/ 167915 h 467"/>
                  <a:gd name="T8" fmla="*/ 59666 w 265"/>
                  <a:gd name="T9" fmla="*/ 167915 h 467"/>
                  <a:gd name="T10" fmla="*/ 59666 w 265"/>
                  <a:gd name="T11" fmla="*/ 45762 h 467"/>
                  <a:gd name="T12" fmla="*/ 77638 w 265"/>
                  <a:gd name="T13" fmla="*/ 64499 h 467"/>
                  <a:gd name="T14" fmla="*/ 94891 w 265"/>
                  <a:gd name="T15" fmla="*/ 47564 h 467"/>
                  <a:gd name="T16" fmla="*/ 47445 w 265"/>
                  <a:gd name="T17" fmla="*/ 0 h 467"/>
                  <a:gd name="T18" fmla="*/ 0 w 265"/>
                  <a:gd name="T19" fmla="*/ 46843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467">
                    <a:moveTo>
                      <a:pt x="0" y="130"/>
                    </a:moveTo>
                    <a:lnTo>
                      <a:pt x="47" y="178"/>
                    </a:lnTo>
                    <a:lnTo>
                      <a:pt x="98" y="127"/>
                    </a:lnTo>
                    <a:lnTo>
                      <a:pt x="98" y="466"/>
                    </a:lnTo>
                    <a:lnTo>
                      <a:pt x="166" y="466"/>
                    </a:lnTo>
                    <a:lnTo>
                      <a:pt x="166" y="127"/>
                    </a:lnTo>
                    <a:lnTo>
                      <a:pt x="216" y="179"/>
                    </a:lnTo>
                    <a:lnTo>
                      <a:pt x="264" y="132"/>
                    </a:lnTo>
                    <a:lnTo>
                      <a:pt x="132" y="0"/>
                    </a:lnTo>
                    <a:lnTo>
                      <a:pt x="0" y="1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FA852F-1B05-D448-97E0-BB9E70528DBD}"/>
              </a:ext>
            </a:extLst>
          </p:cNvPr>
          <p:cNvSpPr txBox="1"/>
          <p:nvPr/>
        </p:nvSpPr>
        <p:spPr>
          <a:xfrm>
            <a:off x="13747530" y="1317789"/>
            <a:ext cx="870381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</a:t>
            </a:r>
          </a:p>
        </p:txBody>
      </p:sp>
    </p:spTree>
    <p:extLst>
      <p:ext uri="{BB962C8B-B14F-4D97-AF65-F5344CB8AC3E}">
        <p14:creationId xmlns:p14="http://schemas.microsoft.com/office/powerpoint/2010/main" val="54767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926306" y="1530352"/>
            <a:ext cx="1270409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OUR CLIENTS SQUARE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BC940-9566-FD44-B631-3B433F465985}"/>
              </a:ext>
            </a:extLst>
          </p:cNvPr>
          <p:cNvSpPr txBox="1"/>
          <p:nvPr/>
        </p:nvSpPr>
        <p:spPr>
          <a:xfrm>
            <a:off x="1926306" y="1031103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32D602C-8BBE-164F-90AE-A7F8B34FEF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78A40-CC73-4446-859E-9CF11D2E8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3BDBD5-23F1-FE44-8719-53ED490E06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CD9034-DF11-AE40-9799-CB9D9CF05B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64E8C0-6673-E644-8E9C-3E3063A281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4033A7-E206-474A-9E4A-3CDF224F52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00E05D-8A5B-0F47-BDFB-A6CAF84521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72C7AD4-59C3-3E4E-BD3E-2850A6F582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50571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8E3DC8-4A45-524A-A329-1EE0C32EA7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4450512"/>
            <a:ext cx="10874377" cy="4814973"/>
            <a:chOff x="2419430" y="2151726"/>
            <a:chExt cx="10874377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RECENT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2704094" cy="1514912"/>
            <a:chOff x="4846062" y="633855"/>
            <a:chExt cx="12704094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27040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1A79B-830A-4D48-89DB-DAE8B9F717BE}"/>
              </a:ext>
            </a:extLst>
          </p:cNvPr>
          <p:cNvSpPr/>
          <p:nvPr/>
        </p:nvSpPr>
        <p:spPr>
          <a:xfrm>
            <a:off x="12290265" y="6962923"/>
            <a:ext cx="10886856" cy="5539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3D982-74BE-5346-A300-05D43C221E94}"/>
              </a:ext>
            </a:extLst>
          </p:cNvPr>
          <p:cNvSpPr txBox="1"/>
          <p:nvPr/>
        </p:nvSpPr>
        <p:spPr>
          <a:xfrm>
            <a:off x="1926306" y="3175941"/>
            <a:ext cx="888320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Whether you are a low budget start-up. Our online marketing and search optimization services were designed with small businesses in mind.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E276A3-C0D1-5F41-8093-6FF2BF642275}"/>
              </a:ext>
            </a:extLst>
          </p:cNvPr>
          <p:cNvSpPr/>
          <p:nvPr/>
        </p:nvSpPr>
        <p:spPr>
          <a:xfrm>
            <a:off x="13753090" y="8763224"/>
            <a:ext cx="7961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Solutions To Fit Any Budget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8D5534-D682-784E-906B-003297D2CB1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DEEED7-1284-DF41-BA25-F0B5F9B51D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96491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659C51-4F20-B642-9F84-B153D90F7DE5}"/>
              </a:ext>
            </a:extLst>
          </p:cNvPr>
          <p:cNvSpPr/>
          <p:nvPr/>
        </p:nvSpPr>
        <p:spPr>
          <a:xfrm>
            <a:off x="1200530" y="1213481"/>
            <a:ext cx="10886856" cy="5539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5B3238-E67E-CE41-A1E1-5E4A74A6A2ED}"/>
              </a:ext>
            </a:extLst>
          </p:cNvPr>
          <p:cNvGrpSpPr/>
          <p:nvPr/>
        </p:nvGrpSpPr>
        <p:grpSpPr>
          <a:xfrm>
            <a:off x="13037310" y="7691437"/>
            <a:ext cx="13594590" cy="4811081"/>
            <a:chOff x="1035810" y="1031103"/>
            <a:chExt cx="13594590" cy="4811081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74FC41B0-167B-9843-B32B-FF150E2F03F5}"/>
                </a:ext>
              </a:extLst>
            </p:cNvPr>
            <p:cNvSpPr/>
            <p:nvPr/>
          </p:nvSpPr>
          <p:spPr>
            <a:xfrm>
              <a:off x="1035810" y="1162839"/>
              <a:ext cx="607999" cy="1154158"/>
            </a:xfrm>
            <a:custGeom>
              <a:avLst/>
              <a:gdLst>
                <a:gd name="connsiteX0" fmla="*/ 0 w 9674679"/>
                <a:gd name="connsiteY0" fmla="*/ 0 h 13716001"/>
                <a:gd name="connsiteX1" fmla="*/ 9674679 w 9674679"/>
                <a:gd name="connsiteY1" fmla="*/ 0 h 13716001"/>
                <a:gd name="connsiteX2" fmla="*/ 9674679 w 9674679"/>
                <a:gd name="connsiteY2" fmla="*/ 13716001 h 13716001"/>
                <a:gd name="connsiteX3" fmla="*/ 0 w 9674679"/>
                <a:gd name="connsiteY3" fmla="*/ 13716001 h 13716001"/>
                <a:gd name="connsiteX4" fmla="*/ 0 w 9674679"/>
                <a:gd name="connsiteY4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4679 w 9677400"/>
                <a:gd name="connsiteY3" fmla="*/ 13716001 h 13716001"/>
                <a:gd name="connsiteX4" fmla="*/ 0 w 9677400"/>
                <a:gd name="connsiteY4" fmla="*/ 13716001 h 13716001"/>
                <a:gd name="connsiteX5" fmla="*/ 0 w 9677400"/>
                <a:gd name="connsiteY5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702799"/>
                <a:gd name="connsiteY0" fmla="*/ 0 h 13863197"/>
                <a:gd name="connsiteX1" fmla="*/ 9674679 w 9702799"/>
                <a:gd name="connsiteY1" fmla="*/ 0 h 13863197"/>
                <a:gd name="connsiteX2" fmla="*/ 9677400 w 9702799"/>
                <a:gd name="connsiteY2" fmla="*/ 1498601 h 13863197"/>
                <a:gd name="connsiteX3" fmla="*/ 9702799 w 9702799"/>
                <a:gd name="connsiteY3" fmla="*/ 13741401 h 13863197"/>
                <a:gd name="connsiteX4" fmla="*/ 9674679 w 9702799"/>
                <a:gd name="connsiteY4" fmla="*/ 13716001 h 13863197"/>
                <a:gd name="connsiteX5" fmla="*/ 0 w 9702799"/>
                <a:gd name="connsiteY5" fmla="*/ 13716001 h 13863197"/>
                <a:gd name="connsiteX6" fmla="*/ 0 w 9702799"/>
                <a:gd name="connsiteY6" fmla="*/ 0 h 13863197"/>
                <a:gd name="connsiteX0" fmla="*/ 0 w 9702800"/>
                <a:gd name="connsiteY0" fmla="*/ 0 h 13863197"/>
                <a:gd name="connsiteX1" fmla="*/ 9674679 w 9702800"/>
                <a:gd name="connsiteY1" fmla="*/ 0 h 13863197"/>
                <a:gd name="connsiteX2" fmla="*/ 9702800 w 9702800"/>
                <a:gd name="connsiteY2" fmla="*/ 1 h 13863197"/>
                <a:gd name="connsiteX3" fmla="*/ 9702799 w 9702800"/>
                <a:gd name="connsiteY3" fmla="*/ 13741401 h 13863197"/>
                <a:gd name="connsiteX4" fmla="*/ 9674679 w 9702800"/>
                <a:gd name="connsiteY4" fmla="*/ 13716001 h 13863197"/>
                <a:gd name="connsiteX5" fmla="*/ 0 w 9702800"/>
                <a:gd name="connsiteY5" fmla="*/ 13716001 h 13863197"/>
                <a:gd name="connsiteX6" fmla="*/ 0 w 9702800"/>
                <a:gd name="connsiteY6" fmla="*/ 0 h 1386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2800" h="13863197">
                  <a:moveTo>
                    <a:pt x="0" y="0"/>
                  </a:moveTo>
                  <a:lnTo>
                    <a:pt x="9674679" y="0"/>
                  </a:lnTo>
                  <a:lnTo>
                    <a:pt x="9702800" y="1"/>
                  </a:lnTo>
                  <a:cubicBezTo>
                    <a:pt x="7950200" y="3742268"/>
                    <a:pt x="7188199" y="7967134"/>
                    <a:pt x="9702799" y="13741401"/>
                  </a:cubicBezTo>
                  <a:cubicBezTo>
                    <a:pt x="9701892" y="14173201"/>
                    <a:pt x="9675586" y="13284201"/>
                    <a:pt x="9674679" y="13716001"/>
                  </a:cubicBez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41CF48-A99F-884D-8142-2359521EBD75}"/>
                </a:ext>
              </a:extLst>
            </p:cNvPr>
            <p:cNvGrpSpPr/>
            <p:nvPr/>
          </p:nvGrpSpPr>
          <p:grpSpPr>
            <a:xfrm>
              <a:off x="1926306" y="1031103"/>
              <a:ext cx="12704094" cy="4811081"/>
              <a:chOff x="1926306" y="1031103"/>
              <a:chExt cx="12704094" cy="481108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444533-DB79-BA45-90AE-A806B4D613DE}"/>
                  </a:ext>
                </a:extLst>
              </p:cNvPr>
              <p:cNvGrpSpPr/>
              <p:nvPr/>
            </p:nvGrpSpPr>
            <p:grpSpPr>
              <a:xfrm>
                <a:off x="1926306" y="1031103"/>
                <a:ext cx="12704094" cy="1514912"/>
                <a:chOff x="4846062" y="633855"/>
                <a:chExt cx="12704094" cy="1514912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BAB834-84FA-3A4B-9D99-444FCB5FA429}"/>
                    </a:ext>
                  </a:extLst>
                </p:cNvPr>
                <p:cNvSpPr txBox="1"/>
                <p:nvPr/>
              </p:nvSpPr>
              <p:spPr>
                <a:xfrm>
                  <a:off x="4846062" y="1133104"/>
                  <a:ext cx="12704094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7BC940-9566-FD44-B631-3B433F465985}"/>
                    </a:ext>
                  </a:extLst>
                </p:cNvPr>
                <p:cNvSpPr txBox="1"/>
                <p:nvPr/>
              </p:nvSpPr>
              <p:spPr>
                <a:xfrm>
                  <a:off x="4846062" y="633855"/>
                  <a:ext cx="4701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spc="300" dirty="0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B3D982-74BE-5346-A300-05D43C221E94}"/>
                  </a:ext>
                </a:extLst>
              </p:cNvPr>
              <p:cNvSpPr txBox="1"/>
              <p:nvPr/>
            </p:nvSpPr>
            <p:spPr>
              <a:xfrm>
                <a:off x="1926306" y="3175941"/>
                <a:ext cx="8883208" cy="266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 were designed with small businesses in mind. Whether you are a low budget start-up. Our online marketing and search optimization services were designed with small businesses in mind. 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E276A3-C0D1-5F41-8093-6FF2BF642275}"/>
              </a:ext>
            </a:extLst>
          </p:cNvPr>
          <p:cNvSpPr/>
          <p:nvPr/>
        </p:nvSpPr>
        <p:spPr>
          <a:xfrm>
            <a:off x="2663355" y="3013782"/>
            <a:ext cx="7961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Solutions To Fit Any Budget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4A66CA-B7D1-0C47-A6DB-86C19FB30E1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E3C35F-8C85-CB46-BF0F-368A754CFB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84531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2704094" cy="1514912"/>
            <a:chOff x="4846062" y="633855"/>
            <a:chExt cx="12704094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27040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1F53ED-F61E-734C-9B4F-51737FFD43B4}"/>
              </a:ext>
            </a:extLst>
          </p:cNvPr>
          <p:cNvSpPr/>
          <p:nvPr/>
        </p:nvSpPr>
        <p:spPr>
          <a:xfrm>
            <a:off x="14630400" y="4462848"/>
            <a:ext cx="7978325" cy="7721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D375CD-6CF2-D74E-A269-3EFE4433A5C9}"/>
              </a:ext>
            </a:extLst>
          </p:cNvPr>
          <p:cNvGrpSpPr/>
          <p:nvPr/>
        </p:nvGrpSpPr>
        <p:grpSpPr>
          <a:xfrm>
            <a:off x="15649345" y="5335596"/>
            <a:ext cx="5940434" cy="5968023"/>
            <a:chOff x="15868191" y="5335596"/>
            <a:chExt cx="5940434" cy="5968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06751E-DC39-FB41-81DA-3728F89E2459}"/>
                </a:ext>
              </a:extLst>
            </p:cNvPr>
            <p:cNvGrpSpPr/>
            <p:nvPr/>
          </p:nvGrpSpPr>
          <p:grpSpPr>
            <a:xfrm>
              <a:off x="15868191" y="5335596"/>
              <a:ext cx="5940434" cy="1270681"/>
              <a:chOff x="15868191" y="4985291"/>
              <a:chExt cx="5940434" cy="1270681"/>
            </a:xfrm>
          </p:grpSpPr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2507C9C2-0AAE-E943-B800-433EC895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51842" y="4985291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DE69E15-DA5C-5846-8665-F8D8ACDE39B9}"/>
                  </a:ext>
                </a:extLst>
              </p:cNvPr>
              <p:cNvSpPr/>
              <p:nvPr/>
            </p:nvSpPr>
            <p:spPr>
              <a:xfrm>
                <a:off x="15868191" y="5238989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18624-A90B-A044-8E64-E95706F7691A}"/>
                  </a:ext>
                </a:extLst>
              </p:cNvPr>
              <p:cNvGrpSpPr/>
              <p:nvPr/>
            </p:nvGrpSpPr>
            <p:grpSpPr>
              <a:xfrm>
                <a:off x="16120774" y="5576420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A2B376-C00D-0C40-803B-4A79679E32F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66F288-77B7-DD47-8287-41D98B0A68A2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67B767-1972-D340-AE25-DEF7BE5785F1}"/>
                </a:ext>
              </a:extLst>
            </p:cNvPr>
            <p:cNvGrpSpPr/>
            <p:nvPr/>
          </p:nvGrpSpPr>
          <p:grpSpPr>
            <a:xfrm>
              <a:off x="15868191" y="7684267"/>
              <a:ext cx="5940434" cy="1270681"/>
              <a:chOff x="15868191" y="7684267"/>
              <a:chExt cx="5940434" cy="1270681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82D6899A-2CD3-9942-BD0C-CBFE83C47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51842" y="7684267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4D0E37-1C80-E343-8FE8-01A90CF2699F}"/>
                  </a:ext>
                </a:extLst>
              </p:cNvPr>
              <p:cNvSpPr/>
              <p:nvPr/>
            </p:nvSpPr>
            <p:spPr>
              <a:xfrm>
                <a:off x="15868191" y="8016570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2A2670B-4632-484B-9462-AD827C407307}"/>
                  </a:ext>
                </a:extLst>
              </p:cNvPr>
              <p:cNvGrpSpPr/>
              <p:nvPr/>
            </p:nvGrpSpPr>
            <p:grpSpPr>
              <a:xfrm>
                <a:off x="16120774" y="8354001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5CD1E36-03BE-394E-B3E1-C543F23D9E26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79E277-A351-6544-99FB-479EA7BB5482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67D411-E298-5B40-A13E-0BDFD1760ACF}"/>
                </a:ext>
              </a:extLst>
            </p:cNvPr>
            <p:cNvGrpSpPr/>
            <p:nvPr/>
          </p:nvGrpSpPr>
          <p:grpSpPr>
            <a:xfrm>
              <a:off x="15868191" y="10032938"/>
              <a:ext cx="5940434" cy="1270681"/>
              <a:chOff x="15868191" y="10383244"/>
              <a:chExt cx="5940434" cy="1270681"/>
            </a:xfrm>
          </p:grpSpPr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7066BC0A-7DB4-5C4F-8A1C-F357CF768E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51842" y="10383244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56C4E0-3317-CC4A-97F7-C45268647BF2}"/>
                  </a:ext>
                </a:extLst>
              </p:cNvPr>
              <p:cNvSpPr/>
              <p:nvPr/>
            </p:nvSpPr>
            <p:spPr>
              <a:xfrm>
                <a:off x="15868191" y="10674748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12094E7-2B13-844A-B6E4-F7469063719E}"/>
                  </a:ext>
                </a:extLst>
              </p:cNvPr>
              <p:cNvGrpSpPr/>
              <p:nvPr/>
            </p:nvGrpSpPr>
            <p:grpSpPr>
              <a:xfrm>
                <a:off x="16120774" y="11012179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AC728A8-3E3D-C949-9A70-CEF8333F23B8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DC48521-9267-1340-9F10-C0900C5C3C1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8DDE0-AD67-9844-A4B5-A67E6FB66E8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24432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C43756-0D51-1C4A-AA97-C831A23818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EB6B73-D777-544F-A895-0131CBF0E324}"/>
              </a:ext>
            </a:extLst>
          </p:cNvPr>
          <p:cNvGrpSpPr/>
          <p:nvPr/>
        </p:nvGrpSpPr>
        <p:grpSpPr>
          <a:xfrm>
            <a:off x="2460665" y="5270754"/>
            <a:ext cx="12815194" cy="3174490"/>
            <a:chOff x="2419430" y="2151726"/>
            <a:chExt cx="12815194" cy="3174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A267F-589E-F64E-A1DF-E3B1B7356BAB}"/>
                </a:ext>
              </a:extLst>
            </p:cNvPr>
            <p:cNvSpPr txBox="1"/>
            <p:nvPr/>
          </p:nvSpPr>
          <p:spPr>
            <a:xfrm>
              <a:off x="2419430" y="2151726"/>
              <a:ext cx="12815194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DEVICES SAMPLES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BBA8B2-4EB2-F843-B45F-B9756B199F56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62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ADC54D-C3A2-9D44-8344-BA07B02186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C01688F-69ED-064D-BE3F-E7B53C248355}"/>
              </a:ext>
            </a:extLst>
          </p:cNvPr>
          <p:cNvSpPr/>
          <p:nvPr/>
        </p:nvSpPr>
        <p:spPr>
          <a:xfrm rot="5400000" flipV="1">
            <a:off x="8990658" y="-1670994"/>
            <a:ext cx="6396333" cy="24377651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928899 w 19056663"/>
              <a:gd name="connsiteY0" fmla="*/ 0 h 13715999"/>
              <a:gd name="connsiteX1" fmla="*/ 19056663 w 19056663"/>
              <a:gd name="connsiteY1" fmla="*/ 0 h 13715999"/>
              <a:gd name="connsiteX2" fmla="*/ 19056663 w 19056663"/>
              <a:gd name="connsiteY2" fmla="*/ 13715999 h 13715999"/>
              <a:gd name="connsiteX3" fmla="*/ 1961557 w 19056663"/>
              <a:gd name="connsiteY3" fmla="*/ 13715999 h 13715999"/>
              <a:gd name="connsiteX4" fmla="*/ 1928899 w 19056663"/>
              <a:gd name="connsiteY4" fmla="*/ 0 h 13715999"/>
              <a:gd name="connsiteX0" fmla="*/ 2309338 w 19437102"/>
              <a:gd name="connsiteY0" fmla="*/ 0 h 13715999"/>
              <a:gd name="connsiteX1" fmla="*/ 19437102 w 19437102"/>
              <a:gd name="connsiteY1" fmla="*/ 0 h 13715999"/>
              <a:gd name="connsiteX2" fmla="*/ 19437102 w 19437102"/>
              <a:gd name="connsiteY2" fmla="*/ 13715999 h 13715999"/>
              <a:gd name="connsiteX3" fmla="*/ 2341996 w 19437102"/>
              <a:gd name="connsiteY3" fmla="*/ 13715999 h 13715999"/>
              <a:gd name="connsiteX4" fmla="*/ 2309338 w 19437102"/>
              <a:gd name="connsiteY4" fmla="*/ 0 h 13715999"/>
              <a:gd name="connsiteX0" fmla="*/ 2347963 w 19475727"/>
              <a:gd name="connsiteY0" fmla="*/ 0 h 13715999"/>
              <a:gd name="connsiteX1" fmla="*/ 19475727 w 19475727"/>
              <a:gd name="connsiteY1" fmla="*/ 0 h 13715999"/>
              <a:gd name="connsiteX2" fmla="*/ 19475727 w 19475727"/>
              <a:gd name="connsiteY2" fmla="*/ 13715999 h 13715999"/>
              <a:gd name="connsiteX3" fmla="*/ 2380621 w 19475727"/>
              <a:gd name="connsiteY3" fmla="*/ 13715999 h 13715999"/>
              <a:gd name="connsiteX4" fmla="*/ 2347963 w 19475727"/>
              <a:gd name="connsiteY4" fmla="*/ 0 h 13715999"/>
              <a:gd name="connsiteX0" fmla="*/ 2508440 w 19636204"/>
              <a:gd name="connsiteY0" fmla="*/ 0 h 13715999"/>
              <a:gd name="connsiteX1" fmla="*/ 19636204 w 19636204"/>
              <a:gd name="connsiteY1" fmla="*/ 0 h 13715999"/>
              <a:gd name="connsiteX2" fmla="*/ 19636204 w 19636204"/>
              <a:gd name="connsiteY2" fmla="*/ 13715999 h 13715999"/>
              <a:gd name="connsiteX3" fmla="*/ 2541098 w 19636204"/>
              <a:gd name="connsiteY3" fmla="*/ 13715999 h 13715999"/>
              <a:gd name="connsiteX4" fmla="*/ 2508440 w 19636204"/>
              <a:gd name="connsiteY4" fmla="*/ 0 h 13715999"/>
              <a:gd name="connsiteX0" fmla="*/ 2294776 w 19422540"/>
              <a:gd name="connsiteY0" fmla="*/ 0 h 13715999"/>
              <a:gd name="connsiteX1" fmla="*/ 19422540 w 19422540"/>
              <a:gd name="connsiteY1" fmla="*/ 0 h 13715999"/>
              <a:gd name="connsiteX2" fmla="*/ 19422540 w 19422540"/>
              <a:gd name="connsiteY2" fmla="*/ 13715999 h 13715999"/>
              <a:gd name="connsiteX3" fmla="*/ 2327434 w 19422540"/>
              <a:gd name="connsiteY3" fmla="*/ 13715999 h 13715999"/>
              <a:gd name="connsiteX4" fmla="*/ 2294776 w 19422540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540" h="13715999">
                <a:moveTo>
                  <a:pt x="2294776" y="0"/>
                </a:moveTo>
                <a:lnTo>
                  <a:pt x="19422540" y="0"/>
                </a:lnTo>
                <a:lnTo>
                  <a:pt x="19422540" y="13715999"/>
                </a:lnTo>
                <a:lnTo>
                  <a:pt x="2327434" y="13715999"/>
                </a:lnTo>
                <a:cubicBezTo>
                  <a:pt x="-1679555" y="7042138"/>
                  <a:pt x="286878" y="3353950"/>
                  <a:pt x="2294776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0546110" cy="1514912"/>
            <a:chOff x="4846062" y="633855"/>
            <a:chExt cx="1054611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054611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iPhone6_mockup_front_white.png">
            <a:extLst>
              <a:ext uri="{FF2B5EF4-FFF2-40B4-BE49-F238E27FC236}">
                <a16:creationId xmlns:a16="http://schemas.microsoft.com/office/drawing/2014/main" id="{6BF64227-051B-9D49-84FC-1B29AF7E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18" y="3255263"/>
            <a:ext cx="10530012" cy="165440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3FD4EEE-5170-A04E-95B2-33F5F9632E55}"/>
              </a:ext>
            </a:extLst>
          </p:cNvPr>
          <p:cNvGrpSpPr/>
          <p:nvPr/>
        </p:nvGrpSpPr>
        <p:grpSpPr>
          <a:xfrm>
            <a:off x="1926306" y="4277039"/>
            <a:ext cx="5974110" cy="1917012"/>
            <a:chOff x="1926306" y="5464406"/>
            <a:chExt cx="5974110" cy="1917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58989A-4EA0-AD4B-9C2B-54186A9D9113}"/>
                </a:ext>
              </a:extLst>
            </p:cNvPr>
            <p:cNvGrpSpPr/>
            <p:nvPr/>
          </p:nvGrpSpPr>
          <p:grpSpPr>
            <a:xfrm>
              <a:off x="2909958" y="5464406"/>
              <a:ext cx="4990458" cy="1917012"/>
              <a:chOff x="2909958" y="5464406"/>
              <a:chExt cx="4990458" cy="1917012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C9867371-B4F5-1745-8EAD-05CDDBEB9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9958" y="6110737"/>
                <a:ext cx="4990458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26E649-498F-484B-9ADC-FEB5330AA861}"/>
                  </a:ext>
                </a:extLst>
              </p:cNvPr>
              <p:cNvSpPr/>
              <p:nvPr/>
            </p:nvSpPr>
            <p:spPr>
              <a:xfrm>
                <a:off x="2998981" y="5464406"/>
                <a:ext cx="4145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AEF7D-BE08-FB4D-AE08-F4F1A3F2D79E}"/>
                </a:ext>
              </a:extLst>
            </p:cNvPr>
            <p:cNvSpPr/>
            <p:nvPr/>
          </p:nvSpPr>
          <p:spPr>
            <a:xfrm>
              <a:off x="1926306" y="5965371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9C6F5A8-0E92-0446-A10D-E5874ADCD984}"/>
                </a:ext>
              </a:extLst>
            </p:cNvPr>
            <p:cNvGrpSpPr/>
            <p:nvPr/>
          </p:nvGrpSpPr>
          <p:grpSpPr>
            <a:xfrm>
              <a:off x="2178889" y="6302802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7BBCFB-E1E3-BF4A-BD6A-26667A0A74FF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D1937C-22FE-304D-908B-B8A5F6650A69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E4A003-96B7-6846-892C-53DF527E5D52}"/>
              </a:ext>
            </a:extLst>
          </p:cNvPr>
          <p:cNvGrpSpPr/>
          <p:nvPr/>
        </p:nvGrpSpPr>
        <p:grpSpPr>
          <a:xfrm>
            <a:off x="16335408" y="4277039"/>
            <a:ext cx="5834146" cy="1917012"/>
            <a:chOff x="17503782" y="5464406"/>
            <a:chExt cx="5834146" cy="19170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BC688-BFFD-1A46-B281-60170EE38A40}"/>
                </a:ext>
              </a:extLst>
            </p:cNvPr>
            <p:cNvGrpSpPr/>
            <p:nvPr/>
          </p:nvGrpSpPr>
          <p:grpSpPr>
            <a:xfrm>
              <a:off x="17503782" y="5464406"/>
              <a:ext cx="4990458" cy="1917012"/>
              <a:chOff x="2909958" y="5464406"/>
              <a:chExt cx="4990458" cy="1917012"/>
            </a:xfrm>
          </p:grpSpPr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FEC1C9F4-617F-2940-9FDB-BDE6E9B9EA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9958" y="6110737"/>
                <a:ext cx="4990458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210435B-658B-7D4A-AC83-6205A17F7556}"/>
                  </a:ext>
                </a:extLst>
              </p:cNvPr>
              <p:cNvSpPr/>
              <p:nvPr/>
            </p:nvSpPr>
            <p:spPr>
              <a:xfrm>
                <a:off x="3608402" y="5464406"/>
                <a:ext cx="4145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607614-986C-DD4D-9F2E-C48538C543C3}"/>
                </a:ext>
              </a:extLst>
            </p:cNvPr>
            <p:cNvGrpSpPr/>
            <p:nvPr/>
          </p:nvGrpSpPr>
          <p:grpSpPr>
            <a:xfrm>
              <a:off x="22622311" y="5965371"/>
              <a:ext cx="715617" cy="715617"/>
              <a:chOff x="16520130" y="5965371"/>
              <a:chExt cx="715617" cy="71561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F21B6F4-A0BC-A940-9C35-D39DBDADF989}"/>
                  </a:ext>
                </a:extLst>
              </p:cNvPr>
              <p:cNvSpPr/>
              <p:nvPr/>
            </p:nvSpPr>
            <p:spPr>
              <a:xfrm>
                <a:off x="16520130" y="5965371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A6147E5-89AF-3646-970F-7EFE16DD86BB}"/>
                  </a:ext>
                </a:extLst>
              </p:cNvPr>
              <p:cNvGrpSpPr/>
              <p:nvPr/>
            </p:nvGrpSpPr>
            <p:grpSpPr>
              <a:xfrm>
                <a:off x="16772713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FF5E8DF-249D-BF4C-A124-328910B81565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B89C51-B41B-704C-B46B-D9807C3C5C48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E03B62-49E8-3245-BC38-F5FE58CD75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048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7178450" cy="2438241"/>
            <a:chOff x="4846062" y="633855"/>
            <a:chExt cx="7178450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7178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TABLET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63438183-44B5-DE41-849C-33988DD511AA}"/>
              </a:ext>
            </a:extLst>
          </p:cNvPr>
          <p:cNvSpPr txBox="1">
            <a:spLocks/>
          </p:cNvSpPr>
          <p:nvPr/>
        </p:nvSpPr>
        <p:spPr>
          <a:xfrm>
            <a:off x="2909958" y="6110737"/>
            <a:ext cx="6194798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B3E0F0-8E15-CD45-8126-BE2676F539FD}"/>
              </a:ext>
            </a:extLst>
          </p:cNvPr>
          <p:cNvSpPr/>
          <p:nvPr/>
        </p:nvSpPr>
        <p:spPr>
          <a:xfrm>
            <a:off x="2998981" y="5464406"/>
            <a:ext cx="414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One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ECBB1-2A6B-BC40-BC2D-B568930880BA}"/>
              </a:ext>
            </a:extLst>
          </p:cNvPr>
          <p:cNvGrpSpPr/>
          <p:nvPr/>
        </p:nvGrpSpPr>
        <p:grpSpPr>
          <a:xfrm>
            <a:off x="1926306" y="5965371"/>
            <a:ext cx="715617" cy="715617"/>
            <a:chOff x="1926306" y="5965371"/>
            <a:chExt cx="715617" cy="7156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8302CBC-8D88-564A-8397-6FA1ACF3F406}"/>
                </a:ext>
              </a:extLst>
            </p:cNvPr>
            <p:cNvSpPr/>
            <p:nvPr/>
          </p:nvSpPr>
          <p:spPr>
            <a:xfrm>
              <a:off x="1926306" y="5965371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5D69608-8DCD-D84F-B1BE-FCC8478EDC9F}"/>
                </a:ext>
              </a:extLst>
            </p:cNvPr>
            <p:cNvGrpSpPr/>
            <p:nvPr/>
          </p:nvGrpSpPr>
          <p:grpSpPr>
            <a:xfrm>
              <a:off x="2178889" y="6302802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9C1B59C-67EB-1F41-8993-78C812B5F8EA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0CAD6D-7233-DA46-ACE1-71C5C8B8E6EA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61" name="Subtitle 2">
            <a:extLst>
              <a:ext uri="{FF2B5EF4-FFF2-40B4-BE49-F238E27FC236}">
                <a16:creationId xmlns:a16="http://schemas.microsoft.com/office/drawing/2014/main" id="{3B63AF03-6E7C-174D-AAB8-EFD91DF17408}"/>
              </a:ext>
            </a:extLst>
          </p:cNvPr>
          <p:cNvSpPr txBox="1">
            <a:spLocks/>
          </p:cNvSpPr>
          <p:nvPr/>
        </p:nvSpPr>
        <p:spPr>
          <a:xfrm>
            <a:off x="2909958" y="9801874"/>
            <a:ext cx="6194798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AFC5C7-6560-5D4B-8D27-3284B9AEA207}"/>
              </a:ext>
            </a:extLst>
          </p:cNvPr>
          <p:cNvSpPr/>
          <p:nvPr/>
        </p:nvSpPr>
        <p:spPr>
          <a:xfrm>
            <a:off x="2998981" y="9155543"/>
            <a:ext cx="414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C6C357-6EBD-8547-9A08-535F9D58AD1B}"/>
              </a:ext>
            </a:extLst>
          </p:cNvPr>
          <p:cNvSpPr/>
          <p:nvPr/>
        </p:nvSpPr>
        <p:spPr>
          <a:xfrm>
            <a:off x="1926306" y="9735113"/>
            <a:ext cx="715617" cy="715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B72CEE-77E5-FC4A-A7DD-C9C10BFB36F0}"/>
              </a:ext>
            </a:extLst>
          </p:cNvPr>
          <p:cNvGrpSpPr/>
          <p:nvPr/>
        </p:nvGrpSpPr>
        <p:grpSpPr>
          <a:xfrm>
            <a:off x="2178889" y="10072544"/>
            <a:ext cx="299660" cy="159558"/>
            <a:chOff x="3082436" y="1989275"/>
            <a:chExt cx="3644331" cy="1940468"/>
          </a:xfrm>
          <a:solidFill>
            <a:schemeClr val="bg1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61C57A-7C5D-DB4D-85F9-84E6A0EE5914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40A7CA-649B-A748-B58A-B58885C347CF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68" name="Group 1104">
            <a:extLst>
              <a:ext uri="{FF2B5EF4-FFF2-40B4-BE49-F238E27FC236}">
                <a16:creationId xmlns:a16="http://schemas.microsoft.com/office/drawing/2014/main" id="{4AC55D58-6ACA-2B43-B1FE-8A27DA324BB8}"/>
              </a:ext>
            </a:extLst>
          </p:cNvPr>
          <p:cNvGrpSpPr>
            <a:grpSpLocks noChangeAspect="1"/>
          </p:cNvGrpSpPr>
          <p:nvPr/>
        </p:nvGrpSpPr>
        <p:grpSpPr>
          <a:xfrm>
            <a:off x="10402557" y="1416124"/>
            <a:ext cx="7346861" cy="10883752"/>
            <a:chOff x="0" y="0"/>
            <a:chExt cx="6591305" cy="9765731"/>
          </a:xfrm>
        </p:grpSpPr>
        <p:grpSp>
          <p:nvGrpSpPr>
            <p:cNvPr id="70" name="Group 1102">
              <a:extLst>
                <a:ext uri="{FF2B5EF4-FFF2-40B4-BE49-F238E27FC236}">
                  <a16:creationId xmlns:a16="http://schemas.microsoft.com/office/drawing/2014/main" id="{19C3A57E-5745-DB4D-9D02-6B5CE384DDD6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72" name="Mini-iPad-B&amp;W-Mockup.png">
                <a:extLst>
                  <a:ext uri="{FF2B5EF4-FFF2-40B4-BE49-F238E27FC236}">
                    <a16:creationId xmlns:a16="http://schemas.microsoft.com/office/drawing/2014/main" id="{6B0CC055-7BD6-B64C-82F3-19845BD24586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" name="Shape 1101">
                <a:extLst>
                  <a:ext uri="{FF2B5EF4-FFF2-40B4-BE49-F238E27FC236}">
                    <a16:creationId xmlns:a16="http://schemas.microsoft.com/office/drawing/2014/main" id="{0B237B8A-D6A8-CA4A-96E1-734DAE5DDEBA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71" name="placeholder.png">
              <a:extLst>
                <a:ext uri="{FF2B5EF4-FFF2-40B4-BE49-F238E27FC236}">
                  <a16:creationId xmlns:a16="http://schemas.microsoft.com/office/drawing/2014/main" id="{EFD63EF1-7E0B-024B-B59B-B0E6F4EE1ABC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FBBED-63B6-8840-81BA-792DB2894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75" name="Group 1104">
            <a:extLst>
              <a:ext uri="{FF2B5EF4-FFF2-40B4-BE49-F238E27FC236}">
                <a16:creationId xmlns:a16="http://schemas.microsoft.com/office/drawing/2014/main" id="{A519DF1D-2DDA-8541-A4C8-47668577BE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04483" y="1416124"/>
            <a:ext cx="7346861" cy="10883752"/>
            <a:chOff x="0" y="0"/>
            <a:chExt cx="6591305" cy="9765731"/>
          </a:xfrm>
        </p:grpSpPr>
        <p:grpSp>
          <p:nvGrpSpPr>
            <p:cNvPr id="77" name="Group 1102">
              <a:extLst>
                <a:ext uri="{FF2B5EF4-FFF2-40B4-BE49-F238E27FC236}">
                  <a16:creationId xmlns:a16="http://schemas.microsoft.com/office/drawing/2014/main" id="{C33031CD-574F-234A-B481-D234E1C2F148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79" name="Mini-iPad-B&amp;W-Mockup.png">
                <a:extLst>
                  <a:ext uri="{FF2B5EF4-FFF2-40B4-BE49-F238E27FC236}">
                    <a16:creationId xmlns:a16="http://schemas.microsoft.com/office/drawing/2014/main" id="{6B13C07B-0F04-034A-AA59-11318E964E1E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0" name="Shape 1101">
                <a:extLst>
                  <a:ext uri="{FF2B5EF4-FFF2-40B4-BE49-F238E27FC236}">
                    <a16:creationId xmlns:a16="http://schemas.microsoft.com/office/drawing/2014/main" id="{5F2AB5BD-56C7-434D-925E-3AA51DAC792A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78" name="placeholder.png">
              <a:extLst>
                <a:ext uri="{FF2B5EF4-FFF2-40B4-BE49-F238E27FC236}">
                  <a16:creationId xmlns:a16="http://schemas.microsoft.com/office/drawing/2014/main" id="{CDC83DC6-AA8E-2342-A6A2-E914CACA60BA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0199C6-8613-0146-8870-5E14F68F8C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80053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B5736A-1AD3-5D4B-BC39-3ED068A4A6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C01688F-69ED-064D-BE3F-E7B53C248355}"/>
              </a:ext>
            </a:extLst>
          </p:cNvPr>
          <p:cNvSpPr/>
          <p:nvPr/>
        </p:nvSpPr>
        <p:spPr>
          <a:xfrm rot="16200000" flipV="1">
            <a:off x="8990658" y="-8990659"/>
            <a:ext cx="6396333" cy="24377651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928899 w 19056663"/>
              <a:gd name="connsiteY0" fmla="*/ 0 h 13715999"/>
              <a:gd name="connsiteX1" fmla="*/ 19056663 w 19056663"/>
              <a:gd name="connsiteY1" fmla="*/ 0 h 13715999"/>
              <a:gd name="connsiteX2" fmla="*/ 19056663 w 19056663"/>
              <a:gd name="connsiteY2" fmla="*/ 13715999 h 13715999"/>
              <a:gd name="connsiteX3" fmla="*/ 1961557 w 19056663"/>
              <a:gd name="connsiteY3" fmla="*/ 13715999 h 13715999"/>
              <a:gd name="connsiteX4" fmla="*/ 1928899 w 19056663"/>
              <a:gd name="connsiteY4" fmla="*/ 0 h 13715999"/>
              <a:gd name="connsiteX0" fmla="*/ 2309338 w 19437102"/>
              <a:gd name="connsiteY0" fmla="*/ 0 h 13715999"/>
              <a:gd name="connsiteX1" fmla="*/ 19437102 w 19437102"/>
              <a:gd name="connsiteY1" fmla="*/ 0 h 13715999"/>
              <a:gd name="connsiteX2" fmla="*/ 19437102 w 19437102"/>
              <a:gd name="connsiteY2" fmla="*/ 13715999 h 13715999"/>
              <a:gd name="connsiteX3" fmla="*/ 2341996 w 19437102"/>
              <a:gd name="connsiteY3" fmla="*/ 13715999 h 13715999"/>
              <a:gd name="connsiteX4" fmla="*/ 2309338 w 19437102"/>
              <a:gd name="connsiteY4" fmla="*/ 0 h 13715999"/>
              <a:gd name="connsiteX0" fmla="*/ 2347963 w 19475727"/>
              <a:gd name="connsiteY0" fmla="*/ 0 h 13715999"/>
              <a:gd name="connsiteX1" fmla="*/ 19475727 w 19475727"/>
              <a:gd name="connsiteY1" fmla="*/ 0 h 13715999"/>
              <a:gd name="connsiteX2" fmla="*/ 19475727 w 19475727"/>
              <a:gd name="connsiteY2" fmla="*/ 13715999 h 13715999"/>
              <a:gd name="connsiteX3" fmla="*/ 2380621 w 19475727"/>
              <a:gd name="connsiteY3" fmla="*/ 13715999 h 13715999"/>
              <a:gd name="connsiteX4" fmla="*/ 2347963 w 19475727"/>
              <a:gd name="connsiteY4" fmla="*/ 0 h 13715999"/>
              <a:gd name="connsiteX0" fmla="*/ 2508440 w 19636204"/>
              <a:gd name="connsiteY0" fmla="*/ 0 h 13715999"/>
              <a:gd name="connsiteX1" fmla="*/ 19636204 w 19636204"/>
              <a:gd name="connsiteY1" fmla="*/ 0 h 13715999"/>
              <a:gd name="connsiteX2" fmla="*/ 19636204 w 19636204"/>
              <a:gd name="connsiteY2" fmla="*/ 13715999 h 13715999"/>
              <a:gd name="connsiteX3" fmla="*/ 2541098 w 19636204"/>
              <a:gd name="connsiteY3" fmla="*/ 13715999 h 13715999"/>
              <a:gd name="connsiteX4" fmla="*/ 2508440 w 19636204"/>
              <a:gd name="connsiteY4" fmla="*/ 0 h 13715999"/>
              <a:gd name="connsiteX0" fmla="*/ 2294776 w 19422540"/>
              <a:gd name="connsiteY0" fmla="*/ 0 h 13715999"/>
              <a:gd name="connsiteX1" fmla="*/ 19422540 w 19422540"/>
              <a:gd name="connsiteY1" fmla="*/ 0 h 13715999"/>
              <a:gd name="connsiteX2" fmla="*/ 19422540 w 19422540"/>
              <a:gd name="connsiteY2" fmla="*/ 13715999 h 13715999"/>
              <a:gd name="connsiteX3" fmla="*/ 2327434 w 19422540"/>
              <a:gd name="connsiteY3" fmla="*/ 13715999 h 13715999"/>
              <a:gd name="connsiteX4" fmla="*/ 2294776 w 19422540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540" h="13715999">
                <a:moveTo>
                  <a:pt x="2294776" y="0"/>
                </a:moveTo>
                <a:lnTo>
                  <a:pt x="19422540" y="0"/>
                </a:lnTo>
                <a:lnTo>
                  <a:pt x="19422540" y="13715999"/>
                </a:lnTo>
                <a:lnTo>
                  <a:pt x="2327434" y="13715999"/>
                </a:lnTo>
                <a:cubicBezTo>
                  <a:pt x="-1679555" y="7042138"/>
                  <a:pt x="286878" y="3353950"/>
                  <a:pt x="2294776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A1A7AE-C81A-B24F-AF96-ADFD955CE9EB}"/>
              </a:ext>
            </a:extLst>
          </p:cNvPr>
          <p:cNvGrpSpPr/>
          <p:nvPr/>
        </p:nvGrpSpPr>
        <p:grpSpPr>
          <a:xfrm>
            <a:off x="6915769" y="1396524"/>
            <a:ext cx="10546110" cy="1514912"/>
            <a:chOff x="6915769" y="1031103"/>
            <a:chExt cx="1054611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915769" y="1530352"/>
              <a:ext cx="1054611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0" y="1031103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 rot="5400000">
            <a:off x="11884825" y="-27307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6B819E-BFBD-1F4E-B9D7-6041F4DF3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795511" y="4330033"/>
            <a:ext cx="9386686" cy="5979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4F8831-DF49-9B49-A6F8-E5872FBFC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3195451" y="4330033"/>
            <a:ext cx="9386686" cy="597926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9442832-9A01-BC4C-B324-13F44274C2D1}"/>
              </a:ext>
            </a:extLst>
          </p:cNvPr>
          <p:cNvGrpSpPr/>
          <p:nvPr/>
        </p:nvGrpSpPr>
        <p:grpSpPr>
          <a:xfrm>
            <a:off x="1994039" y="11414216"/>
            <a:ext cx="5940434" cy="1270681"/>
            <a:chOff x="1917773" y="11349765"/>
            <a:chExt cx="5940434" cy="1270681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C7195666-6968-2448-B5A9-7AF8C731DB97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008B3C-11BF-7E48-91F0-18C41B1682BA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BD5A24-84D9-9144-A9F6-771819B57E83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72E58C4-E538-9E41-816F-E6111F747F40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E48DDA-9668-F24E-80E4-4046B96E0E0E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854BFD-6C90-274B-A3D7-EA6F8DCF8F22}"/>
              </a:ext>
            </a:extLst>
          </p:cNvPr>
          <p:cNvGrpSpPr/>
          <p:nvPr/>
        </p:nvGrpSpPr>
        <p:grpSpPr>
          <a:xfrm>
            <a:off x="9217363" y="11414216"/>
            <a:ext cx="5940434" cy="1270681"/>
            <a:chOff x="1917773" y="11349765"/>
            <a:chExt cx="5940434" cy="1270681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98B45074-EB97-C047-BED6-C66B55E65D5D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F175BF-BB02-3745-97C6-4AEA498A985C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FE5D49-DEB4-314E-886F-7B1BFB1180B2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67BA60-5219-8941-B674-5F0B56A2A2AC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D9CD16-BD0B-7D40-8D12-027E53C33019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FE658-0778-114C-855C-8B9CEE10A332}"/>
              </a:ext>
            </a:extLst>
          </p:cNvPr>
          <p:cNvGrpSpPr/>
          <p:nvPr/>
        </p:nvGrpSpPr>
        <p:grpSpPr>
          <a:xfrm>
            <a:off x="16443177" y="11414216"/>
            <a:ext cx="5940434" cy="1270681"/>
            <a:chOff x="1917773" y="11349765"/>
            <a:chExt cx="5940434" cy="1270681"/>
          </a:xfrm>
        </p:grpSpPr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5998BD02-2FE0-2F4E-8580-02FA11099705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CFCFFB-6F6C-3344-B3A4-229403C17FDF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2634DDA-B1EF-2A4D-8E55-CBDADE515725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B398BD-BEA2-7744-AAB8-97F3F7136818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DBAFE2-C203-494F-A0CD-632FB84DFF37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FB910-3B56-3046-8EB3-19E759EE94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707DAB-723E-724B-9799-8D5080F535E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DBFA88-7FEA-FC4F-B45E-2ED7C5093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6226062" y="3537910"/>
            <a:ext cx="11873755" cy="7563514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62BB4B-0065-B340-BD08-4EDBE2E331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6721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5365">
            <a:extLst>
              <a:ext uri="{FF2B5EF4-FFF2-40B4-BE49-F238E27FC236}">
                <a16:creationId xmlns:a16="http://schemas.microsoft.com/office/drawing/2014/main" id="{4452BE5D-3E4E-E445-8F8B-0ED001748F30}"/>
              </a:ext>
            </a:extLst>
          </p:cNvPr>
          <p:cNvSpPr/>
          <p:nvPr/>
        </p:nvSpPr>
        <p:spPr>
          <a:xfrm>
            <a:off x="2711968" y="5511709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7" y="168"/>
                </a:moveTo>
                <a:cubicBezTo>
                  <a:pt x="339" y="168"/>
                  <a:pt x="388" y="216"/>
                  <a:pt x="388" y="278"/>
                </a:cubicBezTo>
                <a:lnTo>
                  <a:pt x="555" y="278"/>
                </a:lnTo>
                <a:cubicBezTo>
                  <a:pt x="555" y="125"/>
                  <a:pt x="431" y="0"/>
                  <a:pt x="277" y="0"/>
                </a:cubicBezTo>
                <a:cubicBezTo>
                  <a:pt x="125" y="0"/>
                  <a:pt x="0" y="125"/>
                  <a:pt x="0" y="278"/>
                </a:cubicBezTo>
                <a:lnTo>
                  <a:pt x="166" y="278"/>
                </a:lnTo>
                <a:cubicBezTo>
                  <a:pt x="166" y="216"/>
                  <a:pt x="216" y="168"/>
                  <a:pt x="277" y="16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5366">
            <a:extLst>
              <a:ext uri="{FF2B5EF4-FFF2-40B4-BE49-F238E27FC236}">
                <a16:creationId xmlns:a16="http://schemas.microsoft.com/office/drawing/2014/main" id="{012A9707-E5FE-B848-9992-E2ABEC56CC7E}"/>
              </a:ext>
            </a:extLst>
          </p:cNvPr>
          <p:cNvSpPr/>
          <p:nvPr/>
        </p:nvSpPr>
        <p:spPr>
          <a:xfrm>
            <a:off x="4055100" y="5118473"/>
            <a:ext cx="2303923" cy="23039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" h="342">
                <a:moveTo>
                  <a:pt x="342" y="171"/>
                </a:moveTo>
                <a:cubicBezTo>
                  <a:pt x="342" y="265"/>
                  <a:pt x="265" y="342"/>
                  <a:pt x="170" y="342"/>
                </a:cubicBezTo>
                <a:cubicBezTo>
                  <a:pt x="75" y="342"/>
                  <a:pt x="0" y="265"/>
                  <a:pt x="0" y="171"/>
                </a:cubicBezTo>
                <a:cubicBezTo>
                  <a:pt x="0" y="76"/>
                  <a:pt x="75" y="0"/>
                  <a:pt x="170" y="0"/>
                </a:cubicBezTo>
                <a:cubicBezTo>
                  <a:pt x="265" y="0"/>
                  <a:pt x="342" y="76"/>
                  <a:pt x="342" y="17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5372">
            <a:extLst>
              <a:ext uri="{FF2B5EF4-FFF2-40B4-BE49-F238E27FC236}">
                <a16:creationId xmlns:a16="http://schemas.microsoft.com/office/drawing/2014/main" id="{DB73F337-61AA-7A47-824C-040C066F9907}"/>
              </a:ext>
            </a:extLst>
          </p:cNvPr>
          <p:cNvSpPr/>
          <p:nvPr/>
        </p:nvSpPr>
        <p:spPr>
          <a:xfrm>
            <a:off x="9689235" y="5511709"/>
            <a:ext cx="4990185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6" h="278">
                <a:moveTo>
                  <a:pt x="279" y="168"/>
                </a:moveTo>
                <a:cubicBezTo>
                  <a:pt x="340" y="168"/>
                  <a:pt x="390" y="216"/>
                  <a:pt x="390" y="278"/>
                </a:cubicBezTo>
                <a:lnTo>
                  <a:pt x="556" y="278"/>
                </a:lnTo>
                <a:cubicBezTo>
                  <a:pt x="556" y="125"/>
                  <a:pt x="431" y="0"/>
                  <a:pt x="279" y="0"/>
                </a:cubicBezTo>
                <a:cubicBezTo>
                  <a:pt x="125" y="0"/>
                  <a:pt x="0" y="125"/>
                  <a:pt x="0" y="278"/>
                </a:cubicBezTo>
                <a:lnTo>
                  <a:pt x="167" y="278"/>
                </a:lnTo>
                <a:cubicBezTo>
                  <a:pt x="167" y="216"/>
                  <a:pt x="216" y="168"/>
                  <a:pt x="279" y="16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373">
            <a:extLst>
              <a:ext uri="{FF2B5EF4-FFF2-40B4-BE49-F238E27FC236}">
                <a16:creationId xmlns:a16="http://schemas.microsoft.com/office/drawing/2014/main" id="{93B4753B-134F-4243-80ED-11835F343C79}"/>
              </a:ext>
            </a:extLst>
          </p:cNvPr>
          <p:cNvSpPr/>
          <p:nvPr/>
        </p:nvSpPr>
        <p:spPr>
          <a:xfrm>
            <a:off x="11069450" y="5118472"/>
            <a:ext cx="2310680" cy="23039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2">
                <a:moveTo>
                  <a:pt x="343" y="171"/>
                </a:moveTo>
                <a:cubicBezTo>
                  <a:pt x="343" y="265"/>
                  <a:pt x="267" y="342"/>
                  <a:pt x="172" y="342"/>
                </a:cubicBezTo>
                <a:cubicBezTo>
                  <a:pt x="77" y="342"/>
                  <a:pt x="0" y="265"/>
                  <a:pt x="0" y="171"/>
                </a:cubicBezTo>
                <a:cubicBezTo>
                  <a:pt x="0" y="76"/>
                  <a:pt x="77" y="0"/>
                  <a:pt x="172" y="0"/>
                </a:cubicBezTo>
                <a:cubicBezTo>
                  <a:pt x="267" y="0"/>
                  <a:pt x="343" y="76"/>
                  <a:pt x="343" y="1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5379">
            <a:extLst>
              <a:ext uri="{FF2B5EF4-FFF2-40B4-BE49-F238E27FC236}">
                <a16:creationId xmlns:a16="http://schemas.microsoft.com/office/drawing/2014/main" id="{6673A949-8EA8-5641-9DB3-390DABB78A44}"/>
              </a:ext>
            </a:extLst>
          </p:cNvPr>
          <p:cNvSpPr/>
          <p:nvPr/>
        </p:nvSpPr>
        <p:spPr>
          <a:xfrm>
            <a:off x="16684488" y="5511709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7" y="168"/>
                </a:moveTo>
                <a:cubicBezTo>
                  <a:pt x="339" y="168"/>
                  <a:pt x="388" y="216"/>
                  <a:pt x="388" y="278"/>
                </a:cubicBezTo>
                <a:lnTo>
                  <a:pt x="555" y="278"/>
                </a:lnTo>
                <a:cubicBezTo>
                  <a:pt x="555" y="125"/>
                  <a:pt x="430" y="0"/>
                  <a:pt x="277" y="0"/>
                </a:cubicBezTo>
                <a:cubicBezTo>
                  <a:pt x="124" y="0"/>
                  <a:pt x="0" y="125"/>
                  <a:pt x="0" y="278"/>
                </a:cubicBezTo>
                <a:lnTo>
                  <a:pt x="167" y="278"/>
                </a:lnTo>
                <a:cubicBezTo>
                  <a:pt x="167" y="216"/>
                  <a:pt x="216" y="168"/>
                  <a:pt x="277" y="16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5380">
            <a:extLst>
              <a:ext uri="{FF2B5EF4-FFF2-40B4-BE49-F238E27FC236}">
                <a16:creationId xmlns:a16="http://schemas.microsoft.com/office/drawing/2014/main" id="{EF35B6AB-1A12-5940-8A86-3A397520D751}"/>
              </a:ext>
            </a:extLst>
          </p:cNvPr>
          <p:cNvSpPr/>
          <p:nvPr/>
        </p:nvSpPr>
        <p:spPr>
          <a:xfrm>
            <a:off x="18018627" y="5118473"/>
            <a:ext cx="2303923" cy="23039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" h="342">
                <a:moveTo>
                  <a:pt x="342" y="171"/>
                </a:moveTo>
                <a:cubicBezTo>
                  <a:pt x="342" y="265"/>
                  <a:pt x="265" y="342"/>
                  <a:pt x="171" y="342"/>
                </a:cubicBezTo>
                <a:cubicBezTo>
                  <a:pt x="78" y="342"/>
                  <a:pt x="0" y="265"/>
                  <a:pt x="0" y="171"/>
                </a:cubicBezTo>
                <a:cubicBezTo>
                  <a:pt x="0" y="76"/>
                  <a:pt x="78" y="0"/>
                  <a:pt x="171" y="0"/>
                </a:cubicBezTo>
                <a:cubicBezTo>
                  <a:pt x="265" y="0"/>
                  <a:pt x="342" y="76"/>
                  <a:pt x="342" y="1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5386">
            <a:extLst>
              <a:ext uri="{FF2B5EF4-FFF2-40B4-BE49-F238E27FC236}">
                <a16:creationId xmlns:a16="http://schemas.microsoft.com/office/drawing/2014/main" id="{B5E57F1A-298A-C246-9E64-0C982D78E0FA}"/>
              </a:ext>
            </a:extLst>
          </p:cNvPr>
          <p:cNvSpPr/>
          <p:nvPr/>
        </p:nvSpPr>
        <p:spPr>
          <a:xfrm>
            <a:off x="6200602" y="7998804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8" y="112"/>
                </a:moveTo>
                <a:cubicBezTo>
                  <a:pt x="216" y="112"/>
                  <a:pt x="167" y="61"/>
                  <a:pt x="167" y="0"/>
                </a:cubicBezTo>
                <a:lnTo>
                  <a:pt x="0" y="0"/>
                </a:lnTo>
                <a:cubicBezTo>
                  <a:pt x="0" y="153"/>
                  <a:pt x="124" y="278"/>
                  <a:pt x="278" y="278"/>
                </a:cubicBezTo>
                <a:cubicBezTo>
                  <a:pt x="431" y="278"/>
                  <a:pt x="555" y="153"/>
                  <a:pt x="555" y="0"/>
                </a:cubicBezTo>
                <a:lnTo>
                  <a:pt x="388" y="0"/>
                </a:lnTo>
                <a:cubicBezTo>
                  <a:pt x="388" y="61"/>
                  <a:pt x="339" y="112"/>
                  <a:pt x="278" y="1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5387">
            <a:extLst>
              <a:ext uri="{FF2B5EF4-FFF2-40B4-BE49-F238E27FC236}">
                <a16:creationId xmlns:a16="http://schemas.microsoft.com/office/drawing/2014/main" id="{4E02D180-E826-554B-ABEC-5AF2E1261899}"/>
              </a:ext>
            </a:extLst>
          </p:cNvPr>
          <p:cNvSpPr/>
          <p:nvPr/>
        </p:nvSpPr>
        <p:spPr>
          <a:xfrm>
            <a:off x="7554961" y="8530122"/>
            <a:ext cx="2317436" cy="231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" h="343">
                <a:moveTo>
                  <a:pt x="344" y="171"/>
                </a:moveTo>
                <a:cubicBezTo>
                  <a:pt x="344" y="266"/>
                  <a:pt x="267" y="343"/>
                  <a:pt x="172" y="343"/>
                </a:cubicBez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2" y="0"/>
                </a:cubicBezTo>
                <a:cubicBezTo>
                  <a:pt x="267" y="0"/>
                  <a:pt x="344" y="77"/>
                  <a:pt x="344" y="17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5393">
            <a:extLst>
              <a:ext uri="{FF2B5EF4-FFF2-40B4-BE49-F238E27FC236}">
                <a16:creationId xmlns:a16="http://schemas.microsoft.com/office/drawing/2014/main" id="{65A59E30-12C2-2743-A60E-1C3017E38368}"/>
              </a:ext>
            </a:extLst>
          </p:cNvPr>
          <p:cNvSpPr/>
          <p:nvPr/>
        </p:nvSpPr>
        <p:spPr>
          <a:xfrm>
            <a:off x="13195853" y="7998804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6" y="112"/>
                </a:moveTo>
                <a:cubicBezTo>
                  <a:pt x="216" y="112"/>
                  <a:pt x="166" y="61"/>
                  <a:pt x="166" y="0"/>
                </a:cubicBezTo>
                <a:lnTo>
                  <a:pt x="0" y="0"/>
                </a:lnTo>
                <a:cubicBezTo>
                  <a:pt x="0" y="153"/>
                  <a:pt x="124" y="278"/>
                  <a:pt x="276" y="278"/>
                </a:cubicBezTo>
                <a:cubicBezTo>
                  <a:pt x="430" y="278"/>
                  <a:pt x="555" y="153"/>
                  <a:pt x="555" y="0"/>
                </a:cubicBezTo>
                <a:lnTo>
                  <a:pt x="388" y="0"/>
                </a:lnTo>
                <a:cubicBezTo>
                  <a:pt x="388" y="61"/>
                  <a:pt x="337" y="112"/>
                  <a:pt x="276" y="11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5394">
            <a:extLst>
              <a:ext uri="{FF2B5EF4-FFF2-40B4-BE49-F238E27FC236}">
                <a16:creationId xmlns:a16="http://schemas.microsoft.com/office/drawing/2014/main" id="{32D85266-D32F-3843-A75C-E1C5954EDB13}"/>
              </a:ext>
            </a:extLst>
          </p:cNvPr>
          <p:cNvSpPr/>
          <p:nvPr/>
        </p:nvSpPr>
        <p:spPr>
          <a:xfrm>
            <a:off x="14504112" y="8530122"/>
            <a:ext cx="2310680" cy="231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3">
                <a:moveTo>
                  <a:pt x="343" y="171"/>
                </a:moveTo>
                <a:cubicBezTo>
                  <a:pt x="343" y="266"/>
                  <a:pt x="266" y="343"/>
                  <a:pt x="172" y="343"/>
                </a:cubicBez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2" y="0"/>
                </a:cubicBezTo>
                <a:cubicBezTo>
                  <a:pt x="266" y="0"/>
                  <a:pt x="343" y="77"/>
                  <a:pt x="343" y="1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28269-DCF8-D045-ACFB-5199643F0BC4}"/>
              </a:ext>
            </a:extLst>
          </p:cNvPr>
          <p:cNvSpPr txBox="1"/>
          <p:nvPr/>
        </p:nvSpPr>
        <p:spPr>
          <a:xfrm>
            <a:off x="4509066" y="5902330"/>
            <a:ext cx="1373927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2A72AB-CDF5-0044-A1BA-B71A8A8A7479}"/>
              </a:ext>
            </a:extLst>
          </p:cNvPr>
          <p:cNvSpPr txBox="1"/>
          <p:nvPr/>
        </p:nvSpPr>
        <p:spPr>
          <a:xfrm>
            <a:off x="11558926" y="5902330"/>
            <a:ext cx="1372505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5D4452-0831-E547-AD13-DFC0916EF62B}"/>
              </a:ext>
            </a:extLst>
          </p:cNvPr>
          <p:cNvSpPr txBox="1"/>
          <p:nvPr/>
        </p:nvSpPr>
        <p:spPr>
          <a:xfrm>
            <a:off x="18539970" y="5902330"/>
            <a:ext cx="1369657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CB3F2-C497-0747-B970-C919E956248B}"/>
              </a:ext>
            </a:extLst>
          </p:cNvPr>
          <p:cNvSpPr txBox="1"/>
          <p:nvPr/>
        </p:nvSpPr>
        <p:spPr>
          <a:xfrm>
            <a:off x="8012620" y="9412643"/>
            <a:ext cx="1369657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7D3A7F-569D-464C-AB5E-20299F1CDB33}"/>
              </a:ext>
            </a:extLst>
          </p:cNvPr>
          <p:cNvSpPr txBox="1"/>
          <p:nvPr/>
        </p:nvSpPr>
        <p:spPr>
          <a:xfrm>
            <a:off x="15001231" y="9412643"/>
            <a:ext cx="1369658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C7732F8-1536-E340-AC20-E23B8E2EAD54}"/>
              </a:ext>
            </a:extLst>
          </p:cNvPr>
          <p:cNvSpPr txBox="1">
            <a:spLocks/>
          </p:cNvSpPr>
          <p:nvPr/>
        </p:nvSpPr>
        <p:spPr>
          <a:xfrm>
            <a:off x="2899993" y="3745176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5FA2E88-7502-7B4E-8FD8-DB4A19EA86FB}"/>
              </a:ext>
            </a:extLst>
          </p:cNvPr>
          <p:cNvSpPr txBox="1">
            <a:spLocks/>
          </p:cNvSpPr>
          <p:nvPr/>
        </p:nvSpPr>
        <p:spPr>
          <a:xfrm>
            <a:off x="6411107" y="10924651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F5A7C88-A4FD-054B-825A-73ADECA13CB8}"/>
              </a:ext>
            </a:extLst>
          </p:cNvPr>
          <p:cNvSpPr txBox="1">
            <a:spLocks/>
          </p:cNvSpPr>
          <p:nvPr/>
        </p:nvSpPr>
        <p:spPr>
          <a:xfrm>
            <a:off x="9976217" y="3745176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D33F4496-A0CB-6448-828C-78A7B07932E8}"/>
              </a:ext>
            </a:extLst>
          </p:cNvPr>
          <p:cNvSpPr txBox="1">
            <a:spLocks/>
          </p:cNvSpPr>
          <p:nvPr/>
        </p:nvSpPr>
        <p:spPr>
          <a:xfrm>
            <a:off x="13487331" y="10924651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0366DA4-88A9-7248-900E-29252F51F705}"/>
              </a:ext>
            </a:extLst>
          </p:cNvPr>
          <p:cNvSpPr txBox="1">
            <a:spLocks/>
          </p:cNvSpPr>
          <p:nvPr/>
        </p:nvSpPr>
        <p:spPr>
          <a:xfrm>
            <a:off x="16872514" y="3745176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2715340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10E4B1B-64F6-DF4A-AA77-5A49B8D754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D3FFD-B9B8-3748-84F6-4B43205C709A}"/>
              </a:ext>
            </a:extLst>
          </p:cNvPr>
          <p:cNvGrpSpPr/>
          <p:nvPr/>
        </p:nvGrpSpPr>
        <p:grpSpPr>
          <a:xfrm>
            <a:off x="2460665" y="4450512"/>
            <a:ext cx="10874377" cy="4814973"/>
            <a:chOff x="2419430" y="2151726"/>
            <a:chExt cx="10874377" cy="4814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E06D5-CC4D-6142-8FB5-30DE78EEEBC3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DIAGRAM &amp; PROCESS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BB4E9-2678-C44F-B7D9-3643E2705BD5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9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8349434" cy="2438241"/>
            <a:chOff x="4846062" y="633855"/>
            <a:chExt cx="8349434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834943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A5D725-BAD0-CB46-A142-4FF47A280AD1}"/>
              </a:ext>
            </a:extLst>
          </p:cNvPr>
          <p:cNvGrpSpPr/>
          <p:nvPr/>
        </p:nvGrpSpPr>
        <p:grpSpPr>
          <a:xfrm>
            <a:off x="3353282" y="1469571"/>
            <a:ext cx="13747208" cy="11000619"/>
            <a:chOff x="3695201" y="3508744"/>
            <a:chExt cx="14988014" cy="11993522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5180288F-7751-954A-A4BB-DC6DEBC5FDB0}"/>
                </a:ext>
              </a:extLst>
            </p:cNvPr>
            <p:cNvSpPr/>
            <p:nvPr/>
          </p:nvSpPr>
          <p:spPr>
            <a:xfrm>
              <a:off x="12688011" y="3508744"/>
              <a:ext cx="2997602" cy="2998381"/>
            </a:xfrm>
            <a:prstGeom prst="pieWedg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67CE56BE-1261-A945-B3CA-2378D7C59F9A}"/>
                </a:ext>
              </a:extLst>
            </p:cNvPr>
            <p:cNvSpPr/>
            <p:nvPr/>
          </p:nvSpPr>
          <p:spPr>
            <a:xfrm rot="10800000">
              <a:off x="15685613" y="3508744"/>
              <a:ext cx="2997602" cy="2998381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268EA213-23CF-1542-BC94-FA609D523A51}"/>
                </a:ext>
              </a:extLst>
            </p:cNvPr>
            <p:cNvSpPr/>
            <p:nvPr/>
          </p:nvSpPr>
          <p:spPr>
            <a:xfrm>
              <a:off x="9690407" y="6507124"/>
              <a:ext cx="2997602" cy="2998381"/>
            </a:xfrm>
            <a:prstGeom prst="pieWed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DD0E8F79-9D4D-8F4C-823D-FA592A9A65CC}"/>
                </a:ext>
              </a:extLst>
            </p:cNvPr>
            <p:cNvSpPr/>
            <p:nvPr/>
          </p:nvSpPr>
          <p:spPr>
            <a:xfrm rot="10800000">
              <a:off x="12688011" y="6507125"/>
              <a:ext cx="2997602" cy="2998381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D40776EF-49FF-B441-8841-59FE5DA87836}"/>
                </a:ext>
              </a:extLst>
            </p:cNvPr>
            <p:cNvSpPr/>
            <p:nvPr/>
          </p:nvSpPr>
          <p:spPr>
            <a:xfrm>
              <a:off x="6692805" y="9505505"/>
              <a:ext cx="2997602" cy="2998381"/>
            </a:xfrm>
            <a:prstGeom prst="pieWedg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Pie 36">
              <a:extLst>
                <a:ext uri="{FF2B5EF4-FFF2-40B4-BE49-F238E27FC236}">
                  <a16:creationId xmlns:a16="http://schemas.microsoft.com/office/drawing/2014/main" id="{BDEDE803-6250-3340-9A89-F7171C41D2BA}"/>
                </a:ext>
              </a:extLst>
            </p:cNvPr>
            <p:cNvSpPr/>
            <p:nvPr/>
          </p:nvSpPr>
          <p:spPr>
            <a:xfrm rot="10800000">
              <a:off x="9690407" y="9505505"/>
              <a:ext cx="2997602" cy="2998381"/>
            </a:xfrm>
            <a:prstGeom prst="pieWedg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5F1B1958-27CD-4D48-A870-760476155BEA}"/>
                </a:ext>
              </a:extLst>
            </p:cNvPr>
            <p:cNvSpPr/>
            <p:nvPr/>
          </p:nvSpPr>
          <p:spPr>
            <a:xfrm>
              <a:off x="3695201" y="12503885"/>
              <a:ext cx="2997602" cy="2998381"/>
            </a:xfrm>
            <a:prstGeom prst="pieWedg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20550399-FAFB-AB43-9C02-2DB715D405B4}"/>
                </a:ext>
              </a:extLst>
            </p:cNvPr>
            <p:cNvSpPr/>
            <p:nvPr/>
          </p:nvSpPr>
          <p:spPr>
            <a:xfrm rot="10800000">
              <a:off x="6692803" y="12503885"/>
              <a:ext cx="2997602" cy="2998381"/>
            </a:xfrm>
            <a:prstGeom prst="pieWed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19AF1-582F-7F47-A99B-728F16D341C9}"/>
              </a:ext>
            </a:extLst>
          </p:cNvPr>
          <p:cNvSpPr/>
          <p:nvPr/>
        </p:nvSpPr>
        <p:spPr>
          <a:xfrm>
            <a:off x="14314473" y="2214948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AD2FA0-2344-684D-931F-3CFD7545D110}"/>
              </a:ext>
            </a:extLst>
          </p:cNvPr>
          <p:cNvSpPr/>
          <p:nvPr/>
        </p:nvSpPr>
        <p:spPr>
          <a:xfrm>
            <a:off x="11508211" y="4926617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40151E-0BA0-674F-A4D4-D8A7A21339B9}"/>
              </a:ext>
            </a:extLst>
          </p:cNvPr>
          <p:cNvSpPr/>
          <p:nvPr/>
        </p:nvSpPr>
        <p:spPr>
          <a:xfrm>
            <a:off x="8828073" y="7638286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96155B-AD73-0548-997C-93B179FD8550}"/>
              </a:ext>
            </a:extLst>
          </p:cNvPr>
          <p:cNvSpPr/>
          <p:nvPr/>
        </p:nvSpPr>
        <p:spPr>
          <a:xfrm>
            <a:off x="6053342" y="10444548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53295-E0E3-B14C-8680-8BA39EE0A4B9}"/>
              </a:ext>
            </a:extLst>
          </p:cNvPr>
          <p:cNvSpPr txBox="1"/>
          <p:nvPr/>
        </p:nvSpPr>
        <p:spPr>
          <a:xfrm>
            <a:off x="17927154" y="2020615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A9C11A-11D8-6644-9866-866469164434}"/>
              </a:ext>
            </a:extLst>
          </p:cNvPr>
          <p:cNvSpPr txBox="1"/>
          <p:nvPr/>
        </p:nvSpPr>
        <p:spPr>
          <a:xfrm>
            <a:off x="17927154" y="2686429"/>
            <a:ext cx="496942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546BA-6301-D449-8B59-174934CB4C88}"/>
              </a:ext>
            </a:extLst>
          </p:cNvPr>
          <p:cNvSpPr txBox="1"/>
          <p:nvPr/>
        </p:nvSpPr>
        <p:spPr>
          <a:xfrm>
            <a:off x="12512468" y="7465832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4E208E-FE4A-1743-B098-E579DED0E628}"/>
              </a:ext>
            </a:extLst>
          </p:cNvPr>
          <p:cNvSpPr txBox="1"/>
          <p:nvPr/>
        </p:nvSpPr>
        <p:spPr>
          <a:xfrm>
            <a:off x="12512468" y="8112163"/>
            <a:ext cx="506314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6F841-5A41-B644-BE81-E001EBC97DD5}"/>
              </a:ext>
            </a:extLst>
          </p:cNvPr>
          <p:cNvSpPr txBox="1"/>
          <p:nvPr/>
        </p:nvSpPr>
        <p:spPr>
          <a:xfrm>
            <a:off x="15367737" y="4713786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58B7CD-8EAF-634C-96F6-48A530AEA577}"/>
              </a:ext>
            </a:extLst>
          </p:cNvPr>
          <p:cNvSpPr txBox="1"/>
          <p:nvPr/>
        </p:nvSpPr>
        <p:spPr>
          <a:xfrm>
            <a:off x="15367738" y="5379600"/>
            <a:ext cx="496942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E3400-ABDB-D149-8F84-4805D6E5B400}"/>
              </a:ext>
            </a:extLst>
          </p:cNvPr>
          <p:cNvSpPr txBox="1"/>
          <p:nvPr/>
        </p:nvSpPr>
        <p:spPr>
          <a:xfrm>
            <a:off x="9828378" y="1012328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03B6E-D8D6-0743-9FA4-B8B117579579}"/>
              </a:ext>
            </a:extLst>
          </p:cNvPr>
          <p:cNvSpPr txBox="1"/>
          <p:nvPr/>
        </p:nvSpPr>
        <p:spPr>
          <a:xfrm>
            <a:off x="9828378" y="10769616"/>
            <a:ext cx="501966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make..</a:t>
            </a:r>
          </a:p>
        </p:txBody>
      </p:sp>
    </p:spTree>
    <p:extLst>
      <p:ext uri="{BB962C8B-B14F-4D97-AF65-F5344CB8AC3E}">
        <p14:creationId xmlns:p14="http://schemas.microsoft.com/office/powerpoint/2010/main" val="46408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3D9988-ACD7-4140-ADAD-8696D17C536C}"/>
              </a:ext>
            </a:extLst>
          </p:cNvPr>
          <p:cNvGrpSpPr/>
          <p:nvPr/>
        </p:nvGrpSpPr>
        <p:grpSpPr>
          <a:xfrm>
            <a:off x="2242198" y="4133328"/>
            <a:ext cx="19893254" cy="8198624"/>
            <a:chOff x="2271802" y="4001592"/>
            <a:chExt cx="19893254" cy="81986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AC4F0C-00E7-B741-A0FE-4BA1044994A3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5CB7B00-F18A-0A47-8D8A-D3725DAB514D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E21ABDA6-ED4A-DE4D-844E-53BCA2216E26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46BDFC-B7D0-9D4A-9841-C97C749B7FEE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2D1C09C-E66B-144B-BC6D-1AE7F92C087D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B1D1392F-0158-BF4A-8D88-C67461599812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0323434-5597-5847-8860-C3BF0F720F27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1EEFB484-B9CD-AE42-8BF9-4C98301CE243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4780AC47-B8C0-934C-A994-20F5B943731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A1AF357-AB1E-CB4D-AA11-3F6245647CD7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0B2B65C-DF62-A84A-91F1-708172ACB7C3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133AC155-4F3F-5142-8134-A5DF19DC7EBB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6FFF7D-83AF-8849-8974-751E80CD8A99}"/>
                </a:ext>
              </a:extLst>
            </p:cNvPr>
            <p:cNvSpPr/>
            <p:nvPr/>
          </p:nvSpPr>
          <p:spPr>
            <a:xfrm>
              <a:off x="11062724" y="5085420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8DECCBF-39CA-134C-958D-3B1DD4D416A2}"/>
                </a:ext>
              </a:extLst>
            </p:cNvPr>
            <p:cNvSpPr/>
            <p:nvPr/>
          </p:nvSpPr>
          <p:spPr>
            <a:xfrm>
              <a:off x="13688872" y="6977019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8DE5D4-4839-E04F-9B00-F5031720003F}"/>
                </a:ext>
              </a:extLst>
            </p:cNvPr>
            <p:cNvSpPr/>
            <p:nvPr/>
          </p:nvSpPr>
          <p:spPr>
            <a:xfrm>
              <a:off x="8916591" y="7714859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8F3A63-26F5-B245-BF27-2021CE15D3C1}"/>
                </a:ext>
              </a:extLst>
            </p:cNvPr>
            <p:cNvSpPr/>
            <p:nvPr/>
          </p:nvSpPr>
          <p:spPr>
            <a:xfrm>
              <a:off x="11633317" y="9954005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03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01836C-FEAF-054E-9D47-8D6C2EBF91EA}"/>
                </a:ext>
              </a:extLst>
            </p:cNvPr>
            <p:cNvGrpSpPr/>
            <p:nvPr/>
          </p:nvGrpSpPr>
          <p:grpSpPr>
            <a:xfrm>
              <a:off x="17121298" y="6564659"/>
              <a:ext cx="5043758" cy="2471627"/>
              <a:chOff x="2181171" y="7995773"/>
              <a:chExt cx="5043758" cy="247162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391C96E-E1B1-AF4D-8C6F-0E3593B3E161}"/>
                  </a:ext>
                </a:extLst>
              </p:cNvPr>
              <p:cNvSpPr txBox="1"/>
              <p:nvPr/>
            </p:nvSpPr>
            <p:spPr>
              <a:xfrm>
                <a:off x="2337788" y="7995773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73" name="Subtitle 2">
                <a:extLst>
                  <a:ext uri="{FF2B5EF4-FFF2-40B4-BE49-F238E27FC236}">
                    <a16:creationId xmlns:a16="http://schemas.microsoft.com/office/drawing/2014/main" id="{1D240FEC-07AB-2648-8B41-3A8BB8879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D0C806-115D-8A4A-8484-583803E394B5}"/>
                </a:ext>
              </a:extLst>
            </p:cNvPr>
            <p:cNvGrpSpPr/>
            <p:nvPr/>
          </p:nvGrpSpPr>
          <p:grpSpPr>
            <a:xfrm>
              <a:off x="15142464" y="9728589"/>
              <a:ext cx="5043758" cy="2471627"/>
              <a:chOff x="2181171" y="7995773"/>
              <a:chExt cx="5043758" cy="247162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922BCB-3800-734B-B365-30A1FEBB084B}"/>
                  </a:ext>
                </a:extLst>
              </p:cNvPr>
              <p:cNvSpPr txBox="1"/>
              <p:nvPr/>
            </p:nvSpPr>
            <p:spPr>
              <a:xfrm>
                <a:off x="2337788" y="7995773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Three</a:t>
                </a:r>
              </a:p>
            </p:txBody>
          </p:sp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1B284CAC-6E01-0445-BFD9-9616AEC147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749077-E41B-7D46-BF0F-3792FC79ECAB}"/>
                </a:ext>
              </a:extLst>
            </p:cNvPr>
            <p:cNvGrpSpPr/>
            <p:nvPr/>
          </p:nvGrpSpPr>
          <p:grpSpPr>
            <a:xfrm>
              <a:off x="4360053" y="4001592"/>
              <a:ext cx="5043758" cy="2471627"/>
              <a:chOff x="2181171" y="7995773"/>
              <a:chExt cx="5043758" cy="24716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84B975-CC1C-4043-B9D4-129355F59362}"/>
                  </a:ext>
                </a:extLst>
              </p:cNvPr>
              <p:cNvSpPr txBox="1"/>
              <p:nvPr/>
            </p:nvSpPr>
            <p:spPr>
              <a:xfrm>
                <a:off x="4852366" y="7995773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AEEE8163-023A-E449-AB97-69E738C935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F3E1041-A12F-3C42-BE63-F60016D38379}"/>
                </a:ext>
              </a:extLst>
            </p:cNvPr>
            <p:cNvGrpSpPr/>
            <p:nvPr/>
          </p:nvGrpSpPr>
          <p:grpSpPr>
            <a:xfrm>
              <a:off x="2271802" y="7045057"/>
              <a:ext cx="5043758" cy="2471627"/>
              <a:chOff x="2181171" y="7995773"/>
              <a:chExt cx="5043758" cy="247162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A1CFE87-A715-094F-BD9B-4FEAF5A1A6E8}"/>
                  </a:ext>
                </a:extLst>
              </p:cNvPr>
              <p:cNvSpPr txBox="1"/>
              <p:nvPr/>
            </p:nvSpPr>
            <p:spPr>
              <a:xfrm>
                <a:off x="4789848" y="7995773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Four</a:t>
                </a:r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EA4B55-CAF8-1F4F-B64C-A35A84AA4B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12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DBA0B0F-7139-8648-AC02-8366F52021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D3FFD-B9B8-3748-84F6-4B43205C709A}"/>
              </a:ext>
            </a:extLst>
          </p:cNvPr>
          <p:cNvGrpSpPr/>
          <p:nvPr/>
        </p:nvGrpSpPr>
        <p:grpSpPr>
          <a:xfrm>
            <a:off x="2460665" y="4450512"/>
            <a:ext cx="10874377" cy="4814973"/>
            <a:chOff x="2419430" y="2151726"/>
            <a:chExt cx="10874377" cy="4814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E06D5-CC4D-6142-8FB5-30DE78EEEBC3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STATICS &amp; REPORTS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BB4E9-2678-C44F-B7D9-3643E2705BD5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422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7199E-7765-3F45-8B4D-2A65A03C5F3A}"/>
              </a:ext>
            </a:extLst>
          </p:cNvPr>
          <p:cNvGrpSpPr/>
          <p:nvPr/>
        </p:nvGrpSpPr>
        <p:grpSpPr>
          <a:xfrm>
            <a:off x="12045197" y="4448881"/>
            <a:ext cx="10819149" cy="7636755"/>
            <a:chOff x="12045197" y="4448881"/>
            <a:chExt cx="10819149" cy="76367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95370-CD06-5E45-B3F1-9047AE07EC0D}"/>
                </a:ext>
              </a:extLst>
            </p:cNvPr>
            <p:cNvGrpSpPr/>
            <p:nvPr/>
          </p:nvGrpSpPr>
          <p:grpSpPr>
            <a:xfrm>
              <a:off x="12045197" y="4448881"/>
              <a:ext cx="10819149" cy="1352325"/>
              <a:chOff x="12045197" y="4448881"/>
              <a:chExt cx="10819149" cy="135232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3C02D09-C459-E14E-B033-379296CF5F8D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F26E40-B316-F049-B6EE-2A1F377E4978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6E0B16-EC98-8042-8289-559183ED3FA3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F7900663-02F2-9448-8D49-D8DAEEB9CEE5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6772063" cy="2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4F6C7C3-92E0-F946-9CC4-0874191CCB99}"/>
                </a:ext>
              </a:extLst>
            </p:cNvPr>
            <p:cNvGrpSpPr/>
            <p:nvPr/>
          </p:nvGrpSpPr>
          <p:grpSpPr>
            <a:xfrm>
              <a:off x="12045197" y="6543691"/>
              <a:ext cx="10819149" cy="1352325"/>
              <a:chOff x="12045197" y="4448881"/>
              <a:chExt cx="10819149" cy="1352325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E81C785-F089-4C44-9EB8-EBE9A419E943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3E2DA86-F850-6D45-BFFF-4BA54ADA19F8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5AD91DB-149C-ED4D-ADDC-8953FB55B3BF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45%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9F6C7F84-3B29-1F41-B276-B7C50E89018C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4889877" cy="2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A41C0D5-F040-C54C-9CF9-E63EAEEDA25A}"/>
                </a:ext>
              </a:extLst>
            </p:cNvPr>
            <p:cNvGrpSpPr/>
            <p:nvPr/>
          </p:nvGrpSpPr>
          <p:grpSpPr>
            <a:xfrm>
              <a:off x="12045197" y="8638501"/>
              <a:ext cx="10819149" cy="1352325"/>
              <a:chOff x="12045197" y="4448881"/>
              <a:chExt cx="10819149" cy="1352325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DEE2AC4C-CB8E-B443-9119-26B8444B4E9F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C7513C1-69BB-E74D-84D0-C5CC97BEC1A2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E54DFF-1148-A840-9925-54D1F9D5D15E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80%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F9D986F8-2431-EE4C-A810-8F68DFB9A3F7}"/>
                  </a:ext>
                </a:extLst>
              </p:cNvPr>
              <p:cNvSpPr/>
              <p:nvPr/>
            </p:nvSpPr>
            <p:spPr>
              <a:xfrm>
                <a:off x="12286499" y="5594140"/>
                <a:ext cx="8637125" cy="20056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57848D-87FB-4C40-ACF3-AD9F7965EF36}"/>
                </a:ext>
              </a:extLst>
            </p:cNvPr>
            <p:cNvGrpSpPr/>
            <p:nvPr/>
          </p:nvGrpSpPr>
          <p:grpSpPr>
            <a:xfrm>
              <a:off x="12045197" y="10733311"/>
              <a:ext cx="10819149" cy="1352325"/>
              <a:chOff x="12045197" y="4448881"/>
              <a:chExt cx="10819149" cy="1352325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EC7A9B6A-7E22-D048-A930-D928D4F27FD0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AAC65-56B7-E94C-9039-18E4913623D0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3E3858E-4264-C149-B074-3D46D8E6171D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25%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E5E10CA2-5B90-574D-A610-C2F0029D7C0B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3007289" cy="2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EFA111-759C-D142-B760-A13017334CF7}"/>
              </a:ext>
            </a:extLst>
          </p:cNvPr>
          <p:cNvGrpSpPr/>
          <p:nvPr/>
        </p:nvGrpSpPr>
        <p:grpSpPr>
          <a:xfrm>
            <a:off x="1926306" y="4648182"/>
            <a:ext cx="8547611" cy="1216114"/>
            <a:chOff x="1926306" y="5690982"/>
            <a:chExt cx="8547611" cy="1216114"/>
          </a:xfrm>
        </p:grpSpPr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1632EDEC-1E52-E24B-AEB3-38D3DE7A787D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5083C63-A3B6-4A41-8EC6-7578BD04CC79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C8FA222-2AA3-4848-80AB-BDF8A137E786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5C97519-CDC3-744C-BA33-54D9C0909421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7976356-4D1E-BB4B-98A8-F4F526B7295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88D57BF-87B7-174D-A2B1-7B25FEFB03D3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FC7EB36-E7D4-C442-AEA6-04A01BCFE380}"/>
              </a:ext>
            </a:extLst>
          </p:cNvPr>
          <p:cNvGrpSpPr/>
          <p:nvPr/>
        </p:nvGrpSpPr>
        <p:grpSpPr>
          <a:xfrm>
            <a:off x="1926306" y="6742992"/>
            <a:ext cx="8547611" cy="1216114"/>
            <a:chOff x="1926306" y="5690982"/>
            <a:chExt cx="8547611" cy="1216114"/>
          </a:xfrm>
        </p:grpSpPr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B7FFF62E-B97E-5F42-8185-671C91FD6A42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4E38B25-DFE6-CB44-A1EF-F3E7264708A6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1F6BC62-ABC5-194E-A0FE-EA7D90B92DE7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2ECCA19-13CA-B641-82D4-70D79D2F08E5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684F839-24CD-9045-9C79-8025BBB3347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D56D9CAC-57F0-C448-AA73-F3E524F24AB6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77F2403-7153-BD45-AA5A-E0D6CC63E566}"/>
              </a:ext>
            </a:extLst>
          </p:cNvPr>
          <p:cNvGrpSpPr/>
          <p:nvPr/>
        </p:nvGrpSpPr>
        <p:grpSpPr>
          <a:xfrm>
            <a:off x="1926306" y="8837802"/>
            <a:ext cx="8547611" cy="1216114"/>
            <a:chOff x="1926306" y="5690982"/>
            <a:chExt cx="8547611" cy="1216114"/>
          </a:xfrm>
        </p:grpSpPr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87AA23A7-7AD7-D944-AABE-22E914BF5D03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E846FC5-B8F0-9C4F-B131-133649EB1F81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BD59019-7E90-7943-84E9-F7E57E2C977D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61F1203-1C4E-4F40-AA5B-173B3A13C50F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E460311-1475-FF46-B8D1-9D267821C24E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A8EF304-BE56-FE44-B204-6C8C97A29EFB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2AFCA5-6959-AA4F-8136-6D37820D71A8}"/>
              </a:ext>
            </a:extLst>
          </p:cNvPr>
          <p:cNvGrpSpPr/>
          <p:nvPr/>
        </p:nvGrpSpPr>
        <p:grpSpPr>
          <a:xfrm>
            <a:off x="1926306" y="10869522"/>
            <a:ext cx="8547611" cy="1216114"/>
            <a:chOff x="1926306" y="5690982"/>
            <a:chExt cx="8547611" cy="1216114"/>
          </a:xfrm>
        </p:grpSpPr>
        <p:sp>
          <p:nvSpPr>
            <p:cNvPr id="153" name="Subtitle 2">
              <a:extLst>
                <a:ext uri="{FF2B5EF4-FFF2-40B4-BE49-F238E27FC236}">
                  <a16:creationId xmlns:a16="http://schemas.microsoft.com/office/drawing/2014/main" id="{C579CB0C-E9E8-A944-83BC-6A4EA483BF54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DDDFF9F-85BE-6345-9166-A21BCDADDDC1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88B2611-7BD8-844E-9342-B47FFE0CD7DA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9E8CBD5-99B9-3C4F-BD7E-64B25D842839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C7F592-D068-EF43-831F-BD5416346E8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78078FB8-8846-4C49-9156-88A6E3070CCF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5695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946870-71A0-EA41-AD8B-5F75907AE1D9}"/>
              </a:ext>
            </a:extLst>
          </p:cNvPr>
          <p:cNvSpPr/>
          <p:nvPr/>
        </p:nvSpPr>
        <p:spPr>
          <a:xfrm>
            <a:off x="266520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F51200-4FCF-0F48-AFF9-24A79CE95ABF}"/>
              </a:ext>
            </a:extLst>
          </p:cNvPr>
          <p:cNvSpPr/>
          <p:nvPr/>
        </p:nvSpPr>
        <p:spPr>
          <a:xfrm>
            <a:off x="3234240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ED0D2E-641B-0B41-91D3-55D31C25AD2F}"/>
              </a:ext>
            </a:extLst>
          </p:cNvPr>
          <p:cNvSpPr/>
          <p:nvPr/>
        </p:nvSpPr>
        <p:spPr>
          <a:xfrm>
            <a:off x="2191291" y="10276455"/>
            <a:ext cx="4213814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C4A8AE-FCED-9140-A232-A26EAF9ECEC2}"/>
              </a:ext>
            </a:extLst>
          </p:cNvPr>
          <p:cNvSpPr/>
          <p:nvPr/>
        </p:nvSpPr>
        <p:spPr>
          <a:xfrm>
            <a:off x="790827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13CE47-7926-DB45-AC23-E0566AAE1730}"/>
              </a:ext>
            </a:extLst>
          </p:cNvPr>
          <p:cNvSpPr/>
          <p:nvPr/>
        </p:nvSpPr>
        <p:spPr>
          <a:xfrm>
            <a:off x="8467542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50%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58F23A-FCFC-AB4A-B1C4-93A79AF0E808}"/>
              </a:ext>
            </a:extLst>
          </p:cNvPr>
          <p:cNvSpPr/>
          <p:nvPr/>
        </p:nvSpPr>
        <p:spPr>
          <a:xfrm>
            <a:off x="7404136" y="10276455"/>
            <a:ext cx="4254728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62E4FA-0D5B-C041-BDA9-A23825E5740B}"/>
              </a:ext>
            </a:extLst>
          </p:cNvPr>
          <p:cNvSpPr/>
          <p:nvPr/>
        </p:nvSpPr>
        <p:spPr>
          <a:xfrm>
            <a:off x="1318262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2D0F24-1F52-1447-B251-3EA7E73EF6B8}"/>
              </a:ext>
            </a:extLst>
          </p:cNvPr>
          <p:cNvSpPr/>
          <p:nvPr/>
        </p:nvSpPr>
        <p:spPr>
          <a:xfrm>
            <a:off x="13761734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90%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4B6CE2-6CAD-6B45-817B-6F5B681F07C0}"/>
              </a:ext>
            </a:extLst>
          </p:cNvPr>
          <p:cNvSpPr/>
          <p:nvPr/>
        </p:nvSpPr>
        <p:spPr>
          <a:xfrm>
            <a:off x="12698328" y="10276455"/>
            <a:ext cx="4254728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0CDDC-234C-5C4D-A1BF-A0975C2C030D}"/>
              </a:ext>
            </a:extLst>
          </p:cNvPr>
          <p:cNvSpPr/>
          <p:nvPr/>
        </p:nvSpPr>
        <p:spPr>
          <a:xfrm>
            <a:off x="1845697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1C825-B9F6-4843-B9FD-52B5F3EE5C35}"/>
              </a:ext>
            </a:extLst>
          </p:cNvPr>
          <p:cNvSpPr/>
          <p:nvPr/>
        </p:nvSpPr>
        <p:spPr>
          <a:xfrm>
            <a:off x="19015493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15%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249C49-6FA9-C940-8FCA-FF0A315DAC7F}"/>
              </a:ext>
            </a:extLst>
          </p:cNvPr>
          <p:cNvSpPr/>
          <p:nvPr/>
        </p:nvSpPr>
        <p:spPr>
          <a:xfrm>
            <a:off x="17952087" y="10276455"/>
            <a:ext cx="4254728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C7629F-1918-744F-8DB8-067AC03AF7FD}"/>
              </a:ext>
            </a:extLst>
          </p:cNvPr>
          <p:cNvSpPr/>
          <p:nvPr/>
        </p:nvSpPr>
        <p:spPr>
          <a:xfrm>
            <a:off x="1926306" y="5384800"/>
            <a:ext cx="20525036" cy="3379888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9DA482-D190-0A46-A6D2-405E411EDC8A}"/>
              </a:ext>
            </a:extLst>
          </p:cNvPr>
          <p:cNvSpPr/>
          <p:nvPr/>
        </p:nvSpPr>
        <p:spPr>
          <a:xfrm>
            <a:off x="3033796" y="7749025"/>
            <a:ext cx="2528804" cy="101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69BAB3-9A3E-224B-92C0-60D19DE4E7B3}"/>
              </a:ext>
            </a:extLst>
          </p:cNvPr>
          <p:cNvSpPr/>
          <p:nvPr/>
        </p:nvSpPr>
        <p:spPr>
          <a:xfrm>
            <a:off x="8267098" y="7086600"/>
            <a:ext cx="2528804" cy="1678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8C82CB-DB70-DF4A-A939-0ABA79642F1A}"/>
              </a:ext>
            </a:extLst>
          </p:cNvPr>
          <p:cNvSpPr/>
          <p:nvPr/>
        </p:nvSpPr>
        <p:spPr>
          <a:xfrm>
            <a:off x="13561290" y="5916176"/>
            <a:ext cx="2528804" cy="2848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4E2FE8-D1C4-BD40-872B-F6DC877F26EF}"/>
              </a:ext>
            </a:extLst>
          </p:cNvPr>
          <p:cNvSpPr/>
          <p:nvPr/>
        </p:nvSpPr>
        <p:spPr>
          <a:xfrm>
            <a:off x="18815049" y="8153400"/>
            <a:ext cx="2528804" cy="61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6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D097B2-FCDD-2F4B-B35F-CD9D9D53D297}"/>
              </a:ext>
            </a:extLst>
          </p:cNvPr>
          <p:cNvGrpSpPr/>
          <p:nvPr/>
        </p:nvGrpSpPr>
        <p:grpSpPr>
          <a:xfrm>
            <a:off x="2832165" y="4599684"/>
            <a:ext cx="18713320" cy="6449260"/>
            <a:chOff x="2866382" y="4095188"/>
            <a:chExt cx="18713320" cy="644926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3F231A8-44AB-404A-B0C7-459FCFA1D9A2}"/>
                </a:ext>
              </a:extLst>
            </p:cNvPr>
            <p:cNvSpPr/>
            <p:nvPr/>
          </p:nvSpPr>
          <p:spPr>
            <a:xfrm>
              <a:off x="12693231" y="6367531"/>
              <a:ext cx="3894071" cy="38940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E5D9173-CC08-1949-BFCB-0A8F99A1D0F5}"/>
                </a:ext>
              </a:extLst>
            </p:cNvPr>
            <p:cNvSpPr/>
            <p:nvPr/>
          </p:nvSpPr>
          <p:spPr>
            <a:xfrm>
              <a:off x="12806314" y="6480615"/>
              <a:ext cx="3667904" cy="36679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C8079F-428E-FF4A-BE98-CDF34EAC14B7}"/>
                </a:ext>
              </a:extLst>
            </p:cNvPr>
            <p:cNvSpPr/>
            <p:nvPr/>
          </p:nvSpPr>
          <p:spPr>
            <a:xfrm>
              <a:off x="13759054" y="782415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542657-F811-3C4E-B34A-7A010D329B00}"/>
                </a:ext>
              </a:extLst>
            </p:cNvPr>
            <p:cNvSpPr txBox="1"/>
            <p:nvPr/>
          </p:nvSpPr>
          <p:spPr>
            <a:xfrm>
              <a:off x="13420163" y="868422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THREE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C34172-7CB5-D140-9A0C-710696DD7DE7}"/>
                </a:ext>
              </a:extLst>
            </p:cNvPr>
            <p:cNvSpPr/>
            <p:nvPr/>
          </p:nvSpPr>
          <p:spPr>
            <a:xfrm>
              <a:off x="12703086" y="6139088"/>
              <a:ext cx="1644682" cy="1644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7E32AA1-310B-8448-B13B-0C9E857F52A1}"/>
                </a:ext>
              </a:extLst>
            </p:cNvPr>
            <p:cNvSpPr/>
            <p:nvPr/>
          </p:nvSpPr>
          <p:spPr>
            <a:xfrm>
              <a:off x="7959505" y="4535620"/>
              <a:ext cx="3894071" cy="38940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1F142C-A20F-7F46-A8A2-0A71FF5EA79B}"/>
                </a:ext>
              </a:extLst>
            </p:cNvPr>
            <p:cNvSpPr/>
            <p:nvPr/>
          </p:nvSpPr>
          <p:spPr>
            <a:xfrm>
              <a:off x="8072587" y="4646662"/>
              <a:ext cx="3667904" cy="36679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F73BC1-D1D0-7449-81CC-85CBC14C2AEE}"/>
                </a:ext>
              </a:extLst>
            </p:cNvPr>
            <p:cNvSpPr/>
            <p:nvPr/>
          </p:nvSpPr>
          <p:spPr>
            <a:xfrm>
              <a:off x="9025327" y="598662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75%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54AF05-54CB-7342-BBB1-BFE423D4DC0C}"/>
                </a:ext>
              </a:extLst>
            </p:cNvPr>
            <p:cNvSpPr txBox="1"/>
            <p:nvPr/>
          </p:nvSpPr>
          <p:spPr>
            <a:xfrm>
              <a:off x="8686436" y="684669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TWO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774A8FA-9DCB-E240-98A8-E2AEEC323332}"/>
                </a:ext>
              </a:extLst>
            </p:cNvPr>
            <p:cNvSpPr/>
            <p:nvPr/>
          </p:nvSpPr>
          <p:spPr>
            <a:xfrm>
              <a:off x="7998487" y="4242975"/>
              <a:ext cx="1644682" cy="164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B80939C-08D2-3D4B-AAF3-E27E58207892}"/>
                </a:ext>
              </a:extLst>
            </p:cNvPr>
            <p:cNvSpPr/>
            <p:nvPr/>
          </p:nvSpPr>
          <p:spPr>
            <a:xfrm>
              <a:off x="3225778" y="6367531"/>
              <a:ext cx="3894071" cy="38940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A85D5BB-4351-214A-8424-765CD8F4446D}"/>
                </a:ext>
              </a:extLst>
            </p:cNvPr>
            <p:cNvSpPr/>
            <p:nvPr/>
          </p:nvSpPr>
          <p:spPr>
            <a:xfrm>
              <a:off x="3338861" y="6480613"/>
              <a:ext cx="3667904" cy="36679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29DA61-D1F3-4D40-B224-A7243481BF19}"/>
                </a:ext>
              </a:extLst>
            </p:cNvPr>
            <p:cNvSpPr/>
            <p:nvPr/>
          </p:nvSpPr>
          <p:spPr>
            <a:xfrm>
              <a:off x="4291601" y="782415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5E0E26-5268-544A-9E2F-0CA0332FF42D}"/>
                </a:ext>
              </a:extLst>
            </p:cNvPr>
            <p:cNvSpPr txBox="1"/>
            <p:nvPr/>
          </p:nvSpPr>
          <p:spPr>
            <a:xfrm>
              <a:off x="3952709" y="868422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ONE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33D040F-8C0C-9248-B477-4692C30F0C24}"/>
                </a:ext>
              </a:extLst>
            </p:cNvPr>
            <p:cNvSpPr/>
            <p:nvPr/>
          </p:nvSpPr>
          <p:spPr>
            <a:xfrm>
              <a:off x="3054113" y="6139088"/>
              <a:ext cx="1644682" cy="1644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9A0CF16-65A4-7F4D-928D-598D1789D4F6}"/>
                </a:ext>
              </a:extLst>
            </p:cNvPr>
            <p:cNvSpPr/>
            <p:nvPr/>
          </p:nvSpPr>
          <p:spPr>
            <a:xfrm>
              <a:off x="17326237" y="4535620"/>
              <a:ext cx="3894071" cy="38940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2DD62FC-E05E-F34D-AE04-594811659D26}"/>
                </a:ext>
              </a:extLst>
            </p:cNvPr>
            <p:cNvSpPr/>
            <p:nvPr/>
          </p:nvSpPr>
          <p:spPr>
            <a:xfrm>
              <a:off x="17439319" y="4646662"/>
              <a:ext cx="3667904" cy="36679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BCF9759-9040-B243-BEF6-DD368C7679E4}"/>
                </a:ext>
              </a:extLst>
            </p:cNvPr>
            <p:cNvSpPr/>
            <p:nvPr/>
          </p:nvSpPr>
          <p:spPr>
            <a:xfrm>
              <a:off x="18392059" y="598662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10%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8ECFF8-4736-8543-9D58-C8E059BDF03F}"/>
                </a:ext>
              </a:extLst>
            </p:cNvPr>
            <p:cNvSpPr txBox="1"/>
            <p:nvPr/>
          </p:nvSpPr>
          <p:spPr>
            <a:xfrm>
              <a:off x="18053168" y="684669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FOUR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CDA36AA-ABFC-BD44-A80A-42D9D74237CF}"/>
                </a:ext>
              </a:extLst>
            </p:cNvPr>
            <p:cNvSpPr/>
            <p:nvPr/>
          </p:nvSpPr>
          <p:spPr>
            <a:xfrm>
              <a:off x="17365219" y="4242975"/>
              <a:ext cx="1644682" cy="16446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CA5F90B-F5D0-FA4A-9530-19BEE923AE70}"/>
                </a:ext>
              </a:extLst>
            </p:cNvPr>
            <p:cNvGrpSpPr/>
            <p:nvPr/>
          </p:nvGrpSpPr>
          <p:grpSpPr>
            <a:xfrm>
              <a:off x="17784361" y="4702778"/>
              <a:ext cx="806397" cy="613867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66310E8D-A29C-AF4E-BF7E-E1C5FC9EB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86C0E27F-D477-F345-82C9-8F54B9DE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C29E8E31-D760-9A49-BD3D-08ECC52F3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AEF98EA5-42F3-594A-9C90-7F33522E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C250792C-8638-8B4A-B94A-6B7E4E66A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1">
                <a:extLst>
                  <a:ext uri="{FF2B5EF4-FFF2-40B4-BE49-F238E27FC236}">
                    <a16:creationId xmlns:a16="http://schemas.microsoft.com/office/drawing/2014/main" id="{02A482AD-0157-AD4A-829F-D4E48687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A8579362-FC95-E64C-BFB9-C51993E1C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437C48B-298C-3248-BE6A-313AC67CFD21}"/>
                </a:ext>
              </a:extLst>
            </p:cNvPr>
            <p:cNvGrpSpPr/>
            <p:nvPr/>
          </p:nvGrpSpPr>
          <p:grpSpPr>
            <a:xfrm>
              <a:off x="3514313" y="6582140"/>
              <a:ext cx="725479" cy="711528"/>
              <a:chOff x="5220658" y="6646697"/>
              <a:chExt cx="973293" cy="954577"/>
            </a:xfrm>
            <a:solidFill>
              <a:schemeClr val="bg1"/>
            </a:solidFill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4DE79B0-7A34-5846-8F42-C437A59DF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0892" y="6886277"/>
                <a:ext cx="393059" cy="714997"/>
              </a:xfrm>
              <a:custGeom>
                <a:avLst/>
                <a:gdLst>
                  <a:gd name="T0" fmla="*/ 142311 w 465"/>
                  <a:gd name="T1" fmla="*/ 144952 h 843"/>
                  <a:gd name="T2" fmla="*/ 112559 w 465"/>
                  <a:gd name="T3" fmla="*/ 187755 h 843"/>
                  <a:gd name="T4" fmla="*/ 112559 w 465"/>
                  <a:gd name="T5" fmla="*/ 278035 h 843"/>
                  <a:gd name="T6" fmla="*/ 53770 w 465"/>
                  <a:gd name="T7" fmla="*/ 278035 h 843"/>
                  <a:gd name="T8" fmla="*/ 53770 w 465"/>
                  <a:gd name="T9" fmla="*/ 187755 h 843"/>
                  <a:gd name="T10" fmla="*/ 24376 w 465"/>
                  <a:gd name="T11" fmla="*/ 144952 h 843"/>
                  <a:gd name="T12" fmla="*/ 24376 w 465"/>
                  <a:gd name="T13" fmla="*/ 61506 h 843"/>
                  <a:gd name="T14" fmla="*/ 24376 w 465"/>
                  <a:gd name="T15" fmla="*/ 61506 h 843"/>
                  <a:gd name="T16" fmla="*/ 60939 w 465"/>
                  <a:gd name="T17" fmla="*/ 24458 h 843"/>
                  <a:gd name="T18" fmla="*/ 71335 w 465"/>
                  <a:gd name="T19" fmla="*/ 24458 h 843"/>
                  <a:gd name="T20" fmla="*/ 71335 w 465"/>
                  <a:gd name="T21" fmla="*/ 87043 h 843"/>
                  <a:gd name="T22" fmla="*/ 95711 w 465"/>
                  <a:gd name="T23" fmla="*/ 87043 h 843"/>
                  <a:gd name="T24" fmla="*/ 95711 w 465"/>
                  <a:gd name="T25" fmla="*/ 24458 h 843"/>
                  <a:gd name="T26" fmla="*/ 105031 w 465"/>
                  <a:gd name="T27" fmla="*/ 24458 h 843"/>
                  <a:gd name="T28" fmla="*/ 105031 w 465"/>
                  <a:gd name="T29" fmla="*/ 24458 h 843"/>
                  <a:gd name="T30" fmla="*/ 142311 w 465"/>
                  <a:gd name="T31" fmla="*/ 61506 h 843"/>
                  <a:gd name="T32" fmla="*/ 142311 w 465"/>
                  <a:gd name="T33" fmla="*/ 144952 h 843"/>
                  <a:gd name="T34" fmla="*/ 105031 w 465"/>
                  <a:gd name="T35" fmla="*/ 0 h 843"/>
                  <a:gd name="T36" fmla="*/ 60939 w 465"/>
                  <a:gd name="T37" fmla="*/ 0 h 843"/>
                  <a:gd name="T38" fmla="*/ 60939 w 465"/>
                  <a:gd name="T39" fmla="*/ 0 h 843"/>
                  <a:gd name="T40" fmla="*/ 0 w 465"/>
                  <a:gd name="T41" fmla="*/ 61506 h 843"/>
                  <a:gd name="T42" fmla="*/ 0 w 465"/>
                  <a:gd name="T43" fmla="*/ 152506 h 843"/>
                  <a:gd name="T44" fmla="*/ 29753 w 465"/>
                  <a:gd name="T45" fmla="*/ 195668 h 843"/>
                  <a:gd name="T46" fmla="*/ 29753 w 465"/>
                  <a:gd name="T47" fmla="*/ 302853 h 843"/>
                  <a:gd name="T48" fmla="*/ 136576 w 465"/>
                  <a:gd name="T49" fmla="*/ 302853 h 843"/>
                  <a:gd name="T50" fmla="*/ 136576 w 465"/>
                  <a:gd name="T51" fmla="*/ 195668 h 843"/>
                  <a:gd name="T52" fmla="*/ 166329 w 465"/>
                  <a:gd name="T53" fmla="*/ 152506 h 843"/>
                  <a:gd name="T54" fmla="*/ 166329 w 465"/>
                  <a:gd name="T55" fmla="*/ 61506 h 843"/>
                  <a:gd name="T56" fmla="*/ 166329 w 465"/>
                  <a:gd name="T57" fmla="*/ 61506 h 843"/>
                  <a:gd name="T58" fmla="*/ 105031 w 465"/>
                  <a:gd name="T59" fmla="*/ 0 h 84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5" h="843">
                    <a:moveTo>
                      <a:pt x="397" y="403"/>
                    </a:moveTo>
                    <a:lnTo>
                      <a:pt x="314" y="522"/>
                    </a:lnTo>
                    <a:lnTo>
                      <a:pt x="314" y="773"/>
                    </a:lnTo>
                    <a:lnTo>
                      <a:pt x="150" y="773"/>
                    </a:lnTo>
                    <a:lnTo>
                      <a:pt x="150" y="522"/>
                    </a:lnTo>
                    <a:lnTo>
                      <a:pt x="68" y="403"/>
                    </a:lnTo>
                    <a:lnTo>
                      <a:pt x="68" y="171"/>
                    </a:lnTo>
                    <a:cubicBezTo>
                      <a:pt x="68" y="113"/>
                      <a:pt x="114" y="68"/>
                      <a:pt x="170" y="68"/>
                    </a:cubicBezTo>
                    <a:lnTo>
                      <a:pt x="199" y="68"/>
                    </a:lnTo>
                    <a:lnTo>
                      <a:pt x="199" y="242"/>
                    </a:lnTo>
                    <a:lnTo>
                      <a:pt x="267" y="242"/>
                    </a:lnTo>
                    <a:lnTo>
                      <a:pt x="267" y="68"/>
                    </a:lnTo>
                    <a:lnTo>
                      <a:pt x="293" y="68"/>
                    </a:lnTo>
                    <a:cubicBezTo>
                      <a:pt x="351" y="68"/>
                      <a:pt x="397" y="113"/>
                      <a:pt x="397" y="171"/>
                    </a:cubicBezTo>
                    <a:lnTo>
                      <a:pt x="397" y="403"/>
                    </a:lnTo>
                    <a:close/>
                    <a:moveTo>
                      <a:pt x="293" y="0"/>
                    </a:moveTo>
                    <a:lnTo>
                      <a:pt x="170" y="0"/>
                    </a:lnTo>
                    <a:cubicBezTo>
                      <a:pt x="77" y="0"/>
                      <a:pt x="0" y="76"/>
                      <a:pt x="0" y="171"/>
                    </a:cubicBezTo>
                    <a:lnTo>
                      <a:pt x="0" y="424"/>
                    </a:lnTo>
                    <a:lnTo>
                      <a:pt x="83" y="544"/>
                    </a:lnTo>
                    <a:lnTo>
                      <a:pt x="83" y="842"/>
                    </a:lnTo>
                    <a:lnTo>
                      <a:pt x="381" y="842"/>
                    </a:lnTo>
                    <a:lnTo>
                      <a:pt x="381" y="544"/>
                    </a:lnTo>
                    <a:lnTo>
                      <a:pt x="464" y="424"/>
                    </a:lnTo>
                    <a:lnTo>
                      <a:pt x="464" y="171"/>
                    </a:lnTo>
                    <a:cubicBezTo>
                      <a:pt x="464" y="76"/>
                      <a:pt x="388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C7F47E83-B0C5-4940-85F0-3CCF95B7A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502" y="6646697"/>
                <a:ext cx="239580" cy="235837"/>
              </a:xfrm>
              <a:custGeom>
                <a:avLst/>
                <a:gdLst>
                  <a:gd name="T0" fmla="*/ 50619 w 281"/>
                  <a:gd name="T1" fmla="*/ 23574 h 280"/>
                  <a:gd name="T2" fmla="*/ 50619 w 281"/>
                  <a:gd name="T3" fmla="*/ 23574 h 280"/>
                  <a:gd name="T4" fmla="*/ 77014 w 281"/>
                  <a:gd name="T5" fmla="*/ 49649 h 280"/>
                  <a:gd name="T6" fmla="*/ 77014 w 281"/>
                  <a:gd name="T7" fmla="*/ 49649 h 280"/>
                  <a:gd name="T8" fmla="*/ 50619 w 281"/>
                  <a:gd name="T9" fmla="*/ 75724 h 280"/>
                  <a:gd name="T10" fmla="*/ 50619 w 281"/>
                  <a:gd name="T11" fmla="*/ 75724 h 280"/>
                  <a:gd name="T12" fmla="*/ 24586 w 281"/>
                  <a:gd name="T13" fmla="*/ 49649 h 280"/>
                  <a:gd name="T14" fmla="*/ 24586 w 281"/>
                  <a:gd name="T15" fmla="*/ 49649 h 280"/>
                  <a:gd name="T16" fmla="*/ 50619 w 281"/>
                  <a:gd name="T17" fmla="*/ 23574 h 280"/>
                  <a:gd name="T18" fmla="*/ 50619 w 281"/>
                  <a:gd name="T19" fmla="*/ 99656 h 280"/>
                  <a:gd name="T20" fmla="*/ 50619 w 281"/>
                  <a:gd name="T21" fmla="*/ 99656 h 280"/>
                  <a:gd name="T22" fmla="*/ 101238 w 281"/>
                  <a:gd name="T23" fmla="*/ 49649 h 280"/>
                  <a:gd name="T24" fmla="*/ 101238 w 281"/>
                  <a:gd name="T25" fmla="*/ 49649 h 280"/>
                  <a:gd name="T26" fmla="*/ 50619 w 281"/>
                  <a:gd name="T27" fmla="*/ 0 h 280"/>
                  <a:gd name="T28" fmla="*/ 50619 w 281"/>
                  <a:gd name="T29" fmla="*/ 0 h 280"/>
                  <a:gd name="T30" fmla="*/ 0 w 281"/>
                  <a:gd name="T31" fmla="*/ 49649 h 280"/>
                  <a:gd name="T32" fmla="*/ 0 w 281"/>
                  <a:gd name="T33" fmla="*/ 49649 h 280"/>
                  <a:gd name="T34" fmla="*/ 50619 w 281"/>
                  <a:gd name="T35" fmla="*/ 99656 h 2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280">
                    <a:moveTo>
                      <a:pt x="140" y="66"/>
                    </a:moveTo>
                    <a:lnTo>
                      <a:pt x="140" y="66"/>
                    </a:lnTo>
                    <a:cubicBezTo>
                      <a:pt x="180" y="66"/>
                      <a:pt x="213" y="99"/>
                      <a:pt x="213" y="139"/>
                    </a:cubicBezTo>
                    <a:cubicBezTo>
                      <a:pt x="213" y="179"/>
                      <a:pt x="180" y="212"/>
                      <a:pt x="140" y="212"/>
                    </a:cubicBezTo>
                    <a:cubicBezTo>
                      <a:pt x="100" y="212"/>
                      <a:pt x="68" y="179"/>
                      <a:pt x="68" y="139"/>
                    </a:cubicBezTo>
                    <a:cubicBezTo>
                      <a:pt x="68" y="99"/>
                      <a:pt x="100" y="66"/>
                      <a:pt x="140" y="66"/>
                    </a:cubicBezTo>
                    <a:close/>
                    <a:moveTo>
                      <a:pt x="140" y="279"/>
                    </a:moveTo>
                    <a:lnTo>
                      <a:pt x="140" y="279"/>
                    </a:lnTo>
                    <a:cubicBezTo>
                      <a:pt x="217" y="279"/>
                      <a:pt x="280" y="216"/>
                      <a:pt x="280" y="139"/>
                    </a:cubicBezTo>
                    <a:cubicBezTo>
                      <a:pt x="280" y="62"/>
                      <a:pt x="217" y="0"/>
                      <a:pt x="140" y="0"/>
                    </a:cubicBezTo>
                    <a:cubicBezTo>
                      <a:pt x="63" y="0"/>
                      <a:pt x="0" y="62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3A926DAC-E6C4-C54B-98A0-5A7E4503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159" y="6987351"/>
                <a:ext cx="224606" cy="610178"/>
              </a:xfrm>
              <a:custGeom>
                <a:avLst/>
                <a:gdLst>
                  <a:gd name="T0" fmla="*/ 0 w 264"/>
                  <a:gd name="T1" fmla="*/ 47080 h 720"/>
                  <a:gd name="T2" fmla="*/ 16957 w 264"/>
                  <a:gd name="T3" fmla="*/ 64331 h 720"/>
                  <a:gd name="T4" fmla="*/ 35358 w 264"/>
                  <a:gd name="T5" fmla="*/ 46002 h 720"/>
                  <a:gd name="T6" fmla="*/ 35358 w 264"/>
                  <a:gd name="T7" fmla="*/ 258403 h 720"/>
                  <a:gd name="T8" fmla="*/ 59892 w 264"/>
                  <a:gd name="T9" fmla="*/ 258403 h 720"/>
                  <a:gd name="T10" fmla="*/ 59892 w 264"/>
                  <a:gd name="T11" fmla="*/ 46002 h 720"/>
                  <a:gd name="T12" fmla="*/ 78293 w 264"/>
                  <a:gd name="T13" fmla="*/ 64331 h 720"/>
                  <a:gd name="T14" fmla="*/ 94889 w 264"/>
                  <a:gd name="T15" fmla="*/ 47080 h 720"/>
                  <a:gd name="T16" fmla="*/ 47625 w 264"/>
                  <a:gd name="T17" fmla="*/ 0 h 720"/>
                  <a:gd name="T18" fmla="*/ 0 w 264"/>
                  <a:gd name="T19" fmla="*/ 4708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720">
                    <a:moveTo>
                      <a:pt x="0" y="131"/>
                    </a:moveTo>
                    <a:lnTo>
                      <a:pt x="47" y="179"/>
                    </a:lnTo>
                    <a:lnTo>
                      <a:pt x="98" y="128"/>
                    </a:lnTo>
                    <a:lnTo>
                      <a:pt x="98" y="719"/>
                    </a:lnTo>
                    <a:lnTo>
                      <a:pt x="166" y="719"/>
                    </a:lnTo>
                    <a:lnTo>
                      <a:pt x="166" y="128"/>
                    </a:lnTo>
                    <a:lnTo>
                      <a:pt x="217" y="179"/>
                    </a:lnTo>
                    <a:lnTo>
                      <a:pt x="263" y="131"/>
                    </a:lnTo>
                    <a:lnTo>
                      <a:pt x="132" y="0"/>
                    </a:lnTo>
                    <a:lnTo>
                      <a:pt x="0" y="1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DC41D44-16CF-3A4D-A851-20FC187A5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7204470"/>
                <a:ext cx="224606" cy="396804"/>
              </a:xfrm>
              <a:custGeom>
                <a:avLst/>
                <a:gdLst>
                  <a:gd name="T0" fmla="*/ 0 w 265"/>
                  <a:gd name="T1" fmla="*/ 46843 h 467"/>
                  <a:gd name="T2" fmla="*/ 16893 w 265"/>
                  <a:gd name="T3" fmla="*/ 64139 h 467"/>
                  <a:gd name="T4" fmla="*/ 35225 w 265"/>
                  <a:gd name="T5" fmla="*/ 45762 h 467"/>
                  <a:gd name="T6" fmla="*/ 35225 w 265"/>
                  <a:gd name="T7" fmla="*/ 167915 h 467"/>
                  <a:gd name="T8" fmla="*/ 59666 w 265"/>
                  <a:gd name="T9" fmla="*/ 167915 h 467"/>
                  <a:gd name="T10" fmla="*/ 59666 w 265"/>
                  <a:gd name="T11" fmla="*/ 45762 h 467"/>
                  <a:gd name="T12" fmla="*/ 77638 w 265"/>
                  <a:gd name="T13" fmla="*/ 64499 h 467"/>
                  <a:gd name="T14" fmla="*/ 94891 w 265"/>
                  <a:gd name="T15" fmla="*/ 47564 h 467"/>
                  <a:gd name="T16" fmla="*/ 47445 w 265"/>
                  <a:gd name="T17" fmla="*/ 0 h 467"/>
                  <a:gd name="T18" fmla="*/ 0 w 265"/>
                  <a:gd name="T19" fmla="*/ 46843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467">
                    <a:moveTo>
                      <a:pt x="0" y="130"/>
                    </a:moveTo>
                    <a:lnTo>
                      <a:pt x="47" y="178"/>
                    </a:lnTo>
                    <a:lnTo>
                      <a:pt x="98" y="127"/>
                    </a:lnTo>
                    <a:lnTo>
                      <a:pt x="98" y="466"/>
                    </a:lnTo>
                    <a:lnTo>
                      <a:pt x="166" y="466"/>
                    </a:lnTo>
                    <a:lnTo>
                      <a:pt x="166" y="127"/>
                    </a:lnTo>
                    <a:lnTo>
                      <a:pt x="216" y="179"/>
                    </a:lnTo>
                    <a:lnTo>
                      <a:pt x="264" y="132"/>
                    </a:lnTo>
                    <a:lnTo>
                      <a:pt x="132" y="0"/>
                    </a:lnTo>
                    <a:lnTo>
                      <a:pt x="0" y="1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6B5F41-1A6D-EB43-9402-03A12E367B06}"/>
                </a:ext>
              </a:extLst>
            </p:cNvPr>
            <p:cNvGrpSpPr/>
            <p:nvPr/>
          </p:nvGrpSpPr>
          <p:grpSpPr>
            <a:xfrm>
              <a:off x="13069036" y="6704914"/>
              <a:ext cx="901267" cy="585964"/>
              <a:chOff x="15384080" y="4524172"/>
              <a:chExt cx="1209128" cy="786121"/>
            </a:xfrm>
            <a:solidFill>
              <a:schemeClr val="bg1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876CFDC9-E551-2047-B90C-034600969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080" y="4524172"/>
                <a:ext cx="1209128" cy="786121"/>
              </a:xfrm>
              <a:custGeom>
                <a:avLst/>
                <a:gdLst>
                  <a:gd name="T0" fmla="*/ 482155 w 1424"/>
                  <a:gd name="T1" fmla="*/ 189573 h 925"/>
                  <a:gd name="T2" fmla="*/ 415179 w 1424"/>
                  <a:gd name="T3" fmla="*/ 212639 h 925"/>
                  <a:gd name="T4" fmla="*/ 342802 w 1424"/>
                  <a:gd name="T5" fmla="*/ 212639 h 925"/>
                  <a:gd name="T6" fmla="*/ 244138 w 1424"/>
                  <a:gd name="T7" fmla="*/ 212639 h 925"/>
                  <a:gd name="T8" fmla="*/ 221453 w 1424"/>
                  <a:gd name="T9" fmla="*/ 52619 h 925"/>
                  <a:gd name="T10" fmla="*/ 244138 w 1424"/>
                  <a:gd name="T11" fmla="*/ 29553 h 925"/>
                  <a:gd name="T12" fmla="*/ 459109 w 1424"/>
                  <a:gd name="T13" fmla="*/ 29553 h 925"/>
                  <a:gd name="T14" fmla="*/ 482155 w 1424"/>
                  <a:gd name="T15" fmla="*/ 189573 h 925"/>
                  <a:gd name="T16" fmla="*/ 113067 w 1424"/>
                  <a:gd name="T17" fmla="*/ 282918 h 925"/>
                  <a:gd name="T18" fmla="*/ 46451 w 1424"/>
                  <a:gd name="T19" fmla="*/ 244355 h 925"/>
                  <a:gd name="T20" fmla="*/ 29887 w 1424"/>
                  <a:gd name="T21" fmla="*/ 227776 h 925"/>
                  <a:gd name="T22" fmla="*/ 29887 w 1424"/>
                  <a:gd name="T23" fmla="*/ 114249 h 925"/>
                  <a:gd name="T24" fmla="*/ 191566 w 1424"/>
                  <a:gd name="T25" fmla="*/ 98030 h 925"/>
                  <a:gd name="T26" fmla="*/ 64095 w 1424"/>
                  <a:gd name="T27" fmla="*/ 125781 h 925"/>
                  <a:gd name="T28" fmla="*/ 191566 w 1424"/>
                  <a:gd name="T29" fmla="*/ 156056 h 925"/>
                  <a:gd name="T30" fmla="*/ 64095 w 1424"/>
                  <a:gd name="T31" fmla="*/ 185609 h 925"/>
                  <a:gd name="T32" fmla="*/ 198407 w 1424"/>
                  <a:gd name="T33" fmla="*/ 215522 h 925"/>
                  <a:gd name="T34" fmla="*/ 232975 w 1424"/>
                  <a:gd name="T35" fmla="*/ 241832 h 925"/>
                  <a:gd name="T36" fmla="*/ 224693 w 1424"/>
                  <a:gd name="T37" fmla="*/ 244355 h 925"/>
                  <a:gd name="T38" fmla="*/ 459109 w 1424"/>
                  <a:gd name="T39" fmla="*/ 0 h 925"/>
                  <a:gd name="T40" fmla="*/ 244138 w 1424"/>
                  <a:gd name="T41" fmla="*/ 0 h 925"/>
                  <a:gd name="T42" fmla="*/ 191566 w 1424"/>
                  <a:gd name="T43" fmla="*/ 67756 h 925"/>
                  <a:gd name="T44" fmla="*/ 46451 w 1424"/>
                  <a:gd name="T45" fmla="*/ 67756 h 925"/>
                  <a:gd name="T46" fmla="*/ 0 w 1424"/>
                  <a:gd name="T47" fmla="*/ 227776 h 925"/>
                  <a:gd name="T48" fmla="*/ 46451 w 1424"/>
                  <a:gd name="T49" fmla="*/ 274269 h 925"/>
                  <a:gd name="T50" fmla="*/ 113067 w 1424"/>
                  <a:gd name="T51" fmla="*/ 333015 h 925"/>
                  <a:gd name="T52" fmla="*/ 224693 w 1424"/>
                  <a:gd name="T53" fmla="*/ 274269 h 925"/>
                  <a:gd name="T54" fmla="*/ 268264 w 1424"/>
                  <a:gd name="T55" fmla="*/ 242553 h 925"/>
                  <a:gd name="T56" fmla="*/ 379170 w 1424"/>
                  <a:gd name="T57" fmla="*/ 312111 h 925"/>
                  <a:gd name="T58" fmla="*/ 459109 w 1424"/>
                  <a:gd name="T59" fmla="*/ 242553 h 925"/>
                  <a:gd name="T60" fmla="*/ 512402 w 1424"/>
                  <a:gd name="T61" fmla="*/ 189573 h 925"/>
                  <a:gd name="T62" fmla="*/ 512402 w 1424"/>
                  <a:gd name="T63" fmla="*/ 52619 h 92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24" h="925">
                    <a:moveTo>
                      <a:pt x="1339" y="526"/>
                    </a:moveTo>
                    <a:lnTo>
                      <a:pt x="1339" y="526"/>
                    </a:lnTo>
                    <a:cubicBezTo>
                      <a:pt x="1339" y="562"/>
                      <a:pt x="1311" y="590"/>
                      <a:pt x="1275" y="590"/>
                    </a:cubicBezTo>
                    <a:lnTo>
                      <a:pt x="1153" y="590"/>
                    </a:lnTo>
                    <a:lnTo>
                      <a:pt x="1053" y="725"/>
                    </a:lnTo>
                    <a:lnTo>
                      <a:pt x="952" y="590"/>
                    </a:lnTo>
                    <a:lnTo>
                      <a:pt x="678" y="590"/>
                    </a:lnTo>
                    <a:cubicBezTo>
                      <a:pt x="645" y="590"/>
                      <a:pt x="615" y="562"/>
                      <a:pt x="615" y="526"/>
                    </a:cubicBezTo>
                    <a:lnTo>
                      <a:pt x="615" y="146"/>
                    </a:lnTo>
                    <a:cubicBezTo>
                      <a:pt x="615" y="111"/>
                      <a:pt x="645" y="82"/>
                      <a:pt x="678" y="82"/>
                    </a:cubicBezTo>
                    <a:lnTo>
                      <a:pt x="1275" y="82"/>
                    </a:lnTo>
                    <a:cubicBezTo>
                      <a:pt x="1311" y="82"/>
                      <a:pt x="1339" y="111"/>
                      <a:pt x="1339" y="146"/>
                    </a:cubicBezTo>
                    <a:lnTo>
                      <a:pt x="1339" y="526"/>
                    </a:lnTo>
                    <a:close/>
                    <a:moveTo>
                      <a:pt x="393" y="678"/>
                    </a:moveTo>
                    <a:lnTo>
                      <a:pt x="314" y="785"/>
                    </a:lnTo>
                    <a:lnTo>
                      <a:pt x="234" y="678"/>
                    </a:lnTo>
                    <a:lnTo>
                      <a:pt x="129" y="678"/>
                    </a:lnTo>
                    <a:cubicBezTo>
                      <a:pt x="104" y="678"/>
                      <a:pt x="83" y="657"/>
                      <a:pt x="83" y="632"/>
                    </a:cubicBezTo>
                    <a:lnTo>
                      <a:pt x="83" y="317"/>
                    </a:lnTo>
                    <a:cubicBezTo>
                      <a:pt x="83" y="291"/>
                      <a:pt x="104" y="272"/>
                      <a:pt x="129" y="272"/>
                    </a:cubicBezTo>
                    <a:lnTo>
                      <a:pt x="532" y="272"/>
                    </a:lnTo>
                    <a:lnTo>
                      <a:pt x="532" y="349"/>
                    </a:lnTo>
                    <a:lnTo>
                      <a:pt x="178" y="349"/>
                    </a:lnTo>
                    <a:lnTo>
                      <a:pt x="178" y="433"/>
                    </a:lnTo>
                    <a:lnTo>
                      <a:pt x="532" y="433"/>
                    </a:lnTo>
                    <a:lnTo>
                      <a:pt x="532" y="515"/>
                    </a:lnTo>
                    <a:lnTo>
                      <a:pt x="178" y="515"/>
                    </a:lnTo>
                    <a:lnTo>
                      <a:pt x="178" y="598"/>
                    </a:lnTo>
                    <a:lnTo>
                      <a:pt x="551" y="598"/>
                    </a:lnTo>
                    <a:cubicBezTo>
                      <a:pt x="570" y="635"/>
                      <a:pt x="606" y="661"/>
                      <a:pt x="647" y="671"/>
                    </a:cubicBezTo>
                    <a:cubicBezTo>
                      <a:pt x="640" y="675"/>
                      <a:pt x="633" y="678"/>
                      <a:pt x="624" y="678"/>
                    </a:cubicBezTo>
                    <a:lnTo>
                      <a:pt x="393" y="678"/>
                    </a:lnTo>
                    <a:close/>
                    <a:moveTo>
                      <a:pt x="1275" y="0"/>
                    </a:moveTo>
                    <a:lnTo>
                      <a:pt x="678" y="0"/>
                    </a:lnTo>
                    <a:cubicBezTo>
                      <a:pt x="597" y="0"/>
                      <a:pt x="532" y="65"/>
                      <a:pt x="532" y="146"/>
                    </a:cubicBezTo>
                    <a:lnTo>
                      <a:pt x="532" y="188"/>
                    </a:lnTo>
                    <a:lnTo>
                      <a:pt x="129" y="188"/>
                    </a:lnTo>
                    <a:cubicBezTo>
                      <a:pt x="58" y="188"/>
                      <a:pt x="0" y="245"/>
                      <a:pt x="0" y="317"/>
                    </a:cubicBezTo>
                    <a:lnTo>
                      <a:pt x="0" y="632"/>
                    </a:lnTo>
                    <a:cubicBezTo>
                      <a:pt x="0" y="703"/>
                      <a:pt x="58" y="761"/>
                      <a:pt x="129" y="761"/>
                    </a:cubicBezTo>
                    <a:lnTo>
                      <a:pt x="193" y="761"/>
                    </a:lnTo>
                    <a:lnTo>
                      <a:pt x="314" y="924"/>
                    </a:lnTo>
                    <a:lnTo>
                      <a:pt x="434" y="761"/>
                    </a:lnTo>
                    <a:lnTo>
                      <a:pt x="624" y="761"/>
                    </a:lnTo>
                    <a:cubicBezTo>
                      <a:pt x="680" y="761"/>
                      <a:pt x="727" y="724"/>
                      <a:pt x="745" y="673"/>
                    </a:cubicBezTo>
                    <a:lnTo>
                      <a:pt x="911" y="673"/>
                    </a:lnTo>
                    <a:lnTo>
                      <a:pt x="1053" y="866"/>
                    </a:lnTo>
                    <a:lnTo>
                      <a:pt x="1194" y="673"/>
                    </a:lnTo>
                    <a:lnTo>
                      <a:pt x="1275" y="673"/>
                    </a:lnTo>
                    <a:cubicBezTo>
                      <a:pt x="1357" y="673"/>
                      <a:pt x="1423" y="608"/>
                      <a:pt x="1423" y="526"/>
                    </a:cubicBezTo>
                    <a:lnTo>
                      <a:pt x="1423" y="146"/>
                    </a:lnTo>
                    <a:cubicBezTo>
                      <a:pt x="1423" y="65"/>
                      <a:pt x="1357" y="0"/>
                      <a:pt x="12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2FD5E9A-48F2-1D43-9623-41B9546B9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2977" y="4692626"/>
                <a:ext cx="404291" cy="71126"/>
              </a:xfrm>
              <a:custGeom>
                <a:avLst/>
                <a:gdLst>
                  <a:gd name="T0" fmla="*/ 0 w 478"/>
                  <a:gd name="T1" fmla="*/ 0 h 84"/>
                  <a:gd name="T2" fmla="*/ 171091 w 478"/>
                  <a:gd name="T3" fmla="*/ 0 h 84"/>
                  <a:gd name="T4" fmla="*/ 171091 w 478"/>
                  <a:gd name="T5" fmla="*/ 29804 h 84"/>
                  <a:gd name="T6" fmla="*/ 0 w 478"/>
                  <a:gd name="T7" fmla="*/ 29804 h 84"/>
                  <a:gd name="T8" fmla="*/ 0 w 478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84">
                    <a:moveTo>
                      <a:pt x="0" y="0"/>
                    </a:moveTo>
                    <a:lnTo>
                      <a:pt x="477" y="0"/>
                    </a:lnTo>
                    <a:lnTo>
                      <a:pt x="477" y="83"/>
                    </a:lnTo>
                    <a:lnTo>
                      <a:pt x="0" y="8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2D2A26D3-4DAD-1C41-BFB0-04B4D807F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2977" y="4834876"/>
                <a:ext cx="404291" cy="74869"/>
              </a:xfrm>
              <a:custGeom>
                <a:avLst/>
                <a:gdLst>
                  <a:gd name="T0" fmla="*/ 0 w 478"/>
                  <a:gd name="T1" fmla="*/ 0 h 86"/>
                  <a:gd name="T2" fmla="*/ 171091 w 478"/>
                  <a:gd name="T3" fmla="*/ 0 h 86"/>
                  <a:gd name="T4" fmla="*/ 171091 w 478"/>
                  <a:gd name="T5" fmla="*/ 31381 h 86"/>
                  <a:gd name="T6" fmla="*/ 0 w 478"/>
                  <a:gd name="T7" fmla="*/ 31381 h 86"/>
                  <a:gd name="T8" fmla="*/ 0 w 47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86">
                    <a:moveTo>
                      <a:pt x="0" y="0"/>
                    </a:moveTo>
                    <a:lnTo>
                      <a:pt x="477" y="0"/>
                    </a:lnTo>
                    <a:lnTo>
                      <a:pt x="477" y="85"/>
                    </a:lnTo>
                    <a:lnTo>
                      <a:pt x="0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8D3183B-DB24-F74E-88C3-0D012F7C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93" y="4746050"/>
              <a:ext cx="728270" cy="638980"/>
            </a:xfrm>
            <a:custGeom>
              <a:avLst/>
              <a:gdLst>
                <a:gd name="T0" fmla="*/ 365741 w 1151"/>
                <a:gd name="T1" fmla="*/ 205119 h 1012"/>
                <a:gd name="T2" fmla="*/ 375460 w 1151"/>
                <a:gd name="T3" fmla="*/ 161293 h 1012"/>
                <a:gd name="T4" fmla="*/ 390219 w 1151"/>
                <a:gd name="T5" fmla="*/ 181769 h 1012"/>
                <a:gd name="T6" fmla="*/ 375460 w 1151"/>
                <a:gd name="T7" fmla="*/ 202245 h 1012"/>
                <a:gd name="T8" fmla="*/ 122394 w 1151"/>
                <a:gd name="T9" fmla="*/ 142254 h 1012"/>
                <a:gd name="T10" fmla="*/ 341982 w 1151"/>
                <a:gd name="T11" fmla="*/ 286663 h 1012"/>
                <a:gd name="T12" fmla="*/ 201589 w 1151"/>
                <a:gd name="T13" fmla="*/ 308576 h 1012"/>
                <a:gd name="T14" fmla="*/ 161991 w 1151"/>
                <a:gd name="T15" fmla="*/ 317198 h 1012"/>
                <a:gd name="T16" fmla="*/ 156592 w 1151"/>
                <a:gd name="T17" fmla="*/ 316120 h 1012"/>
                <a:gd name="T18" fmla="*/ 122394 w 1151"/>
                <a:gd name="T19" fmla="*/ 246071 h 1012"/>
                <a:gd name="T20" fmla="*/ 219228 w 1151"/>
                <a:gd name="T21" fmla="*/ 275527 h 1012"/>
                <a:gd name="T22" fmla="*/ 24119 w 1151"/>
                <a:gd name="T23" fmla="*/ 205837 h 1012"/>
                <a:gd name="T24" fmla="*/ 24119 w 1151"/>
                <a:gd name="T25" fmla="*/ 157342 h 1012"/>
                <a:gd name="T26" fmla="*/ 97915 w 1151"/>
                <a:gd name="T27" fmla="*/ 145128 h 1012"/>
                <a:gd name="T28" fmla="*/ 36358 w 1151"/>
                <a:gd name="T29" fmla="*/ 218051 h 1012"/>
                <a:gd name="T30" fmla="*/ 24119 w 1151"/>
                <a:gd name="T31" fmla="*/ 205837 h 1012"/>
                <a:gd name="T32" fmla="*/ 365741 w 1151"/>
                <a:gd name="T33" fmla="*/ 132196 h 1012"/>
                <a:gd name="T34" fmla="*/ 365741 w 1151"/>
                <a:gd name="T35" fmla="*/ 12214 h 1012"/>
                <a:gd name="T36" fmla="*/ 353501 w 1151"/>
                <a:gd name="T37" fmla="*/ 0 h 1012"/>
                <a:gd name="T38" fmla="*/ 341982 w 1151"/>
                <a:gd name="T39" fmla="*/ 51729 h 1012"/>
                <a:gd name="T40" fmla="*/ 36358 w 1151"/>
                <a:gd name="T41" fmla="*/ 121419 h 1012"/>
                <a:gd name="T42" fmla="*/ 0 w 1151"/>
                <a:gd name="T43" fmla="*/ 157342 h 1012"/>
                <a:gd name="T44" fmla="*/ 0 w 1151"/>
                <a:gd name="T45" fmla="*/ 205837 h 1012"/>
                <a:gd name="T46" fmla="*/ 97915 w 1151"/>
                <a:gd name="T47" fmla="*/ 242478 h 1012"/>
                <a:gd name="T48" fmla="*/ 97915 w 1151"/>
                <a:gd name="T49" fmla="*/ 271217 h 1012"/>
                <a:gd name="T50" fmla="*/ 150832 w 1151"/>
                <a:gd name="T51" fmla="*/ 339470 h 1012"/>
                <a:gd name="T52" fmla="*/ 173871 w 1151"/>
                <a:gd name="T53" fmla="*/ 342344 h 1012"/>
                <a:gd name="T54" fmla="*/ 216349 w 1151"/>
                <a:gd name="T55" fmla="*/ 327615 h 1012"/>
                <a:gd name="T56" fmla="*/ 341982 w 1151"/>
                <a:gd name="T57" fmla="*/ 311809 h 1012"/>
                <a:gd name="T58" fmla="*/ 341982 w 1151"/>
                <a:gd name="T59" fmla="*/ 351684 h 1012"/>
                <a:gd name="T60" fmla="*/ 353501 w 1151"/>
                <a:gd name="T61" fmla="*/ 363179 h 1012"/>
                <a:gd name="T62" fmla="*/ 365741 w 1151"/>
                <a:gd name="T63" fmla="*/ 230983 h 1012"/>
                <a:gd name="T64" fmla="*/ 383020 w 1151"/>
                <a:gd name="T65" fmla="*/ 225236 h 1012"/>
                <a:gd name="T66" fmla="*/ 413978 w 1151"/>
                <a:gd name="T67" fmla="*/ 181769 h 10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51" h="1012">
                  <a:moveTo>
                    <a:pt x="1043" y="563"/>
                  </a:moveTo>
                  <a:lnTo>
                    <a:pt x="1016" y="571"/>
                  </a:lnTo>
                  <a:lnTo>
                    <a:pt x="1016" y="440"/>
                  </a:lnTo>
                  <a:lnTo>
                    <a:pt x="1043" y="449"/>
                  </a:lnTo>
                  <a:cubicBezTo>
                    <a:pt x="1068" y="457"/>
                    <a:pt x="1084" y="480"/>
                    <a:pt x="1084" y="506"/>
                  </a:cubicBezTo>
                  <a:cubicBezTo>
                    <a:pt x="1084" y="531"/>
                    <a:pt x="1068" y="555"/>
                    <a:pt x="1043" y="563"/>
                  </a:cubicBezTo>
                  <a:close/>
                  <a:moveTo>
                    <a:pt x="340" y="616"/>
                  </a:moveTo>
                  <a:lnTo>
                    <a:pt x="340" y="396"/>
                  </a:lnTo>
                  <a:lnTo>
                    <a:pt x="950" y="215"/>
                  </a:lnTo>
                  <a:lnTo>
                    <a:pt x="950" y="798"/>
                  </a:lnTo>
                  <a:lnTo>
                    <a:pt x="340" y="616"/>
                  </a:lnTo>
                  <a:close/>
                  <a:moveTo>
                    <a:pt x="560" y="859"/>
                  </a:moveTo>
                  <a:lnTo>
                    <a:pt x="560" y="859"/>
                  </a:lnTo>
                  <a:cubicBezTo>
                    <a:pt x="529" y="884"/>
                    <a:pt x="489" y="893"/>
                    <a:pt x="450" y="883"/>
                  </a:cubicBezTo>
                  <a:lnTo>
                    <a:pt x="435" y="880"/>
                  </a:lnTo>
                  <a:cubicBezTo>
                    <a:pt x="379" y="864"/>
                    <a:pt x="340" y="814"/>
                    <a:pt x="340" y="755"/>
                  </a:cubicBezTo>
                  <a:lnTo>
                    <a:pt x="340" y="685"/>
                  </a:lnTo>
                  <a:lnTo>
                    <a:pt x="609" y="767"/>
                  </a:lnTo>
                  <a:cubicBezTo>
                    <a:pt x="608" y="804"/>
                    <a:pt x="589" y="836"/>
                    <a:pt x="560" y="859"/>
                  </a:cubicBezTo>
                  <a:close/>
                  <a:moveTo>
                    <a:pt x="67" y="573"/>
                  </a:moveTo>
                  <a:lnTo>
                    <a:pt x="67" y="438"/>
                  </a:lnTo>
                  <a:cubicBezTo>
                    <a:pt x="67" y="420"/>
                    <a:pt x="83" y="404"/>
                    <a:pt x="101" y="404"/>
                  </a:cubicBezTo>
                  <a:lnTo>
                    <a:pt x="272" y="404"/>
                  </a:lnTo>
                  <a:lnTo>
                    <a:pt x="272" y="607"/>
                  </a:lnTo>
                  <a:lnTo>
                    <a:pt x="101" y="607"/>
                  </a:lnTo>
                  <a:cubicBezTo>
                    <a:pt x="83" y="607"/>
                    <a:pt x="67" y="592"/>
                    <a:pt x="67" y="573"/>
                  </a:cubicBezTo>
                  <a:close/>
                  <a:moveTo>
                    <a:pt x="1064" y="385"/>
                  </a:moveTo>
                  <a:lnTo>
                    <a:pt x="1016" y="368"/>
                  </a:lnTo>
                  <a:lnTo>
                    <a:pt x="1016" y="34"/>
                  </a:lnTo>
                  <a:cubicBezTo>
                    <a:pt x="1016" y="14"/>
                    <a:pt x="1001" y="0"/>
                    <a:pt x="982" y="0"/>
                  </a:cubicBezTo>
                  <a:cubicBezTo>
                    <a:pt x="964" y="0"/>
                    <a:pt x="950" y="14"/>
                    <a:pt x="950" y="34"/>
                  </a:cubicBezTo>
                  <a:lnTo>
                    <a:pt x="950" y="144"/>
                  </a:lnTo>
                  <a:lnTo>
                    <a:pt x="301" y="338"/>
                  </a:lnTo>
                  <a:lnTo>
                    <a:pt x="101" y="338"/>
                  </a:lnTo>
                  <a:cubicBezTo>
                    <a:pt x="46" y="338"/>
                    <a:pt x="0" y="383"/>
                    <a:pt x="0" y="438"/>
                  </a:cubicBezTo>
                  <a:lnTo>
                    <a:pt x="0" y="573"/>
                  </a:lnTo>
                  <a:cubicBezTo>
                    <a:pt x="0" y="629"/>
                    <a:pt x="46" y="675"/>
                    <a:pt x="101" y="675"/>
                  </a:cubicBezTo>
                  <a:lnTo>
                    <a:pt x="272" y="675"/>
                  </a:lnTo>
                  <a:lnTo>
                    <a:pt x="272" y="755"/>
                  </a:lnTo>
                  <a:cubicBezTo>
                    <a:pt x="272" y="846"/>
                    <a:pt x="333" y="923"/>
                    <a:pt x="419" y="945"/>
                  </a:cubicBezTo>
                  <a:cubicBezTo>
                    <a:pt x="437" y="949"/>
                    <a:pt x="455" y="953"/>
                    <a:pt x="483" y="953"/>
                  </a:cubicBezTo>
                  <a:cubicBezTo>
                    <a:pt x="526" y="953"/>
                    <a:pt x="568" y="940"/>
                    <a:pt x="601" y="912"/>
                  </a:cubicBezTo>
                  <a:cubicBezTo>
                    <a:pt x="643" y="881"/>
                    <a:pt x="668" y="836"/>
                    <a:pt x="675" y="786"/>
                  </a:cubicBezTo>
                  <a:lnTo>
                    <a:pt x="950" y="868"/>
                  </a:lnTo>
                  <a:lnTo>
                    <a:pt x="950" y="979"/>
                  </a:lnTo>
                  <a:cubicBezTo>
                    <a:pt x="950" y="997"/>
                    <a:pt x="964" y="1011"/>
                    <a:pt x="982" y="1011"/>
                  </a:cubicBezTo>
                  <a:cubicBezTo>
                    <a:pt x="1001" y="1011"/>
                    <a:pt x="1016" y="997"/>
                    <a:pt x="1016" y="979"/>
                  </a:cubicBezTo>
                  <a:lnTo>
                    <a:pt x="1016" y="643"/>
                  </a:lnTo>
                  <a:lnTo>
                    <a:pt x="1064" y="627"/>
                  </a:lnTo>
                  <a:cubicBezTo>
                    <a:pt x="1117" y="610"/>
                    <a:pt x="1150" y="561"/>
                    <a:pt x="1150" y="506"/>
                  </a:cubicBezTo>
                  <a:cubicBezTo>
                    <a:pt x="1150" y="452"/>
                    <a:pt x="1117" y="403"/>
                    <a:pt x="1064" y="3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45C86EE-DD02-5A4E-832F-4542A91285C5}"/>
                </a:ext>
              </a:extLst>
            </p:cNvPr>
            <p:cNvSpPr txBox="1">
              <a:spLocks/>
            </p:cNvSpPr>
            <p:nvPr/>
          </p:nvSpPr>
          <p:spPr>
            <a:xfrm>
              <a:off x="2866382" y="4095188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4C274977-93C8-D04A-9962-932CC88C86BF}"/>
                </a:ext>
              </a:extLst>
            </p:cNvPr>
            <p:cNvSpPr txBox="1">
              <a:spLocks/>
            </p:cNvSpPr>
            <p:nvPr/>
          </p:nvSpPr>
          <p:spPr>
            <a:xfrm>
              <a:off x="12329779" y="4095188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5" name="Subtitle 2">
              <a:extLst>
                <a:ext uri="{FF2B5EF4-FFF2-40B4-BE49-F238E27FC236}">
                  <a16:creationId xmlns:a16="http://schemas.microsoft.com/office/drawing/2014/main" id="{6EC20B42-1B7E-9A4A-A58B-EAFC64D4FFD8}"/>
                </a:ext>
              </a:extLst>
            </p:cNvPr>
            <p:cNvSpPr txBox="1">
              <a:spLocks/>
            </p:cNvSpPr>
            <p:nvPr/>
          </p:nvSpPr>
          <p:spPr>
            <a:xfrm>
              <a:off x="7600108" y="8722334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94DD0013-288F-A742-BE0E-0C5F6F1DD8AC}"/>
                </a:ext>
              </a:extLst>
            </p:cNvPr>
            <p:cNvSpPr txBox="1">
              <a:spLocks/>
            </p:cNvSpPr>
            <p:nvPr/>
          </p:nvSpPr>
          <p:spPr>
            <a:xfrm>
              <a:off x="16966840" y="8722334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622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015529F-8BE6-094A-86F7-C7323D6B28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EB6B73-D777-544F-A895-0131CBF0E324}"/>
              </a:ext>
            </a:extLst>
          </p:cNvPr>
          <p:cNvGrpSpPr/>
          <p:nvPr/>
        </p:nvGrpSpPr>
        <p:grpSpPr>
          <a:xfrm>
            <a:off x="2460665" y="5270754"/>
            <a:ext cx="9728160" cy="3174490"/>
            <a:chOff x="2419430" y="2151726"/>
            <a:chExt cx="9728160" cy="3174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A267F-589E-F64E-A1DF-E3B1B7356BAB}"/>
                </a:ext>
              </a:extLst>
            </p:cNvPr>
            <p:cNvSpPr txBox="1"/>
            <p:nvPr/>
          </p:nvSpPr>
          <p:spPr>
            <a:xfrm>
              <a:off x="2419430" y="2151726"/>
              <a:ext cx="972816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BBA8B2-4EB2-F843-B45F-B9756B199F56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642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UNITED ESTATES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F8AA051-FE16-DC45-B8DD-974C126E9FBE}"/>
              </a:ext>
            </a:extLst>
          </p:cNvPr>
          <p:cNvGrpSpPr/>
          <p:nvPr/>
        </p:nvGrpSpPr>
        <p:grpSpPr>
          <a:xfrm>
            <a:off x="10764177" y="3212940"/>
            <a:ext cx="11949059" cy="7811772"/>
            <a:chOff x="10446454" y="4848106"/>
            <a:chExt cx="11621078" cy="7597353"/>
          </a:xfrm>
          <a:solidFill>
            <a:srgbClr val="EFF1F7"/>
          </a:solidFill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48DACE90-7E8C-E44F-8EDD-D096FC71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868" y="4848106"/>
              <a:ext cx="1448329" cy="107484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B0C4A888-755B-3D49-989D-3107684F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4349" y="8633428"/>
              <a:ext cx="1521747" cy="1562196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E65816D3-3351-A346-B982-35F69979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660" y="8927177"/>
              <a:ext cx="3016797" cy="2977521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F21B98F7-8158-604D-832B-D2406033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9594" y="8446496"/>
              <a:ext cx="1461674" cy="1722423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8B3AD1C1-F691-1240-BA45-53D8C1F99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893" y="6590555"/>
              <a:ext cx="1715300" cy="297084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5B9BAE78-8765-AB4E-8D6A-01A06FAE6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398" y="8786981"/>
              <a:ext cx="1875485" cy="1008090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91DA4406-7A53-F04F-A6D3-3C3D00FD7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674" y="7972501"/>
              <a:ext cx="1588489" cy="881242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8AD1B5BC-36AC-E44E-A31B-66DDE8613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5958" y="7131317"/>
              <a:ext cx="1768696" cy="89459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470A60A0-7FE8-1D41-B064-4ACA14B34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9351" y="6330190"/>
              <a:ext cx="1521747" cy="1014764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758FF68F-BA0B-5647-8AD5-5C1AFD18C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1000" y="6403623"/>
              <a:ext cx="1528420" cy="1261777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C7898769-24EF-4D47-9EA7-00B542BB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445" y="5495680"/>
              <a:ext cx="1421631" cy="914626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39C3F04F-66BC-5A4C-9637-D4D57650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276" y="7551909"/>
              <a:ext cx="1588489" cy="1248424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70C928C2-9E9F-0A45-A3F9-1B4196461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6732" y="7104612"/>
              <a:ext cx="1221402" cy="1528820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2A037410-397D-8E42-8255-1E29CE9A0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5420" y="6824220"/>
              <a:ext cx="1401609" cy="212298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2756BC62-098D-3248-B8C3-61A9866F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406" y="5502358"/>
              <a:ext cx="1741998" cy="1475410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A7EE7AAA-0257-EB43-8425-09706F5E7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033" y="5108471"/>
              <a:ext cx="1288144" cy="2109631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075EDB58-BF95-5C4A-9E94-214F3AC4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331" y="5155203"/>
              <a:ext cx="2209201" cy="1428678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B122E5F8-754C-4440-AA66-93563749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635" y="5328783"/>
              <a:ext cx="780897" cy="1248424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18CFEA5B-0F0B-D04D-B754-5B3D59B5B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4913" y="6183320"/>
              <a:ext cx="1615187" cy="1188339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E3EEABC-F3FA-1C41-AF31-75D99FFE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2828" y="6103204"/>
              <a:ext cx="373763" cy="674283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5D8EE9B6-1BB5-3D42-B19C-6EB9AEC45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6497" y="6016415"/>
              <a:ext cx="333716" cy="741042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21BE84E8-FDD3-BB46-91AD-0908DF61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917684"/>
              <a:ext cx="373763" cy="340481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5143978E-A23B-8140-98D9-F46BBA693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3406" y="6884300"/>
              <a:ext cx="160185" cy="206959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F9BFC1BA-7675-3B42-8A72-06FE0CC1D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643962"/>
              <a:ext cx="727501" cy="367186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44B43888-6D5D-7D4A-B15E-4AF37A00D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333" y="6984443"/>
              <a:ext cx="66742" cy="4673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C8C69B3E-FA31-F948-949A-A4F3BF7AF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9366" y="7238137"/>
              <a:ext cx="280320" cy="627547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3219EC93-5723-7A4C-8D13-00D4EF19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5974" y="7672078"/>
              <a:ext cx="220250" cy="36050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B6A70992-EED9-EE4B-B74F-FED68F72C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080" y="7071228"/>
              <a:ext cx="1254773" cy="814479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89E11D80-0E29-0849-AC2E-C849A5611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3398" y="10335828"/>
              <a:ext cx="1942227" cy="1522142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FF1F7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1BEFC8EF-FB50-7243-B28F-B373ADEB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5000" y="9935258"/>
              <a:ext cx="1214730" cy="107484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094BF2F4-0F3B-C141-B69C-3A663804F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163" y="8973909"/>
              <a:ext cx="1087915" cy="981384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19391AE3-E732-A548-92B7-F4E07B40F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17" y="8773628"/>
              <a:ext cx="1842114" cy="600842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73AB756B-8148-5C49-90B2-44DAA02A0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787" y="8573343"/>
              <a:ext cx="1842114" cy="81447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CBAAC0ED-E66B-054C-84CE-F041A54C5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3812" y="9240952"/>
              <a:ext cx="1134635" cy="122172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B837B40-C5A4-1748-8C05-3CA22913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576" y="7885712"/>
              <a:ext cx="1655235" cy="92797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74945B7D-2DA8-DC46-BE78-018EB6988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408" y="9140810"/>
              <a:ext cx="1067893" cy="827832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94541C35-4CAD-1A49-8024-44E68CC6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144" y="9294359"/>
              <a:ext cx="840966" cy="1348562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D757871B-A0AB-2643-B353-4905B0478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966" y="9341091"/>
              <a:ext cx="774225" cy="1355241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650D3CF6-3C5C-9E48-9DAF-7514B585B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775" y="7705458"/>
              <a:ext cx="961105" cy="70098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C308DF73-39D5-064E-9F24-251C88E9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430" y="7625346"/>
              <a:ext cx="987803" cy="97470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B2EC1BD2-FF5C-3D4A-806D-8262A6B90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6104" y="8146077"/>
              <a:ext cx="1575140" cy="81447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0DB70A1B-5B60-2E49-9703-FD712BFCB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4560" y="7859006"/>
              <a:ext cx="1434980" cy="1248424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99927DCC-959C-024F-A20F-AA0D773F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0935" y="5462301"/>
              <a:ext cx="1388260" cy="1615606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9" name="Line 48">
              <a:extLst>
                <a:ext uri="{FF2B5EF4-FFF2-40B4-BE49-F238E27FC236}">
                  <a16:creationId xmlns:a16="http://schemas.microsoft.com/office/drawing/2014/main" id="{BC23AB7D-5A10-2E44-A66D-D7CB71134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0" name="Line 49">
              <a:extLst>
                <a:ext uri="{FF2B5EF4-FFF2-40B4-BE49-F238E27FC236}">
                  <a16:creationId xmlns:a16="http://schemas.microsoft.com/office/drawing/2014/main" id="{28D90E15-6C48-E544-BA74-78FA38ADA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49876CEC-EA85-954B-8806-A91212CCA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737" y="5936303"/>
              <a:ext cx="1621860" cy="1528820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BB1506B2-3F0B-A847-ADF1-E2726A47F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207" y="6116557"/>
              <a:ext cx="1134635" cy="1208370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2082FA18-2528-9941-80E9-F714CF9A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7114" y="7258160"/>
              <a:ext cx="907712" cy="104146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776D9CB3-5362-A74A-9DE8-B77AF47E9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9773" y="7438418"/>
              <a:ext cx="667432" cy="1148282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FAB9B4F-B18F-CB42-9D0E-C2168DAF2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574" y="7291544"/>
              <a:ext cx="860988" cy="150878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rgbClr val="EFF1F7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F4B98F11-DA2A-5549-9B26-CD8907ECD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1029" y="6957737"/>
              <a:ext cx="1308170" cy="961354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D5F85B8-3E08-0748-87C0-F19678D15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454" y="10182275"/>
              <a:ext cx="2911080" cy="226318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CA39A4BD-4F47-1440-A36D-23AD386AA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160" y="11250441"/>
              <a:ext cx="1775369" cy="1128259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44648-2CED-314A-AE01-895F8F61660C}"/>
              </a:ext>
            </a:extLst>
          </p:cNvPr>
          <p:cNvGrpSpPr/>
          <p:nvPr/>
        </p:nvGrpSpPr>
        <p:grpSpPr>
          <a:xfrm>
            <a:off x="1825281" y="7724648"/>
            <a:ext cx="7205536" cy="4108309"/>
            <a:chOff x="16161705" y="9257180"/>
            <a:chExt cx="5389781" cy="322209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A46C570-033B-2544-85FA-51F76D5314F7}"/>
                </a:ext>
              </a:extLst>
            </p:cNvPr>
            <p:cNvGrpSpPr/>
            <p:nvPr/>
          </p:nvGrpSpPr>
          <p:grpSpPr>
            <a:xfrm>
              <a:off x="16328599" y="9958218"/>
              <a:ext cx="5184849" cy="349469"/>
              <a:chOff x="15864545" y="8322891"/>
              <a:chExt cx="5712522" cy="349469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BB1354-276E-0046-B493-148B51BDFFAD}"/>
                  </a:ext>
                </a:extLst>
              </p:cNvPr>
              <p:cNvCxnSpPr/>
              <p:nvPr/>
            </p:nvCxnSpPr>
            <p:spPr>
              <a:xfrm rot="5400000" flipH="1" flipV="1">
                <a:off x="20761181" y="7690175"/>
                <a:ext cx="3685" cy="162808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87E96D9-8287-1240-B233-D22FB9C18B40}"/>
                  </a:ext>
                </a:extLst>
              </p:cNvPr>
              <p:cNvSpPr/>
              <p:nvPr/>
            </p:nvSpPr>
            <p:spPr>
              <a:xfrm rot="5400000">
                <a:off x="17740936" y="6446500"/>
                <a:ext cx="349469" cy="41022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EA6B37F-E54F-0141-875A-80E5F1A60FA7}"/>
                </a:ext>
              </a:extLst>
            </p:cNvPr>
            <p:cNvGrpSpPr/>
            <p:nvPr/>
          </p:nvGrpSpPr>
          <p:grpSpPr>
            <a:xfrm>
              <a:off x="16342865" y="11073052"/>
              <a:ext cx="5170582" cy="349469"/>
              <a:chOff x="15880263" y="9386296"/>
              <a:chExt cx="5696803" cy="349469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30D2ACF-3614-524C-9E3E-081CC9055C35}"/>
                  </a:ext>
                </a:extLst>
              </p:cNvPr>
              <p:cNvCxnSpPr/>
              <p:nvPr/>
            </p:nvCxnSpPr>
            <p:spPr>
              <a:xfrm rot="5400000" flipH="1" flipV="1">
                <a:off x="19923222" y="7881882"/>
                <a:ext cx="7470" cy="330021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1A19C99-600A-6547-B1A2-410EDA484BA0}"/>
                  </a:ext>
                </a:extLst>
              </p:cNvPr>
              <p:cNvSpPr/>
              <p:nvPr/>
            </p:nvSpPr>
            <p:spPr>
              <a:xfrm rot="5400000">
                <a:off x="16914833" y="8351726"/>
                <a:ext cx="349469" cy="24186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866CE33-9B58-3E46-A2CE-B237D708F15C}"/>
                </a:ext>
              </a:extLst>
            </p:cNvPr>
            <p:cNvGrpSpPr/>
            <p:nvPr/>
          </p:nvGrpSpPr>
          <p:grpSpPr>
            <a:xfrm>
              <a:off x="16342864" y="12129806"/>
              <a:ext cx="5208622" cy="349469"/>
              <a:chOff x="15880262" y="10447742"/>
              <a:chExt cx="5738714" cy="349469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F162159-441B-E546-AA23-27A94088461A}"/>
                  </a:ext>
                </a:extLst>
              </p:cNvPr>
              <p:cNvCxnSpPr/>
              <p:nvPr/>
            </p:nvCxnSpPr>
            <p:spPr>
              <a:xfrm rot="5400000" flipV="1">
                <a:off x="20444213" y="9432894"/>
                <a:ext cx="1" cy="234952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DB8FCB-1777-7E4E-8558-89484B09B6F1}"/>
                  </a:ext>
                </a:extLst>
              </p:cNvPr>
              <p:cNvSpPr/>
              <p:nvPr/>
            </p:nvSpPr>
            <p:spPr>
              <a:xfrm rot="5400000">
                <a:off x="17400122" y="8927882"/>
                <a:ext cx="349469" cy="33891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sp>
          <p:nvSpPr>
            <p:cNvPr id="203" name="Subtitle 2">
              <a:extLst>
                <a:ext uri="{FF2B5EF4-FFF2-40B4-BE49-F238E27FC236}">
                  <a16:creationId xmlns:a16="http://schemas.microsoft.com/office/drawing/2014/main" id="{73C198B3-E215-404C-B603-F31E4A348754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9257180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204" name="Subtitle 2">
              <a:extLst>
                <a:ext uri="{FF2B5EF4-FFF2-40B4-BE49-F238E27FC236}">
                  <a16:creationId xmlns:a16="http://schemas.microsoft.com/office/drawing/2014/main" id="{1111CB57-E5AE-0C4B-9396-5F8C133800C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0376364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932AD9E8-2220-944B-904E-A4FE887FB6A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1474941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9419CC-C50C-EF43-B492-AEF37513099D}"/>
              </a:ext>
            </a:extLst>
          </p:cNvPr>
          <p:cNvGrpSpPr/>
          <p:nvPr/>
        </p:nvGrpSpPr>
        <p:grpSpPr>
          <a:xfrm>
            <a:off x="1956245" y="3680271"/>
            <a:ext cx="7896714" cy="2786789"/>
            <a:chOff x="1307732" y="4875754"/>
            <a:chExt cx="7896714" cy="278678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F214D7-668C-314A-A0EA-789C7E3B683F}"/>
                </a:ext>
              </a:extLst>
            </p:cNvPr>
            <p:cNvSpPr txBox="1"/>
            <p:nvPr/>
          </p:nvSpPr>
          <p:spPr>
            <a:xfrm>
              <a:off x="1307732" y="5522085"/>
              <a:ext cx="789671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3E45E69-017D-D64B-B9D9-5603D7038DC1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052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GERMANY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F8DB0CD-6F33-174E-8980-97F86DFBE7C1}"/>
              </a:ext>
            </a:extLst>
          </p:cNvPr>
          <p:cNvSpPr txBox="1">
            <a:spLocks/>
          </p:cNvSpPr>
          <p:nvPr/>
        </p:nvSpPr>
        <p:spPr>
          <a:xfrm>
            <a:off x="2566201" y="7565451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BD137C-061A-AB4D-A8F5-62CC9F01B0C9}"/>
              </a:ext>
            </a:extLst>
          </p:cNvPr>
          <p:cNvSpPr/>
          <p:nvPr/>
        </p:nvSpPr>
        <p:spPr>
          <a:xfrm>
            <a:off x="2470834" y="6891143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93E985-A720-ED40-9579-221273E88AC5}"/>
              </a:ext>
            </a:extLst>
          </p:cNvPr>
          <p:cNvGrpSpPr/>
          <p:nvPr/>
        </p:nvGrpSpPr>
        <p:grpSpPr>
          <a:xfrm>
            <a:off x="9099068" y="3568145"/>
            <a:ext cx="6179514" cy="8273042"/>
            <a:chOff x="3366645" y="2581680"/>
            <a:chExt cx="7359460" cy="9852739"/>
          </a:xfrm>
          <a:solidFill>
            <a:srgbClr val="EFF1F7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1C06005-2CC1-0546-B753-091E71F1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638EC77-74C6-9C4C-BA5B-60829EB9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0807940-09AB-5F46-93E7-2D4915DDB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52D6CA4-C8F9-CD4D-93AA-E80E98AD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6F8FE27-F720-FA4C-B2F0-5BB0890C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CD59C6-04D5-0F41-B6B2-50A8EB5FA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3DA6B13-1DD2-6241-B257-FE9FD64B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solidFill>
              <a:schemeClr val="accent2"/>
            </a:solidFill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18005BC-538B-9D4C-8CF6-57A5926F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CC8B503-4B08-734D-8685-15088F40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C99F14F-B6DA-BF48-AAA9-1E8A5AD4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C430A8E-C295-5846-B329-AFF5F0AD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9D87E3A-1618-F640-A37C-C7E6588BA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C1E1F23-515D-334E-95FA-083C56A8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5959938-C36F-F240-B1DB-25CA40B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C777C6D-ECC1-734A-99C4-09BCAA45A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E1192D79-A8E7-3D49-9E76-CD65682C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B47B175C-DD2F-9B41-99EF-64C2185A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EDD433D-B8B9-534D-BFC3-2778D475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788E918C-B85B-3248-9F1B-C689A6C7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28575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355F5CC-8531-934C-A4A7-583241AE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C606464-66E9-7947-A306-71DD8061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solidFill>
              <a:srgbClr val="EFF1F7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E4DD233-0E4E-FF46-88BF-2B995EB2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7EA3236-9258-F44F-81B3-49FE8DC7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E91D22B-3A7B-444F-A2C0-9C38D657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15214C6-F779-A94F-8F03-E765A0FC4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2E2D1DE-24A6-5B49-9D86-8A10F346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F30BB-D5BB-4743-A5A1-E583EE7FB0B1}"/>
              </a:ext>
            </a:extLst>
          </p:cNvPr>
          <p:cNvCxnSpPr>
            <a:cxnSpLocks/>
          </p:cNvCxnSpPr>
          <p:nvPr/>
        </p:nvCxnSpPr>
        <p:spPr>
          <a:xfrm flipH="1">
            <a:off x="6987403" y="7177838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6EB021-7F2D-A849-B50A-399B88DF3BE0}"/>
              </a:ext>
            </a:extLst>
          </p:cNvPr>
          <p:cNvCxnSpPr>
            <a:cxnSpLocks/>
          </p:cNvCxnSpPr>
          <p:nvPr/>
        </p:nvCxnSpPr>
        <p:spPr>
          <a:xfrm flipH="1">
            <a:off x="13354337" y="10124238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A2280C86-1842-9A43-97E8-1E91AE84FBEB}"/>
              </a:ext>
            </a:extLst>
          </p:cNvPr>
          <p:cNvSpPr txBox="1">
            <a:spLocks/>
          </p:cNvSpPr>
          <p:nvPr/>
        </p:nvSpPr>
        <p:spPr>
          <a:xfrm>
            <a:off x="17188883" y="7971570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18929-0807-3447-9C6C-FB5258E3A5CD}"/>
              </a:ext>
            </a:extLst>
          </p:cNvPr>
          <p:cNvSpPr/>
          <p:nvPr/>
        </p:nvSpPr>
        <p:spPr>
          <a:xfrm>
            <a:off x="17330000" y="7297262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F7B1E1-24DF-F642-AF2A-966DFE4A29C0}"/>
              </a:ext>
            </a:extLst>
          </p:cNvPr>
          <p:cNvGrpSpPr/>
          <p:nvPr/>
        </p:nvGrpSpPr>
        <p:grpSpPr>
          <a:xfrm>
            <a:off x="4460396" y="4711431"/>
            <a:ext cx="1965816" cy="1967874"/>
            <a:chOff x="2206830" y="4648618"/>
            <a:chExt cx="3966025" cy="39701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8B61EA-4B9C-B240-9899-18A9627209F5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3" name="원형 4">
              <a:extLst>
                <a:ext uri="{FF2B5EF4-FFF2-40B4-BE49-F238E27FC236}">
                  <a16:creationId xmlns:a16="http://schemas.microsoft.com/office/drawing/2014/main" id="{CE0D5863-B57E-A540-A8C0-315B558A5B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6F987F0-7ACE-BA48-9B8B-138DF8A5D01A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78111C-6104-8944-9ED3-73E56808D8F5}"/>
              </a:ext>
            </a:extLst>
          </p:cNvPr>
          <p:cNvGrpSpPr/>
          <p:nvPr/>
        </p:nvGrpSpPr>
        <p:grpSpPr>
          <a:xfrm>
            <a:off x="17387847" y="5076651"/>
            <a:ext cx="1965816" cy="1967874"/>
            <a:chOff x="2206830" y="4648618"/>
            <a:chExt cx="3966025" cy="39701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D9B63-63D3-8D46-B936-AF981BA89F08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7" name="원형 4">
              <a:extLst>
                <a:ext uri="{FF2B5EF4-FFF2-40B4-BE49-F238E27FC236}">
                  <a16:creationId xmlns:a16="http://schemas.microsoft.com/office/drawing/2014/main" id="{B769E905-DD92-2042-B77F-D6759A2774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4B9070-36C9-5041-B009-E31C5B8FAED6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D4ECE-A845-2C47-A65B-51F8511D846A}"/>
              </a:ext>
            </a:extLst>
          </p:cNvPr>
          <p:cNvSpPr/>
          <p:nvPr/>
        </p:nvSpPr>
        <p:spPr>
          <a:xfrm>
            <a:off x="17766260" y="577110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D3F97E-D276-5E41-B72E-58929978A6B8}"/>
              </a:ext>
            </a:extLst>
          </p:cNvPr>
          <p:cNvSpPr/>
          <p:nvPr/>
        </p:nvSpPr>
        <p:spPr>
          <a:xfrm>
            <a:off x="4845244" y="539764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1917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8E5D9-1080-7B4D-A99A-9A660C81F9FF}"/>
              </a:ext>
            </a:extLst>
          </p:cNvPr>
          <p:cNvGrpSpPr/>
          <p:nvPr/>
        </p:nvGrpSpPr>
        <p:grpSpPr>
          <a:xfrm>
            <a:off x="2127250" y="5147067"/>
            <a:ext cx="20123150" cy="5773180"/>
            <a:chOff x="2399393" y="5225143"/>
            <a:chExt cx="19578864" cy="56170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7346FF-7FFD-E143-9343-3672BE016F4D}"/>
                </a:ext>
              </a:extLst>
            </p:cNvPr>
            <p:cNvGrpSpPr/>
            <p:nvPr/>
          </p:nvGrpSpPr>
          <p:grpSpPr>
            <a:xfrm>
              <a:off x="2399393" y="5225143"/>
              <a:ext cx="19578864" cy="5617028"/>
              <a:chOff x="-2" y="0"/>
              <a:chExt cx="30632404" cy="13716000"/>
            </a:xfrm>
          </p:grpSpPr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A555D5E8-1731-BB4C-B764-124E93A3525B}"/>
                  </a:ext>
                </a:extLst>
              </p:cNvPr>
              <p:cNvSpPr/>
              <p:nvPr/>
            </p:nvSpPr>
            <p:spPr>
              <a:xfrm rot="16200000">
                <a:off x="440870" y="6417127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C3A5ED4-B55A-D64E-8691-4AF61F0EB5E3}"/>
                  </a:ext>
                </a:extLst>
              </p:cNvPr>
              <p:cNvSpPr/>
              <p:nvPr/>
            </p:nvSpPr>
            <p:spPr>
              <a:xfrm rot="5400000">
                <a:off x="8017327" y="-440872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615140E8-1B19-7845-9F2F-FC68AD3EB1F8}"/>
                  </a:ext>
                </a:extLst>
              </p:cNvPr>
              <p:cNvSpPr/>
              <p:nvPr/>
            </p:nvSpPr>
            <p:spPr>
              <a:xfrm rot="16200000">
                <a:off x="15757072" y="6417127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E2FD4854-34E1-2043-8946-CF0D7226BA70}"/>
                  </a:ext>
                </a:extLst>
              </p:cNvPr>
              <p:cNvSpPr/>
              <p:nvPr/>
            </p:nvSpPr>
            <p:spPr>
              <a:xfrm rot="5400000">
                <a:off x="23333529" y="-440872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845134-2886-3545-A3A9-A1948FF1430B}"/>
                </a:ext>
              </a:extLst>
            </p:cNvPr>
            <p:cNvGrpSpPr/>
            <p:nvPr/>
          </p:nvGrpSpPr>
          <p:grpSpPr>
            <a:xfrm>
              <a:off x="2884218" y="5225143"/>
              <a:ext cx="3872882" cy="2279663"/>
              <a:chOff x="3081591" y="14601582"/>
              <a:chExt cx="3872882" cy="227966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BEF78-F72E-2C43-962C-2BF221D3B365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E2FBB2-C9ED-DA4F-A692-DB22BE80F9C2}"/>
                  </a:ext>
                </a:extLst>
              </p:cNvPr>
              <p:cNvSpPr txBox="1"/>
              <p:nvPr/>
            </p:nvSpPr>
            <p:spPr>
              <a:xfrm>
                <a:off x="3803596" y="14601582"/>
                <a:ext cx="242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Strengths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464060-3CDD-534A-89F5-C232613BE389}"/>
                </a:ext>
              </a:extLst>
            </p:cNvPr>
            <p:cNvSpPr txBox="1"/>
            <p:nvPr/>
          </p:nvSpPr>
          <p:spPr>
            <a:xfrm>
              <a:off x="4470327" y="9040074"/>
              <a:ext cx="8050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C9898F-491F-8045-8C74-2AAB60D537FC}"/>
                </a:ext>
              </a:extLst>
            </p:cNvPr>
            <p:cNvGrpSpPr/>
            <p:nvPr/>
          </p:nvGrpSpPr>
          <p:grpSpPr>
            <a:xfrm>
              <a:off x="12725833" y="5225143"/>
              <a:ext cx="3872882" cy="2279663"/>
              <a:chOff x="3081591" y="14601582"/>
              <a:chExt cx="3872882" cy="227966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4D464B-845A-0C48-BB29-05CFF5E7B276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E26CB2-4231-9545-A5CB-EF2934E7B495}"/>
                  </a:ext>
                </a:extLst>
              </p:cNvPr>
              <p:cNvSpPr txBox="1"/>
              <p:nvPr/>
            </p:nvSpPr>
            <p:spPr>
              <a:xfrm>
                <a:off x="3528681" y="14601582"/>
                <a:ext cx="2978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Opportunity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B69982-6445-3841-B206-0911EE786162}"/>
                </a:ext>
              </a:extLst>
            </p:cNvPr>
            <p:cNvGrpSpPr/>
            <p:nvPr/>
          </p:nvGrpSpPr>
          <p:grpSpPr>
            <a:xfrm>
              <a:off x="7778934" y="8562508"/>
              <a:ext cx="3872882" cy="2279663"/>
              <a:chOff x="3081591" y="14601582"/>
              <a:chExt cx="3872882" cy="227966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6EC7E2-33C9-C048-B76C-29CFAD0097A7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943574-74B5-D744-B793-6E548362F603}"/>
                  </a:ext>
                </a:extLst>
              </p:cNvPr>
              <p:cNvSpPr txBox="1"/>
              <p:nvPr/>
            </p:nvSpPr>
            <p:spPr>
              <a:xfrm>
                <a:off x="3728255" y="14601582"/>
                <a:ext cx="2579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Weakness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AA3013-5203-3F4D-B4DB-9EDDE16626A3}"/>
                </a:ext>
              </a:extLst>
            </p:cNvPr>
            <p:cNvSpPr txBox="1"/>
            <p:nvPr/>
          </p:nvSpPr>
          <p:spPr>
            <a:xfrm>
              <a:off x="8796614" y="5871474"/>
              <a:ext cx="1837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FF9B83-63FB-364D-95AB-49CDE462D79D}"/>
                </a:ext>
              </a:extLst>
            </p:cNvPr>
            <p:cNvSpPr txBox="1"/>
            <p:nvPr/>
          </p:nvSpPr>
          <p:spPr>
            <a:xfrm>
              <a:off x="13552205" y="9040074"/>
              <a:ext cx="22201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O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0482DC-BB72-C746-863D-1166A4D8CA3B}"/>
                </a:ext>
              </a:extLst>
            </p:cNvPr>
            <p:cNvSpPr txBox="1"/>
            <p:nvPr/>
          </p:nvSpPr>
          <p:spPr>
            <a:xfrm>
              <a:off x="18586047" y="5871474"/>
              <a:ext cx="1837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DE3D004-2629-7B45-879E-7F60A705428A}"/>
                </a:ext>
              </a:extLst>
            </p:cNvPr>
            <p:cNvGrpSpPr/>
            <p:nvPr/>
          </p:nvGrpSpPr>
          <p:grpSpPr>
            <a:xfrm>
              <a:off x="17568366" y="8562508"/>
              <a:ext cx="3872882" cy="2279663"/>
              <a:chOff x="3081591" y="14601582"/>
              <a:chExt cx="3872882" cy="227966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541CEB4-6A2C-F649-832B-82A3247CA3EA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D7C320-8BC5-F947-8FDB-3BF3E7A3B22F}"/>
                  </a:ext>
                </a:extLst>
              </p:cNvPr>
              <p:cNvSpPr txBox="1"/>
              <p:nvPr/>
            </p:nvSpPr>
            <p:spPr>
              <a:xfrm>
                <a:off x="4048855" y="14601582"/>
                <a:ext cx="19383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Threats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424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7530515" cy="1514912"/>
            <a:chOff x="4846062" y="633855"/>
            <a:chExt cx="75305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75305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FRANCE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44648-2CED-314A-AE01-895F8F61660C}"/>
              </a:ext>
            </a:extLst>
          </p:cNvPr>
          <p:cNvGrpSpPr/>
          <p:nvPr/>
        </p:nvGrpSpPr>
        <p:grpSpPr>
          <a:xfrm>
            <a:off x="1825281" y="7724648"/>
            <a:ext cx="7205536" cy="4108309"/>
            <a:chOff x="16161705" y="9257180"/>
            <a:chExt cx="5389781" cy="322209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A46C570-033B-2544-85FA-51F76D5314F7}"/>
                </a:ext>
              </a:extLst>
            </p:cNvPr>
            <p:cNvGrpSpPr/>
            <p:nvPr/>
          </p:nvGrpSpPr>
          <p:grpSpPr>
            <a:xfrm>
              <a:off x="16328599" y="9958218"/>
              <a:ext cx="5184849" cy="349469"/>
              <a:chOff x="15864545" y="8322891"/>
              <a:chExt cx="5712522" cy="349469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BB1354-276E-0046-B493-148B51BDFFAD}"/>
                  </a:ext>
                </a:extLst>
              </p:cNvPr>
              <p:cNvCxnSpPr/>
              <p:nvPr/>
            </p:nvCxnSpPr>
            <p:spPr>
              <a:xfrm rot="5400000" flipH="1" flipV="1">
                <a:off x="20761181" y="7690175"/>
                <a:ext cx="3685" cy="162808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87E96D9-8287-1240-B233-D22FB9C18B40}"/>
                  </a:ext>
                </a:extLst>
              </p:cNvPr>
              <p:cNvSpPr/>
              <p:nvPr/>
            </p:nvSpPr>
            <p:spPr>
              <a:xfrm rot="5400000">
                <a:off x="17740936" y="6446500"/>
                <a:ext cx="349469" cy="41022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EA6B37F-E54F-0141-875A-80E5F1A60FA7}"/>
                </a:ext>
              </a:extLst>
            </p:cNvPr>
            <p:cNvGrpSpPr/>
            <p:nvPr/>
          </p:nvGrpSpPr>
          <p:grpSpPr>
            <a:xfrm>
              <a:off x="16342865" y="11073052"/>
              <a:ext cx="5170582" cy="349469"/>
              <a:chOff x="15880263" y="9386296"/>
              <a:chExt cx="5696803" cy="349469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30D2ACF-3614-524C-9E3E-081CC9055C35}"/>
                  </a:ext>
                </a:extLst>
              </p:cNvPr>
              <p:cNvCxnSpPr/>
              <p:nvPr/>
            </p:nvCxnSpPr>
            <p:spPr>
              <a:xfrm rot="5400000" flipH="1" flipV="1">
                <a:off x="19923222" y="7881882"/>
                <a:ext cx="7470" cy="330021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1A19C99-600A-6547-B1A2-410EDA484BA0}"/>
                  </a:ext>
                </a:extLst>
              </p:cNvPr>
              <p:cNvSpPr/>
              <p:nvPr/>
            </p:nvSpPr>
            <p:spPr>
              <a:xfrm rot="5400000">
                <a:off x="16914833" y="8351726"/>
                <a:ext cx="349469" cy="24186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866CE33-9B58-3E46-A2CE-B237D708F15C}"/>
                </a:ext>
              </a:extLst>
            </p:cNvPr>
            <p:cNvGrpSpPr/>
            <p:nvPr/>
          </p:nvGrpSpPr>
          <p:grpSpPr>
            <a:xfrm>
              <a:off x="16342864" y="12129806"/>
              <a:ext cx="5208622" cy="349469"/>
              <a:chOff x="15880262" y="10447742"/>
              <a:chExt cx="5738714" cy="349469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F162159-441B-E546-AA23-27A94088461A}"/>
                  </a:ext>
                </a:extLst>
              </p:cNvPr>
              <p:cNvCxnSpPr/>
              <p:nvPr/>
            </p:nvCxnSpPr>
            <p:spPr>
              <a:xfrm rot="5400000" flipV="1">
                <a:off x="20444213" y="9432894"/>
                <a:ext cx="1" cy="234952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DB8FCB-1777-7E4E-8558-89484B09B6F1}"/>
                  </a:ext>
                </a:extLst>
              </p:cNvPr>
              <p:cNvSpPr/>
              <p:nvPr/>
            </p:nvSpPr>
            <p:spPr>
              <a:xfrm rot="5400000">
                <a:off x="17400122" y="8927882"/>
                <a:ext cx="349469" cy="33891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sp>
          <p:nvSpPr>
            <p:cNvPr id="203" name="Subtitle 2">
              <a:extLst>
                <a:ext uri="{FF2B5EF4-FFF2-40B4-BE49-F238E27FC236}">
                  <a16:creationId xmlns:a16="http://schemas.microsoft.com/office/drawing/2014/main" id="{73C198B3-E215-404C-B603-F31E4A348754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9257180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204" name="Subtitle 2">
              <a:extLst>
                <a:ext uri="{FF2B5EF4-FFF2-40B4-BE49-F238E27FC236}">
                  <a16:creationId xmlns:a16="http://schemas.microsoft.com/office/drawing/2014/main" id="{1111CB57-E5AE-0C4B-9396-5F8C133800C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0376364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932AD9E8-2220-944B-904E-A4FE887FB6A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1474941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9419CC-C50C-EF43-B492-AEF37513099D}"/>
              </a:ext>
            </a:extLst>
          </p:cNvPr>
          <p:cNvGrpSpPr/>
          <p:nvPr/>
        </p:nvGrpSpPr>
        <p:grpSpPr>
          <a:xfrm>
            <a:off x="1956245" y="3680271"/>
            <a:ext cx="7896714" cy="2786789"/>
            <a:chOff x="1307732" y="4875754"/>
            <a:chExt cx="7896714" cy="278678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F214D7-668C-314A-A0EA-789C7E3B683F}"/>
                </a:ext>
              </a:extLst>
            </p:cNvPr>
            <p:cNvSpPr txBox="1"/>
            <p:nvPr/>
          </p:nvSpPr>
          <p:spPr>
            <a:xfrm>
              <a:off x="1307732" y="5522085"/>
              <a:ext cx="789671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3E45E69-017D-D64B-B9D9-5603D7038DC1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5A299EA-0DE2-6446-8CA4-8B00C9A97AA9}"/>
              </a:ext>
            </a:extLst>
          </p:cNvPr>
          <p:cNvGrpSpPr/>
          <p:nvPr/>
        </p:nvGrpSpPr>
        <p:grpSpPr>
          <a:xfrm>
            <a:off x="12822134" y="2618803"/>
            <a:ext cx="9058906" cy="8768566"/>
            <a:chOff x="10672937" y="2878775"/>
            <a:chExt cx="10083703" cy="9760520"/>
          </a:xfrm>
          <a:solidFill>
            <a:srgbClr val="EFF1F8"/>
          </a:solidFill>
        </p:grpSpPr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CE754B03-956C-2E4F-BAFC-DA0F37FE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484">
              <a:extLst>
                <a:ext uri="{FF2B5EF4-FFF2-40B4-BE49-F238E27FC236}">
                  <a16:creationId xmlns:a16="http://schemas.microsoft.com/office/drawing/2014/main" id="{AAED3D56-94A1-504C-9232-07C138AC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485">
              <a:extLst>
                <a:ext uri="{FF2B5EF4-FFF2-40B4-BE49-F238E27FC236}">
                  <a16:creationId xmlns:a16="http://schemas.microsoft.com/office/drawing/2014/main" id="{D32EB991-835A-E241-A506-33F64E5E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486">
              <a:extLst>
                <a:ext uri="{FF2B5EF4-FFF2-40B4-BE49-F238E27FC236}">
                  <a16:creationId xmlns:a16="http://schemas.microsoft.com/office/drawing/2014/main" id="{D3D240DC-7458-B94D-B682-8B33A2E9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487">
              <a:extLst>
                <a:ext uri="{FF2B5EF4-FFF2-40B4-BE49-F238E27FC236}">
                  <a16:creationId xmlns:a16="http://schemas.microsoft.com/office/drawing/2014/main" id="{478DC6EB-016E-3D49-97C8-0E61CC723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488">
              <a:extLst>
                <a:ext uri="{FF2B5EF4-FFF2-40B4-BE49-F238E27FC236}">
                  <a16:creationId xmlns:a16="http://schemas.microsoft.com/office/drawing/2014/main" id="{C13454EC-538A-984A-BC66-8FC919F3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489">
              <a:extLst>
                <a:ext uri="{FF2B5EF4-FFF2-40B4-BE49-F238E27FC236}">
                  <a16:creationId xmlns:a16="http://schemas.microsoft.com/office/drawing/2014/main" id="{4D89E82D-1345-804E-A6BF-C3E7077E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490">
              <a:extLst>
                <a:ext uri="{FF2B5EF4-FFF2-40B4-BE49-F238E27FC236}">
                  <a16:creationId xmlns:a16="http://schemas.microsoft.com/office/drawing/2014/main" id="{2F13DEAC-F555-2E4A-8D88-DA64C11D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491">
              <a:extLst>
                <a:ext uri="{FF2B5EF4-FFF2-40B4-BE49-F238E27FC236}">
                  <a16:creationId xmlns:a16="http://schemas.microsoft.com/office/drawing/2014/main" id="{1B16076B-3E8E-E643-8678-087FEC27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492">
              <a:extLst>
                <a:ext uri="{FF2B5EF4-FFF2-40B4-BE49-F238E27FC236}">
                  <a16:creationId xmlns:a16="http://schemas.microsoft.com/office/drawing/2014/main" id="{15D36A00-A9AC-EC4C-8C28-5F806E93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493">
              <a:extLst>
                <a:ext uri="{FF2B5EF4-FFF2-40B4-BE49-F238E27FC236}">
                  <a16:creationId xmlns:a16="http://schemas.microsoft.com/office/drawing/2014/main" id="{45DE3868-5956-854C-A2EF-28DC20B7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494">
              <a:extLst>
                <a:ext uri="{FF2B5EF4-FFF2-40B4-BE49-F238E27FC236}">
                  <a16:creationId xmlns:a16="http://schemas.microsoft.com/office/drawing/2014/main" id="{5F979B74-5FB1-3048-AA65-35604E23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495">
              <a:extLst>
                <a:ext uri="{FF2B5EF4-FFF2-40B4-BE49-F238E27FC236}">
                  <a16:creationId xmlns:a16="http://schemas.microsoft.com/office/drawing/2014/main" id="{7ACFD7A6-C8CC-F14B-986F-D0D8E8CC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496">
              <a:extLst>
                <a:ext uri="{FF2B5EF4-FFF2-40B4-BE49-F238E27FC236}">
                  <a16:creationId xmlns:a16="http://schemas.microsoft.com/office/drawing/2014/main" id="{7461B4C3-6141-B242-98AD-E6C108F93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497">
              <a:extLst>
                <a:ext uri="{FF2B5EF4-FFF2-40B4-BE49-F238E27FC236}">
                  <a16:creationId xmlns:a16="http://schemas.microsoft.com/office/drawing/2014/main" id="{1FCAEBAF-0B04-354D-AC41-9B73176F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498">
              <a:extLst>
                <a:ext uri="{FF2B5EF4-FFF2-40B4-BE49-F238E27FC236}">
                  <a16:creationId xmlns:a16="http://schemas.microsoft.com/office/drawing/2014/main" id="{72930D8C-2D62-6442-B145-DE96E00F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499">
              <a:extLst>
                <a:ext uri="{FF2B5EF4-FFF2-40B4-BE49-F238E27FC236}">
                  <a16:creationId xmlns:a16="http://schemas.microsoft.com/office/drawing/2014/main" id="{AC9F1E38-2EC0-8A4D-A8FB-3547E8B54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500">
              <a:extLst>
                <a:ext uri="{FF2B5EF4-FFF2-40B4-BE49-F238E27FC236}">
                  <a16:creationId xmlns:a16="http://schemas.microsoft.com/office/drawing/2014/main" id="{A882FF92-116E-6D42-95FB-C44ED2C5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501">
              <a:extLst>
                <a:ext uri="{FF2B5EF4-FFF2-40B4-BE49-F238E27FC236}">
                  <a16:creationId xmlns:a16="http://schemas.microsoft.com/office/drawing/2014/main" id="{3763C312-2615-DE40-AB28-51296267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502">
              <a:extLst>
                <a:ext uri="{FF2B5EF4-FFF2-40B4-BE49-F238E27FC236}">
                  <a16:creationId xmlns:a16="http://schemas.microsoft.com/office/drawing/2014/main" id="{1E965AC5-0BB3-2147-B63B-592571E8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503">
              <a:extLst>
                <a:ext uri="{FF2B5EF4-FFF2-40B4-BE49-F238E27FC236}">
                  <a16:creationId xmlns:a16="http://schemas.microsoft.com/office/drawing/2014/main" id="{746C0BDA-3334-A54C-9088-F5150D156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504">
              <a:extLst>
                <a:ext uri="{FF2B5EF4-FFF2-40B4-BE49-F238E27FC236}">
                  <a16:creationId xmlns:a16="http://schemas.microsoft.com/office/drawing/2014/main" id="{FAE40BFB-A42F-5C4F-90D0-3E214098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05">
              <a:extLst>
                <a:ext uri="{FF2B5EF4-FFF2-40B4-BE49-F238E27FC236}">
                  <a16:creationId xmlns:a16="http://schemas.microsoft.com/office/drawing/2014/main" id="{046F0F15-AE99-B64B-8C3A-252A8A1C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506">
              <a:extLst>
                <a:ext uri="{FF2B5EF4-FFF2-40B4-BE49-F238E27FC236}">
                  <a16:creationId xmlns:a16="http://schemas.microsoft.com/office/drawing/2014/main" id="{837601C4-B889-9548-B56E-2F4DE678B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772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A325673-C207-464D-9C79-A2CE3BC89B13}"/>
              </a:ext>
            </a:extLst>
          </p:cNvPr>
          <p:cNvGrpSpPr/>
          <p:nvPr/>
        </p:nvGrpSpPr>
        <p:grpSpPr>
          <a:xfrm>
            <a:off x="8185904" y="2787272"/>
            <a:ext cx="8005841" cy="8141455"/>
            <a:chOff x="3342265" y="3367081"/>
            <a:chExt cx="7055977" cy="7175501"/>
          </a:xfrm>
          <a:solidFill>
            <a:srgbClr val="EFF1F8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73355061-FF53-954B-B311-54535629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1317DCBF-EAA3-DC46-96F5-193179BF4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ED7F1B05-5C64-C54D-91BE-C0530A28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A47191F2-177E-DB49-B02E-48141C97A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1FB84EA0-EDCD-964C-B2AB-9A466A88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E9FB0BA-DC75-F044-B70A-D6DEB9D16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6A873A2-0DF8-4543-8AE6-6E2B2AE7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030721B7-2D29-784F-A8AE-3D27950D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55D27A30-23A8-964F-BE8A-B75353864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2162D9D3-18D6-D542-A0F7-6BAF8094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58A625B7-3DCB-1E4A-95EE-F91FE1E9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4FAC095-146E-974E-9934-79C8A626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8A5B1C9-B202-3F4C-B93B-DA1E9082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8549BFE0-C4A1-5D4B-89AE-3DAE4885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0507893-0C43-F440-B5CD-7DCA9F753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1610C61A-B7B6-6842-88D0-8B759F142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5D6E0A1C-FE46-B94B-9124-BC4B2846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FD8CAB54-B4F9-404F-A244-DBA7CBFF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7445F6E9-18EC-3E4C-BB5C-B29FB8C2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D35F9E47-68E7-0D40-94DC-9709B829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591FE961-5C40-7641-8E7F-732ACE430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D8F2241C-4EE9-B142-9882-34250566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410B7984-1D7D-EC4F-B387-769EEA29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CF7D0F9D-53DC-B048-A8C0-DCBEA7A3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AC1E2E91-B2A5-7C4F-A29D-B3278C764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2227C7CD-2D9D-4E48-B26B-9FEEE624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48A595B0-1798-184C-9B53-5F3596DA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6EBBA1F5-840C-C347-9B11-BE5B93A3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6592052" cy="1514912"/>
            <a:chOff x="4846062" y="633855"/>
            <a:chExt cx="6592052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5920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BRAZIL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F8DB0CD-6F33-174E-8980-97F86DFBE7C1}"/>
              </a:ext>
            </a:extLst>
          </p:cNvPr>
          <p:cNvSpPr txBox="1">
            <a:spLocks/>
          </p:cNvSpPr>
          <p:nvPr/>
        </p:nvSpPr>
        <p:spPr>
          <a:xfrm>
            <a:off x="2566201" y="7565451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BD137C-061A-AB4D-A8F5-62CC9F01B0C9}"/>
              </a:ext>
            </a:extLst>
          </p:cNvPr>
          <p:cNvSpPr/>
          <p:nvPr/>
        </p:nvSpPr>
        <p:spPr>
          <a:xfrm>
            <a:off x="2470834" y="6891143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F30BB-D5BB-4743-A5A1-E583EE7FB0B1}"/>
              </a:ext>
            </a:extLst>
          </p:cNvPr>
          <p:cNvCxnSpPr>
            <a:cxnSpLocks/>
          </p:cNvCxnSpPr>
          <p:nvPr/>
        </p:nvCxnSpPr>
        <p:spPr>
          <a:xfrm flipH="1">
            <a:off x="6987403" y="7177838"/>
            <a:ext cx="50150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6EB021-7F2D-A849-B50A-399B88DF3BE0}"/>
              </a:ext>
            </a:extLst>
          </p:cNvPr>
          <p:cNvCxnSpPr>
            <a:cxnSpLocks/>
          </p:cNvCxnSpPr>
          <p:nvPr/>
        </p:nvCxnSpPr>
        <p:spPr>
          <a:xfrm flipH="1">
            <a:off x="13354337" y="8747092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A2280C86-1842-9A43-97E8-1E91AE84FBEB}"/>
              </a:ext>
            </a:extLst>
          </p:cNvPr>
          <p:cNvSpPr txBox="1">
            <a:spLocks/>
          </p:cNvSpPr>
          <p:nvPr/>
        </p:nvSpPr>
        <p:spPr>
          <a:xfrm>
            <a:off x="17188883" y="7971570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18929-0807-3447-9C6C-FB5258E3A5CD}"/>
              </a:ext>
            </a:extLst>
          </p:cNvPr>
          <p:cNvSpPr/>
          <p:nvPr/>
        </p:nvSpPr>
        <p:spPr>
          <a:xfrm>
            <a:off x="17330000" y="7297262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F7B1E1-24DF-F642-AF2A-966DFE4A29C0}"/>
              </a:ext>
            </a:extLst>
          </p:cNvPr>
          <p:cNvGrpSpPr/>
          <p:nvPr/>
        </p:nvGrpSpPr>
        <p:grpSpPr>
          <a:xfrm>
            <a:off x="4460396" y="4711431"/>
            <a:ext cx="1965816" cy="1967874"/>
            <a:chOff x="2206830" y="4648618"/>
            <a:chExt cx="3966025" cy="39701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8B61EA-4B9C-B240-9899-18A9627209F5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3" name="원형 4">
              <a:extLst>
                <a:ext uri="{FF2B5EF4-FFF2-40B4-BE49-F238E27FC236}">
                  <a16:creationId xmlns:a16="http://schemas.microsoft.com/office/drawing/2014/main" id="{CE0D5863-B57E-A540-A8C0-315B558A5B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6F987F0-7ACE-BA48-9B8B-138DF8A5D01A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78111C-6104-8944-9ED3-73E56808D8F5}"/>
              </a:ext>
            </a:extLst>
          </p:cNvPr>
          <p:cNvGrpSpPr/>
          <p:nvPr/>
        </p:nvGrpSpPr>
        <p:grpSpPr>
          <a:xfrm>
            <a:off x="17387847" y="5076651"/>
            <a:ext cx="1965816" cy="1967874"/>
            <a:chOff x="2206830" y="4648618"/>
            <a:chExt cx="3966025" cy="39701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D9B63-63D3-8D46-B936-AF981BA89F08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7" name="원형 4">
              <a:extLst>
                <a:ext uri="{FF2B5EF4-FFF2-40B4-BE49-F238E27FC236}">
                  <a16:creationId xmlns:a16="http://schemas.microsoft.com/office/drawing/2014/main" id="{B769E905-DD92-2042-B77F-D6759A2774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4B9070-36C9-5041-B009-E31C5B8FAED6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D4ECE-A845-2C47-A65B-51F8511D846A}"/>
              </a:ext>
            </a:extLst>
          </p:cNvPr>
          <p:cNvSpPr/>
          <p:nvPr/>
        </p:nvSpPr>
        <p:spPr>
          <a:xfrm>
            <a:off x="17766260" y="577110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D3F97E-D276-5E41-B72E-58929978A6B8}"/>
              </a:ext>
            </a:extLst>
          </p:cNvPr>
          <p:cNvSpPr/>
          <p:nvPr/>
        </p:nvSpPr>
        <p:spPr>
          <a:xfrm>
            <a:off x="4845244" y="539764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2968257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7530515" cy="1514912"/>
            <a:chOff x="4846062" y="633855"/>
            <a:chExt cx="75305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75305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ITALY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44648-2CED-314A-AE01-895F8F61660C}"/>
              </a:ext>
            </a:extLst>
          </p:cNvPr>
          <p:cNvGrpSpPr/>
          <p:nvPr/>
        </p:nvGrpSpPr>
        <p:grpSpPr>
          <a:xfrm>
            <a:off x="1825281" y="7724648"/>
            <a:ext cx="7205536" cy="4108309"/>
            <a:chOff x="16161705" y="9257180"/>
            <a:chExt cx="5389781" cy="322209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A46C570-033B-2544-85FA-51F76D5314F7}"/>
                </a:ext>
              </a:extLst>
            </p:cNvPr>
            <p:cNvGrpSpPr/>
            <p:nvPr/>
          </p:nvGrpSpPr>
          <p:grpSpPr>
            <a:xfrm>
              <a:off x="16328599" y="9958218"/>
              <a:ext cx="5184849" cy="349469"/>
              <a:chOff x="15864545" y="8322891"/>
              <a:chExt cx="5712522" cy="349469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BB1354-276E-0046-B493-148B51BDFFAD}"/>
                  </a:ext>
                </a:extLst>
              </p:cNvPr>
              <p:cNvCxnSpPr/>
              <p:nvPr/>
            </p:nvCxnSpPr>
            <p:spPr>
              <a:xfrm rot="5400000" flipH="1" flipV="1">
                <a:off x="20761181" y="7690175"/>
                <a:ext cx="3685" cy="162808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87E96D9-8287-1240-B233-D22FB9C18B40}"/>
                  </a:ext>
                </a:extLst>
              </p:cNvPr>
              <p:cNvSpPr/>
              <p:nvPr/>
            </p:nvSpPr>
            <p:spPr>
              <a:xfrm rot="5400000">
                <a:off x="17740936" y="6446500"/>
                <a:ext cx="349469" cy="41022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EA6B37F-E54F-0141-875A-80E5F1A60FA7}"/>
                </a:ext>
              </a:extLst>
            </p:cNvPr>
            <p:cNvGrpSpPr/>
            <p:nvPr/>
          </p:nvGrpSpPr>
          <p:grpSpPr>
            <a:xfrm>
              <a:off x="16342865" y="11073052"/>
              <a:ext cx="5170582" cy="349469"/>
              <a:chOff x="15880263" y="9386296"/>
              <a:chExt cx="5696803" cy="349469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30D2ACF-3614-524C-9E3E-081CC9055C35}"/>
                  </a:ext>
                </a:extLst>
              </p:cNvPr>
              <p:cNvCxnSpPr/>
              <p:nvPr/>
            </p:nvCxnSpPr>
            <p:spPr>
              <a:xfrm rot="5400000" flipH="1" flipV="1">
                <a:off x="19923222" y="7881882"/>
                <a:ext cx="7470" cy="330021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1A19C99-600A-6547-B1A2-410EDA484BA0}"/>
                  </a:ext>
                </a:extLst>
              </p:cNvPr>
              <p:cNvSpPr/>
              <p:nvPr/>
            </p:nvSpPr>
            <p:spPr>
              <a:xfrm rot="5400000">
                <a:off x="16914833" y="8351726"/>
                <a:ext cx="349469" cy="24186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866CE33-9B58-3E46-A2CE-B237D708F15C}"/>
                </a:ext>
              </a:extLst>
            </p:cNvPr>
            <p:cNvGrpSpPr/>
            <p:nvPr/>
          </p:nvGrpSpPr>
          <p:grpSpPr>
            <a:xfrm>
              <a:off x="16342864" y="12129806"/>
              <a:ext cx="5208622" cy="349469"/>
              <a:chOff x="15880262" y="10447742"/>
              <a:chExt cx="5738714" cy="349469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F162159-441B-E546-AA23-27A94088461A}"/>
                  </a:ext>
                </a:extLst>
              </p:cNvPr>
              <p:cNvCxnSpPr/>
              <p:nvPr/>
            </p:nvCxnSpPr>
            <p:spPr>
              <a:xfrm rot="5400000" flipV="1">
                <a:off x="20444213" y="9432894"/>
                <a:ext cx="1" cy="234952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DB8FCB-1777-7E4E-8558-89484B09B6F1}"/>
                  </a:ext>
                </a:extLst>
              </p:cNvPr>
              <p:cNvSpPr/>
              <p:nvPr/>
            </p:nvSpPr>
            <p:spPr>
              <a:xfrm rot="5400000">
                <a:off x="17400122" y="8927882"/>
                <a:ext cx="349469" cy="33891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sp>
          <p:nvSpPr>
            <p:cNvPr id="203" name="Subtitle 2">
              <a:extLst>
                <a:ext uri="{FF2B5EF4-FFF2-40B4-BE49-F238E27FC236}">
                  <a16:creationId xmlns:a16="http://schemas.microsoft.com/office/drawing/2014/main" id="{73C198B3-E215-404C-B603-F31E4A348754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9257180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204" name="Subtitle 2">
              <a:extLst>
                <a:ext uri="{FF2B5EF4-FFF2-40B4-BE49-F238E27FC236}">
                  <a16:creationId xmlns:a16="http://schemas.microsoft.com/office/drawing/2014/main" id="{1111CB57-E5AE-0C4B-9396-5F8C133800C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0376364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932AD9E8-2220-944B-904E-A4FE887FB6A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1474941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9419CC-C50C-EF43-B492-AEF37513099D}"/>
              </a:ext>
            </a:extLst>
          </p:cNvPr>
          <p:cNvGrpSpPr/>
          <p:nvPr/>
        </p:nvGrpSpPr>
        <p:grpSpPr>
          <a:xfrm>
            <a:off x="1956245" y="3680271"/>
            <a:ext cx="7896714" cy="2786789"/>
            <a:chOff x="1307732" y="4875754"/>
            <a:chExt cx="7896714" cy="278678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F214D7-668C-314A-A0EA-789C7E3B683F}"/>
                </a:ext>
              </a:extLst>
            </p:cNvPr>
            <p:cNvSpPr txBox="1"/>
            <p:nvPr/>
          </p:nvSpPr>
          <p:spPr>
            <a:xfrm>
              <a:off x="1307732" y="5522085"/>
              <a:ext cx="789671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3E45E69-017D-D64B-B9D9-5603D7038DC1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FCCF2A-8525-4F41-AD22-2E8819876EAE}"/>
              </a:ext>
            </a:extLst>
          </p:cNvPr>
          <p:cNvGrpSpPr/>
          <p:nvPr/>
        </p:nvGrpSpPr>
        <p:grpSpPr>
          <a:xfrm>
            <a:off x="13028585" y="1949058"/>
            <a:ext cx="8570370" cy="10813518"/>
            <a:chOff x="13051253" y="2529788"/>
            <a:chExt cx="9201937" cy="11610388"/>
          </a:xfrm>
          <a:solidFill>
            <a:srgbClr val="EFF1F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8914029-D0DC-DC4D-8B08-D567EE08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1428" y="8532255"/>
              <a:ext cx="1306871" cy="2464781"/>
            </a:xfrm>
            <a:custGeom>
              <a:avLst/>
              <a:gdLst>
                <a:gd name="T0" fmla="*/ 577 w 2783"/>
                <a:gd name="T1" fmla="*/ 2595 h 5246"/>
                <a:gd name="T2" fmla="*/ 452 w 2783"/>
                <a:gd name="T3" fmla="*/ 2755 h 5246"/>
                <a:gd name="T4" fmla="*/ 542 w 2783"/>
                <a:gd name="T5" fmla="*/ 2977 h 5246"/>
                <a:gd name="T6" fmla="*/ 577 w 2783"/>
                <a:gd name="T7" fmla="*/ 2963 h 5246"/>
                <a:gd name="T8" fmla="*/ 681 w 2783"/>
                <a:gd name="T9" fmla="*/ 3179 h 5246"/>
                <a:gd name="T10" fmla="*/ 688 w 2783"/>
                <a:gd name="T11" fmla="*/ 3395 h 5246"/>
                <a:gd name="T12" fmla="*/ 591 w 2783"/>
                <a:gd name="T13" fmla="*/ 3374 h 5246"/>
                <a:gd name="T14" fmla="*/ 528 w 2783"/>
                <a:gd name="T15" fmla="*/ 3583 h 5246"/>
                <a:gd name="T16" fmla="*/ 431 w 2783"/>
                <a:gd name="T17" fmla="*/ 4069 h 5246"/>
                <a:gd name="T18" fmla="*/ 473 w 2783"/>
                <a:gd name="T19" fmla="*/ 4229 h 5246"/>
                <a:gd name="T20" fmla="*/ 452 w 2783"/>
                <a:gd name="T21" fmla="*/ 4598 h 5246"/>
                <a:gd name="T22" fmla="*/ 528 w 2783"/>
                <a:gd name="T23" fmla="*/ 4807 h 5246"/>
                <a:gd name="T24" fmla="*/ 389 w 2783"/>
                <a:gd name="T25" fmla="*/ 4897 h 5246"/>
                <a:gd name="T26" fmla="*/ 584 w 2783"/>
                <a:gd name="T27" fmla="*/ 4807 h 5246"/>
                <a:gd name="T28" fmla="*/ 619 w 2783"/>
                <a:gd name="T29" fmla="*/ 4800 h 5246"/>
                <a:gd name="T30" fmla="*/ 709 w 2783"/>
                <a:gd name="T31" fmla="*/ 4932 h 5246"/>
                <a:gd name="T32" fmla="*/ 779 w 2783"/>
                <a:gd name="T33" fmla="*/ 5182 h 5246"/>
                <a:gd name="T34" fmla="*/ 869 w 2783"/>
                <a:gd name="T35" fmla="*/ 5155 h 5246"/>
                <a:gd name="T36" fmla="*/ 1099 w 2783"/>
                <a:gd name="T37" fmla="*/ 5196 h 5246"/>
                <a:gd name="T38" fmla="*/ 1412 w 2783"/>
                <a:gd name="T39" fmla="*/ 4995 h 5246"/>
                <a:gd name="T40" fmla="*/ 1440 w 2783"/>
                <a:gd name="T41" fmla="*/ 4688 h 5246"/>
                <a:gd name="T42" fmla="*/ 1718 w 2783"/>
                <a:gd name="T43" fmla="*/ 4473 h 5246"/>
                <a:gd name="T44" fmla="*/ 2087 w 2783"/>
                <a:gd name="T45" fmla="*/ 4633 h 5246"/>
                <a:gd name="T46" fmla="*/ 2281 w 2783"/>
                <a:gd name="T47" fmla="*/ 4730 h 5246"/>
                <a:gd name="T48" fmla="*/ 2358 w 2783"/>
                <a:gd name="T49" fmla="*/ 4424 h 5246"/>
                <a:gd name="T50" fmla="*/ 2462 w 2783"/>
                <a:gd name="T51" fmla="*/ 3805 h 5246"/>
                <a:gd name="T52" fmla="*/ 2525 w 2783"/>
                <a:gd name="T53" fmla="*/ 3408 h 5246"/>
                <a:gd name="T54" fmla="*/ 2587 w 2783"/>
                <a:gd name="T55" fmla="*/ 2929 h 5246"/>
                <a:gd name="T56" fmla="*/ 2615 w 2783"/>
                <a:gd name="T57" fmla="*/ 2650 h 5246"/>
                <a:gd name="T58" fmla="*/ 2539 w 2783"/>
                <a:gd name="T59" fmla="*/ 2038 h 5246"/>
                <a:gd name="T60" fmla="*/ 2720 w 2783"/>
                <a:gd name="T61" fmla="*/ 1509 h 5246"/>
                <a:gd name="T62" fmla="*/ 2601 w 2783"/>
                <a:gd name="T63" fmla="*/ 1162 h 5246"/>
                <a:gd name="T64" fmla="*/ 2601 w 2783"/>
                <a:gd name="T65" fmla="*/ 925 h 5246"/>
                <a:gd name="T66" fmla="*/ 2490 w 2783"/>
                <a:gd name="T67" fmla="*/ 835 h 5246"/>
                <a:gd name="T68" fmla="*/ 2351 w 2783"/>
                <a:gd name="T69" fmla="*/ 737 h 5246"/>
                <a:gd name="T70" fmla="*/ 2323 w 2783"/>
                <a:gd name="T71" fmla="*/ 723 h 5246"/>
                <a:gd name="T72" fmla="*/ 2414 w 2783"/>
                <a:gd name="T73" fmla="*/ 584 h 5246"/>
                <a:gd name="T74" fmla="*/ 2406 w 2783"/>
                <a:gd name="T75" fmla="*/ 522 h 5246"/>
                <a:gd name="T76" fmla="*/ 2316 w 2783"/>
                <a:gd name="T77" fmla="*/ 501 h 5246"/>
                <a:gd name="T78" fmla="*/ 2309 w 2783"/>
                <a:gd name="T79" fmla="*/ 424 h 5246"/>
                <a:gd name="T80" fmla="*/ 2316 w 2783"/>
                <a:gd name="T81" fmla="*/ 271 h 5246"/>
                <a:gd name="T82" fmla="*/ 2219 w 2783"/>
                <a:gd name="T83" fmla="*/ 257 h 5246"/>
                <a:gd name="T84" fmla="*/ 2135 w 2783"/>
                <a:gd name="T85" fmla="*/ 243 h 5246"/>
                <a:gd name="T86" fmla="*/ 2045 w 2783"/>
                <a:gd name="T87" fmla="*/ 167 h 5246"/>
                <a:gd name="T88" fmla="*/ 1899 w 2783"/>
                <a:gd name="T89" fmla="*/ 139 h 5246"/>
                <a:gd name="T90" fmla="*/ 1822 w 2783"/>
                <a:gd name="T91" fmla="*/ 28 h 5246"/>
                <a:gd name="T92" fmla="*/ 1662 w 2783"/>
                <a:gd name="T93" fmla="*/ 35 h 5246"/>
                <a:gd name="T94" fmla="*/ 1634 w 2783"/>
                <a:gd name="T95" fmla="*/ 229 h 5246"/>
                <a:gd name="T96" fmla="*/ 1328 w 2783"/>
                <a:gd name="T97" fmla="*/ 452 h 5246"/>
                <a:gd name="T98" fmla="*/ 1050 w 2783"/>
                <a:gd name="T99" fmla="*/ 751 h 5246"/>
                <a:gd name="T100" fmla="*/ 473 w 2783"/>
                <a:gd name="T101" fmla="*/ 918 h 5246"/>
                <a:gd name="T102" fmla="*/ 69 w 2783"/>
                <a:gd name="T103" fmla="*/ 716 h 5246"/>
                <a:gd name="T104" fmla="*/ 34 w 2783"/>
                <a:gd name="T105" fmla="*/ 1092 h 5246"/>
                <a:gd name="T106" fmla="*/ 13 w 2783"/>
                <a:gd name="T107" fmla="*/ 1391 h 5246"/>
                <a:gd name="T108" fmla="*/ 125 w 2783"/>
                <a:gd name="T109" fmla="*/ 1454 h 5246"/>
                <a:gd name="T110" fmla="*/ 285 w 2783"/>
                <a:gd name="T111" fmla="*/ 1523 h 5246"/>
                <a:gd name="T112" fmla="*/ 410 w 2783"/>
                <a:gd name="T113" fmla="*/ 2003 h 5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3" h="5246">
                  <a:moveTo>
                    <a:pt x="556" y="2198"/>
                  </a:moveTo>
                  <a:lnTo>
                    <a:pt x="542" y="2240"/>
                  </a:lnTo>
                  <a:lnTo>
                    <a:pt x="542" y="2303"/>
                  </a:lnTo>
                  <a:lnTo>
                    <a:pt x="528" y="2372"/>
                  </a:lnTo>
                  <a:lnTo>
                    <a:pt x="528" y="2400"/>
                  </a:lnTo>
                  <a:lnTo>
                    <a:pt x="556" y="2476"/>
                  </a:lnTo>
                  <a:lnTo>
                    <a:pt x="584" y="2553"/>
                  </a:lnTo>
                  <a:lnTo>
                    <a:pt x="577" y="2595"/>
                  </a:lnTo>
                  <a:lnTo>
                    <a:pt x="549" y="2622"/>
                  </a:lnTo>
                  <a:lnTo>
                    <a:pt x="507" y="2650"/>
                  </a:lnTo>
                  <a:lnTo>
                    <a:pt x="445" y="2657"/>
                  </a:lnTo>
                  <a:lnTo>
                    <a:pt x="431" y="2650"/>
                  </a:lnTo>
                  <a:lnTo>
                    <a:pt x="396" y="2685"/>
                  </a:lnTo>
                  <a:lnTo>
                    <a:pt x="445" y="2692"/>
                  </a:lnTo>
                  <a:lnTo>
                    <a:pt x="452" y="2734"/>
                  </a:lnTo>
                  <a:lnTo>
                    <a:pt x="452" y="2755"/>
                  </a:lnTo>
                  <a:lnTo>
                    <a:pt x="424" y="2817"/>
                  </a:lnTo>
                  <a:lnTo>
                    <a:pt x="431" y="2935"/>
                  </a:lnTo>
                  <a:lnTo>
                    <a:pt x="445" y="2984"/>
                  </a:lnTo>
                  <a:lnTo>
                    <a:pt x="486" y="3012"/>
                  </a:lnTo>
                  <a:lnTo>
                    <a:pt x="486" y="3054"/>
                  </a:lnTo>
                  <a:lnTo>
                    <a:pt x="494" y="3061"/>
                  </a:lnTo>
                  <a:lnTo>
                    <a:pt x="521" y="2998"/>
                  </a:lnTo>
                  <a:lnTo>
                    <a:pt x="542" y="2977"/>
                  </a:lnTo>
                  <a:lnTo>
                    <a:pt x="514" y="2991"/>
                  </a:lnTo>
                  <a:lnTo>
                    <a:pt x="514" y="2984"/>
                  </a:lnTo>
                  <a:lnTo>
                    <a:pt x="494" y="2991"/>
                  </a:lnTo>
                  <a:lnTo>
                    <a:pt x="514" y="2963"/>
                  </a:lnTo>
                  <a:lnTo>
                    <a:pt x="556" y="2949"/>
                  </a:lnTo>
                  <a:lnTo>
                    <a:pt x="605" y="2949"/>
                  </a:lnTo>
                  <a:lnTo>
                    <a:pt x="612" y="2949"/>
                  </a:lnTo>
                  <a:lnTo>
                    <a:pt x="577" y="2963"/>
                  </a:lnTo>
                  <a:lnTo>
                    <a:pt x="640" y="2963"/>
                  </a:lnTo>
                  <a:lnTo>
                    <a:pt x="661" y="3012"/>
                  </a:lnTo>
                  <a:lnTo>
                    <a:pt x="674" y="3026"/>
                  </a:lnTo>
                  <a:lnTo>
                    <a:pt x="688" y="3130"/>
                  </a:lnTo>
                  <a:lnTo>
                    <a:pt x="723" y="3144"/>
                  </a:lnTo>
                  <a:lnTo>
                    <a:pt x="702" y="3158"/>
                  </a:lnTo>
                  <a:lnTo>
                    <a:pt x="688" y="3130"/>
                  </a:lnTo>
                  <a:lnTo>
                    <a:pt x="681" y="3179"/>
                  </a:lnTo>
                  <a:lnTo>
                    <a:pt x="619" y="3297"/>
                  </a:lnTo>
                  <a:lnTo>
                    <a:pt x="681" y="3221"/>
                  </a:lnTo>
                  <a:lnTo>
                    <a:pt x="605" y="3353"/>
                  </a:lnTo>
                  <a:lnTo>
                    <a:pt x="619" y="3374"/>
                  </a:lnTo>
                  <a:lnTo>
                    <a:pt x="626" y="3374"/>
                  </a:lnTo>
                  <a:lnTo>
                    <a:pt x="646" y="3388"/>
                  </a:lnTo>
                  <a:lnTo>
                    <a:pt x="653" y="3408"/>
                  </a:lnTo>
                  <a:lnTo>
                    <a:pt x="688" y="3395"/>
                  </a:lnTo>
                  <a:lnTo>
                    <a:pt x="702" y="3416"/>
                  </a:lnTo>
                  <a:lnTo>
                    <a:pt x="709" y="3443"/>
                  </a:lnTo>
                  <a:lnTo>
                    <a:pt x="674" y="3422"/>
                  </a:lnTo>
                  <a:lnTo>
                    <a:pt x="626" y="3429"/>
                  </a:lnTo>
                  <a:lnTo>
                    <a:pt x="626" y="3416"/>
                  </a:lnTo>
                  <a:lnTo>
                    <a:pt x="605" y="3388"/>
                  </a:lnTo>
                  <a:lnTo>
                    <a:pt x="577" y="3381"/>
                  </a:lnTo>
                  <a:lnTo>
                    <a:pt x="591" y="3374"/>
                  </a:lnTo>
                  <a:lnTo>
                    <a:pt x="521" y="3256"/>
                  </a:lnTo>
                  <a:lnTo>
                    <a:pt x="514" y="3283"/>
                  </a:lnTo>
                  <a:lnTo>
                    <a:pt x="514" y="3381"/>
                  </a:lnTo>
                  <a:lnTo>
                    <a:pt x="514" y="3443"/>
                  </a:lnTo>
                  <a:lnTo>
                    <a:pt x="514" y="3471"/>
                  </a:lnTo>
                  <a:lnTo>
                    <a:pt x="521" y="3492"/>
                  </a:lnTo>
                  <a:lnTo>
                    <a:pt x="521" y="3548"/>
                  </a:lnTo>
                  <a:lnTo>
                    <a:pt x="528" y="3583"/>
                  </a:lnTo>
                  <a:lnTo>
                    <a:pt x="542" y="3617"/>
                  </a:lnTo>
                  <a:lnTo>
                    <a:pt x="521" y="3742"/>
                  </a:lnTo>
                  <a:lnTo>
                    <a:pt x="424" y="3889"/>
                  </a:lnTo>
                  <a:lnTo>
                    <a:pt x="410" y="3937"/>
                  </a:lnTo>
                  <a:lnTo>
                    <a:pt x="417" y="3951"/>
                  </a:lnTo>
                  <a:lnTo>
                    <a:pt x="431" y="3972"/>
                  </a:lnTo>
                  <a:lnTo>
                    <a:pt x="452" y="3979"/>
                  </a:lnTo>
                  <a:lnTo>
                    <a:pt x="431" y="4069"/>
                  </a:lnTo>
                  <a:lnTo>
                    <a:pt x="396" y="4104"/>
                  </a:lnTo>
                  <a:lnTo>
                    <a:pt x="396" y="4132"/>
                  </a:lnTo>
                  <a:lnTo>
                    <a:pt x="396" y="4118"/>
                  </a:lnTo>
                  <a:lnTo>
                    <a:pt x="410" y="4139"/>
                  </a:lnTo>
                  <a:lnTo>
                    <a:pt x="417" y="4174"/>
                  </a:lnTo>
                  <a:lnTo>
                    <a:pt x="417" y="4195"/>
                  </a:lnTo>
                  <a:lnTo>
                    <a:pt x="431" y="4202"/>
                  </a:lnTo>
                  <a:lnTo>
                    <a:pt x="473" y="4229"/>
                  </a:lnTo>
                  <a:lnTo>
                    <a:pt x="486" y="4271"/>
                  </a:lnTo>
                  <a:lnTo>
                    <a:pt x="486" y="4327"/>
                  </a:lnTo>
                  <a:lnTo>
                    <a:pt x="424" y="4403"/>
                  </a:lnTo>
                  <a:lnTo>
                    <a:pt x="389" y="4438"/>
                  </a:lnTo>
                  <a:lnTo>
                    <a:pt x="389" y="4494"/>
                  </a:lnTo>
                  <a:lnTo>
                    <a:pt x="396" y="4501"/>
                  </a:lnTo>
                  <a:lnTo>
                    <a:pt x="424" y="4508"/>
                  </a:lnTo>
                  <a:lnTo>
                    <a:pt x="452" y="4598"/>
                  </a:lnTo>
                  <a:lnTo>
                    <a:pt x="445" y="4556"/>
                  </a:lnTo>
                  <a:lnTo>
                    <a:pt x="486" y="4598"/>
                  </a:lnTo>
                  <a:lnTo>
                    <a:pt x="486" y="4661"/>
                  </a:lnTo>
                  <a:lnTo>
                    <a:pt x="494" y="4696"/>
                  </a:lnTo>
                  <a:lnTo>
                    <a:pt x="542" y="4688"/>
                  </a:lnTo>
                  <a:lnTo>
                    <a:pt x="577" y="4758"/>
                  </a:lnTo>
                  <a:lnTo>
                    <a:pt x="549" y="4821"/>
                  </a:lnTo>
                  <a:lnTo>
                    <a:pt x="528" y="4807"/>
                  </a:lnTo>
                  <a:lnTo>
                    <a:pt x="507" y="4751"/>
                  </a:lnTo>
                  <a:lnTo>
                    <a:pt x="480" y="4716"/>
                  </a:lnTo>
                  <a:lnTo>
                    <a:pt x="410" y="4730"/>
                  </a:lnTo>
                  <a:lnTo>
                    <a:pt x="382" y="4702"/>
                  </a:lnTo>
                  <a:lnTo>
                    <a:pt x="361" y="4737"/>
                  </a:lnTo>
                  <a:lnTo>
                    <a:pt x="361" y="4758"/>
                  </a:lnTo>
                  <a:lnTo>
                    <a:pt x="354" y="4765"/>
                  </a:lnTo>
                  <a:lnTo>
                    <a:pt x="389" y="4897"/>
                  </a:lnTo>
                  <a:lnTo>
                    <a:pt x="410" y="4925"/>
                  </a:lnTo>
                  <a:lnTo>
                    <a:pt x="452" y="5036"/>
                  </a:lnTo>
                  <a:lnTo>
                    <a:pt x="480" y="5036"/>
                  </a:lnTo>
                  <a:lnTo>
                    <a:pt x="507" y="5015"/>
                  </a:lnTo>
                  <a:lnTo>
                    <a:pt x="521" y="4960"/>
                  </a:lnTo>
                  <a:lnTo>
                    <a:pt x="528" y="4855"/>
                  </a:lnTo>
                  <a:lnTo>
                    <a:pt x="528" y="4848"/>
                  </a:lnTo>
                  <a:lnTo>
                    <a:pt x="584" y="4807"/>
                  </a:lnTo>
                  <a:lnTo>
                    <a:pt x="563" y="4807"/>
                  </a:lnTo>
                  <a:lnTo>
                    <a:pt x="563" y="4793"/>
                  </a:lnTo>
                  <a:lnTo>
                    <a:pt x="584" y="4758"/>
                  </a:lnTo>
                  <a:lnTo>
                    <a:pt x="591" y="4765"/>
                  </a:lnTo>
                  <a:lnTo>
                    <a:pt x="612" y="4758"/>
                  </a:lnTo>
                  <a:lnTo>
                    <a:pt x="619" y="4765"/>
                  </a:lnTo>
                  <a:lnTo>
                    <a:pt x="626" y="4786"/>
                  </a:lnTo>
                  <a:lnTo>
                    <a:pt x="619" y="4800"/>
                  </a:lnTo>
                  <a:lnTo>
                    <a:pt x="619" y="4807"/>
                  </a:lnTo>
                  <a:lnTo>
                    <a:pt x="640" y="4807"/>
                  </a:lnTo>
                  <a:lnTo>
                    <a:pt x="640" y="4793"/>
                  </a:lnTo>
                  <a:lnTo>
                    <a:pt x="681" y="4848"/>
                  </a:lnTo>
                  <a:lnTo>
                    <a:pt x="681" y="4835"/>
                  </a:lnTo>
                  <a:lnTo>
                    <a:pt x="688" y="4848"/>
                  </a:lnTo>
                  <a:lnTo>
                    <a:pt x="723" y="4890"/>
                  </a:lnTo>
                  <a:lnTo>
                    <a:pt x="709" y="4932"/>
                  </a:lnTo>
                  <a:lnTo>
                    <a:pt x="723" y="5002"/>
                  </a:lnTo>
                  <a:lnTo>
                    <a:pt x="751" y="5036"/>
                  </a:lnTo>
                  <a:lnTo>
                    <a:pt x="779" y="5029"/>
                  </a:lnTo>
                  <a:lnTo>
                    <a:pt x="779" y="5036"/>
                  </a:lnTo>
                  <a:lnTo>
                    <a:pt x="786" y="5050"/>
                  </a:lnTo>
                  <a:lnTo>
                    <a:pt x="793" y="5113"/>
                  </a:lnTo>
                  <a:lnTo>
                    <a:pt x="786" y="5134"/>
                  </a:lnTo>
                  <a:lnTo>
                    <a:pt x="779" y="5182"/>
                  </a:lnTo>
                  <a:lnTo>
                    <a:pt x="834" y="5182"/>
                  </a:lnTo>
                  <a:lnTo>
                    <a:pt x="834" y="5217"/>
                  </a:lnTo>
                  <a:lnTo>
                    <a:pt x="820" y="5231"/>
                  </a:lnTo>
                  <a:lnTo>
                    <a:pt x="848" y="5245"/>
                  </a:lnTo>
                  <a:lnTo>
                    <a:pt x="855" y="5210"/>
                  </a:lnTo>
                  <a:lnTo>
                    <a:pt x="848" y="5182"/>
                  </a:lnTo>
                  <a:lnTo>
                    <a:pt x="876" y="5182"/>
                  </a:lnTo>
                  <a:lnTo>
                    <a:pt x="869" y="5155"/>
                  </a:lnTo>
                  <a:lnTo>
                    <a:pt x="876" y="5148"/>
                  </a:lnTo>
                  <a:lnTo>
                    <a:pt x="918" y="5127"/>
                  </a:lnTo>
                  <a:lnTo>
                    <a:pt x="953" y="5113"/>
                  </a:lnTo>
                  <a:lnTo>
                    <a:pt x="967" y="5092"/>
                  </a:lnTo>
                  <a:lnTo>
                    <a:pt x="973" y="5085"/>
                  </a:lnTo>
                  <a:lnTo>
                    <a:pt x="1050" y="5134"/>
                  </a:lnTo>
                  <a:lnTo>
                    <a:pt x="1071" y="5175"/>
                  </a:lnTo>
                  <a:lnTo>
                    <a:pt x="1099" y="5196"/>
                  </a:lnTo>
                  <a:lnTo>
                    <a:pt x="1106" y="5161"/>
                  </a:lnTo>
                  <a:lnTo>
                    <a:pt x="1113" y="5182"/>
                  </a:lnTo>
                  <a:lnTo>
                    <a:pt x="1140" y="5196"/>
                  </a:lnTo>
                  <a:lnTo>
                    <a:pt x="1147" y="5217"/>
                  </a:lnTo>
                  <a:lnTo>
                    <a:pt x="1196" y="5217"/>
                  </a:lnTo>
                  <a:lnTo>
                    <a:pt x="1273" y="5134"/>
                  </a:lnTo>
                  <a:lnTo>
                    <a:pt x="1280" y="5120"/>
                  </a:lnTo>
                  <a:lnTo>
                    <a:pt x="1412" y="4995"/>
                  </a:lnTo>
                  <a:lnTo>
                    <a:pt x="1433" y="4981"/>
                  </a:lnTo>
                  <a:lnTo>
                    <a:pt x="1440" y="4967"/>
                  </a:lnTo>
                  <a:lnTo>
                    <a:pt x="1447" y="4981"/>
                  </a:lnTo>
                  <a:lnTo>
                    <a:pt x="1467" y="4953"/>
                  </a:lnTo>
                  <a:lnTo>
                    <a:pt x="1467" y="4897"/>
                  </a:lnTo>
                  <a:lnTo>
                    <a:pt x="1495" y="4821"/>
                  </a:lnTo>
                  <a:lnTo>
                    <a:pt x="1447" y="4737"/>
                  </a:lnTo>
                  <a:lnTo>
                    <a:pt x="1440" y="4688"/>
                  </a:lnTo>
                  <a:lnTo>
                    <a:pt x="1467" y="4598"/>
                  </a:lnTo>
                  <a:lnTo>
                    <a:pt x="1530" y="4521"/>
                  </a:lnTo>
                  <a:lnTo>
                    <a:pt x="1599" y="4487"/>
                  </a:lnTo>
                  <a:lnTo>
                    <a:pt x="1669" y="4542"/>
                  </a:lnTo>
                  <a:lnTo>
                    <a:pt x="1697" y="4542"/>
                  </a:lnTo>
                  <a:lnTo>
                    <a:pt x="1697" y="4529"/>
                  </a:lnTo>
                  <a:lnTo>
                    <a:pt x="1697" y="4501"/>
                  </a:lnTo>
                  <a:lnTo>
                    <a:pt x="1718" y="4473"/>
                  </a:lnTo>
                  <a:lnTo>
                    <a:pt x="1801" y="4445"/>
                  </a:lnTo>
                  <a:lnTo>
                    <a:pt x="1850" y="4473"/>
                  </a:lnTo>
                  <a:lnTo>
                    <a:pt x="1920" y="4494"/>
                  </a:lnTo>
                  <a:lnTo>
                    <a:pt x="1954" y="4508"/>
                  </a:lnTo>
                  <a:lnTo>
                    <a:pt x="1989" y="4542"/>
                  </a:lnTo>
                  <a:lnTo>
                    <a:pt x="2059" y="4591"/>
                  </a:lnTo>
                  <a:lnTo>
                    <a:pt x="2066" y="4619"/>
                  </a:lnTo>
                  <a:lnTo>
                    <a:pt x="2087" y="4633"/>
                  </a:lnTo>
                  <a:lnTo>
                    <a:pt x="2087" y="4626"/>
                  </a:lnTo>
                  <a:lnTo>
                    <a:pt x="2121" y="4654"/>
                  </a:lnTo>
                  <a:lnTo>
                    <a:pt x="2149" y="4668"/>
                  </a:lnTo>
                  <a:lnTo>
                    <a:pt x="2198" y="4661"/>
                  </a:lnTo>
                  <a:lnTo>
                    <a:pt x="2247" y="4661"/>
                  </a:lnTo>
                  <a:lnTo>
                    <a:pt x="2260" y="4688"/>
                  </a:lnTo>
                  <a:lnTo>
                    <a:pt x="2260" y="4716"/>
                  </a:lnTo>
                  <a:lnTo>
                    <a:pt x="2281" y="4730"/>
                  </a:lnTo>
                  <a:lnTo>
                    <a:pt x="2288" y="4675"/>
                  </a:lnTo>
                  <a:lnTo>
                    <a:pt x="2323" y="4661"/>
                  </a:lnTo>
                  <a:lnTo>
                    <a:pt x="2344" y="4654"/>
                  </a:lnTo>
                  <a:lnTo>
                    <a:pt x="2358" y="4619"/>
                  </a:lnTo>
                  <a:lnTo>
                    <a:pt x="2358" y="4598"/>
                  </a:lnTo>
                  <a:lnTo>
                    <a:pt x="2379" y="4563"/>
                  </a:lnTo>
                  <a:lnTo>
                    <a:pt x="2358" y="4535"/>
                  </a:lnTo>
                  <a:lnTo>
                    <a:pt x="2358" y="4424"/>
                  </a:lnTo>
                  <a:lnTo>
                    <a:pt x="2420" y="4299"/>
                  </a:lnTo>
                  <a:lnTo>
                    <a:pt x="2462" y="4292"/>
                  </a:lnTo>
                  <a:lnTo>
                    <a:pt x="2414" y="4236"/>
                  </a:lnTo>
                  <a:lnTo>
                    <a:pt x="2427" y="4083"/>
                  </a:lnTo>
                  <a:lnTo>
                    <a:pt x="2448" y="4035"/>
                  </a:lnTo>
                  <a:lnTo>
                    <a:pt x="2483" y="3937"/>
                  </a:lnTo>
                  <a:lnTo>
                    <a:pt x="2476" y="3868"/>
                  </a:lnTo>
                  <a:lnTo>
                    <a:pt x="2462" y="3805"/>
                  </a:lnTo>
                  <a:lnTo>
                    <a:pt x="2483" y="3749"/>
                  </a:lnTo>
                  <a:lnTo>
                    <a:pt x="2490" y="3742"/>
                  </a:lnTo>
                  <a:lnTo>
                    <a:pt x="2504" y="3603"/>
                  </a:lnTo>
                  <a:lnTo>
                    <a:pt x="2490" y="3568"/>
                  </a:lnTo>
                  <a:lnTo>
                    <a:pt x="2490" y="3520"/>
                  </a:lnTo>
                  <a:lnTo>
                    <a:pt x="2504" y="3485"/>
                  </a:lnTo>
                  <a:lnTo>
                    <a:pt x="2511" y="3429"/>
                  </a:lnTo>
                  <a:lnTo>
                    <a:pt x="2525" y="3408"/>
                  </a:lnTo>
                  <a:lnTo>
                    <a:pt x="2539" y="3374"/>
                  </a:lnTo>
                  <a:lnTo>
                    <a:pt x="2539" y="3353"/>
                  </a:lnTo>
                  <a:lnTo>
                    <a:pt x="2525" y="3214"/>
                  </a:lnTo>
                  <a:lnTo>
                    <a:pt x="2539" y="3186"/>
                  </a:lnTo>
                  <a:lnTo>
                    <a:pt x="2560" y="3082"/>
                  </a:lnTo>
                  <a:lnTo>
                    <a:pt x="2546" y="3047"/>
                  </a:lnTo>
                  <a:lnTo>
                    <a:pt x="2553" y="2935"/>
                  </a:lnTo>
                  <a:lnTo>
                    <a:pt x="2587" y="2929"/>
                  </a:lnTo>
                  <a:lnTo>
                    <a:pt x="2608" y="2915"/>
                  </a:lnTo>
                  <a:lnTo>
                    <a:pt x="2587" y="2894"/>
                  </a:lnTo>
                  <a:lnTo>
                    <a:pt x="2573" y="2894"/>
                  </a:lnTo>
                  <a:lnTo>
                    <a:pt x="2553" y="2866"/>
                  </a:lnTo>
                  <a:lnTo>
                    <a:pt x="2553" y="2789"/>
                  </a:lnTo>
                  <a:lnTo>
                    <a:pt x="2560" y="2768"/>
                  </a:lnTo>
                  <a:lnTo>
                    <a:pt x="2587" y="2692"/>
                  </a:lnTo>
                  <a:lnTo>
                    <a:pt x="2615" y="2650"/>
                  </a:lnTo>
                  <a:lnTo>
                    <a:pt x="2622" y="2567"/>
                  </a:lnTo>
                  <a:lnTo>
                    <a:pt x="2580" y="2532"/>
                  </a:lnTo>
                  <a:lnTo>
                    <a:pt x="2539" y="2490"/>
                  </a:lnTo>
                  <a:lnTo>
                    <a:pt x="2504" y="2428"/>
                  </a:lnTo>
                  <a:lnTo>
                    <a:pt x="2476" y="2365"/>
                  </a:lnTo>
                  <a:lnTo>
                    <a:pt x="2455" y="2268"/>
                  </a:lnTo>
                  <a:lnTo>
                    <a:pt x="2462" y="2149"/>
                  </a:lnTo>
                  <a:lnTo>
                    <a:pt x="2539" y="2038"/>
                  </a:lnTo>
                  <a:lnTo>
                    <a:pt x="2643" y="1920"/>
                  </a:lnTo>
                  <a:lnTo>
                    <a:pt x="2678" y="1906"/>
                  </a:lnTo>
                  <a:lnTo>
                    <a:pt x="2713" y="1788"/>
                  </a:lnTo>
                  <a:lnTo>
                    <a:pt x="2733" y="1781"/>
                  </a:lnTo>
                  <a:lnTo>
                    <a:pt x="2754" y="1718"/>
                  </a:lnTo>
                  <a:lnTo>
                    <a:pt x="2782" y="1607"/>
                  </a:lnTo>
                  <a:lnTo>
                    <a:pt x="2740" y="1572"/>
                  </a:lnTo>
                  <a:lnTo>
                    <a:pt x="2720" y="1509"/>
                  </a:lnTo>
                  <a:lnTo>
                    <a:pt x="2685" y="1475"/>
                  </a:lnTo>
                  <a:lnTo>
                    <a:pt x="2657" y="1419"/>
                  </a:lnTo>
                  <a:lnTo>
                    <a:pt x="2643" y="1329"/>
                  </a:lnTo>
                  <a:lnTo>
                    <a:pt x="2650" y="1315"/>
                  </a:lnTo>
                  <a:lnTo>
                    <a:pt x="2650" y="1308"/>
                  </a:lnTo>
                  <a:lnTo>
                    <a:pt x="2650" y="1252"/>
                  </a:lnTo>
                  <a:lnTo>
                    <a:pt x="2615" y="1224"/>
                  </a:lnTo>
                  <a:lnTo>
                    <a:pt x="2601" y="1162"/>
                  </a:lnTo>
                  <a:lnTo>
                    <a:pt x="2601" y="1099"/>
                  </a:lnTo>
                  <a:lnTo>
                    <a:pt x="2560" y="1085"/>
                  </a:lnTo>
                  <a:lnTo>
                    <a:pt x="2525" y="1023"/>
                  </a:lnTo>
                  <a:lnTo>
                    <a:pt x="2546" y="988"/>
                  </a:lnTo>
                  <a:lnTo>
                    <a:pt x="2560" y="981"/>
                  </a:lnTo>
                  <a:lnTo>
                    <a:pt x="2546" y="946"/>
                  </a:lnTo>
                  <a:lnTo>
                    <a:pt x="2573" y="918"/>
                  </a:lnTo>
                  <a:lnTo>
                    <a:pt x="2601" y="925"/>
                  </a:lnTo>
                  <a:lnTo>
                    <a:pt x="2615" y="911"/>
                  </a:lnTo>
                  <a:lnTo>
                    <a:pt x="2573" y="897"/>
                  </a:lnTo>
                  <a:lnTo>
                    <a:pt x="2553" y="883"/>
                  </a:lnTo>
                  <a:lnTo>
                    <a:pt x="2525" y="869"/>
                  </a:lnTo>
                  <a:lnTo>
                    <a:pt x="2511" y="883"/>
                  </a:lnTo>
                  <a:lnTo>
                    <a:pt x="2504" y="856"/>
                  </a:lnTo>
                  <a:lnTo>
                    <a:pt x="2504" y="835"/>
                  </a:lnTo>
                  <a:lnTo>
                    <a:pt x="2490" y="835"/>
                  </a:lnTo>
                  <a:lnTo>
                    <a:pt x="2476" y="828"/>
                  </a:lnTo>
                  <a:lnTo>
                    <a:pt x="2462" y="821"/>
                  </a:lnTo>
                  <a:lnTo>
                    <a:pt x="2441" y="793"/>
                  </a:lnTo>
                  <a:lnTo>
                    <a:pt x="2483" y="751"/>
                  </a:lnTo>
                  <a:lnTo>
                    <a:pt x="2441" y="737"/>
                  </a:lnTo>
                  <a:lnTo>
                    <a:pt x="2386" y="786"/>
                  </a:lnTo>
                  <a:lnTo>
                    <a:pt x="2365" y="758"/>
                  </a:lnTo>
                  <a:lnTo>
                    <a:pt x="2351" y="737"/>
                  </a:lnTo>
                  <a:lnTo>
                    <a:pt x="2330" y="751"/>
                  </a:lnTo>
                  <a:lnTo>
                    <a:pt x="2323" y="737"/>
                  </a:lnTo>
                  <a:lnTo>
                    <a:pt x="2254" y="751"/>
                  </a:lnTo>
                  <a:lnTo>
                    <a:pt x="2247" y="737"/>
                  </a:lnTo>
                  <a:lnTo>
                    <a:pt x="2281" y="730"/>
                  </a:lnTo>
                  <a:lnTo>
                    <a:pt x="2254" y="723"/>
                  </a:lnTo>
                  <a:lnTo>
                    <a:pt x="2309" y="716"/>
                  </a:lnTo>
                  <a:lnTo>
                    <a:pt x="2323" y="723"/>
                  </a:lnTo>
                  <a:lnTo>
                    <a:pt x="2365" y="723"/>
                  </a:lnTo>
                  <a:lnTo>
                    <a:pt x="2365" y="689"/>
                  </a:lnTo>
                  <a:lnTo>
                    <a:pt x="2365" y="682"/>
                  </a:lnTo>
                  <a:lnTo>
                    <a:pt x="2379" y="661"/>
                  </a:lnTo>
                  <a:lnTo>
                    <a:pt x="2393" y="640"/>
                  </a:lnTo>
                  <a:lnTo>
                    <a:pt x="2386" y="626"/>
                  </a:lnTo>
                  <a:lnTo>
                    <a:pt x="2393" y="591"/>
                  </a:lnTo>
                  <a:lnTo>
                    <a:pt x="2414" y="584"/>
                  </a:lnTo>
                  <a:lnTo>
                    <a:pt x="2441" y="563"/>
                  </a:lnTo>
                  <a:lnTo>
                    <a:pt x="2455" y="570"/>
                  </a:lnTo>
                  <a:lnTo>
                    <a:pt x="2483" y="591"/>
                  </a:lnTo>
                  <a:lnTo>
                    <a:pt x="2504" y="591"/>
                  </a:lnTo>
                  <a:lnTo>
                    <a:pt x="2518" y="570"/>
                  </a:lnTo>
                  <a:lnTo>
                    <a:pt x="2483" y="563"/>
                  </a:lnTo>
                  <a:lnTo>
                    <a:pt x="2448" y="550"/>
                  </a:lnTo>
                  <a:lnTo>
                    <a:pt x="2406" y="522"/>
                  </a:lnTo>
                  <a:lnTo>
                    <a:pt x="2379" y="535"/>
                  </a:lnTo>
                  <a:lnTo>
                    <a:pt x="2365" y="556"/>
                  </a:lnTo>
                  <a:lnTo>
                    <a:pt x="2351" y="550"/>
                  </a:lnTo>
                  <a:lnTo>
                    <a:pt x="2344" y="556"/>
                  </a:lnTo>
                  <a:lnTo>
                    <a:pt x="2351" y="522"/>
                  </a:lnTo>
                  <a:lnTo>
                    <a:pt x="2351" y="501"/>
                  </a:lnTo>
                  <a:lnTo>
                    <a:pt x="2344" y="487"/>
                  </a:lnTo>
                  <a:lnTo>
                    <a:pt x="2316" y="501"/>
                  </a:lnTo>
                  <a:lnTo>
                    <a:pt x="2288" y="508"/>
                  </a:lnTo>
                  <a:lnTo>
                    <a:pt x="2288" y="522"/>
                  </a:lnTo>
                  <a:lnTo>
                    <a:pt x="2281" y="550"/>
                  </a:lnTo>
                  <a:lnTo>
                    <a:pt x="2260" y="535"/>
                  </a:lnTo>
                  <a:lnTo>
                    <a:pt x="2274" y="508"/>
                  </a:lnTo>
                  <a:lnTo>
                    <a:pt x="2288" y="452"/>
                  </a:lnTo>
                  <a:lnTo>
                    <a:pt x="2295" y="438"/>
                  </a:lnTo>
                  <a:lnTo>
                    <a:pt x="2309" y="424"/>
                  </a:lnTo>
                  <a:lnTo>
                    <a:pt x="2295" y="403"/>
                  </a:lnTo>
                  <a:lnTo>
                    <a:pt x="2323" y="375"/>
                  </a:lnTo>
                  <a:lnTo>
                    <a:pt x="2330" y="389"/>
                  </a:lnTo>
                  <a:lnTo>
                    <a:pt x="2358" y="355"/>
                  </a:lnTo>
                  <a:lnTo>
                    <a:pt x="2358" y="341"/>
                  </a:lnTo>
                  <a:lnTo>
                    <a:pt x="2351" y="306"/>
                  </a:lnTo>
                  <a:lnTo>
                    <a:pt x="2316" y="306"/>
                  </a:lnTo>
                  <a:lnTo>
                    <a:pt x="2316" y="271"/>
                  </a:lnTo>
                  <a:lnTo>
                    <a:pt x="2295" y="264"/>
                  </a:lnTo>
                  <a:lnTo>
                    <a:pt x="2309" y="257"/>
                  </a:lnTo>
                  <a:lnTo>
                    <a:pt x="2295" y="236"/>
                  </a:lnTo>
                  <a:lnTo>
                    <a:pt x="2281" y="223"/>
                  </a:lnTo>
                  <a:lnTo>
                    <a:pt x="2274" y="236"/>
                  </a:lnTo>
                  <a:lnTo>
                    <a:pt x="2274" y="257"/>
                  </a:lnTo>
                  <a:lnTo>
                    <a:pt x="2233" y="257"/>
                  </a:lnTo>
                  <a:lnTo>
                    <a:pt x="2219" y="257"/>
                  </a:lnTo>
                  <a:lnTo>
                    <a:pt x="2191" y="264"/>
                  </a:lnTo>
                  <a:lnTo>
                    <a:pt x="2198" y="278"/>
                  </a:lnTo>
                  <a:lnTo>
                    <a:pt x="2191" y="292"/>
                  </a:lnTo>
                  <a:lnTo>
                    <a:pt x="2163" y="341"/>
                  </a:lnTo>
                  <a:lnTo>
                    <a:pt x="2149" y="355"/>
                  </a:lnTo>
                  <a:lnTo>
                    <a:pt x="2135" y="271"/>
                  </a:lnTo>
                  <a:lnTo>
                    <a:pt x="2149" y="271"/>
                  </a:lnTo>
                  <a:lnTo>
                    <a:pt x="2135" y="243"/>
                  </a:lnTo>
                  <a:lnTo>
                    <a:pt x="2121" y="229"/>
                  </a:lnTo>
                  <a:lnTo>
                    <a:pt x="2087" y="223"/>
                  </a:lnTo>
                  <a:lnTo>
                    <a:pt x="2100" y="208"/>
                  </a:lnTo>
                  <a:lnTo>
                    <a:pt x="2121" y="181"/>
                  </a:lnTo>
                  <a:lnTo>
                    <a:pt x="2093" y="174"/>
                  </a:lnTo>
                  <a:lnTo>
                    <a:pt x="2066" y="174"/>
                  </a:lnTo>
                  <a:lnTo>
                    <a:pt x="2059" y="160"/>
                  </a:lnTo>
                  <a:lnTo>
                    <a:pt x="2045" y="167"/>
                  </a:lnTo>
                  <a:lnTo>
                    <a:pt x="2024" y="125"/>
                  </a:lnTo>
                  <a:lnTo>
                    <a:pt x="1996" y="111"/>
                  </a:lnTo>
                  <a:lnTo>
                    <a:pt x="1968" y="132"/>
                  </a:lnTo>
                  <a:lnTo>
                    <a:pt x="1982" y="146"/>
                  </a:lnTo>
                  <a:lnTo>
                    <a:pt x="1968" y="160"/>
                  </a:lnTo>
                  <a:lnTo>
                    <a:pt x="1947" y="132"/>
                  </a:lnTo>
                  <a:lnTo>
                    <a:pt x="1926" y="146"/>
                  </a:lnTo>
                  <a:lnTo>
                    <a:pt x="1899" y="139"/>
                  </a:lnTo>
                  <a:lnTo>
                    <a:pt x="1906" y="125"/>
                  </a:lnTo>
                  <a:lnTo>
                    <a:pt x="1899" y="97"/>
                  </a:lnTo>
                  <a:lnTo>
                    <a:pt x="1885" y="125"/>
                  </a:lnTo>
                  <a:lnTo>
                    <a:pt x="1899" y="160"/>
                  </a:lnTo>
                  <a:lnTo>
                    <a:pt x="1864" y="139"/>
                  </a:lnTo>
                  <a:lnTo>
                    <a:pt x="1885" y="97"/>
                  </a:lnTo>
                  <a:lnTo>
                    <a:pt x="1871" y="49"/>
                  </a:lnTo>
                  <a:lnTo>
                    <a:pt x="1822" y="28"/>
                  </a:lnTo>
                  <a:lnTo>
                    <a:pt x="1815" y="0"/>
                  </a:lnTo>
                  <a:lnTo>
                    <a:pt x="1766" y="14"/>
                  </a:lnTo>
                  <a:lnTo>
                    <a:pt x="1739" y="42"/>
                  </a:lnTo>
                  <a:lnTo>
                    <a:pt x="1739" y="35"/>
                  </a:lnTo>
                  <a:lnTo>
                    <a:pt x="1725" y="28"/>
                  </a:lnTo>
                  <a:lnTo>
                    <a:pt x="1697" y="42"/>
                  </a:lnTo>
                  <a:lnTo>
                    <a:pt x="1676" y="42"/>
                  </a:lnTo>
                  <a:lnTo>
                    <a:pt x="1662" y="35"/>
                  </a:lnTo>
                  <a:lnTo>
                    <a:pt x="1655" y="42"/>
                  </a:lnTo>
                  <a:lnTo>
                    <a:pt x="1669" y="49"/>
                  </a:lnTo>
                  <a:lnTo>
                    <a:pt x="1697" y="62"/>
                  </a:lnTo>
                  <a:lnTo>
                    <a:pt x="1676" y="125"/>
                  </a:lnTo>
                  <a:lnTo>
                    <a:pt x="1690" y="160"/>
                  </a:lnTo>
                  <a:lnTo>
                    <a:pt x="1704" y="174"/>
                  </a:lnTo>
                  <a:lnTo>
                    <a:pt x="1690" y="208"/>
                  </a:lnTo>
                  <a:lnTo>
                    <a:pt x="1634" y="229"/>
                  </a:lnTo>
                  <a:lnTo>
                    <a:pt x="1620" y="236"/>
                  </a:lnTo>
                  <a:lnTo>
                    <a:pt x="1607" y="264"/>
                  </a:lnTo>
                  <a:lnTo>
                    <a:pt x="1530" y="292"/>
                  </a:lnTo>
                  <a:lnTo>
                    <a:pt x="1509" y="264"/>
                  </a:lnTo>
                  <a:lnTo>
                    <a:pt x="1460" y="292"/>
                  </a:lnTo>
                  <a:lnTo>
                    <a:pt x="1426" y="334"/>
                  </a:lnTo>
                  <a:lnTo>
                    <a:pt x="1391" y="369"/>
                  </a:lnTo>
                  <a:lnTo>
                    <a:pt x="1328" y="452"/>
                  </a:lnTo>
                  <a:lnTo>
                    <a:pt x="1293" y="487"/>
                  </a:lnTo>
                  <a:lnTo>
                    <a:pt x="1238" y="501"/>
                  </a:lnTo>
                  <a:lnTo>
                    <a:pt x="1238" y="508"/>
                  </a:lnTo>
                  <a:lnTo>
                    <a:pt x="1231" y="529"/>
                  </a:lnTo>
                  <a:lnTo>
                    <a:pt x="1217" y="535"/>
                  </a:lnTo>
                  <a:lnTo>
                    <a:pt x="1203" y="591"/>
                  </a:lnTo>
                  <a:lnTo>
                    <a:pt x="1099" y="716"/>
                  </a:lnTo>
                  <a:lnTo>
                    <a:pt x="1050" y="751"/>
                  </a:lnTo>
                  <a:lnTo>
                    <a:pt x="946" y="751"/>
                  </a:lnTo>
                  <a:lnTo>
                    <a:pt x="939" y="751"/>
                  </a:lnTo>
                  <a:lnTo>
                    <a:pt x="813" y="828"/>
                  </a:lnTo>
                  <a:lnTo>
                    <a:pt x="807" y="856"/>
                  </a:lnTo>
                  <a:lnTo>
                    <a:pt x="716" y="925"/>
                  </a:lnTo>
                  <a:lnTo>
                    <a:pt x="549" y="960"/>
                  </a:lnTo>
                  <a:lnTo>
                    <a:pt x="528" y="960"/>
                  </a:lnTo>
                  <a:lnTo>
                    <a:pt x="473" y="918"/>
                  </a:lnTo>
                  <a:lnTo>
                    <a:pt x="424" y="918"/>
                  </a:lnTo>
                  <a:lnTo>
                    <a:pt x="292" y="911"/>
                  </a:lnTo>
                  <a:lnTo>
                    <a:pt x="167" y="779"/>
                  </a:lnTo>
                  <a:lnTo>
                    <a:pt x="153" y="702"/>
                  </a:lnTo>
                  <a:lnTo>
                    <a:pt x="167" y="668"/>
                  </a:lnTo>
                  <a:lnTo>
                    <a:pt x="118" y="633"/>
                  </a:lnTo>
                  <a:lnTo>
                    <a:pt x="104" y="633"/>
                  </a:lnTo>
                  <a:lnTo>
                    <a:pt x="69" y="716"/>
                  </a:lnTo>
                  <a:lnTo>
                    <a:pt x="90" y="737"/>
                  </a:lnTo>
                  <a:lnTo>
                    <a:pt x="132" y="793"/>
                  </a:lnTo>
                  <a:lnTo>
                    <a:pt x="132" y="828"/>
                  </a:lnTo>
                  <a:lnTo>
                    <a:pt x="97" y="925"/>
                  </a:lnTo>
                  <a:lnTo>
                    <a:pt x="69" y="981"/>
                  </a:lnTo>
                  <a:lnTo>
                    <a:pt x="69" y="988"/>
                  </a:lnTo>
                  <a:lnTo>
                    <a:pt x="48" y="1023"/>
                  </a:lnTo>
                  <a:lnTo>
                    <a:pt x="34" y="1092"/>
                  </a:lnTo>
                  <a:lnTo>
                    <a:pt x="20" y="1120"/>
                  </a:lnTo>
                  <a:lnTo>
                    <a:pt x="0" y="1155"/>
                  </a:lnTo>
                  <a:lnTo>
                    <a:pt x="62" y="1224"/>
                  </a:lnTo>
                  <a:lnTo>
                    <a:pt x="118" y="1259"/>
                  </a:lnTo>
                  <a:lnTo>
                    <a:pt x="104" y="1280"/>
                  </a:lnTo>
                  <a:lnTo>
                    <a:pt x="69" y="1356"/>
                  </a:lnTo>
                  <a:lnTo>
                    <a:pt x="48" y="1377"/>
                  </a:lnTo>
                  <a:lnTo>
                    <a:pt x="13" y="1391"/>
                  </a:lnTo>
                  <a:lnTo>
                    <a:pt x="34" y="1488"/>
                  </a:lnTo>
                  <a:lnTo>
                    <a:pt x="48" y="1516"/>
                  </a:lnTo>
                  <a:lnTo>
                    <a:pt x="55" y="1475"/>
                  </a:lnTo>
                  <a:lnTo>
                    <a:pt x="62" y="1454"/>
                  </a:lnTo>
                  <a:lnTo>
                    <a:pt x="90" y="1419"/>
                  </a:lnTo>
                  <a:lnTo>
                    <a:pt x="97" y="1405"/>
                  </a:lnTo>
                  <a:lnTo>
                    <a:pt x="132" y="1440"/>
                  </a:lnTo>
                  <a:lnTo>
                    <a:pt x="125" y="1454"/>
                  </a:lnTo>
                  <a:lnTo>
                    <a:pt x="118" y="1461"/>
                  </a:lnTo>
                  <a:lnTo>
                    <a:pt x="104" y="1509"/>
                  </a:lnTo>
                  <a:lnTo>
                    <a:pt x="180" y="1502"/>
                  </a:lnTo>
                  <a:lnTo>
                    <a:pt x="194" y="1475"/>
                  </a:lnTo>
                  <a:lnTo>
                    <a:pt x="215" y="1475"/>
                  </a:lnTo>
                  <a:lnTo>
                    <a:pt x="243" y="1454"/>
                  </a:lnTo>
                  <a:lnTo>
                    <a:pt x="278" y="1461"/>
                  </a:lnTo>
                  <a:lnTo>
                    <a:pt x="285" y="1523"/>
                  </a:lnTo>
                  <a:lnTo>
                    <a:pt x="299" y="1544"/>
                  </a:lnTo>
                  <a:lnTo>
                    <a:pt x="333" y="1655"/>
                  </a:lnTo>
                  <a:lnTo>
                    <a:pt x="361" y="1655"/>
                  </a:lnTo>
                  <a:lnTo>
                    <a:pt x="382" y="1676"/>
                  </a:lnTo>
                  <a:lnTo>
                    <a:pt x="410" y="1732"/>
                  </a:lnTo>
                  <a:lnTo>
                    <a:pt x="431" y="1864"/>
                  </a:lnTo>
                  <a:lnTo>
                    <a:pt x="396" y="1969"/>
                  </a:lnTo>
                  <a:lnTo>
                    <a:pt x="410" y="2003"/>
                  </a:lnTo>
                  <a:lnTo>
                    <a:pt x="473" y="2010"/>
                  </a:lnTo>
                  <a:lnTo>
                    <a:pt x="494" y="2045"/>
                  </a:lnTo>
                  <a:lnTo>
                    <a:pt x="521" y="2059"/>
                  </a:lnTo>
                  <a:lnTo>
                    <a:pt x="556" y="2128"/>
                  </a:lnTo>
                  <a:lnTo>
                    <a:pt x="563" y="2163"/>
                  </a:lnTo>
                  <a:lnTo>
                    <a:pt x="556" y="219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AB12C4-2E31-2A45-A08C-F5DCA7E9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9419" y="8675169"/>
              <a:ext cx="107698" cy="134632"/>
            </a:xfrm>
            <a:custGeom>
              <a:avLst/>
              <a:gdLst>
                <a:gd name="T0" fmla="*/ 160 w 230"/>
                <a:gd name="T1" fmla="*/ 21 h 286"/>
                <a:gd name="T2" fmla="*/ 174 w 230"/>
                <a:gd name="T3" fmla="*/ 0 h 286"/>
                <a:gd name="T4" fmla="*/ 188 w 230"/>
                <a:gd name="T5" fmla="*/ 21 h 286"/>
                <a:gd name="T6" fmla="*/ 202 w 230"/>
                <a:gd name="T7" fmla="*/ 35 h 286"/>
                <a:gd name="T8" fmla="*/ 222 w 230"/>
                <a:gd name="T9" fmla="*/ 63 h 286"/>
                <a:gd name="T10" fmla="*/ 229 w 230"/>
                <a:gd name="T11" fmla="*/ 63 h 286"/>
                <a:gd name="T12" fmla="*/ 202 w 230"/>
                <a:gd name="T13" fmla="*/ 90 h 286"/>
                <a:gd name="T14" fmla="*/ 202 w 230"/>
                <a:gd name="T15" fmla="*/ 125 h 286"/>
                <a:gd name="T16" fmla="*/ 194 w 230"/>
                <a:gd name="T17" fmla="*/ 146 h 286"/>
                <a:gd name="T18" fmla="*/ 118 w 230"/>
                <a:gd name="T19" fmla="*/ 118 h 286"/>
                <a:gd name="T20" fmla="*/ 90 w 230"/>
                <a:gd name="T21" fmla="*/ 132 h 286"/>
                <a:gd name="T22" fmla="*/ 76 w 230"/>
                <a:gd name="T23" fmla="*/ 146 h 286"/>
                <a:gd name="T24" fmla="*/ 90 w 230"/>
                <a:gd name="T25" fmla="*/ 160 h 286"/>
                <a:gd name="T26" fmla="*/ 42 w 230"/>
                <a:gd name="T27" fmla="*/ 202 h 286"/>
                <a:gd name="T28" fmla="*/ 62 w 230"/>
                <a:gd name="T29" fmla="*/ 202 h 286"/>
                <a:gd name="T30" fmla="*/ 69 w 230"/>
                <a:gd name="T31" fmla="*/ 244 h 286"/>
                <a:gd name="T32" fmla="*/ 76 w 230"/>
                <a:gd name="T33" fmla="*/ 278 h 286"/>
                <a:gd name="T34" fmla="*/ 55 w 230"/>
                <a:gd name="T35" fmla="*/ 285 h 286"/>
                <a:gd name="T36" fmla="*/ 0 w 230"/>
                <a:gd name="T37" fmla="*/ 278 h 286"/>
                <a:gd name="T38" fmla="*/ 0 w 230"/>
                <a:gd name="T39" fmla="*/ 257 h 286"/>
                <a:gd name="T40" fmla="*/ 7 w 230"/>
                <a:gd name="T41" fmla="*/ 229 h 286"/>
                <a:gd name="T42" fmla="*/ 21 w 230"/>
                <a:gd name="T43" fmla="*/ 202 h 286"/>
                <a:gd name="T44" fmla="*/ 7 w 230"/>
                <a:gd name="T45" fmla="*/ 195 h 286"/>
                <a:gd name="T46" fmla="*/ 21 w 230"/>
                <a:gd name="T47" fmla="*/ 160 h 286"/>
                <a:gd name="T48" fmla="*/ 62 w 230"/>
                <a:gd name="T49" fmla="*/ 146 h 286"/>
                <a:gd name="T50" fmla="*/ 97 w 230"/>
                <a:gd name="T51" fmla="*/ 97 h 286"/>
                <a:gd name="T52" fmla="*/ 118 w 230"/>
                <a:gd name="T53" fmla="*/ 83 h 286"/>
                <a:gd name="T54" fmla="*/ 104 w 230"/>
                <a:gd name="T55" fmla="*/ 28 h 286"/>
                <a:gd name="T56" fmla="*/ 160 w 230"/>
                <a:gd name="T57" fmla="*/ 2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" h="286">
                  <a:moveTo>
                    <a:pt x="160" y="21"/>
                  </a:moveTo>
                  <a:lnTo>
                    <a:pt x="174" y="0"/>
                  </a:lnTo>
                  <a:lnTo>
                    <a:pt x="188" y="21"/>
                  </a:lnTo>
                  <a:lnTo>
                    <a:pt x="202" y="35"/>
                  </a:lnTo>
                  <a:lnTo>
                    <a:pt x="222" y="63"/>
                  </a:lnTo>
                  <a:lnTo>
                    <a:pt x="229" y="63"/>
                  </a:lnTo>
                  <a:lnTo>
                    <a:pt x="202" y="90"/>
                  </a:lnTo>
                  <a:lnTo>
                    <a:pt x="202" y="125"/>
                  </a:lnTo>
                  <a:lnTo>
                    <a:pt x="194" y="146"/>
                  </a:lnTo>
                  <a:lnTo>
                    <a:pt x="118" y="118"/>
                  </a:lnTo>
                  <a:lnTo>
                    <a:pt x="90" y="132"/>
                  </a:lnTo>
                  <a:lnTo>
                    <a:pt x="76" y="146"/>
                  </a:lnTo>
                  <a:lnTo>
                    <a:pt x="90" y="160"/>
                  </a:lnTo>
                  <a:lnTo>
                    <a:pt x="42" y="202"/>
                  </a:lnTo>
                  <a:lnTo>
                    <a:pt x="62" y="202"/>
                  </a:lnTo>
                  <a:lnTo>
                    <a:pt x="69" y="244"/>
                  </a:lnTo>
                  <a:lnTo>
                    <a:pt x="76" y="278"/>
                  </a:lnTo>
                  <a:lnTo>
                    <a:pt x="55" y="285"/>
                  </a:lnTo>
                  <a:lnTo>
                    <a:pt x="0" y="278"/>
                  </a:lnTo>
                  <a:lnTo>
                    <a:pt x="0" y="257"/>
                  </a:lnTo>
                  <a:lnTo>
                    <a:pt x="7" y="229"/>
                  </a:lnTo>
                  <a:lnTo>
                    <a:pt x="21" y="202"/>
                  </a:lnTo>
                  <a:lnTo>
                    <a:pt x="7" y="195"/>
                  </a:lnTo>
                  <a:lnTo>
                    <a:pt x="21" y="160"/>
                  </a:lnTo>
                  <a:lnTo>
                    <a:pt x="62" y="146"/>
                  </a:lnTo>
                  <a:lnTo>
                    <a:pt x="97" y="97"/>
                  </a:lnTo>
                  <a:lnTo>
                    <a:pt x="118" y="83"/>
                  </a:lnTo>
                  <a:lnTo>
                    <a:pt x="104" y="28"/>
                  </a:lnTo>
                  <a:lnTo>
                    <a:pt x="16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3743706-F787-EC4B-AB43-FFAA1F1F3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9776" y="10661494"/>
              <a:ext cx="68346" cy="95277"/>
            </a:xfrm>
            <a:custGeom>
              <a:avLst/>
              <a:gdLst>
                <a:gd name="T0" fmla="*/ 14 w 147"/>
                <a:gd name="T1" fmla="*/ 56 h 203"/>
                <a:gd name="T2" fmla="*/ 34 w 147"/>
                <a:gd name="T3" fmla="*/ 42 h 203"/>
                <a:gd name="T4" fmla="*/ 69 w 147"/>
                <a:gd name="T5" fmla="*/ 21 h 203"/>
                <a:gd name="T6" fmla="*/ 132 w 147"/>
                <a:gd name="T7" fmla="*/ 7 h 203"/>
                <a:gd name="T8" fmla="*/ 139 w 147"/>
                <a:gd name="T9" fmla="*/ 0 h 203"/>
                <a:gd name="T10" fmla="*/ 146 w 147"/>
                <a:gd name="T11" fmla="*/ 105 h 203"/>
                <a:gd name="T12" fmla="*/ 132 w 147"/>
                <a:gd name="T13" fmla="*/ 195 h 203"/>
                <a:gd name="T14" fmla="*/ 104 w 147"/>
                <a:gd name="T15" fmla="*/ 202 h 203"/>
                <a:gd name="T16" fmla="*/ 83 w 147"/>
                <a:gd name="T17" fmla="*/ 195 h 203"/>
                <a:gd name="T18" fmla="*/ 41 w 147"/>
                <a:gd name="T19" fmla="*/ 167 h 203"/>
                <a:gd name="T20" fmla="*/ 48 w 147"/>
                <a:gd name="T21" fmla="*/ 153 h 203"/>
                <a:gd name="T22" fmla="*/ 41 w 147"/>
                <a:gd name="T23" fmla="*/ 140 h 203"/>
                <a:gd name="T24" fmla="*/ 41 w 147"/>
                <a:gd name="T25" fmla="*/ 119 h 203"/>
                <a:gd name="T26" fmla="*/ 7 w 147"/>
                <a:gd name="T27" fmla="*/ 105 h 203"/>
                <a:gd name="T28" fmla="*/ 0 w 147"/>
                <a:gd name="T29" fmla="*/ 84 h 203"/>
                <a:gd name="T30" fmla="*/ 14 w 147"/>
                <a:gd name="T31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203">
                  <a:moveTo>
                    <a:pt x="14" y="56"/>
                  </a:moveTo>
                  <a:lnTo>
                    <a:pt x="34" y="42"/>
                  </a:lnTo>
                  <a:lnTo>
                    <a:pt x="69" y="21"/>
                  </a:lnTo>
                  <a:lnTo>
                    <a:pt x="132" y="7"/>
                  </a:lnTo>
                  <a:lnTo>
                    <a:pt x="139" y="0"/>
                  </a:lnTo>
                  <a:lnTo>
                    <a:pt x="146" y="105"/>
                  </a:lnTo>
                  <a:lnTo>
                    <a:pt x="132" y="195"/>
                  </a:lnTo>
                  <a:lnTo>
                    <a:pt x="104" y="202"/>
                  </a:lnTo>
                  <a:lnTo>
                    <a:pt x="83" y="195"/>
                  </a:lnTo>
                  <a:lnTo>
                    <a:pt x="41" y="167"/>
                  </a:lnTo>
                  <a:lnTo>
                    <a:pt x="48" y="153"/>
                  </a:lnTo>
                  <a:lnTo>
                    <a:pt x="41" y="140"/>
                  </a:lnTo>
                  <a:lnTo>
                    <a:pt x="41" y="119"/>
                  </a:lnTo>
                  <a:lnTo>
                    <a:pt x="7" y="105"/>
                  </a:lnTo>
                  <a:lnTo>
                    <a:pt x="0" y="84"/>
                  </a:lnTo>
                  <a:lnTo>
                    <a:pt x="14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CCDF0C-142D-7D48-B049-F98B47DE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2423" y="8521897"/>
              <a:ext cx="84916" cy="101492"/>
            </a:xfrm>
            <a:custGeom>
              <a:avLst/>
              <a:gdLst>
                <a:gd name="T0" fmla="*/ 90 w 182"/>
                <a:gd name="T1" fmla="*/ 188 h 217"/>
                <a:gd name="T2" fmla="*/ 104 w 182"/>
                <a:gd name="T3" fmla="*/ 167 h 217"/>
                <a:gd name="T4" fmla="*/ 118 w 182"/>
                <a:gd name="T5" fmla="*/ 146 h 217"/>
                <a:gd name="T6" fmla="*/ 132 w 182"/>
                <a:gd name="T7" fmla="*/ 146 h 217"/>
                <a:gd name="T8" fmla="*/ 104 w 182"/>
                <a:gd name="T9" fmla="*/ 118 h 217"/>
                <a:gd name="T10" fmla="*/ 14 w 182"/>
                <a:gd name="T11" fmla="*/ 118 h 217"/>
                <a:gd name="T12" fmla="*/ 0 w 182"/>
                <a:gd name="T13" fmla="*/ 90 h 217"/>
                <a:gd name="T14" fmla="*/ 7 w 182"/>
                <a:gd name="T15" fmla="*/ 70 h 217"/>
                <a:gd name="T16" fmla="*/ 21 w 182"/>
                <a:gd name="T17" fmla="*/ 63 h 217"/>
                <a:gd name="T18" fmla="*/ 42 w 182"/>
                <a:gd name="T19" fmla="*/ 28 h 217"/>
                <a:gd name="T20" fmla="*/ 42 w 182"/>
                <a:gd name="T21" fmla="*/ 14 h 217"/>
                <a:gd name="T22" fmla="*/ 55 w 182"/>
                <a:gd name="T23" fmla="*/ 28 h 217"/>
                <a:gd name="T24" fmla="*/ 69 w 182"/>
                <a:gd name="T25" fmla="*/ 0 h 217"/>
                <a:gd name="T26" fmla="*/ 83 w 182"/>
                <a:gd name="T27" fmla="*/ 21 h 217"/>
                <a:gd name="T28" fmla="*/ 90 w 182"/>
                <a:gd name="T29" fmla="*/ 35 h 217"/>
                <a:gd name="T30" fmla="*/ 90 w 182"/>
                <a:gd name="T31" fmla="*/ 90 h 217"/>
                <a:gd name="T32" fmla="*/ 111 w 182"/>
                <a:gd name="T33" fmla="*/ 70 h 217"/>
                <a:gd name="T34" fmla="*/ 104 w 182"/>
                <a:gd name="T35" fmla="*/ 111 h 217"/>
                <a:gd name="T36" fmla="*/ 118 w 182"/>
                <a:gd name="T37" fmla="*/ 97 h 217"/>
                <a:gd name="T38" fmla="*/ 132 w 182"/>
                <a:gd name="T39" fmla="*/ 97 h 217"/>
                <a:gd name="T40" fmla="*/ 146 w 182"/>
                <a:gd name="T41" fmla="*/ 56 h 217"/>
                <a:gd name="T42" fmla="*/ 174 w 182"/>
                <a:gd name="T43" fmla="*/ 70 h 217"/>
                <a:gd name="T44" fmla="*/ 181 w 182"/>
                <a:gd name="T45" fmla="*/ 97 h 217"/>
                <a:gd name="T46" fmla="*/ 167 w 182"/>
                <a:gd name="T47" fmla="*/ 132 h 217"/>
                <a:gd name="T48" fmla="*/ 153 w 182"/>
                <a:gd name="T49" fmla="*/ 181 h 217"/>
                <a:gd name="T50" fmla="*/ 174 w 182"/>
                <a:gd name="T51" fmla="*/ 188 h 217"/>
                <a:gd name="T52" fmla="*/ 153 w 182"/>
                <a:gd name="T53" fmla="*/ 216 h 217"/>
                <a:gd name="T54" fmla="*/ 139 w 182"/>
                <a:gd name="T55" fmla="*/ 188 h 217"/>
                <a:gd name="T56" fmla="*/ 132 w 182"/>
                <a:gd name="T57" fmla="*/ 181 h 217"/>
                <a:gd name="T58" fmla="*/ 118 w 182"/>
                <a:gd name="T59" fmla="*/ 167 h 217"/>
                <a:gd name="T60" fmla="*/ 90 w 182"/>
                <a:gd name="T61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217">
                  <a:moveTo>
                    <a:pt x="90" y="188"/>
                  </a:moveTo>
                  <a:lnTo>
                    <a:pt x="104" y="167"/>
                  </a:lnTo>
                  <a:lnTo>
                    <a:pt x="118" y="146"/>
                  </a:lnTo>
                  <a:lnTo>
                    <a:pt x="132" y="146"/>
                  </a:lnTo>
                  <a:lnTo>
                    <a:pt x="104" y="118"/>
                  </a:lnTo>
                  <a:lnTo>
                    <a:pt x="14" y="118"/>
                  </a:lnTo>
                  <a:lnTo>
                    <a:pt x="0" y="90"/>
                  </a:lnTo>
                  <a:lnTo>
                    <a:pt x="7" y="70"/>
                  </a:lnTo>
                  <a:lnTo>
                    <a:pt x="21" y="63"/>
                  </a:lnTo>
                  <a:lnTo>
                    <a:pt x="42" y="28"/>
                  </a:lnTo>
                  <a:lnTo>
                    <a:pt x="42" y="14"/>
                  </a:lnTo>
                  <a:lnTo>
                    <a:pt x="55" y="28"/>
                  </a:lnTo>
                  <a:lnTo>
                    <a:pt x="69" y="0"/>
                  </a:lnTo>
                  <a:lnTo>
                    <a:pt x="83" y="21"/>
                  </a:lnTo>
                  <a:lnTo>
                    <a:pt x="90" y="35"/>
                  </a:lnTo>
                  <a:lnTo>
                    <a:pt x="90" y="90"/>
                  </a:lnTo>
                  <a:lnTo>
                    <a:pt x="111" y="70"/>
                  </a:lnTo>
                  <a:lnTo>
                    <a:pt x="104" y="111"/>
                  </a:lnTo>
                  <a:lnTo>
                    <a:pt x="118" y="97"/>
                  </a:lnTo>
                  <a:lnTo>
                    <a:pt x="132" y="97"/>
                  </a:lnTo>
                  <a:lnTo>
                    <a:pt x="146" y="56"/>
                  </a:lnTo>
                  <a:lnTo>
                    <a:pt x="174" y="70"/>
                  </a:lnTo>
                  <a:lnTo>
                    <a:pt x="181" y="97"/>
                  </a:lnTo>
                  <a:lnTo>
                    <a:pt x="167" y="132"/>
                  </a:lnTo>
                  <a:lnTo>
                    <a:pt x="153" y="181"/>
                  </a:lnTo>
                  <a:lnTo>
                    <a:pt x="174" y="188"/>
                  </a:lnTo>
                  <a:lnTo>
                    <a:pt x="153" y="216"/>
                  </a:lnTo>
                  <a:lnTo>
                    <a:pt x="139" y="188"/>
                  </a:lnTo>
                  <a:lnTo>
                    <a:pt x="132" y="181"/>
                  </a:lnTo>
                  <a:lnTo>
                    <a:pt x="118" y="167"/>
                  </a:lnTo>
                  <a:lnTo>
                    <a:pt x="90" y="18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EF7B179-7C53-3B4C-88DD-BC7C4A47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387" y="8874010"/>
              <a:ext cx="49707" cy="39354"/>
            </a:xfrm>
            <a:custGeom>
              <a:avLst/>
              <a:gdLst>
                <a:gd name="T0" fmla="*/ 21 w 105"/>
                <a:gd name="T1" fmla="*/ 84 h 85"/>
                <a:gd name="T2" fmla="*/ 104 w 105"/>
                <a:gd name="T3" fmla="*/ 28 h 85"/>
                <a:gd name="T4" fmla="*/ 97 w 105"/>
                <a:gd name="T5" fmla="*/ 21 h 85"/>
                <a:gd name="T6" fmla="*/ 97 w 105"/>
                <a:gd name="T7" fmla="*/ 0 h 85"/>
                <a:gd name="T8" fmla="*/ 0 w 105"/>
                <a:gd name="T9" fmla="*/ 70 h 85"/>
                <a:gd name="T10" fmla="*/ 21 w 105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85">
                  <a:moveTo>
                    <a:pt x="21" y="84"/>
                  </a:moveTo>
                  <a:lnTo>
                    <a:pt x="104" y="28"/>
                  </a:lnTo>
                  <a:lnTo>
                    <a:pt x="97" y="21"/>
                  </a:lnTo>
                  <a:lnTo>
                    <a:pt x="97" y="0"/>
                  </a:lnTo>
                  <a:lnTo>
                    <a:pt x="0" y="70"/>
                  </a:lnTo>
                  <a:lnTo>
                    <a:pt x="21" y="8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B6C8807-CFE2-3546-BF9C-9F77C629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1358" y="8538468"/>
              <a:ext cx="10354" cy="22784"/>
            </a:xfrm>
            <a:custGeom>
              <a:avLst/>
              <a:gdLst>
                <a:gd name="T0" fmla="*/ 0 w 22"/>
                <a:gd name="T1" fmla="*/ 0 h 49"/>
                <a:gd name="T2" fmla="*/ 21 w 22"/>
                <a:gd name="T3" fmla="*/ 14 h 49"/>
                <a:gd name="T4" fmla="*/ 14 w 22"/>
                <a:gd name="T5" fmla="*/ 48 h 49"/>
                <a:gd name="T6" fmla="*/ 0 w 22"/>
                <a:gd name="T7" fmla="*/ 35 h 49"/>
                <a:gd name="T8" fmla="*/ 0 w 2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9">
                  <a:moveTo>
                    <a:pt x="0" y="0"/>
                  </a:moveTo>
                  <a:lnTo>
                    <a:pt x="21" y="14"/>
                  </a:lnTo>
                  <a:lnTo>
                    <a:pt x="14" y="48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39B774F-C287-F04C-B54B-429F945B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3384" y="8923719"/>
              <a:ext cx="20711" cy="16570"/>
            </a:xfrm>
            <a:custGeom>
              <a:avLst/>
              <a:gdLst>
                <a:gd name="T0" fmla="*/ 35 w 43"/>
                <a:gd name="T1" fmla="*/ 34 h 35"/>
                <a:gd name="T2" fmla="*/ 42 w 43"/>
                <a:gd name="T3" fmla="*/ 28 h 35"/>
                <a:gd name="T4" fmla="*/ 35 w 43"/>
                <a:gd name="T5" fmla="*/ 0 h 35"/>
                <a:gd name="T6" fmla="*/ 0 w 43"/>
                <a:gd name="T7" fmla="*/ 13 h 35"/>
                <a:gd name="T8" fmla="*/ 35 w 43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5">
                  <a:moveTo>
                    <a:pt x="35" y="34"/>
                  </a:moveTo>
                  <a:lnTo>
                    <a:pt x="42" y="28"/>
                  </a:lnTo>
                  <a:lnTo>
                    <a:pt x="35" y="0"/>
                  </a:lnTo>
                  <a:lnTo>
                    <a:pt x="0" y="13"/>
                  </a:lnTo>
                  <a:lnTo>
                    <a:pt x="35" y="3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18F60A2-A12A-3746-861D-6E860F6E7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8992" y="8584034"/>
              <a:ext cx="16569" cy="16570"/>
            </a:xfrm>
            <a:custGeom>
              <a:avLst/>
              <a:gdLst>
                <a:gd name="T0" fmla="*/ 20 w 35"/>
                <a:gd name="T1" fmla="*/ 35 h 36"/>
                <a:gd name="T2" fmla="*/ 34 w 35"/>
                <a:gd name="T3" fmla="*/ 0 h 36"/>
                <a:gd name="T4" fmla="*/ 0 w 35"/>
                <a:gd name="T5" fmla="*/ 28 h 36"/>
                <a:gd name="T6" fmla="*/ 13 w 35"/>
                <a:gd name="T7" fmla="*/ 35 h 36"/>
                <a:gd name="T8" fmla="*/ 20 w 35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35"/>
                  </a:moveTo>
                  <a:lnTo>
                    <a:pt x="34" y="0"/>
                  </a:lnTo>
                  <a:lnTo>
                    <a:pt x="0" y="28"/>
                  </a:lnTo>
                  <a:lnTo>
                    <a:pt x="13" y="35"/>
                  </a:lnTo>
                  <a:lnTo>
                    <a:pt x="20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3368FFC-F53F-5141-9FBC-0D5F347B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7926" y="8486688"/>
              <a:ext cx="16569" cy="12427"/>
            </a:xfrm>
            <a:custGeom>
              <a:avLst/>
              <a:gdLst>
                <a:gd name="T0" fmla="*/ 0 w 36"/>
                <a:gd name="T1" fmla="*/ 14 h 28"/>
                <a:gd name="T2" fmla="*/ 35 w 36"/>
                <a:gd name="T3" fmla="*/ 0 h 28"/>
                <a:gd name="T4" fmla="*/ 28 w 36"/>
                <a:gd name="T5" fmla="*/ 14 h 28"/>
                <a:gd name="T6" fmla="*/ 7 w 36"/>
                <a:gd name="T7" fmla="*/ 27 h 28"/>
                <a:gd name="T8" fmla="*/ 0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lnTo>
                    <a:pt x="35" y="0"/>
                  </a:lnTo>
                  <a:lnTo>
                    <a:pt x="28" y="14"/>
                  </a:lnTo>
                  <a:lnTo>
                    <a:pt x="7" y="27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E2903-3AD1-824B-9DED-90E12F70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5143" y="8482545"/>
              <a:ext cx="16569" cy="10356"/>
            </a:xfrm>
            <a:custGeom>
              <a:avLst/>
              <a:gdLst>
                <a:gd name="T0" fmla="*/ 0 w 36"/>
                <a:gd name="T1" fmla="*/ 6 h 21"/>
                <a:gd name="T2" fmla="*/ 21 w 36"/>
                <a:gd name="T3" fmla="*/ 0 h 21"/>
                <a:gd name="T4" fmla="*/ 35 w 36"/>
                <a:gd name="T5" fmla="*/ 20 h 21"/>
                <a:gd name="T6" fmla="*/ 21 w 36"/>
                <a:gd name="T7" fmla="*/ 14 h 21"/>
                <a:gd name="T8" fmla="*/ 0 w 36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0" y="6"/>
                  </a:moveTo>
                  <a:lnTo>
                    <a:pt x="21" y="0"/>
                  </a:lnTo>
                  <a:lnTo>
                    <a:pt x="35" y="20"/>
                  </a:lnTo>
                  <a:lnTo>
                    <a:pt x="21" y="14"/>
                  </a:lnTo>
                  <a:lnTo>
                    <a:pt x="0" y="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0321807-C01C-344D-A8AA-496E484C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6176" y="9915845"/>
              <a:ext cx="20711" cy="6213"/>
            </a:xfrm>
            <a:custGeom>
              <a:avLst/>
              <a:gdLst>
                <a:gd name="T0" fmla="*/ 14 w 43"/>
                <a:gd name="T1" fmla="*/ 7 h 15"/>
                <a:gd name="T2" fmla="*/ 35 w 43"/>
                <a:gd name="T3" fmla="*/ 0 h 15"/>
                <a:gd name="T4" fmla="*/ 42 w 43"/>
                <a:gd name="T5" fmla="*/ 7 h 15"/>
                <a:gd name="T6" fmla="*/ 21 w 43"/>
                <a:gd name="T7" fmla="*/ 14 h 15"/>
                <a:gd name="T8" fmla="*/ 0 w 43"/>
                <a:gd name="T9" fmla="*/ 14 h 15"/>
                <a:gd name="T10" fmla="*/ 14 w 43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5">
                  <a:moveTo>
                    <a:pt x="14" y="7"/>
                  </a:moveTo>
                  <a:lnTo>
                    <a:pt x="35" y="0"/>
                  </a:lnTo>
                  <a:lnTo>
                    <a:pt x="42" y="7"/>
                  </a:lnTo>
                  <a:lnTo>
                    <a:pt x="21" y="14"/>
                  </a:lnTo>
                  <a:lnTo>
                    <a:pt x="0" y="14"/>
                  </a:lnTo>
                  <a:lnTo>
                    <a:pt x="14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A6D37F2-D766-4A4A-9442-B18A9359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1358" y="8501186"/>
              <a:ext cx="10354" cy="6214"/>
            </a:xfrm>
            <a:custGeom>
              <a:avLst/>
              <a:gdLst>
                <a:gd name="T0" fmla="*/ 0 w 22"/>
                <a:gd name="T1" fmla="*/ 7 h 15"/>
                <a:gd name="T2" fmla="*/ 21 w 22"/>
                <a:gd name="T3" fmla="*/ 0 h 15"/>
                <a:gd name="T4" fmla="*/ 14 w 22"/>
                <a:gd name="T5" fmla="*/ 14 h 15"/>
                <a:gd name="T6" fmla="*/ 0 w 22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0" y="7"/>
                  </a:moveTo>
                  <a:lnTo>
                    <a:pt x="21" y="0"/>
                  </a:lnTo>
                  <a:lnTo>
                    <a:pt x="14" y="14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75343CE-341B-6E4A-8458-253A4633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908" y="9828853"/>
              <a:ext cx="6213" cy="16570"/>
            </a:xfrm>
            <a:custGeom>
              <a:avLst/>
              <a:gdLst>
                <a:gd name="T0" fmla="*/ 0 w 15"/>
                <a:gd name="T1" fmla="*/ 20 h 35"/>
                <a:gd name="T2" fmla="*/ 14 w 15"/>
                <a:gd name="T3" fmla="*/ 0 h 35"/>
                <a:gd name="T4" fmla="*/ 0 w 15"/>
                <a:gd name="T5" fmla="*/ 34 h 35"/>
                <a:gd name="T6" fmla="*/ 0 w 15"/>
                <a:gd name="T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5">
                  <a:moveTo>
                    <a:pt x="0" y="20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0" y="2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EB54F79-4F78-2D45-8F34-C6EBEB2C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6336" y="10762985"/>
              <a:ext cx="10354" cy="6214"/>
            </a:xfrm>
            <a:custGeom>
              <a:avLst/>
              <a:gdLst>
                <a:gd name="T0" fmla="*/ 7 w 22"/>
                <a:gd name="T1" fmla="*/ 0 h 15"/>
                <a:gd name="T2" fmla="*/ 0 w 22"/>
                <a:gd name="T3" fmla="*/ 7 h 15"/>
                <a:gd name="T4" fmla="*/ 7 w 22"/>
                <a:gd name="T5" fmla="*/ 14 h 15"/>
                <a:gd name="T6" fmla="*/ 21 w 22"/>
                <a:gd name="T7" fmla="*/ 7 h 15"/>
                <a:gd name="T8" fmla="*/ 7 w 2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21" y="7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C569C46-09E6-754A-B737-517917A4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8958" y="10769199"/>
              <a:ext cx="6214" cy="10356"/>
            </a:xfrm>
            <a:custGeom>
              <a:avLst/>
              <a:gdLst>
                <a:gd name="T0" fmla="*/ 0 w 15"/>
                <a:gd name="T1" fmla="*/ 21 h 22"/>
                <a:gd name="T2" fmla="*/ 14 w 15"/>
                <a:gd name="T3" fmla="*/ 0 h 22"/>
                <a:gd name="T4" fmla="*/ 14 w 15"/>
                <a:gd name="T5" fmla="*/ 21 h 22"/>
                <a:gd name="T6" fmla="*/ 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21"/>
                  </a:moveTo>
                  <a:lnTo>
                    <a:pt x="14" y="0"/>
                  </a:lnTo>
                  <a:lnTo>
                    <a:pt x="14" y="21"/>
                  </a:lnTo>
                  <a:lnTo>
                    <a:pt x="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9C305EF-B587-9646-93C2-ECE215BC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8469" y="10707062"/>
              <a:ext cx="4142" cy="10356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69C39E4-6952-914E-8F53-9C37C90FC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3562" y="8811871"/>
              <a:ext cx="6214" cy="16570"/>
            </a:xfrm>
            <a:custGeom>
              <a:avLst/>
              <a:gdLst>
                <a:gd name="T0" fmla="*/ 14 w 15"/>
                <a:gd name="T1" fmla="*/ 35 h 36"/>
                <a:gd name="T2" fmla="*/ 14 w 15"/>
                <a:gd name="T3" fmla="*/ 21 h 36"/>
                <a:gd name="T4" fmla="*/ 0 w 15"/>
                <a:gd name="T5" fmla="*/ 0 h 36"/>
                <a:gd name="T6" fmla="*/ 14 w 15"/>
                <a:gd name="T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6">
                  <a:moveTo>
                    <a:pt x="14" y="35"/>
                  </a:moveTo>
                  <a:lnTo>
                    <a:pt x="14" y="21"/>
                  </a:lnTo>
                  <a:lnTo>
                    <a:pt x="0" y="0"/>
                  </a:lnTo>
                  <a:lnTo>
                    <a:pt x="14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978FE3F-104D-1C43-B0CE-87E55EEB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9473" y="8724879"/>
              <a:ext cx="4142" cy="10357"/>
            </a:xfrm>
            <a:custGeom>
              <a:avLst/>
              <a:gdLst>
                <a:gd name="T0" fmla="*/ 7 w 8"/>
                <a:gd name="T1" fmla="*/ 0 h 22"/>
                <a:gd name="T2" fmla="*/ 7 w 8"/>
                <a:gd name="T3" fmla="*/ 21 h 22"/>
                <a:gd name="T4" fmla="*/ 0 w 8"/>
                <a:gd name="T5" fmla="*/ 14 h 22"/>
                <a:gd name="T6" fmla="*/ 7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7" y="0"/>
                  </a:moveTo>
                  <a:lnTo>
                    <a:pt x="7" y="21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9A111DD-1298-5C4A-8514-184891BA7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326" y="8714523"/>
              <a:ext cx="4142" cy="6213"/>
            </a:xfrm>
            <a:custGeom>
              <a:avLst/>
              <a:gdLst>
                <a:gd name="T0" fmla="*/ 6 w 7"/>
                <a:gd name="T1" fmla="*/ 14 h 15"/>
                <a:gd name="T2" fmla="*/ 6 w 7"/>
                <a:gd name="T3" fmla="*/ 0 h 15"/>
                <a:gd name="T4" fmla="*/ 0 w 7"/>
                <a:gd name="T5" fmla="*/ 14 h 15"/>
                <a:gd name="T6" fmla="*/ 6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6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D1F1287-708D-C348-9FB9-25AD130E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4816" y="10781627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7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C4ECC0D-5AB6-444B-ADC0-912CED30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6531" y="10781627"/>
              <a:ext cx="6214" cy="4142"/>
            </a:xfrm>
            <a:custGeom>
              <a:avLst/>
              <a:gdLst>
                <a:gd name="T0" fmla="*/ 14 w 15"/>
                <a:gd name="T1" fmla="*/ 0 h 8"/>
                <a:gd name="T2" fmla="*/ 14 w 15"/>
                <a:gd name="T3" fmla="*/ 7 h 8"/>
                <a:gd name="T4" fmla="*/ 0 w 15"/>
                <a:gd name="T5" fmla="*/ 7 h 8"/>
                <a:gd name="T6" fmla="*/ 14 w 1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14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1B27A00-5BEB-E645-AB04-A738CB5A1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314" y="10767127"/>
              <a:ext cx="2071" cy="6214"/>
            </a:xfrm>
            <a:custGeom>
              <a:avLst/>
              <a:gdLst>
                <a:gd name="T0" fmla="*/ 0 w 1"/>
                <a:gd name="T1" fmla="*/ 0 h 15"/>
                <a:gd name="T2" fmla="*/ 0 w 1"/>
                <a:gd name="T3" fmla="*/ 7 h 15"/>
                <a:gd name="T4" fmla="*/ 0 w 1"/>
                <a:gd name="T5" fmla="*/ 14 h 15"/>
                <a:gd name="T6" fmla="*/ 0 w 1"/>
                <a:gd name="T7" fmla="*/ 7 h 15"/>
                <a:gd name="T8" fmla="*/ 0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E5FC553-B7AD-0C4B-859E-36C4CAF6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8957" y="10789912"/>
              <a:ext cx="10356" cy="2071"/>
            </a:xfrm>
            <a:custGeom>
              <a:avLst/>
              <a:gdLst>
                <a:gd name="T0" fmla="*/ 14 w 22"/>
                <a:gd name="T1" fmla="*/ 0 h 1"/>
                <a:gd name="T2" fmla="*/ 21 w 22"/>
                <a:gd name="T3" fmla="*/ 0 h 1"/>
                <a:gd name="T4" fmla="*/ 0 w 22"/>
                <a:gd name="T5" fmla="*/ 0 h 1"/>
                <a:gd name="T6" fmla="*/ 14 w 2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608A11-71DD-A44E-8348-720FF803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193" y="8625461"/>
              <a:ext cx="4142" cy="4142"/>
            </a:xfrm>
            <a:custGeom>
              <a:avLst/>
              <a:gdLst>
                <a:gd name="T0" fmla="*/ 0 w 8"/>
                <a:gd name="T1" fmla="*/ 0 h 7"/>
                <a:gd name="T2" fmla="*/ 7 w 8"/>
                <a:gd name="T3" fmla="*/ 0 h 7"/>
                <a:gd name="T4" fmla="*/ 0 w 8"/>
                <a:gd name="T5" fmla="*/ 6 h 7"/>
                <a:gd name="T6" fmla="*/ 0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131005-D744-D046-87D3-17F3031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9346" y="11572842"/>
              <a:ext cx="2495687" cy="1702563"/>
            </a:xfrm>
            <a:custGeom>
              <a:avLst/>
              <a:gdLst>
                <a:gd name="T0" fmla="*/ 3464 w 5315"/>
                <a:gd name="T1" fmla="*/ 3332 h 3626"/>
                <a:gd name="T2" fmla="*/ 3846 w 5315"/>
                <a:gd name="T3" fmla="*/ 3492 h 3626"/>
                <a:gd name="T4" fmla="*/ 4222 w 5315"/>
                <a:gd name="T5" fmla="*/ 3513 h 3626"/>
                <a:gd name="T6" fmla="*/ 4445 w 5315"/>
                <a:gd name="T7" fmla="*/ 3562 h 3626"/>
                <a:gd name="T8" fmla="*/ 4396 w 5315"/>
                <a:gd name="T9" fmla="*/ 3367 h 3626"/>
                <a:gd name="T10" fmla="*/ 4493 w 5315"/>
                <a:gd name="T11" fmla="*/ 3040 h 3626"/>
                <a:gd name="T12" fmla="*/ 4646 w 5315"/>
                <a:gd name="T13" fmla="*/ 2915 h 3626"/>
                <a:gd name="T14" fmla="*/ 4674 w 5315"/>
                <a:gd name="T15" fmla="*/ 2852 h 3626"/>
                <a:gd name="T16" fmla="*/ 4695 w 5315"/>
                <a:gd name="T17" fmla="*/ 2783 h 3626"/>
                <a:gd name="T18" fmla="*/ 4716 w 5315"/>
                <a:gd name="T19" fmla="*/ 2616 h 3626"/>
                <a:gd name="T20" fmla="*/ 4626 w 5315"/>
                <a:gd name="T21" fmla="*/ 2512 h 3626"/>
                <a:gd name="T22" fmla="*/ 4542 w 5315"/>
                <a:gd name="T23" fmla="*/ 2379 h 3626"/>
                <a:gd name="T24" fmla="*/ 4598 w 5315"/>
                <a:gd name="T25" fmla="*/ 2345 h 3626"/>
                <a:gd name="T26" fmla="*/ 4563 w 5315"/>
                <a:gd name="T27" fmla="*/ 2212 h 3626"/>
                <a:gd name="T28" fmla="*/ 4389 w 5315"/>
                <a:gd name="T29" fmla="*/ 2101 h 3626"/>
                <a:gd name="T30" fmla="*/ 4445 w 5315"/>
                <a:gd name="T31" fmla="*/ 1677 h 3626"/>
                <a:gd name="T32" fmla="*/ 4563 w 5315"/>
                <a:gd name="T33" fmla="*/ 1378 h 3626"/>
                <a:gd name="T34" fmla="*/ 4688 w 5315"/>
                <a:gd name="T35" fmla="*/ 1051 h 3626"/>
                <a:gd name="T36" fmla="*/ 4730 w 5315"/>
                <a:gd name="T37" fmla="*/ 939 h 3626"/>
                <a:gd name="T38" fmla="*/ 4904 w 5315"/>
                <a:gd name="T39" fmla="*/ 703 h 3626"/>
                <a:gd name="T40" fmla="*/ 5168 w 5315"/>
                <a:gd name="T41" fmla="*/ 265 h 3626"/>
                <a:gd name="T42" fmla="*/ 5238 w 5315"/>
                <a:gd name="T43" fmla="*/ 98 h 3626"/>
                <a:gd name="T44" fmla="*/ 4973 w 5315"/>
                <a:gd name="T45" fmla="*/ 119 h 3626"/>
                <a:gd name="T46" fmla="*/ 4820 w 5315"/>
                <a:gd name="T47" fmla="*/ 188 h 3626"/>
                <a:gd name="T48" fmla="*/ 4632 w 5315"/>
                <a:gd name="T49" fmla="*/ 188 h 3626"/>
                <a:gd name="T50" fmla="*/ 4584 w 5315"/>
                <a:gd name="T51" fmla="*/ 258 h 3626"/>
                <a:gd name="T52" fmla="*/ 4319 w 5315"/>
                <a:gd name="T53" fmla="*/ 341 h 3626"/>
                <a:gd name="T54" fmla="*/ 4055 w 5315"/>
                <a:gd name="T55" fmla="*/ 286 h 3626"/>
                <a:gd name="T56" fmla="*/ 3756 w 5315"/>
                <a:gd name="T57" fmla="*/ 383 h 3626"/>
                <a:gd name="T58" fmla="*/ 3506 w 5315"/>
                <a:gd name="T59" fmla="*/ 529 h 3626"/>
                <a:gd name="T60" fmla="*/ 3144 w 5315"/>
                <a:gd name="T61" fmla="*/ 619 h 3626"/>
                <a:gd name="T62" fmla="*/ 2887 w 5315"/>
                <a:gd name="T63" fmla="*/ 613 h 3626"/>
                <a:gd name="T64" fmla="*/ 2622 w 5315"/>
                <a:gd name="T65" fmla="*/ 578 h 3626"/>
                <a:gd name="T66" fmla="*/ 2226 w 5315"/>
                <a:gd name="T67" fmla="*/ 724 h 3626"/>
                <a:gd name="T68" fmla="*/ 1940 w 5315"/>
                <a:gd name="T69" fmla="*/ 613 h 3626"/>
                <a:gd name="T70" fmla="*/ 1815 w 5315"/>
                <a:gd name="T71" fmla="*/ 418 h 3626"/>
                <a:gd name="T72" fmla="*/ 1683 w 5315"/>
                <a:gd name="T73" fmla="*/ 453 h 3626"/>
                <a:gd name="T74" fmla="*/ 1544 w 5315"/>
                <a:gd name="T75" fmla="*/ 383 h 3626"/>
                <a:gd name="T76" fmla="*/ 1565 w 5315"/>
                <a:gd name="T77" fmla="*/ 327 h 3626"/>
                <a:gd name="T78" fmla="*/ 1481 w 5315"/>
                <a:gd name="T79" fmla="*/ 223 h 3626"/>
                <a:gd name="T80" fmla="*/ 1398 w 5315"/>
                <a:gd name="T81" fmla="*/ 230 h 3626"/>
                <a:gd name="T82" fmla="*/ 1307 w 5315"/>
                <a:gd name="T83" fmla="*/ 286 h 3626"/>
                <a:gd name="T84" fmla="*/ 1078 w 5315"/>
                <a:gd name="T85" fmla="*/ 320 h 3626"/>
                <a:gd name="T86" fmla="*/ 911 w 5315"/>
                <a:gd name="T87" fmla="*/ 578 h 3626"/>
                <a:gd name="T88" fmla="*/ 633 w 5315"/>
                <a:gd name="T89" fmla="*/ 480 h 3626"/>
                <a:gd name="T90" fmla="*/ 514 w 5315"/>
                <a:gd name="T91" fmla="*/ 279 h 3626"/>
                <a:gd name="T92" fmla="*/ 417 w 5315"/>
                <a:gd name="T93" fmla="*/ 418 h 3626"/>
                <a:gd name="T94" fmla="*/ 237 w 5315"/>
                <a:gd name="T95" fmla="*/ 508 h 3626"/>
                <a:gd name="T96" fmla="*/ 161 w 5315"/>
                <a:gd name="T97" fmla="*/ 626 h 3626"/>
                <a:gd name="T98" fmla="*/ 105 w 5315"/>
                <a:gd name="T99" fmla="*/ 780 h 3626"/>
                <a:gd name="T100" fmla="*/ 63 w 5315"/>
                <a:gd name="T101" fmla="*/ 988 h 3626"/>
                <a:gd name="T102" fmla="*/ 7 w 5315"/>
                <a:gd name="T103" fmla="*/ 1127 h 3626"/>
                <a:gd name="T104" fmla="*/ 230 w 5315"/>
                <a:gd name="T105" fmla="*/ 1405 h 3626"/>
                <a:gd name="T106" fmla="*/ 751 w 5315"/>
                <a:gd name="T107" fmla="*/ 1586 h 3626"/>
                <a:gd name="T108" fmla="*/ 987 w 5315"/>
                <a:gd name="T109" fmla="*/ 1767 h 3626"/>
                <a:gd name="T110" fmla="*/ 1314 w 5315"/>
                <a:gd name="T111" fmla="*/ 1872 h 3626"/>
                <a:gd name="T112" fmla="*/ 1488 w 5315"/>
                <a:gd name="T113" fmla="*/ 2059 h 3626"/>
                <a:gd name="T114" fmla="*/ 1794 w 5315"/>
                <a:gd name="T115" fmla="*/ 2219 h 3626"/>
                <a:gd name="T116" fmla="*/ 2024 w 5315"/>
                <a:gd name="T117" fmla="*/ 2393 h 3626"/>
                <a:gd name="T118" fmla="*/ 2358 w 5315"/>
                <a:gd name="T119" fmla="*/ 2595 h 3626"/>
                <a:gd name="T120" fmla="*/ 2747 w 5315"/>
                <a:gd name="T121" fmla="*/ 2616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15" h="3626">
                  <a:moveTo>
                    <a:pt x="3144" y="2846"/>
                  </a:moveTo>
                  <a:lnTo>
                    <a:pt x="3234" y="2964"/>
                  </a:lnTo>
                  <a:lnTo>
                    <a:pt x="3311" y="3131"/>
                  </a:lnTo>
                  <a:lnTo>
                    <a:pt x="3352" y="3263"/>
                  </a:lnTo>
                  <a:lnTo>
                    <a:pt x="3415" y="3325"/>
                  </a:lnTo>
                  <a:lnTo>
                    <a:pt x="3464" y="3332"/>
                  </a:lnTo>
                  <a:lnTo>
                    <a:pt x="3568" y="3360"/>
                  </a:lnTo>
                  <a:lnTo>
                    <a:pt x="3645" y="3374"/>
                  </a:lnTo>
                  <a:lnTo>
                    <a:pt x="3714" y="3465"/>
                  </a:lnTo>
                  <a:lnTo>
                    <a:pt x="3763" y="3471"/>
                  </a:lnTo>
                  <a:lnTo>
                    <a:pt x="3833" y="3479"/>
                  </a:lnTo>
                  <a:lnTo>
                    <a:pt x="3846" y="3492"/>
                  </a:lnTo>
                  <a:lnTo>
                    <a:pt x="3874" y="3499"/>
                  </a:lnTo>
                  <a:lnTo>
                    <a:pt x="3944" y="3471"/>
                  </a:lnTo>
                  <a:lnTo>
                    <a:pt x="3992" y="3444"/>
                  </a:lnTo>
                  <a:lnTo>
                    <a:pt x="4062" y="3444"/>
                  </a:lnTo>
                  <a:lnTo>
                    <a:pt x="4167" y="3527"/>
                  </a:lnTo>
                  <a:lnTo>
                    <a:pt x="4222" y="3513"/>
                  </a:lnTo>
                  <a:lnTo>
                    <a:pt x="4236" y="3499"/>
                  </a:lnTo>
                  <a:lnTo>
                    <a:pt x="4306" y="3534"/>
                  </a:lnTo>
                  <a:lnTo>
                    <a:pt x="4333" y="3597"/>
                  </a:lnTo>
                  <a:lnTo>
                    <a:pt x="4354" y="3604"/>
                  </a:lnTo>
                  <a:lnTo>
                    <a:pt x="4368" y="3625"/>
                  </a:lnTo>
                  <a:lnTo>
                    <a:pt x="4445" y="3562"/>
                  </a:lnTo>
                  <a:lnTo>
                    <a:pt x="4459" y="3576"/>
                  </a:lnTo>
                  <a:lnTo>
                    <a:pt x="4465" y="3541"/>
                  </a:lnTo>
                  <a:lnTo>
                    <a:pt x="4459" y="3534"/>
                  </a:lnTo>
                  <a:lnTo>
                    <a:pt x="4445" y="3513"/>
                  </a:lnTo>
                  <a:lnTo>
                    <a:pt x="4431" y="3409"/>
                  </a:lnTo>
                  <a:lnTo>
                    <a:pt x="4396" y="3367"/>
                  </a:lnTo>
                  <a:lnTo>
                    <a:pt x="4396" y="3325"/>
                  </a:lnTo>
                  <a:lnTo>
                    <a:pt x="4396" y="3284"/>
                  </a:lnTo>
                  <a:lnTo>
                    <a:pt x="4417" y="3270"/>
                  </a:lnTo>
                  <a:lnTo>
                    <a:pt x="4424" y="3173"/>
                  </a:lnTo>
                  <a:lnTo>
                    <a:pt x="4465" y="3131"/>
                  </a:lnTo>
                  <a:lnTo>
                    <a:pt x="4493" y="3040"/>
                  </a:lnTo>
                  <a:lnTo>
                    <a:pt x="4521" y="3012"/>
                  </a:lnTo>
                  <a:lnTo>
                    <a:pt x="4549" y="2971"/>
                  </a:lnTo>
                  <a:lnTo>
                    <a:pt x="4584" y="2950"/>
                  </a:lnTo>
                  <a:lnTo>
                    <a:pt x="4577" y="2936"/>
                  </a:lnTo>
                  <a:lnTo>
                    <a:pt x="4612" y="2922"/>
                  </a:lnTo>
                  <a:lnTo>
                    <a:pt x="4646" y="2915"/>
                  </a:lnTo>
                  <a:lnTo>
                    <a:pt x="4674" y="2908"/>
                  </a:lnTo>
                  <a:lnTo>
                    <a:pt x="4660" y="2887"/>
                  </a:lnTo>
                  <a:lnTo>
                    <a:pt x="4681" y="2880"/>
                  </a:lnTo>
                  <a:lnTo>
                    <a:pt x="4674" y="2873"/>
                  </a:lnTo>
                  <a:lnTo>
                    <a:pt x="4681" y="2873"/>
                  </a:lnTo>
                  <a:lnTo>
                    <a:pt x="4674" y="2852"/>
                  </a:lnTo>
                  <a:lnTo>
                    <a:pt x="4730" y="2818"/>
                  </a:lnTo>
                  <a:lnTo>
                    <a:pt x="4758" y="2846"/>
                  </a:lnTo>
                  <a:lnTo>
                    <a:pt x="4793" y="2846"/>
                  </a:lnTo>
                  <a:lnTo>
                    <a:pt x="4744" y="2769"/>
                  </a:lnTo>
                  <a:lnTo>
                    <a:pt x="4716" y="2776"/>
                  </a:lnTo>
                  <a:lnTo>
                    <a:pt x="4695" y="2783"/>
                  </a:lnTo>
                  <a:lnTo>
                    <a:pt x="4681" y="2727"/>
                  </a:lnTo>
                  <a:lnTo>
                    <a:pt x="4709" y="2713"/>
                  </a:lnTo>
                  <a:lnTo>
                    <a:pt x="4723" y="2741"/>
                  </a:lnTo>
                  <a:lnTo>
                    <a:pt x="4723" y="2713"/>
                  </a:lnTo>
                  <a:lnTo>
                    <a:pt x="4730" y="2658"/>
                  </a:lnTo>
                  <a:lnTo>
                    <a:pt x="4716" y="2616"/>
                  </a:lnTo>
                  <a:lnTo>
                    <a:pt x="4653" y="2616"/>
                  </a:lnTo>
                  <a:lnTo>
                    <a:pt x="4626" y="2609"/>
                  </a:lnTo>
                  <a:lnTo>
                    <a:pt x="4598" y="2574"/>
                  </a:lnTo>
                  <a:lnTo>
                    <a:pt x="4612" y="2525"/>
                  </a:lnTo>
                  <a:lnTo>
                    <a:pt x="4632" y="2539"/>
                  </a:lnTo>
                  <a:lnTo>
                    <a:pt x="4626" y="2512"/>
                  </a:lnTo>
                  <a:lnTo>
                    <a:pt x="4612" y="2519"/>
                  </a:lnTo>
                  <a:lnTo>
                    <a:pt x="4577" y="2519"/>
                  </a:lnTo>
                  <a:lnTo>
                    <a:pt x="4563" y="2463"/>
                  </a:lnTo>
                  <a:lnTo>
                    <a:pt x="4549" y="2442"/>
                  </a:lnTo>
                  <a:lnTo>
                    <a:pt x="4542" y="2386"/>
                  </a:lnTo>
                  <a:lnTo>
                    <a:pt x="4542" y="2379"/>
                  </a:lnTo>
                  <a:lnTo>
                    <a:pt x="4556" y="2366"/>
                  </a:lnTo>
                  <a:lnTo>
                    <a:pt x="4549" y="2331"/>
                  </a:lnTo>
                  <a:lnTo>
                    <a:pt x="4591" y="2317"/>
                  </a:lnTo>
                  <a:lnTo>
                    <a:pt x="4598" y="2331"/>
                  </a:lnTo>
                  <a:lnTo>
                    <a:pt x="4612" y="2379"/>
                  </a:lnTo>
                  <a:lnTo>
                    <a:pt x="4598" y="2345"/>
                  </a:lnTo>
                  <a:lnTo>
                    <a:pt x="4619" y="2317"/>
                  </a:lnTo>
                  <a:lnTo>
                    <a:pt x="4646" y="2345"/>
                  </a:lnTo>
                  <a:lnTo>
                    <a:pt x="4660" y="2317"/>
                  </a:lnTo>
                  <a:lnTo>
                    <a:pt x="4626" y="2282"/>
                  </a:lnTo>
                  <a:lnTo>
                    <a:pt x="4584" y="2219"/>
                  </a:lnTo>
                  <a:lnTo>
                    <a:pt x="4563" y="2212"/>
                  </a:lnTo>
                  <a:lnTo>
                    <a:pt x="4556" y="2226"/>
                  </a:lnTo>
                  <a:lnTo>
                    <a:pt x="4528" y="2219"/>
                  </a:lnTo>
                  <a:lnTo>
                    <a:pt x="4514" y="2219"/>
                  </a:lnTo>
                  <a:lnTo>
                    <a:pt x="4480" y="2192"/>
                  </a:lnTo>
                  <a:lnTo>
                    <a:pt x="4417" y="2178"/>
                  </a:lnTo>
                  <a:lnTo>
                    <a:pt x="4389" y="2101"/>
                  </a:lnTo>
                  <a:lnTo>
                    <a:pt x="4389" y="2066"/>
                  </a:lnTo>
                  <a:lnTo>
                    <a:pt x="4382" y="1865"/>
                  </a:lnTo>
                  <a:lnTo>
                    <a:pt x="4389" y="1774"/>
                  </a:lnTo>
                  <a:lnTo>
                    <a:pt x="4389" y="1760"/>
                  </a:lnTo>
                  <a:lnTo>
                    <a:pt x="4431" y="1698"/>
                  </a:lnTo>
                  <a:lnTo>
                    <a:pt x="4445" y="1677"/>
                  </a:lnTo>
                  <a:lnTo>
                    <a:pt x="4486" y="1642"/>
                  </a:lnTo>
                  <a:lnTo>
                    <a:pt x="4521" y="1593"/>
                  </a:lnTo>
                  <a:lnTo>
                    <a:pt x="4528" y="1572"/>
                  </a:lnTo>
                  <a:lnTo>
                    <a:pt x="4528" y="1461"/>
                  </a:lnTo>
                  <a:lnTo>
                    <a:pt x="4563" y="1412"/>
                  </a:lnTo>
                  <a:lnTo>
                    <a:pt x="4563" y="1378"/>
                  </a:lnTo>
                  <a:lnTo>
                    <a:pt x="4598" y="1301"/>
                  </a:lnTo>
                  <a:lnTo>
                    <a:pt x="4577" y="1239"/>
                  </a:lnTo>
                  <a:lnTo>
                    <a:pt x="4612" y="1169"/>
                  </a:lnTo>
                  <a:lnTo>
                    <a:pt x="4626" y="1127"/>
                  </a:lnTo>
                  <a:lnTo>
                    <a:pt x="4660" y="1086"/>
                  </a:lnTo>
                  <a:lnTo>
                    <a:pt x="4688" y="1051"/>
                  </a:lnTo>
                  <a:lnTo>
                    <a:pt x="4695" y="1016"/>
                  </a:lnTo>
                  <a:lnTo>
                    <a:pt x="4695" y="1009"/>
                  </a:lnTo>
                  <a:lnTo>
                    <a:pt x="4723" y="1002"/>
                  </a:lnTo>
                  <a:lnTo>
                    <a:pt x="4730" y="981"/>
                  </a:lnTo>
                  <a:lnTo>
                    <a:pt x="4723" y="953"/>
                  </a:lnTo>
                  <a:lnTo>
                    <a:pt x="4730" y="939"/>
                  </a:lnTo>
                  <a:lnTo>
                    <a:pt x="4786" y="877"/>
                  </a:lnTo>
                  <a:lnTo>
                    <a:pt x="4807" y="856"/>
                  </a:lnTo>
                  <a:lnTo>
                    <a:pt x="4827" y="814"/>
                  </a:lnTo>
                  <a:lnTo>
                    <a:pt x="4862" y="759"/>
                  </a:lnTo>
                  <a:lnTo>
                    <a:pt x="4876" y="745"/>
                  </a:lnTo>
                  <a:lnTo>
                    <a:pt x="4904" y="703"/>
                  </a:lnTo>
                  <a:lnTo>
                    <a:pt x="4925" y="675"/>
                  </a:lnTo>
                  <a:lnTo>
                    <a:pt x="4959" y="605"/>
                  </a:lnTo>
                  <a:lnTo>
                    <a:pt x="4987" y="578"/>
                  </a:lnTo>
                  <a:lnTo>
                    <a:pt x="5015" y="550"/>
                  </a:lnTo>
                  <a:lnTo>
                    <a:pt x="5085" y="411"/>
                  </a:lnTo>
                  <a:lnTo>
                    <a:pt x="5168" y="265"/>
                  </a:lnTo>
                  <a:lnTo>
                    <a:pt x="5182" y="230"/>
                  </a:lnTo>
                  <a:lnTo>
                    <a:pt x="5168" y="230"/>
                  </a:lnTo>
                  <a:lnTo>
                    <a:pt x="5168" y="251"/>
                  </a:lnTo>
                  <a:lnTo>
                    <a:pt x="5154" y="244"/>
                  </a:lnTo>
                  <a:lnTo>
                    <a:pt x="5182" y="146"/>
                  </a:lnTo>
                  <a:lnTo>
                    <a:pt x="5238" y="98"/>
                  </a:lnTo>
                  <a:lnTo>
                    <a:pt x="5314" y="70"/>
                  </a:lnTo>
                  <a:lnTo>
                    <a:pt x="5272" y="63"/>
                  </a:lnTo>
                  <a:lnTo>
                    <a:pt x="5217" y="49"/>
                  </a:lnTo>
                  <a:lnTo>
                    <a:pt x="5133" y="0"/>
                  </a:lnTo>
                  <a:lnTo>
                    <a:pt x="5085" y="14"/>
                  </a:lnTo>
                  <a:lnTo>
                    <a:pt x="4973" y="119"/>
                  </a:lnTo>
                  <a:lnTo>
                    <a:pt x="4939" y="132"/>
                  </a:lnTo>
                  <a:lnTo>
                    <a:pt x="4925" y="132"/>
                  </a:lnTo>
                  <a:lnTo>
                    <a:pt x="4883" y="160"/>
                  </a:lnTo>
                  <a:lnTo>
                    <a:pt x="4848" y="167"/>
                  </a:lnTo>
                  <a:lnTo>
                    <a:pt x="4820" y="181"/>
                  </a:lnTo>
                  <a:lnTo>
                    <a:pt x="4820" y="188"/>
                  </a:lnTo>
                  <a:lnTo>
                    <a:pt x="4793" y="188"/>
                  </a:lnTo>
                  <a:lnTo>
                    <a:pt x="4786" y="188"/>
                  </a:lnTo>
                  <a:lnTo>
                    <a:pt x="4758" y="195"/>
                  </a:lnTo>
                  <a:lnTo>
                    <a:pt x="4723" y="209"/>
                  </a:lnTo>
                  <a:lnTo>
                    <a:pt x="4688" y="209"/>
                  </a:lnTo>
                  <a:lnTo>
                    <a:pt x="4632" y="188"/>
                  </a:lnTo>
                  <a:lnTo>
                    <a:pt x="4653" y="112"/>
                  </a:lnTo>
                  <a:lnTo>
                    <a:pt x="4632" y="70"/>
                  </a:lnTo>
                  <a:lnTo>
                    <a:pt x="4612" y="84"/>
                  </a:lnTo>
                  <a:lnTo>
                    <a:pt x="4626" y="98"/>
                  </a:lnTo>
                  <a:lnTo>
                    <a:pt x="4632" y="125"/>
                  </a:lnTo>
                  <a:lnTo>
                    <a:pt x="4584" y="258"/>
                  </a:lnTo>
                  <a:lnTo>
                    <a:pt x="4521" y="327"/>
                  </a:lnTo>
                  <a:lnTo>
                    <a:pt x="4431" y="376"/>
                  </a:lnTo>
                  <a:lnTo>
                    <a:pt x="4382" y="397"/>
                  </a:lnTo>
                  <a:lnTo>
                    <a:pt x="4354" y="383"/>
                  </a:lnTo>
                  <a:lnTo>
                    <a:pt x="4326" y="376"/>
                  </a:lnTo>
                  <a:lnTo>
                    <a:pt x="4319" y="341"/>
                  </a:lnTo>
                  <a:lnTo>
                    <a:pt x="4326" y="348"/>
                  </a:lnTo>
                  <a:lnTo>
                    <a:pt x="4319" y="341"/>
                  </a:lnTo>
                  <a:lnTo>
                    <a:pt x="4215" y="327"/>
                  </a:lnTo>
                  <a:lnTo>
                    <a:pt x="4173" y="313"/>
                  </a:lnTo>
                  <a:lnTo>
                    <a:pt x="4104" y="251"/>
                  </a:lnTo>
                  <a:lnTo>
                    <a:pt x="4055" y="286"/>
                  </a:lnTo>
                  <a:lnTo>
                    <a:pt x="3965" y="299"/>
                  </a:lnTo>
                  <a:lnTo>
                    <a:pt x="3930" y="313"/>
                  </a:lnTo>
                  <a:lnTo>
                    <a:pt x="3895" y="327"/>
                  </a:lnTo>
                  <a:lnTo>
                    <a:pt x="3860" y="327"/>
                  </a:lnTo>
                  <a:lnTo>
                    <a:pt x="3825" y="299"/>
                  </a:lnTo>
                  <a:lnTo>
                    <a:pt x="3756" y="383"/>
                  </a:lnTo>
                  <a:lnTo>
                    <a:pt x="3728" y="418"/>
                  </a:lnTo>
                  <a:lnTo>
                    <a:pt x="3673" y="473"/>
                  </a:lnTo>
                  <a:lnTo>
                    <a:pt x="3638" y="508"/>
                  </a:lnTo>
                  <a:lnTo>
                    <a:pt x="3596" y="508"/>
                  </a:lnTo>
                  <a:lnTo>
                    <a:pt x="3575" y="522"/>
                  </a:lnTo>
                  <a:lnTo>
                    <a:pt x="3506" y="529"/>
                  </a:lnTo>
                  <a:lnTo>
                    <a:pt x="3471" y="557"/>
                  </a:lnTo>
                  <a:lnTo>
                    <a:pt x="3346" y="592"/>
                  </a:lnTo>
                  <a:lnTo>
                    <a:pt x="3311" y="578"/>
                  </a:lnTo>
                  <a:lnTo>
                    <a:pt x="3220" y="613"/>
                  </a:lnTo>
                  <a:lnTo>
                    <a:pt x="3213" y="619"/>
                  </a:lnTo>
                  <a:lnTo>
                    <a:pt x="3144" y="619"/>
                  </a:lnTo>
                  <a:lnTo>
                    <a:pt x="3123" y="640"/>
                  </a:lnTo>
                  <a:lnTo>
                    <a:pt x="3109" y="640"/>
                  </a:lnTo>
                  <a:lnTo>
                    <a:pt x="3039" y="626"/>
                  </a:lnTo>
                  <a:lnTo>
                    <a:pt x="3026" y="640"/>
                  </a:lnTo>
                  <a:lnTo>
                    <a:pt x="2887" y="619"/>
                  </a:lnTo>
                  <a:lnTo>
                    <a:pt x="2887" y="613"/>
                  </a:lnTo>
                  <a:lnTo>
                    <a:pt x="2879" y="619"/>
                  </a:lnTo>
                  <a:lnTo>
                    <a:pt x="2831" y="605"/>
                  </a:lnTo>
                  <a:lnTo>
                    <a:pt x="2761" y="626"/>
                  </a:lnTo>
                  <a:lnTo>
                    <a:pt x="2699" y="619"/>
                  </a:lnTo>
                  <a:lnTo>
                    <a:pt x="2650" y="578"/>
                  </a:lnTo>
                  <a:lnTo>
                    <a:pt x="2622" y="578"/>
                  </a:lnTo>
                  <a:lnTo>
                    <a:pt x="2553" y="592"/>
                  </a:lnTo>
                  <a:lnTo>
                    <a:pt x="2518" y="592"/>
                  </a:lnTo>
                  <a:lnTo>
                    <a:pt x="2483" y="613"/>
                  </a:lnTo>
                  <a:lnTo>
                    <a:pt x="2448" y="640"/>
                  </a:lnTo>
                  <a:lnTo>
                    <a:pt x="2302" y="703"/>
                  </a:lnTo>
                  <a:lnTo>
                    <a:pt x="2226" y="724"/>
                  </a:lnTo>
                  <a:lnTo>
                    <a:pt x="2128" y="717"/>
                  </a:lnTo>
                  <a:lnTo>
                    <a:pt x="2100" y="703"/>
                  </a:lnTo>
                  <a:lnTo>
                    <a:pt x="2121" y="689"/>
                  </a:lnTo>
                  <a:lnTo>
                    <a:pt x="2059" y="675"/>
                  </a:lnTo>
                  <a:lnTo>
                    <a:pt x="2038" y="675"/>
                  </a:lnTo>
                  <a:lnTo>
                    <a:pt x="1940" y="613"/>
                  </a:lnTo>
                  <a:lnTo>
                    <a:pt x="1933" y="605"/>
                  </a:lnTo>
                  <a:lnTo>
                    <a:pt x="1857" y="550"/>
                  </a:lnTo>
                  <a:lnTo>
                    <a:pt x="1829" y="522"/>
                  </a:lnTo>
                  <a:lnTo>
                    <a:pt x="1836" y="508"/>
                  </a:lnTo>
                  <a:lnTo>
                    <a:pt x="1829" y="438"/>
                  </a:lnTo>
                  <a:lnTo>
                    <a:pt x="1815" y="418"/>
                  </a:lnTo>
                  <a:lnTo>
                    <a:pt x="1780" y="411"/>
                  </a:lnTo>
                  <a:lnTo>
                    <a:pt x="1773" y="418"/>
                  </a:lnTo>
                  <a:lnTo>
                    <a:pt x="1739" y="446"/>
                  </a:lnTo>
                  <a:lnTo>
                    <a:pt x="1704" y="453"/>
                  </a:lnTo>
                  <a:lnTo>
                    <a:pt x="1683" y="473"/>
                  </a:lnTo>
                  <a:lnTo>
                    <a:pt x="1683" y="453"/>
                  </a:lnTo>
                  <a:lnTo>
                    <a:pt x="1613" y="446"/>
                  </a:lnTo>
                  <a:lnTo>
                    <a:pt x="1579" y="425"/>
                  </a:lnTo>
                  <a:lnTo>
                    <a:pt x="1565" y="411"/>
                  </a:lnTo>
                  <a:lnTo>
                    <a:pt x="1551" y="397"/>
                  </a:lnTo>
                  <a:lnTo>
                    <a:pt x="1544" y="390"/>
                  </a:lnTo>
                  <a:lnTo>
                    <a:pt x="1544" y="383"/>
                  </a:lnTo>
                  <a:lnTo>
                    <a:pt x="1537" y="383"/>
                  </a:lnTo>
                  <a:lnTo>
                    <a:pt x="1544" y="376"/>
                  </a:lnTo>
                  <a:lnTo>
                    <a:pt x="1551" y="383"/>
                  </a:lnTo>
                  <a:lnTo>
                    <a:pt x="1551" y="362"/>
                  </a:lnTo>
                  <a:lnTo>
                    <a:pt x="1551" y="348"/>
                  </a:lnTo>
                  <a:lnTo>
                    <a:pt x="1565" y="327"/>
                  </a:lnTo>
                  <a:lnTo>
                    <a:pt x="1544" y="286"/>
                  </a:lnTo>
                  <a:lnTo>
                    <a:pt x="1537" y="258"/>
                  </a:lnTo>
                  <a:lnTo>
                    <a:pt x="1537" y="244"/>
                  </a:lnTo>
                  <a:lnTo>
                    <a:pt x="1516" y="251"/>
                  </a:lnTo>
                  <a:lnTo>
                    <a:pt x="1488" y="230"/>
                  </a:lnTo>
                  <a:lnTo>
                    <a:pt x="1481" y="223"/>
                  </a:lnTo>
                  <a:lnTo>
                    <a:pt x="1488" y="209"/>
                  </a:lnTo>
                  <a:lnTo>
                    <a:pt x="1481" y="195"/>
                  </a:lnTo>
                  <a:lnTo>
                    <a:pt x="1467" y="167"/>
                  </a:lnTo>
                  <a:lnTo>
                    <a:pt x="1440" y="188"/>
                  </a:lnTo>
                  <a:lnTo>
                    <a:pt x="1412" y="209"/>
                  </a:lnTo>
                  <a:lnTo>
                    <a:pt x="1398" y="230"/>
                  </a:lnTo>
                  <a:lnTo>
                    <a:pt x="1384" y="223"/>
                  </a:lnTo>
                  <a:lnTo>
                    <a:pt x="1370" y="230"/>
                  </a:lnTo>
                  <a:lnTo>
                    <a:pt x="1349" y="223"/>
                  </a:lnTo>
                  <a:lnTo>
                    <a:pt x="1335" y="258"/>
                  </a:lnTo>
                  <a:lnTo>
                    <a:pt x="1314" y="279"/>
                  </a:lnTo>
                  <a:lnTo>
                    <a:pt x="1307" y="286"/>
                  </a:lnTo>
                  <a:lnTo>
                    <a:pt x="1217" y="292"/>
                  </a:lnTo>
                  <a:lnTo>
                    <a:pt x="1210" y="265"/>
                  </a:lnTo>
                  <a:lnTo>
                    <a:pt x="1182" y="265"/>
                  </a:lnTo>
                  <a:lnTo>
                    <a:pt x="1140" y="251"/>
                  </a:lnTo>
                  <a:lnTo>
                    <a:pt x="1078" y="286"/>
                  </a:lnTo>
                  <a:lnTo>
                    <a:pt x="1078" y="320"/>
                  </a:lnTo>
                  <a:lnTo>
                    <a:pt x="1057" y="348"/>
                  </a:lnTo>
                  <a:lnTo>
                    <a:pt x="1029" y="355"/>
                  </a:lnTo>
                  <a:lnTo>
                    <a:pt x="1071" y="446"/>
                  </a:lnTo>
                  <a:lnTo>
                    <a:pt x="1071" y="480"/>
                  </a:lnTo>
                  <a:lnTo>
                    <a:pt x="987" y="529"/>
                  </a:lnTo>
                  <a:lnTo>
                    <a:pt x="911" y="578"/>
                  </a:lnTo>
                  <a:lnTo>
                    <a:pt x="792" y="605"/>
                  </a:lnTo>
                  <a:lnTo>
                    <a:pt x="751" y="592"/>
                  </a:lnTo>
                  <a:lnTo>
                    <a:pt x="730" y="550"/>
                  </a:lnTo>
                  <a:lnTo>
                    <a:pt x="716" y="557"/>
                  </a:lnTo>
                  <a:lnTo>
                    <a:pt x="695" y="543"/>
                  </a:lnTo>
                  <a:lnTo>
                    <a:pt x="633" y="480"/>
                  </a:lnTo>
                  <a:lnTo>
                    <a:pt x="612" y="446"/>
                  </a:lnTo>
                  <a:lnTo>
                    <a:pt x="591" y="383"/>
                  </a:lnTo>
                  <a:lnTo>
                    <a:pt x="591" y="348"/>
                  </a:lnTo>
                  <a:lnTo>
                    <a:pt x="570" y="327"/>
                  </a:lnTo>
                  <a:lnTo>
                    <a:pt x="563" y="279"/>
                  </a:lnTo>
                  <a:lnTo>
                    <a:pt x="514" y="279"/>
                  </a:lnTo>
                  <a:lnTo>
                    <a:pt x="500" y="251"/>
                  </a:lnTo>
                  <a:lnTo>
                    <a:pt x="473" y="279"/>
                  </a:lnTo>
                  <a:lnTo>
                    <a:pt x="514" y="348"/>
                  </a:lnTo>
                  <a:lnTo>
                    <a:pt x="466" y="425"/>
                  </a:lnTo>
                  <a:lnTo>
                    <a:pt x="452" y="438"/>
                  </a:lnTo>
                  <a:lnTo>
                    <a:pt x="417" y="418"/>
                  </a:lnTo>
                  <a:lnTo>
                    <a:pt x="382" y="418"/>
                  </a:lnTo>
                  <a:lnTo>
                    <a:pt x="389" y="446"/>
                  </a:lnTo>
                  <a:lnTo>
                    <a:pt x="361" y="487"/>
                  </a:lnTo>
                  <a:lnTo>
                    <a:pt x="340" y="494"/>
                  </a:lnTo>
                  <a:lnTo>
                    <a:pt x="264" y="515"/>
                  </a:lnTo>
                  <a:lnTo>
                    <a:pt x="237" y="508"/>
                  </a:lnTo>
                  <a:lnTo>
                    <a:pt x="174" y="585"/>
                  </a:lnTo>
                  <a:lnTo>
                    <a:pt x="167" y="605"/>
                  </a:lnTo>
                  <a:lnTo>
                    <a:pt x="161" y="613"/>
                  </a:lnTo>
                  <a:lnTo>
                    <a:pt x="112" y="619"/>
                  </a:lnTo>
                  <a:lnTo>
                    <a:pt x="112" y="626"/>
                  </a:lnTo>
                  <a:lnTo>
                    <a:pt x="161" y="626"/>
                  </a:lnTo>
                  <a:lnTo>
                    <a:pt x="133" y="640"/>
                  </a:lnTo>
                  <a:lnTo>
                    <a:pt x="133" y="668"/>
                  </a:lnTo>
                  <a:lnTo>
                    <a:pt x="133" y="675"/>
                  </a:lnTo>
                  <a:lnTo>
                    <a:pt x="112" y="703"/>
                  </a:lnTo>
                  <a:lnTo>
                    <a:pt x="112" y="717"/>
                  </a:lnTo>
                  <a:lnTo>
                    <a:pt x="105" y="780"/>
                  </a:lnTo>
                  <a:lnTo>
                    <a:pt x="91" y="814"/>
                  </a:lnTo>
                  <a:lnTo>
                    <a:pt x="56" y="856"/>
                  </a:lnTo>
                  <a:lnTo>
                    <a:pt x="70" y="877"/>
                  </a:lnTo>
                  <a:lnTo>
                    <a:pt x="63" y="884"/>
                  </a:lnTo>
                  <a:lnTo>
                    <a:pt x="98" y="939"/>
                  </a:lnTo>
                  <a:lnTo>
                    <a:pt x="63" y="988"/>
                  </a:lnTo>
                  <a:lnTo>
                    <a:pt x="63" y="1037"/>
                  </a:lnTo>
                  <a:lnTo>
                    <a:pt x="14" y="1086"/>
                  </a:lnTo>
                  <a:lnTo>
                    <a:pt x="28" y="1065"/>
                  </a:lnTo>
                  <a:lnTo>
                    <a:pt x="0" y="1099"/>
                  </a:lnTo>
                  <a:lnTo>
                    <a:pt x="7" y="1134"/>
                  </a:lnTo>
                  <a:lnTo>
                    <a:pt x="7" y="1127"/>
                  </a:lnTo>
                  <a:lnTo>
                    <a:pt x="28" y="1134"/>
                  </a:lnTo>
                  <a:lnTo>
                    <a:pt x="63" y="1204"/>
                  </a:lnTo>
                  <a:lnTo>
                    <a:pt x="63" y="1259"/>
                  </a:lnTo>
                  <a:lnTo>
                    <a:pt x="63" y="1294"/>
                  </a:lnTo>
                  <a:lnTo>
                    <a:pt x="161" y="1405"/>
                  </a:lnTo>
                  <a:lnTo>
                    <a:pt x="230" y="1405"/>
                  </a:lnTo>
                  <a:lnTo>
                    <a:pt x="306" y="1461"/>
                  </a:lnTo>
                  <a:lnTo>
                    <a:pt x="361" y="1572"/>
                  </a:lnTo>
                  <a:lnTo>
                    <a:pt x="368" y="1593"/>
                  </a:lnTo>
                  <a:lnTo>
                    <a:pt x="417" y="1628"/>
                  </a:lnTo>
                  <a:lnTo>
                    <a:pt x="556" y="1586"/>
                  </a:lnTo>
                  <a:lnTo>
                    <a:pt x="751" y="1586"/>
                  </a:lnTo>
                  <a:lnTo>
                    <a:pt x="779" y="1593"/>
                  </a:lnTo>
                  <a:lnTo>
                    <a:pt x="792" y="1593"/>
                  </a:lnTo>
                  <a:lnTo>
                    <a:pt x="883" y="1628"/>
                  </a:lnTo>
                  <a:lnTo>
                    <a:pt x="925" y="1670"/>
                  </a:lnTo>
                  <a:lnTo>
                    <a:pt x="959" y="1760"/>
                  </a:lnTo>
                  <a:lnTo>
                    <a:pt x="987" y="1767"/>
                  </a:lnTo>
                  <a:lnTo>
                    <a:pt x="1022" y="1760"/>
                  </a:lnTo>
                  <a:lnTo>
                    <a:pt x="1113" y="1760"/>
                  </a:lnTo>
                  <a:lnTo>
                    <a:pt x="1175" y="1767"/>
                  </a:lnTo>
                  <a:lnTo>
                    <a:pt x="1238" y="1788"/>
                  </a:lnTo>
                  <a:lnTo>
                    <a:pt x="1273" y="1837"/>
                  </a:lnTo>
                  <a:lnTo>
                    <a:pt x="1314" y="1872"/>
                  </a:lnTo>
                  <a:lnTo>
                    <a:pt x="1384" y="1969"/>
                  </a:lnTo>
                  <a:lnTo>
                    <a:pt x="1384" y="1990"/>
                  </a:lnTo>
                  <a:lnTo>
                    <a:pt x="1405" y="1997"/>
                  </a:lnTo>
                  <a:lnTo>
                    <a:pt x="1419" y="1997"/>
                  </a:lnTo>
                  <a:lnTo>
                    <a:pt x="1453" y="2025"/>
                  </a:lnTo>
                  <a:lnTo>
                    <a:pt x="1488" y="2059"/>
                  </a:lnTo>
                  <a:lnTo>
                    <a:pt x="1537" y="2087"/>
                  </a:lnTo>
                  <a:lnTo>
                    <a:pt x="1627" y="2150"/>
                  </a:lnTo>
                  <a:lnTo>
                    <a:pt x="1662" y="2192"/>
                  </a:lnTo>
                  <a:lnTo>
                    <a:pt x="1704" y="2212"/>
                  </a:lnTo>
                  <a:lnTo>
                    <a:pt x="1746" y="2219"/>
                  </a:lnTo>
                  <a:lnTo>
                    <a:pt x="1794" y="2219"/>
                  </a:lnTo>
                  <a:lnTo>
                    <a:pt x="1815" y="2233"/>
                  </a:lnTo>
                  <a:lnTo>
                    <a:pt x="1836" y="2219"/>
                  </a:lnTo>
                  <a:lnTo>
                    <a:pt x="1857" y="2226"/>
                  </a:lnTo>
                  <a:lnTo>
                    <a:pt x="1913" y="2282"/>
                  </a:lnTo>
                  <a:lnTo>
                    <a:pt x="1968" y="2345"/>
                  </a:lnTo>
                  <a:lnTo>
                    <a:pt x="2024" y="2393"/>
                  </a:lnTo>
                  <a:lnTo>
                    <a:pt x="2038" y="2428"/>
                  </a:lnTo>
                  <a:lnTo>
                    <a:pt x="2156" y="2498"/>
                  </a:lnTo>
                  <a:lnTo>
                    <a:pt x="2198" y="2539"/>
                  </a:lnTo>
                  <a:lnTo>
                    <a:pt x="2302" y="2546"/>
                  </a:lnTo>
                  <a:lnTo>
                    <a:pt x="2316" y="2553"/>
                  </a:lnTo>
                  <a:lnTo>
                    <a:pt x="2358" y="2595"/>
                  </a:lnTo>
                  <a:lnTo>
                    <a:pt x="2393" y="2637"/>
                  </a:lnTo>
                  <a:lnTo>
                    <a:pt x="2490" y="2651"/>
                  </a:lnTo>
                  <a:lnTo>
                    <a:pt x="2504" y="2651"/>
                  </a:lnTo>
                  <a:lnTo>
                    <a:pt x="2532" y="2616"/>
                  </a:lnTo>
                  <a:lnTo>
                    <a:pt x="2650" y="2623"/>
                  </a:lnTo>
                  <a:lnTo>
                    <a:pt x="2747" y="2616"/>
                  </a:lnTo>
                  <a:lnTo>
                    <a:pt x="2782" y="2623"/>
                  </a:lnTo>
                  <a:lnTo>
                    <a:pt x="2928" y="2679"/>
                  </a:lnTo>
                  <a:lnTo>
                    <a:pt x="3053" y="2755"/>
                  </a:lnTo>
                  <a:lnTo>
                    <a:pt x="3144" y="284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87FD404-4C19-D948-AC52-F2C990E5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469" y="12138291"/>
              <a:ext cx="6214" cy="4142"/>
            </a:xfrm>
            <a:custGeom>
              <a:avLst/>
              <a:gdLst>
                <a:gd name="T0" fmla="*/ 0 w 15"/>
                <a:gd name="T1" fmla="*/ 0 h 8"/>
                <a:gd name="T2" fmla="*/ 7 w 15"/>
                <a:gd name="T3" fmla="*/ 0 h 8"/>
                <a:gd name="T4" fmla="*/ 14 w 15"/>
                <a:gd name="T5" fmla="*/ 0 h 8"/>
                <a:gd name="T6" fmla="*/ 14 w 15"/>
                <a:gd name="T7" fmla="*/ 7 h 8"/>
                <a:gd name="T8" fmla="*/ 7 w 15"/>
                <a:gd name="T9" fmla="*/ 7 h 8"/>
                <a:gd name="T10" fmla="*/ 0 w 15"/>
                <a:gd name="T11" fmla="*/ 7 h 8"/>
                <a:gd name="T12" fmla="*/ 0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6856A1D-25AD-744E-91EF-73D36603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4120" y="13078636"/>
              <a:ext cx="95271" cy="105634"/>
            </a:xfrm>
            <a:custGeom>
              <a:avLst/>
              <a:gdLst>
                <a:gd name="T0" fmla="*/ 0 w 203"/>
                <a:gd name="T1" fmla="*/ 77 h 224"/>
                <a:gd name="T2" fmla="*/ 42 w 203"/>
                <a:gd name="T3" fmla="*/ 139 h 224"/>
                <a:gd name="T4" fmla="*/ 77 w 203"/>
                <a:gd name="T5" fmla="*/ 188 h 224"/>
                <a:gd name="T6" fmla="*/ 98 w 203"/>
                <a:gd name="T7" fmla="*/ 209 h 224"/>
                <a:gd name="T8" fmla="*/ 167 w 203"/>
                <a:gd name="T9" fmla="*/ 223 h 224"/>
                <a:gd name="T10" fmla="*/ 202 w 203"/>
                <a:gd name="T11" fmla="*/ 188 h 224"/>
                <a:gd name="T12" fmla="*/ 202 w 203"/>
                <a:gd name="T13" fmla="*/ 98 h 224"/>
                <a:gd name="T14" fmla="*/ 195 w 203"/>
                <a:gd name="T15" fmla="*/ 77 h 224"/>
                <a:gd name="T16" fmla="*/ 126 w 203"/>
                <a:gd name="T17" fmla="*/ 28 h 224"/>
                <a:gd name="T18" fmla="*/ 112 w 203"/>
                <a:gd name="T19" fmla="*/ 35 h 224"/>
                <a:gd name="T20" fmla="*/ 77 w 203"/>
                <a:gd name="T21" fmla="*/ 21 h 224"/>
                <a:gd name="T22" fmla="*/ 35 w 203"/>
                <a:gd name="T23" fmla="*/ 0 h 224"/>
                <a:gd name="T24" fmla="*/ 15 w 203"/>
                <a:gd name="T25" fmla="*/ 7 h 224"/>
                <a:gd name="T26" fmla="*/ 0 w 203"/>
                <a:gd name="T27" fmla="*/ 7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24">
                  <a:moveTo>
                    <a:pt x="0" y="77"/>
                  </a:moveTo>
                  <a:lnTo>
                    <a:pt x="42" y="139"/>
                  </a:lnTo>
                  <a:lnTo>
                    <a:pt x="77" y="188"/>
                  </a:lnTo>
                  <a:lnTo>
                    <a:pt x="98" y="209"/>
                  </a:lnTo>
                  <a:lnTo>
                    <a:pt x="167" y="223"/>
                  </a:lnTo>
                  <a:lnTo>
                    <a:pt x="202" y="188"/>
                  </a:lnTo>
                  <a:lnTo>
                    <a:pt x="202" y="98"/>
                  </a:lnTo>
                  <a:lnTo>
                    <a:pt x="195" y="77"/>
                  </a:lnTo>
                  <a:lnTo>
                    <a:pt x="126" y="28"/>
                  </a:lnTo>
                  <a:lnTo>
                    <a:pt x="112" y="35"/>
                  </a:lnTo>
                  <a:lnTo>
                    <a:pt x="77" y="21"/>
                  </a:lnTo>
                  <a:lnTo>
                    <a:pt x="35" y="0"/>
                  </a:lnTo>
                  <a:lnTo>
                    <a:pt x="15" y="7"/>
                  </a:lnTo>
                  <a:lnTo>
                    <a:pt x="0" y="7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CCF1EDF-1A8E-044D-BAA3-C3B6DBFC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0980" y="11347074"/>
              <a:ext cx="62133" cy="82850"/>
            </a:xfrm>
            <a:custGeom>
              <a:avLst/>
              <a:gdLst>
                <a:gd name="T0" fmla="*/ 56 w 133"/>
                <a:gd name="T1" fmla="*/ 139 h 175"/>
                <a:gd name="T2" fmla="*/ 84 w 133"/>
                <a:gd name="T3" fmla="*/ 174 h 175"/>
                <a:gd name="T4" fmla="*/ 104 w 133"/>
                <a:gd name="T5" fmla="*/ 153 h 175"/>
                <a:gd name="T6" fmla="*/ 98 w 133"/>
                <a:gd name="T7" fmla="*/ 105 h 175"/>
                <a:gd name="T8" fmla="*/ 132 w 133"/>
                <a:gd name="T9" fmla="*/ 84 h 175"/>
                <a:gd name="T10" fmla="*/ 104 w 133"/>
                <a:gd name="T11" fmla="*/ 77 h 175"/>
                <a:gd name="T12" fmla="*/ 98 w 133"/>
                <a:gd name="T13" fmla="*/ 0 h 175"/>
                <a:gd name="T14" fmla="*/ 28 w 133"/>
                <a:gd name="T15" fmla="*/ 7 h 175"/>
                <a:gd name="T16" fmla="*/ 0 w 133"/>
                <a:gd name="T17" fmla="*/ 70 h 175"/>
                <a:gd name="T18" fmla="*/ 21 w 133"/>
                <a:gd name="T19" fmla="*/ 119 h 175"/>
                <a:gd name="T20" fmla="*/ 35 w 133"/>
                <a:gd name="T21" fmla="*/ 132 h 175"/>
                <a:gd name="T22" fmla="*/ 56 w 133"/>
                <a:gd name="T23" fmla="*/ 1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75">
                  <a:moveTo>
                    <a:pt x="56" y="139"/>
                  </a:moveTo>
                  <a:lnTo>
                    <a:pt x="84" y="174"/>
                  </a:lnTo>
                  <a:lnTo>
                    <a:pt x="104" y="153"/>
                  </a:lnTo>
                  <a:lnTo>
                    <a:pt x="98" y="105"/>
                  </a:lnTo>
                  <a:lnTo>
                    <a:pt x="132" y="84"/>
                  </a:lnTo>
                  <a:lnTo>
                    <a:pt x="104" y="77"/>
                  </a:lnTo>
                  <a:lnTo>
                    <a:pt x="98" y="0"/>
                  </a:lnTo>
                  <a:lnTo>
                    <a:pt x="28" y="7"/>
                  </a:lnTo>
                  <a:lnTo>
                    <a:pt x="0" y="70"/>
                  </a:lnTo>
                  <a:lnTo>
                    <a:pt x="21" y="119"/>
                  </a:lnTo>
                  <a:lnTo>
                    <a:pt x="35" y="132"/>
                  </a:lnTo>
                  <a:lnTo>
                    <a:pt x="56" y="1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F573514-7542-6142-B4E2-896ADDE1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2278" y="11284937"/>
              <a:ext cx="60062" cy="49710"/>
            </a:xfrm>
            <a:custGeom>
              <a:avLst/>
              <a:gdLst>
                <a:gd name="T0" fmla="*/ 84 w 126"/>
                <a:gd name="T1" fmla="*/ 91 h 105"/>
                <a:gd name="T2" fmla="*/ 0 w 126"/>
                <a:gd name="T3" fmla="*/ 42 h 105"/>
                <a:gd name="T4" fmla="*/ 0 w 126"/>
                <a:gd name="T5" fmla="*/ 35 h 105"/>
                <a:gd name="T6" fmla="*/ 21 w 126"/>
                <a:gd name="T7" fmla="*/ 0 h 105"/>
                <a:gd name="T8" fmla="*/ 125 w 126"/>
                <a:gd name="T9" fmla="*/ 7 h 105"/>
                <a:gd name="T10" fmla="*/ 125 w 126"/>
                <a:gd name="T11" fmla="*/ 49 h 105"/>
                <a:gd name="T12" fmla="*/ 125 w 126"/>
                <a:gd name="T13" fmla="*/ 104 h 105"/>
                <a:gd name="T14" fmla="*/ 84 w 126"/>
                <a:gd name="T15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05">
                  <a:moveTo>
                    <a:pt x="84" y="91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21" y="0"/>
                  </a:lnTo>
                  <a:lnTo>
                    <a:pt x="125" y="7"/>
                  </a:lnTo>
                  <a:lnTo>
                    <a:pt x="125" y="49"/>
                  </a:lnTo>
                  <a:lnTo>
                    <a:pt x="125" y="104"/>
                  </a:lnTo>
                  <a:lnTo>
                    <a:pt x="84" y="9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6D87D87-7E9B-9144-934D-A9EFD5753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045" y="11442353"/>
              <a:ext cx="49707" cy="62137"/>
            </a:xfrm>
            <a:custGeom>
              <a:avLst/>
              <a:gdLst>
                <a:gd name="T0" fmla="*/ 83 w 105"/>
                <a:gd name="T1" fmla="*/ 42 h 133"/>
                <a:gd name="T2" fmla="*/ 104 w 105"/>
                <a:gd name="T3" fmla="*/ 97 h 133"/>
                <a:gd name="T4" fmla="*/ 104 w 105"/>
                <a:gd name="T5" fmla="*/ 132 h 133"/>
                <a:gd name="T6" fmla="*/ 62 w 105"/>
                <a:gd name="T7" fmla="*/ 132 h 133"/>
                <a:gd name="T8" fmla="*/ 27 w 105"/>
                <a:gd name="T9" fmla="*/ 97 h 133"/>
                <a:gd name="T10" fmla="*/ 0 w 105"/>
                <a:gd name="T11" fmla="*/ 63 h 133"/>
                <a:gd name="T12" fmla="*/ 21 w 105"/>
                <a:gd name="T13" fmla="*/ 28 h 133"/>
                <a:gd name="T14" fmla="*/ 27 w 105"/>
                <a:gd name="T15" fmla="*/ 14 h 133"/>
                <a:gd name="T16" fmla="*/ 35 w 105"/>
                <a:gd name="T17" fmla="*/ 0 h 133"/>
                <a:gd name="T18" fmla="*/ 55 w 105"/>
                <a:gd name="T19" fmla="*/ 14 h 133"/>
                <a:gd name="T20" fmla="*/ 35 w 105"/>
                <a:gd name="T21" fmla="*/ 28 h 133"/>
                <a:gd name="T22" fmla="*/ 69 w 105"/>
                <a:gd name="T23" fmla="*/ 49 h 133"/>
                <a:gd name="T24" fmla="*/ 83 w 105"/>
                <a:gd name="T25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3">
                  <a:moveTo>
                    <a:pt x="83" y="42"/>
                  </a:moveTo>
                  <a:lnTo>
                    <a:pt x="104" y="97"/>
                  </a:lnTo>
                  <a:lnTo>
                    <a:pt x="104" y="132"/>
                  </a:lnTo>
                  <a:lnTo>
                    <a:pt x="62" y="132"/>
                  </a:lnTo>
                  <a:lnTo>
                    <a:pt x="27" y="97"/>
                  </a:lnTo>
                  <a:lnTo>
                    <a:pt x="0" y="63"/>
                  </a:lnTo>
                  <a:lnTo>
                    <a:pt x="21" y="28"/>
                  </a:lnTo>
                  <a:lnTo>
                    <a:pt x="27" y="14"/>
                  </a:lnTo>
                  <a:lnTo>
                    <a:pt x="35" y="0"/>
                  </a:lnTo>
                  <a:lnTo>
                    <a:pt x="55" y="14"/>
                  </a:lnTo>
                  <a:lnTo>
                    <a:pt x="35" y="28"/>
                  </a:lnTo>
                  <a:lnTo>
                    <a:pt x="69" y="49"/>
                  </a:lnTo>
                  <a:lnTo>
                    <a:pt x="83" y="4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862A2A9-0B32-954F-8C0E-4B1F25A1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3364" y="11935308"/>
              <a:ext cx="72489" cy="49710"/>
            </a:xfrm>
            <a:custGeom>
              <a:avLst/>
              <a:gdLst>
                <a:gd name="T0" fmla="*/ 146 w 154"/>
                <a:gd name="T1" fmla="*/ 98 h 106"/>
                <a:gd name="T2" fmla="*/ 153 w 154"/>
                <a:gd name="T3" fmla="*/ 49 h 106"/>
                <a:gd name="T4" fmla="*/ 125 w 154"/>
                <a:gd name="T5" fmla="*/ 42 h 106"/>
                <a:gd name="T6" fmla="*/ 97 w 154"/>
                <a:gd name="T7" fmla="*/ 35 h 106"/>
                <a:gd name="T8" fmla="*/ 84 w 154"/>
                <a:gd name="T9" fmla="*/ 42 h 106"/>
                <a:gd name="T10" fmla="*/ 49 w 154"/>
                <a:gd name="T11" fmla="*/ 0 h 106"/>
                <a:gd name="T12" fmla="*/ 21 w 154"/>
                <a:gd name="T13" fmla="*/ 8 h 106"/>
                <a:gd name="T14" fmla="*/ 0 w 154"/>
                <a:gd name="T15" fmla="*/ 28 h 106"/>
                <a:gd name="T16" fmla="*/ 0 w 154"/>
                <a:gd name="T17" fmla="*/ 35 h 106"/>
                <a:gd name="T18" fmla="*/ 21 w 154"/>
                <a:gd name="T19" fmla="*/ 77 h 106"/>
                <a:gd name="T20" fmla="*/ 77 w 154"/>
                <a:gd name="T21" fmla="*/ 70 h 106"/>
                <a:gd name="T22" fmla="*/ 77 w 154"/>
                <a:gd name="T23" fmla="*/ 77 h 106"/>
                <a:gd name="T24" fmla="*/ 97 w 154"/>
                <a:gd name="T25" fmla="*/ 70 h 106"/>
                <a:gd name="T26" fmla="*/ 132 w 154"/>
                <a:gd name="T27" fmla="*/ 105 h 106"/>
                <a:gd name="T28" fmla="*/ 146 w 154"/>
                <a:gd name="T29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06">
                  <a:moveTo>
                    <a:pt x="146" y="98"/>
                  </a:moveTo>
                  <a:lnTo>
                    <a:pt x="153" y="49"/>
                  </a:lnTo>
                  <a:lnTo>
                    <a:pt x="125" y="42"/>
                  </a:lnTo>
                  <a:lnTo>
                    <a:pt x="97" y="35"/>
                  </a:lnTo>
                  <a:lnTo>
                    <a:pt x="84" y="42"/>
                  </a:lnTo>
                  <a:lnTo>
                    <a:pt x="49" y="0"/>
                  </a:lnTo>
                  <a:lnTo>
                    <a:pt x="21" y="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21" y="77"/>
                  </a:lnTo>
                  <a:lnTo>
                    <a:pt x="77" y="70"/>
                  </a:lnTo>
                  <a:lnTo>
                    <a:pt x="77" y="77"/>
                  </a:lnTo>
                  <a:lnTo>
                    <a:pt x="97" y="70"/>
                  </a:lnTo>
                  <a:lnTo>
                    <a:pt x="132" y="105"/>
                  </a:lnTo>
                  <a:lnTo>
                    <a:pt x="146" y="9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228FF0-329A-6344-B0E3-DED7BE18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6964" y="11889742"/>
              <a:ext cx="45565" cy="45567"/>
            </a:xfrm>
            <a:custGeom>
              <a:avLst/>
              <a:gdLst>
                <a:gd name="T0" fmla="*/ 55 w 98"/>
                <a:gd name="T1" fmla="*/ 0 h 98"/>
                <a:gd name="T2" fmla="*/ 62 w 98"/>
                <a:gd name="T3" fmla="*/ 42 h 98"/>
                <a:gd name="T4" fmla="*/ 90 w 98"/>
                <a:gd name="T5" fmla="*/ 84 h 98"/>
                <a:gd name="T6" fmla="*/ 97 w 98"/>
                <a:gd name="T7" fmla="*/ 97 h 98"/>
                <a:gd name="T8" fmla="*/ 20 w 98"/>
                <a:gd name="T9" fmla="*/ 70 h 98"/>
                <a:gd name="T10" fmla="*/ 13 w 98"/>
                <a:gd name="T11" fmla="*/ 14 h 98"/>
                <a:gd name="T12" fmla="*/ 0 w 98"/>
                <a:gd name="T13" fmla="*/ 0 h 98"/>
                <a:gd name="T14" fmla="*/ 55 w 98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98">
                  <a:moveTo>
                    <a:pt x="55" y="0"/>
                  </a:moveTo>
                  <a:lnTo>
                    <a:pt x="62" y="42"/>
                  </a:lnTo>
                  <a:lnTo>
                    <a:pt x="90" y="84"/>
                  </a:lnTo>
                  <a:lnTo>
                    <a:pt x="97" y="97"/>
                  </a:lnTo>
                  <a:lnTo>
                    <a:pt x="20" y="70"/>
                  </a:lnTo>
                  <a:lnTo>
                    <a:pt x="13" y="14"/>
                  </a:ln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849464D6-06CE-8E47-9667-238C2C7CE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6731" y="11050887"/>
              <a:ext cx="39352" cy="39353"/>
            </a:xfrm>
            <a:custGeom>
              <a:avLst/>
              <a:gdLst>
                <a:gd name="T0" fmla="*/ 42 w 84"/>
                <a:gd name="T1" fmla="*/ 84 h 85"/>
                <a:gd name="T2" fmla="*/ 70 w 84"/>
                <a:gd name="T3" fmla="*/ 49 h 85"/>
                <a:gd name="T4" fmla="*/ 83 w 84"/>
                <a:gd name="T5" fmla="*/ 14 h 85"/>
                <a:gd name="T6" fmla="*/ 35 w 84"/>
                <a:gd name="T7" fmla="*/ 0 h 85"/>
                <a:gd name="T8" fmla="*/ 0 w 84"/>
                <a:gd name="T9" fmla="*/ 49 h 85"/>
                <a:gd name="T10" fmla="*/ 42 w 84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42" y="84"/>
                  </a:moveTo>
                  <a:lnTo>
                    <a:pt x="70" y="49"/>
                  </a:lnTo>
                  <a:lnTo>
                    <a:pt x="83" y="14"/>
                  </a:lnTo>
                  <a:lnTo>
                    <a:pt x="35" y="0"/>
                  </a:lnTo>
                  <a:lnTo>
                    <a:pt x="0" y="49"/>
                  </a:lnTo>
                  <a:lnTo>
                    <a:pt x="42" y="8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91A8979B-E059-F549-A345-79466593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59" y="11142022"/>
              <a:ext cx="33137" cy="31068"/>
            </a:xfrm>
            <a:custGeom>
              <a:avLst/>
              <a:gdLst>
                <a:gd name="T0" fmla="*/ 0 w 71"/>
                <a:gd name="T1" fmla="*/ 63 h 64"/>
                <a:gd name="T2" fmla="*/ 49 w 71"/>
                <a:gd name="T3" fmla="*/ 56 h 64"/>
                <a:gd name="T4" fmla="*/ 70 w 71"/>
                <a:gd name="T5" fmla="*/ 21 h 64"/>
                <a:gd name="T6" fmla="*/ 35 w 71"/>
                <a:gd name="T7" fmla="*/ 0 h 64"/>
                <a:gd name="T8" fmla="*/ 0 w 71"/>
                <a:gd name="T9" fmla="*/ 21 h 64"/>
                <a:gd name="T10" fmla="*/ 0 w 71"/>
                <a:gd name="T11" fmla="*/ 56 h 64"/>
                <a:gd name="T12" fmla="*/ 0 w 71"/>
                <a:gd name="T1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4">
                  <a:moveTo>
                    <a:pt x="0" y="63"/>
                  </a:moveTo>
                  <a:lnTo>
                    <a:pt x="49" y="56"/>
                  </a:lnTo>
                  <a:lnTo>
                    <a:pt x="70" y="21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56"/>
                  </a:lnTo>
                  <a:lnTo>
                    <a:pt x="0" y="63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6A6EB33F-1D57-874B-B52B-ADD435F8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3452" y="11284937"/>
              <a:ext cx="39350" cy="26927"/>
            </a:xfrm>
            <a:custGeom>
              <a:avLst/>
              <a:gdLst>
                <a:gd name="T0" fmla="*/ 69 w 84"/>
                <a:gd name="T1" fmla="*/ 21 h 57"/>
                <a:gd name="T2" fmla="*/ 83 w 84"/>
                <a:gd name="T3" fmla="*/ 49 h 57"/>
                <a:gd name="T4" fmla="*/ 83 w 84"/>
                <a:gd name="T5" fmla="*/ 56 h 57"/>
                <a:gd name="T6" fmla="*/ 49 w 84"/>
                <a:gd name="T7" fmla="*/ 49 h 57"/>
                <a:gd name="T8" fmla="*/ 7 w 84"/>
                <a:gd name="T9" fmla="*/ 35 h 57"/>
                <a:gd name="T10" fmla="*/ 0 w 84"/>
                <a:gd name="T11" fmla="*/ 0 h 57"/>
                <a:gd name="T12" fmla="*/ 55 w 84"/>
                <a:gd name="T13" fmla="*/ 0 h 57"/>
                <a:gd name="T14" fmla="*/ 69 w 84"/>
                <a:gd name="T1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7">
                  <a:moveTo>
                    <a:pt x="69" y="21"/>
                  </a:moveTo>
                  <a:lnTo>
                    <a:pt x="83" y="49"/>
                  </a:lnTo>
                  <a:lnTo>
                    <a:pt x="83" y="56"/>
                  </a:lnTo>
                  <a:lnTo>
                    <a:pt x="49" y="49"/>
                  </a:lnTo>
                  <a:lnTo>
                    <a:pt x="7" y="3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69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1DFB025-A07E-8B40-AA1A-7004F4B4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9346" y="11980875"/>
              <a:ext cx="20711" cy="62137"/>
            </a:xfrm>
            <a:custGeom>
              <a:avLst/>
              <a:gdLst>
                <a:gd name="T0" fmla="*/ 28 w 43"/>
                <a:gd name="T1" fmla="*/ 28 h 133"/>
                <a:gd name="T2" fmla="*/ 42 w 43"/>
                <a:gd name="T3" fmla="*/ 14 h 133"/>
                <a:gd name="T4" fmla="*/ 42 w 43"/>
                <a:gd name="T5" fmla="*/ 0 h 133"/>
                <a:gd name="T6" fmla="*/ 0 w 43"/>
                <a:gd name="T7" fmla="*/ 35 h 133"/>
                <a:gd name="T8" fmla="*/ 35 w 43"/>
                <a:gd name="T9" fmla="*/ 132 h 133"/>
                <a:gd name="T10" fmla="*/ 35 w 43"/>
                <a:gd name="T11" fmla="*/ 62 h 133"/>
                <a:gd name="T12" fmla="*/ 28 w 43"/>
                <a:gd name="T13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3">
                  <a:moveTo>
                    <a:pt x="28" y="28"/>
                  </a:moveTo>
                  <a:lnTo>
                    <a:pt x="42" y="14"/>
                  </a:lnTo>
                  <a:lnTo>
                    <a:pt x="42" y="0"/>
                  </a:lnTo>
                  <a:lnTo>
                    <a:pt x="0" y="35"/>
                  </a:lnTo>
                  <a:lnTo>
                    <a:pt x="35" y="132"/>
                  </a:lnTo>
                  <a:lnTo>
                    <a:pt x="35" y="62"/>
                  </a:lnTo>
                  <a:lnTo>
                    <a:pt x="28" y="2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E9A544B-832C-5045-A5F3-E19A61DB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716" y="11860743"/>
              <a:ext cx="20711" cy="35212"/>
            </a:xfrm>
            <a:custGeom>
              <a:avLst/>
              <a:gdLst>
                <a:gd name="T0" fmla="*/ 6 w 42"/>
                <a:gd name="T1" fmla="*/ 76 h 77"/>
                <a:gd name="T2" fmla="*/ 41 w 42"/>
                <a:gd name="T3" fmla="*/ 69 h 77"/>
                <a:gd name="T4" fmla="*/ 13 w 42"/>
                <a:gd name="T5" fmla="*/ 0 h 77"/>
                <a:gd name="T6" fmla="*/ 0 w 42"/>
                <a:gd name="T7" fmla="*/ 27 h 77"/>
                <a:gd name="T8" fmla="*/ 6 w 42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">
                  <a:moveTo>
                    <a:pt x="6" y="76"/>
                  </a:moveTo>
                  <a:lnTo>
                    <a:pt x="41" y="69"/>
                  </a:lnTo>
                  <a:lnTo>
                    <a:pt x="13" y="0"/>
                  </a:lnTo>
                  <a:lnTo>
                    <a:pt x="0" y="27"/>
                  </a:lnTo>
                  <a:lnTo>
                    <a:pt x="6" y="7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1B66BC1E-2016-C044-ABA4-7AEDBF2C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9126" y="14113249"/>
              <a:ext cx="31065" cy="26927"/>
            </a:xfrm>
            <a:custGeom>
              <a:avLst/>
              <a:gdLst>
                <a:gd name="T0" fmla="*/ 21 w 64"/>
                <a:gd name="T1" fmla="*/ 56 h 57"/>
                <a:gd name="T2" fmla="*/ 63 w 64"/>
                <a:gd name="T3" fmla="*/ 35 h 57"/>
                <a:gd name="T4" fmla="*/ 42 w 64"/>
                <a:gd name="T5" fmla="*/ 0 h 57"/>
                <a:gd name="T6" fmla="*/ 0 w 64"/>
                <a:gd name="T7" fmla="*/ 14 h 57"/>
                <a:gd name="T8" fmla="*/ 21 w 64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21" y="56"/>
                  </a:moveTo>
                  <a:lnTo>
                    <a:pt x="63" y="35"/>
                  </a:lnTo>
                  <a:lnTo>
                    <a:pt x="42" y="0"/>
                  </a:lnTo>
                  <a:lnTo>
                    <a:pt x="0" y="14"/>
                  </a:lnTo>
                  <a:lnTo>
                    <a:pt x="21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4F9CD47B-8F00-9745-996B-9E64A8B98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0190" y="11311865"/>
              <a:ext cx="16569" cy="26926"/>
            </a:xfrm>
            <a:custGeom>
              <a:avLst/>
              <a:gdLst>
                <a:gd name="T0" fmla="*/ 28 w 35"/>
                <a:gd name="T1" fmla="*/ 56 h 57"/>
                <a:gd name="T2" fmla="*/ 34 w 35"/>
                <a:gd name="T3" fmla="*/ 0 h 57"/>
                <a:gd name="T4" fmla="*/ 0 w 35"/>
                <a:gd name="T5" fmla="*/ 21 h 57"/>
                <a:gd name="T6" fmla="*/ 7 w 35"/>
                <a:gd name="T7" fmla="*/ 56 h 57"/>
                <a:gd name="T8" fmla="*/ 28 w 35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7">
                  <a:moveTo>
                    <a:pt x="28" y="56"/>
                  </a:moveTo>
                  <a:lnTo>
                    <a:pt x="34" y="0"/>
                  </a:lnTo>
                  <a:lnTo>
                    <a:pt x="0" y="21"/>
                  </a:lnTo>
                  <a:lnTo>
                    <a:pt x="7" y="56"/>
                  </a:lnTo>
                  <a:lnTo>
                    <a:pt x="28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962B9CB-21DD-5247-8D25-2DADCD25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247" y="11220729"/>
              <a:ext cx="14497" cy="22783"/>
            </a:xfrm>
            <a:custGeom>
              <a:avLst/>
              <a:gdLst>
                <a:gd name="T0" fmla="*/ 0 w 29"/>
                <a:gd name="T1" fmla="*/ 0 h 50"/>
                <a:gd name="T2" fmla="*/ 28 w 29"/>
                <a:gd name="T3" fmla="*/ 0 h 50"/>
                <a:gd name="T4" fmla="*/ 21 w 29"/>
                <a:gd name="T5" fmla="*/ 28 h 50"/>
                <a:gd name="T6" fmla="*/ 0 w 29"/>
                <a:gd name="T7" fmla="*/ 49 h 50"/>
                <a:gd name="T8" fmla="*/ 0 w 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C9FBAEFD-89CC-C64F-8AC8-A2C62D8EE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0413" y="12018159"/>
              <a:ext cx="4142" cy="4142"/>
            </a:xfrm>
            <a:custGeom>
              <a:avLst/>
              <a:gdLst>
                <a:gd name="T0" fmla="*/ 0 w 8"/>
                <a:gd name="T1" fmla="*/ 0 h 8"/>
                <a:gd name="T2" fmla="*/ 7 w 8"/>
                <a:gd name="T3" fmla="*/ 7 h 8"/>
                <a:gd name="T4" fmla="*/ 0 w 8"/>
                <a:gd name="T5" fmla="*/ 7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50555766-EA42-8D4F-85C6-F75B8CEE7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0057" y="12001589"/>
              <a:ext cx="10356" cy="4142"/>
            </a:xfrm>
            <a:custGeom>
              <a:avLst/>
              <a:gdLst>
                <a:gd name="T0" fmla="*/ 0 w 22"/>
                <a:gd name="T1" fmla="*/ 0 h 8"/>
                <a:gd name="T2" fmla="*/ 21 w 22"/>
                <a:gd name="T3" fmla="*/ 7 h 8"/>
                <a:gd name="T4" fmla="*/ 0 w 2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0"/>
                  </a:move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059B796E-EA0D-9F4F-8845-40A21BB32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593" y="13233980"/>
              <a:ext cx="4142" cy="4142"/>
            </a:xfrm>
            <a:custGeom>
              <a:avLst/>
              <a:gdLst>
                <a:gd name="T0" fmla="*/ 0 w 7"/>
                <a:gd name="T1" fmla="*/ 7 h 8"/>
                <a:gd name="T2" fmla="*/ 6 w 7"/>
                <a:gd name="T3" fmla="*/ 7 h 8"/>
                <a:gd name="T4" fmla="*/ 0 w 7"/>
                <a:gd name="T5" fmla="*/ 0 h 8"/>
                <a:gd name="T6" fmla="*/ 0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DFF4A2A6-0C7D-6245-8AA3-F739ADF0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8740" y="11197946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7BB9D004-28C9-5D4E-B480-974083DE8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6392" y="9677651"/>
              <a:ext cx="1219884" cy="2294939"/>
            </a:xfrm>
            <a:custGeom>
              <a:avLst/>
              <a:gdLst>
                <a:gd name="T0" fmla="*/ 2519 w 2596"/>
                <a:gd name="T1" fmla="*/ 1627 h 4884"/>
                <a:gd name="T2" fmla="*/ 2435 w 2596"/>
                <a:gd name="T3" fmla="*/ 1961 h 4884"/>
                <a:gd name="T4" fmla="*/ 2456 w 2596"/>
                <a:gd name="T5" fmla="*/ 2309 h 4884"/>
                <a:gd name="T6" fmla="*/ 2568 w 2596"/>
                <a:gd name="T7" fmla="*/ 2441 h 4884"/>
                <a:gd name="T8" fmla="*/ 2526 w 2596"/>
                <a:gd name="T9" fmla="*/ 2539 h 4884"/>
                <a:gd name="T10" fmla="*/ 2408 w 2596"/>
                <a:gd name="T11" fmla="*/ 2713 h 4884"/>
                <a:gd name="T12" fmla="*/ 2234 w 2596"/>
                <a:gd name="T13" fmla="*/ 2643 h 4884"/>
                <a:gd name="T14" fmla="*/ 1969 w 2596"/>
                <a:gd name="T15" fmla="*/ 2706 h 4884"/>
                <a:gd name="T16" fmla="*/ 1614 w 2596"/>
                <a:gd name="T17" fmla="*/ 2907 h 4884"/>
                <a:gd name="T18" fmla="*/ 1531 w 2596"/>
                <a:gd name="T19" fmla="*/ 3074 h 4884"/>
                <a:gd name="T20" fmla="*/ 1531 w 2596"/>
                <a:gd name="T21" fmla="*/ 3207 h 4884"/>
                <a:gd name="T22" fmla="*/ 1538 w 2596"/>
                <a:gd name="T23" fmla="*/ 3367 h 4884"/>
                <a:gd name="T24" fmla="*/ 1573 w 2596"/>
                <a:gd name="T25" fmla="*/ 3666 h 4884"/>
                <a:gd name="T26" fmla="*/ 1468 w 2596"/>
                <a:gd name="T27" fmla="*/ 3867 h 4884"/>
                <a:gd name="T28" fmla="*/ 1148 w 2596"/>
                <a:gd name="T29" fmla="*/ 4055 h 4884"/>
                <a:gd name="T30" fmla="*/ 995 w 2596"/>
                <a:gd name="T31" fmla="*/ 4264 h 4884"/>
                <a:gd name="T32" fmla="*/ 877 w 2596"/>
                <a:gd name="T33" fmla="*/ 4445 h 4884"/>
                <a:gd name="T34" fmla="*/ 724 w 2596"/>
                <a:gd name="T35" fmla="*/ 4855 h 4884"/>
                <a:gd name="T36" fmla="*/ 439 w 2596"/>
                <a:gd name="T37" fmla="*/ 4855 h 4884"/>
                <a:gd name="T38" fmla="*/ 188 w 2596"/>
                <a:gd name="T39" fmla="*/ 4855 h 4884"/>
                <a:gd name="T40" fmla="*/ 28 w 2596"/>
                <a:gd name="T41" fmla="*/ 4716 h 4884"/>
                <a:gd name="T42" fmla="*/ 28 w 2596"/>
                <a:gd name="T43" fmla="*/ 4542 h 4884"/>
                <a:gd name="T44" fmla="*/ 28 w 2596"/>
                <a:gd name="T45" fmla="*/ 4333 h 4884"/>
                <a:gd name="T46" fmla="*/ 147 w 2596"/>
                <a:gd name="T47" fmla="*/ 4146 h 4884"/>
                <a:gd name="T48" fmla="*/ 327 w 2596"/>
                <a:gd name="T49" fmla="*/ 4013 h 4884"/>
                <a:gd name="T50" fmla="*/ 404 w 2596"/>
                <a:gd name="T51" fmla="*/ 3784 h 4884"/>
                <a:gd name="T52" fmla="*/ 453 w 2596"/>
                <a:gd name="T53" fmla="*/ 3457 h 4884"/>
                <a:gd name="T54" fmla="*/ 397 w 2596"/>
                <a:gd name="T55" fmla="*/ 3227 h 4884"/>
                <a:gd name="T56" fmla="*/ 599 w 2596"/>
                <a:gd name="T57" fmla="*/ 3109 h 4884"/>
                <a:gd name="T58" fmla="*/ 821 w 2596"/>
                <a:gd name="T59" fmla="*/ 3116 h 4884"/>
                <a:gd name="T60" fmla="*/ 961 w 2596"/>
                <a:gd name="T61" fmla="*/ 2921 h 4884"/>
                <a:gd name="T62" fmla="*/ 947 w 2596"/>
                <a:gd name="T63" fmla="*/ 2643 h 4884"/>
                <a:gd name="T64" fmla="*/ 856 w 2596"/>
                <a:gd name="T65" fmla="*/ 2573 h 4884"/>
                <a:gd name="T66" fmla="*/ 717 w 2596"/>
                <a:gd name="T67" fmla="*/ 2177 h 4884"/>
                <a:gd name="T68" fmla="*/ 696 w 2596"/>
                <a:gd name="T69" fmla="*/ 1892 h 4884"/>
                <a:gd name="T70" fmla="*/ 564 w 2596"/>
                <a:gd name="T71" fmla="*/ 1488 h 4884"/>
                <a:gd name="T72" fmla="*/ 432 w 2596"/>
                <a:gd name="T73" fmla="*/ 1314 h 4884"/>
                <a:gd name="T74" fmla="*/ 321 w 2596"/>
                <a:gd name="T75" fmla="*/ 1029 h 4884"/>
                <a:gd name="T76" fmla="*/ 286 w 2596"/>
                <a:gd name="T77" fmla="*/ 841 h 4884"/>
                <a:gd name="T78" fmla="*/ 265 w 2596"/>
                <a:gd name="T79" fmla="*/ 626 h 4884"/>
                <a:gd name="T80" fmla="*/ 237 w 2596"/>
                <a:gd name="T81" fmla="*/ 438 h 4884"/>
                <a:gd name="T82" fmla="*/ 369 w 2596"/>
                <a:gd name="T83" fmla="*/ 313 h 4884"/>
                <a:gd name="T84" fmla="*/ 494 w 2596"/>
                <a:gd name="T85" fmla="*/ 313 h 4884"/>
                <a:gd name="T86" fmla="*/ 634 w 2596"/>
                <a:gd name="T87" fmla="*/ 320 h 4884"/>
                <a:gd name="T88" fmla="*/ 634 w 2596"/>
                <a:gd name="T89" fmla="*/ 389 h 4884"/>
                <a:gd name="T90" fmla="*/ 689 w 2596"/>
                <a:gd name="T91" fmla="*/ 549 h 4884"/>
                <a:gd name="T92" fmla="*/ 849 w 2596"/>
                <a:gd name="T93" fmla="*/ 521 h 4884"/>
                <a:gd name="T94" fmla="*/ 961 w 2596"/>
                <a:gd name="T95" fmla="*/ 542 h 4884"/>
                <a:gd name="T96" fmla="*/ 1128 w 2596"/>
                <a:gd name="T97" fmla="*/ 473 h 4884"/>
                <a:gd name="T98" fmla="*/ 1211 w 2596"/>
                <a:gd name="T99" fmla="*/ 487 h 4884"/>
                <a:gd name="T100" fmla="*/ 1239 w 2596"/>
                <a:gd name="T101" fmla="*/ 320 h 4884"/>
                <a:gd name="T102" fmla="*/ 1274 w 2596"/>
                <a:gd name="T103" fmla="*/ 187 h 4884"/>
                <a:gd name="T104" fmla="*/ 1336 w 2596"/>
                <a:gd name="T105" fmla="*/ 27 h 4884"/>
                <a:gd name="T106" fmla="*/ 1454 w 2596"/>
                <a:gd name="T107" fmla="*/ 34 h 4884"/>
                <a:gd name="T108" fmla="*/ 1649 w 2596"/>
                <a:gd name="T109" fmla="*/ 34 h 4884"/>
                <a:gd name="T110" fmla="*/ 1607 w 2596"/>
                <a:gd name="T111" fmla="*/ 208 h 4884"/>
                <a:gd name="T112" fmla="*/ 1566 w 2596"/>
                <a:gd name="T113" fmla="*/ 514 h 4884"/>
                <a:gd name="T114" fmla="*/ 1413 w 2596"/>
                <a:gd name="T115" fmla="*/ 786 h 4884"/>
                <a:gd name="T116" fmla="*/ 1566 w 2596"/>
                <a:gd name="T117" fmla="*/ 1106 h 4884"/>
                <a:gd name="T118" fmla="*/ 1962 w 2596"/>
                <a:gd name="T119" fmla="*/ 1210 h 4884"/>
                <a:gd name="T120" fmla="*/ 2143 w 2596"/>
                <a:gd name="T121" fmla="*/ 1391 h 4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6" h="4884">
                  <a:moveTo>
                    <a:pt x="2303" y="1447"/>
                  </a:moveTo>
                  <a:lnTo>
                    <a:pt x="2352" y="1544"/>
                  </a:lnTo>
                  <a:lnTo>
                    <a:pt x="2421" y="1593"/>
                  </a:lnTo>
                  <a:lnTo>
                    <a:pt x="2519" y="1627"/>
                  </a:lnTo>
                  <a:lnTo>
                    <a:pt x="2505" y="1655"/>
                  </a:lnTo>
                  <a:lnTo>
                    <a:pt x="2449" y="1801"/>
                  </a:lnTo>
                  <a:lnTo>
                    <a:pt x="2435" y="1864"/>
                  </a:lnTo>
                  <a:lnTo>
                    <a:pt x="2435" y="1961"/>
                  </a:lnTo>
                  <a:lnTo>
                    <a:pt x="2491" y="2031"/>
                  </a:lnTo>
                  <a:lnTo>
                    <a:pt x="2498" y="2079"/>
                  </a:lnTo>
                  <a:lnTo>
                    <a:pt x="2449" y="2233"/>
                  </a:lnTo>
                  <a:lnTo>
                    <a:pt x="2456" y="2309"/>
                  </a:lnTo>
                  <a:lnTo>
                    <a:pt x="2484" y="2323"/>
                  </a:lnTo>
                  <a:lnTo>
                    <a:pt x="2484" y="2330"/>
                  </a:lnTo>
                  <a:lnTo>
                    <a:pt x="2491" y="2386"/>
                  </a:lnTo>
                  <a:lnTo>
                    <a:pt x="2568" y="2441"/>
                  </a:lnTo>
                  <a:lnTo>
                    <a:pt x="2595" y="2448"/>
                  </a:lnTo>
                  <a:lnTo>
                    <a:pt x="2547" y="2490"/>
                  </a:lnTo>
                  <a:lnTo>
                    <a:pt x="2533" y="2511"/>
                  </a:lnTo>
                  <a:lnTo>
                    <a:pt x="2526" y="2539"/>
                  </a:lnTo>
                  <a:lnTo>
                    <a:pt x="2533" y="2594"/>
                  </a:lnTo>
                  <a:lnTo>
                    <a:pt x="2519" y="2622"/>
                  </a:lnTo>
                  <a:lnTo>
                    <a:pt x="2421" y="2740"/>
                  </a:lnTo>
                  <a:lnTo>
                    <a:pt x="2408" y="2713"/>
                  </a:lnTo>
                  <a:lnTo>
                    <a:pt x="2331" y="2678"/>
                  </a:lnTo>
                  <a:lnTo>
                    <a:pt x="2303" y="2706"/>
                  </a:lnTo>
                  <a:lnTo>
                    <a:pt x="2268" y="2685"/>
                  </a:lnTo>
                  <a:lnTo>
                    <a:pt x="2234" y="2643"/>
                  </a:lnTo>
                  <a:lnTo>
                    <a:pt x="2227" y="2643"/>
                  </a:lnTo>
                  <a:lnTo>
                    <a:pt x="2087" y="2657"/>
                  </a:lnTo>
                  <a:lnTo>
                    <a:pt x="2060" y="2671"/>
                  </a:lnTo>
                  <a:lnTo>
                    <a:pt x="1969" y="2706"/>
                  </a:lnTo>
                  <a:lnTo>
                    <a:pt x="1928" y="2719"/>
                  </a:lnTo>
                  <a:lnTo>
                    <a:pt x="1781" y="2803"/>
                  </a:lnTo>
                  <a:lnTo>
                    <a:pt x="1740" y="2838"/>
                  </a:lnTo>
                  <a:lnTo>
                    <a:pt x="1614" y="2907"/>
                  </a:lnTo>
                  <a:lnTo>
                    <a:pt x="1580" y="2970"/>
                  </a:lnTo>
                  <a:lnTo>
                    <a:pt x="1552" y="3012"/>
                  </a:lnTo>
                  <a:lnTo>
                    <a:pt x="1552" y="3019"/>
                  </a:lnTo>
                  <a:lnTo>
                    <a:pt x="1531" y="3074"/>
                  </a:lnTo>
                  <a:lnTo>
                    <a:pt x="1510" y="3102"/>
                  </a:lnTo>
                  <a:lnTo>
                    <a:pt x="1489" y="3137"/>
                  </a:lnTo>
                  <a:lnTo>
                    <a:pt x="1517" y="3179"/>
                  </a:lnTo>
                  <a:lnTo>
                    <a:pt x="1531" y="3207"/>
                  </a:lnTo>
                  <a:lnTo>
                    <a:pt x="1531" y="3234"/>
                  </a:lnTo>
                  <a:lnTo>
                    <a:pt x="1531" y="3262"/>
                  </a:lnTo>
                  <a:lnTo>
                    <a:pt x="1531" y="3297"/>
                  </a:lnTo>
                  <a:lnTo>
                    <a:pt x="1538" y="3367"/>
                  </a:lnTo>
                  <a:lnTo>
                    <a:pt x="1545" y="3401"/>
                  </a:lnTo>
                  <a:lnTo>
                    <a:pt x="1552" y="3471"/>
                  </a:lnTo>
                  <a:lnTo>
                    <a:pt x="1566" y="3596"/>
                  </a:lnTo>
                  <a:lnTo>
                    <a:pt x="1573" y="3666"/>
                  </a:lnTo>
                  <a:lnTo>
                    <a:pt x="1552" y="3763"/>
                  </a:lnTo>
                  <a:lnTo>
                    <a:pt x="1545" y="3770"/>
                  </a:lnTo>
                  <a:lnTo>
                    <a:pt x="1510" y="3819"/>
                  </a:lnTo>
                  <a:lnTo>
                    <a:pt x="1468" y="3867"/>
                  </a:lnTo>
                  <a:lnTo>
                    <a:pt x="1413" y="3923"/>
                  </a:lnTo>
                  <a:lnTo>
                    <a:pt x="1343" y="3965"/>
                  </a:lnTo>
                  <a:lnTo>
                    <a:pt x="1190" y="4027"/>
                  </a:lnTo>
                  <a:lnTo>
                    <a:pt x="1148" y="4055"/>
                  </a:lnTo>
                  <a:lnTo>
                    <a:pt x="1141" y="4062"/>
                  </a:lnTo>
                  <a:lnTo>
                    <a:pt x="1079" y="4153"/>
                  </a:lnTo>
                  <a:lnTo>
                    <a:pt x="1009" y="4250"/>
                  </a:lnTo>
                  <a:lnTo>
                    <a:pt x="995" y="4264"/>
                  </a:lnTo>
                  <a:lnTo>
                    <a:pt x="982" y="4285"/>
                  </a:lnTo>
                  <a:lnTo>
                    <a:pt x="926" y="4347"/>
                  </a:lnTo>
                  <a:lnTo>
                    <a:pt x="884" y="4417"/>
                  </a:lnTo>
                  <a:lnTo>
                    <a:pt x="877" y="4445"/>
                  </a:lnTo>
                  <a:lnTo>
                    <a:pt x="835" y="4653"/>
                  </a:lnTo>
                  <a:lnTo>
                    <a:pt x="821" y="4702"/>
                  </a:lnTo>
                  <a:lnTo>
                    <a:pt x="801" y="4744"/>
                  </a:lnTo>
                  <a:lnTo>
                    <a:pt x="724" y="4855"/>
                  </a:lnTo>
                  <a:lnTo>
                    <a:pt x="620" y="4876"/>
                  </a:lnTo>
                  <a:lnTo>
                    <a:pt x="571" y="4876"/>
                  </a:lnTo>
                  <a:lnTo>
                    <a:pt x="529" y="4869"/>
                  </a:lnTo>
                  <a:lnTo>
                    <a:pt x="439" y="4855"/>
                  </a:lnTo>
                  <a:lnTo>
                    <a:pt x="342" y="4876"/>
                  </a:lnTo>
                  <a:lnTo>
                    <a:pt x="293" y="4876"/>
                  </a:lnTo>
                  <a:lnTo>
                    <a:pt x="237" y="4883"/>
                  </a:lnTo>
                  <a:lnTo>
                    <a:pt x="188" y="4855"/>
                  </a:lnTo>
                  <a:lnTo>
                    <a:pt x="167" y="4855"/>
                  </a:lnTo>
                  <a:lnTo>
                    <a:pt x="105" y="4806"/>
                  </a:lnTo>
                  <a:lnTo>
                    <a:pt x="91" y="4806"/>
                  </a:lnTo>
                  <a:lnTo>
                    <a:pt x="28" y="4716"/>
                  </a:lnTo>
                  <a:lnTo>
                    <a:pt x="8" y="4660"/>
                  </a:lnTo>
                  <a:lnTo>
                    <a:pt x="42" y="4626"/>
                  </a:lnTo>
                  <a:lnTo>
                    <a:pt x="35" y="4563"/>
                  </a:lnTo>
                  <a:lnTo>
                    <a:pt x="28" y="4542"/>
                  </a:lnTo>
                  <a:lnTo>
                    <a:pt x="0" y="4493"/>
                  </a:lnTo>
                  <a:lnTo>
                    <a:pt x="35" y="4424"/>
                  </a:lnTo>
                  <a:lnTo>
                    <a:pt x="35" y="4382"/>
                  </a:lnTo>
                  <a:lnTo>
                    <a:pt x="28" y="4333"/>
                  </a:lnTo>
                  <a:lnTo>
                    <a:pt x="8" y="4250"/>
                  </a:lnTo>
                  <a:lnTo>
                    <a:pt x="14" y="4187"/>
                  </a:lnTo>
                  <a:lnTo>
                    <a:pt x="98" y="4153"/>
                  </a:lnTo>
                  <a:lnTo>
                    <a:pt x="147" y="4146"/>
                  </a:lnTo>
                  <a:lnTo>
                    <a:pt x="202" y="4125"/>
                  </a:lnTo>
                  <a:lnTo>
                    <a:pt x="230" y="4104"/>
                  </a:lnTo>
                  <a:lnTo>
                    <a:pt x="307" y="4034"/>
                  </a:lnTo>
                  <a:lnTo>
                    <a:pt x="327" y="4013"/>
                  </a:lnTo>
                  <a:lnTo>
                    <a:pt x="334" y="3951"/>
                  </a:lnTo>
                  <a:lnTo>
                    <a:pt x="355" y="3895"/>
                  </a:lnTo>
                  <a:lnTo>
                    <a:pt x="390" y="3832"/>
                  </a:lnTo>
                  <a:lnTo>
                    <a:pt x="404" y="3784"/>
                  </a:lnTo>
                  <a:lnTo>
                    <a:pt x="467" y="3666"/>
                  </a:lnTo>
                  <a:lnTo>
                    <a:pt x="474" y="3589"/>
                  </a:lnTo>
                  <a:lnTo>
                    <a:pt x="501" y="3506"/>
                  </a:lnTo>
                  <a:lnTo>
                    <a:pt x="453" y="3457"/>
                  </a:lnTo>
                  <a:lnTo>
                    <a:pt x="376" y="3373"/>
                  </a:lnTo>
                  <a:lnTo>
                    <a:pt x="327" y="3332"/>
                  </a:lnTo>
                  <a:lnTo>
                    <a:pt x="369" y="3241"/>
                  </a:lnTo>
                  <a:lnTo>
                    <a:pt x="397" y="3227"/>
                  </a:lnTo>
                  <a:lnTo>
                    <a:pt x="460" y="3207"/>
                  </a:lnTo>
                  <a:lnTo>
                    <a:pt x="550" y="3165"/>
                  </a:lnTo>
                  <a:lnTo>
                    <a:pt x="550" y="3151"/>
                  </a:lnTo>
                  <a:lnTo>
                    <a:pt x="599" y="3109"/>
                  </a:lnTo>
                  <a:lnTo>
                    <a:pt x="682" y="3102"/>
                  </a:lnTo>
                  <a:lnTo>
                    <a:pt x="731" y="3116"/>
                  </a:lnTo>
                  <a:lnTo>
                    <a:pt x="801" y="3130"/>
                  </a:lnTo>
                  <a:lnTo>
                    <a:pt x="821" y="3116"/>
                  </a:lnTo>
                  <a:lnTo>
                    <a:pt x="821" y="3130"/>
                  </a:lnTo>
                  <a:lnTo>
                    <a:pt x="856" y="3109"/>
                  </a:lnTo>
                  <a:lnTo>
                    <a:pt x="919" y="3040"/>
                  </a:lnTo>
                  <a:lnTo>
                    <a:pt x="961" y="2921"/>
                  </a:lnTo>
                  <a:lnTo>
                    <a:pt x="982" y="2838"/>
                  </a:lnTo>
                  <a:lnTo>
                    <a:pt x="974" y="2671"/>
                  </a:lnTo>
                  <a:lnTo>
                    <a:pt x="954" y="2650"/>
                  </a:lnTo>
                  <a:lnTo>
                    <a:pt x="947" y="2643"/>
                  </a:lnTo>
                  <a:lnTo>
                    <a:pt x="947" y="2650"/>
                  </a:lnTo>
                  <a:lnTo>
                    <a:pt x="926" y="2650"/>
                  </a:lnTo>
                  <a:lnTo>
                    <a:pt x="877" y="2622"/>
                  </a:lnTo>
                  <a:lnTo>
                    <a:pt x="856" y="2573"/>
                  </a:lnTo>
                  <a:lnTo>
                    <a:pt x="821" y="2504"/>
                  </a:lnTo>
                  <a:lnTo>
                    <a:pt x="787" y="2462"/>
                  </a:lnTo>
                  <a:lnTo>
                    <a:pt x="766" y="2406"/>
                  </a:lnTo>
                  <a:lnTo>
                    <a:pt x="717" y="2177"/>
                  </a:lnTo>
                  <a:lnTo>
                    <a:pt x="717" y="2093"/>
                  </a:lnTo>
                  <a:lnTo>
                    <a:pt x="703" y="2024"/>
                  </a:lnTo>
                  <a:lnTo>
                    <a:pt x="703" y="1947"/>
                  </a:lnTo>
                  <a:lnTo>
                    <a:pt x="696" y="1892"/>
                  </a:lnTo>
                  <a:lnTo>
                    <a:pt x="682" y="1794"/>
                  </a:lnTo>
                  <a:lnTo>
                    <a:pt x="648" y="1662"/>
                  </a:lnTo>
                  <a:lnTo>
                    <a:pt x="599" y="1530"/>
                  </a:lnTo>
                  <a:lnTo>
                    <a:pt x="564" y="1488"/>
                  </a:lnTo>
                  <a:lnTo>
                    <a:pt x="529" y="1412"/>
                  </a:lnTo>
                  <a:lnTo>
                    <a:pt x="460" y="1328"/>
                  </a:lnTo>
                  <a:lnTo>
                    <a:pt x="432" y="1328"/>
                  </a:lnTo>
                  <a:lnTo>
                    <a:pt x="432" y="1314"/>
                  </a:lnTo>
                  <a:lnTo>
                    <a:pt x="390" y="1238"/>
                  </a:lnTo>
                  <a:lnTo>
                    <a:pt x="376" y="1203"/>
                  </a:lnTo>
                  <a:lnTo>
                    <a:pt x="334" y="1043"/>
                  </a:lnTo>
                  <a:lnTo>
                    <a:pt x="321" y="1029"/>
                  </a:lnTo>
                  <a:lnTo>
                    <a:pt x="300" y="974"/>
                  </a:lnTo>
                  <a:lnTo>
                    <a:pt x="300" y="904"/>
                  </a:lnTo>
                  <a:lnTo>
                    <a:pt x="293" y="876"/>
                  </a:lnTo>
                  <a:lnTo>
                    <a:pt x="286" y="841"/>
                  </a:lnTo>
                  <a:lnTo>
                    <a:pt x="258" y="709"/>
                  </a:lnTo>
                  <a:lnTo>
                    <a:pt x="244" y="681"/>
                  </a:lnTo>
                  <a:lnTo>
                    <a:pt x="237" y="667"/>
                  </a:lnTo>
                  <a:lnTo>
                    <a:pt x="265" y="626"/>
                  </a:lnTo>
                  <a:lnTo>
                    <a:pt x="265" y="605"/>
                  </a:lnTo>
                  <a:lnTo>
                    <a:pt x="230" y="514"/>
                  </a:lnTo>
                  <a:lnTo>
                    <a:pt x="209" y="480"/>
                  </a:lnTo>
                  <a:lnTo>
                    <a:pt x="237" y="438"/>
                  </a:lnTo>
                  <a:lnTo>
                    <a:pt x="244" y="389"/>
                  </a:lnTo>
                  <a:lnTo>
                    <a:pt x="265" y="382"/>
                  </a:lnTo>
                  <a:lnTo>
                    <a:pt x="321" y="313"/>
                  </a:lnTo>
                  <a:lnTo>
                    <a:pt x="369" y="313"/>
                  </a:lnTo>
                  <a:lnTo>
                    <a:pt x="397" y="340"/>
                  </a:lnTo>
                  <a:lnTo>
                    <a:pt x="425" y="326"/>
                  </a:lnTo>
                  <a:lnTo>
                    <a:pt x="439" y="354"/>
                  </a:lnTo>
                  <a:lnTo>
                    <a:pt x="494" y="313"/>
                  </a:lnTo>
                  <a:lnTo>
                    <a:pt x="557" y="340"/>
                  </a:lnTo>
                  <a:lnTo>
                    <a:pt x="585" y="347"/>
                  </a:lnTo>
                  <a:lnTo>
                    <a:pt x="620" y="340"/>
                  </a:lnTo>
                  <a:lnTo>
                    <a:pt x="634" y="320"/>
                  </a:lnTo>
                  <a:lnTo>
                    <a:pt x="661" y="326"/>
                  </a:lnTo>
                  <a:lnTo>
                    <a:pt x="668" y="347"/>
                  </a:lnTo>
                  <a:lnTo>
                    <a:pt x="654" y="361"/>
                  </a:lnTo>
                  <a:lnTo>
                    <a:pt x="634" y="389"/>
                  </a:lnTo>
                  <a:lnTo>
                    <a:pt x="634" y="445"/>
                  </a:lnTo>
                  <a:lnTo>
                    <a:pt x="648" y="473"/>
                  </a:lnTo>
                  <a:lnTo>
                    <a:pt x="689" y="521"/>
                  </a:lnTo>
                  <a:lnTo>
                    <a:pt x="689" y="549"/>
                  </a:lnTo>
                  <a:lnTo>
                    <a:pt x="717" y="542"/>
                  </a:lnTo>
                  <a:lnTo>
                    <a:pt x="766" y="521"/>
                  </a:lnTo>
                  <a:lnTo>
                    <a:pt x="801" y="521"/>
                  </a:lnTo>
                  <a:lnTo>
                    <a:pt x="849" y="521"/>
                  </a:lnTo>
                  <a:lnTo>
                    <a:pt x="877" y="493"/>
                  </a:lnTo>
                  <a:lnTo>
                    <a:pt x="898" y="507"/>
                  </a:lnTo>
                  <a:lnTo>
                    <a:pt x="919" y="514"/>
                  </a:lnTo>
                  <a:lnTo>
                    <a:pt x="961" y="542"/>
                  </a:lnTo>
                  <a:lnTo>
                    <a:pt x="961" y="473"/>
                  </a:lnTo>
                  <a:lnTo>
                    <a:pt x="1009" y="480"/>
                  </a:lnTo>
                  <a:lnTo>
                    <a:pt x="1072" y="459"/>
                  </a:lnTo>
                  <a:lnTo>
                    <a:pt x="1128" y="473"/>
                  </a:lnTo>
                  <a:lnTo>
                    <a:pt x="1176" y="521"/>
                  </a:lnTo>
                  <a:lnTo>
                    <a:pt x="1204" y="535"/>
                  </a:lnTo>
                  <a:lnTo>
                    <a:pt x="1204" y="493"/>
                  </a:lnTo>
                  <a:lnTo>
                    <a:pt x="1211" y="487"/>
                  </a:lnTo>
                  <a:lnTo>
                    <a:pt x="1162" y="452"/>
                  </a:lnTo>
                  <a:lnTo>
                    <a:pt x="1211" y="389"/>
                  </a:lnTo>
                  <a:lnTo>
                    <a:pt x="1218" y="375"/>
                  </a:lnTo>
                  <a:lnTo>
                    <a:pt x="1239" y="320"/>
                  </a:lnTo>
                  <a:lnTo>
                    <a:pt x="1246" y="320"/>
                  </a:lnTo>
                  <a:lnTo>
                    <a:pt x="1260" y="257"/>
                  </a:lnTo>
                  <a:lnTo>
                    <a:pt x="1274" y="194"/>
                  </a:lnTo>
                  <a:lnTo>
                    <a:pt x="1274" y="187"/>
                  </a:lnTo>
                  <a:lnTo>
                    <a:pt x="1288" y="118"/>
                  </a:lnTo>
                  <a:lnTo>
                    <a:pt x="1288" y="34"/>
                  </a:lnTo>
                  <a:lnTo>
                    <a:pt x="1308" y="0"/>
                  </a:lnTo>
                  <a:lnTo>
                    <a:pt x="1336" y="27"/>
                  </a:lnTo>
                  <a:lnTo>
                    <a:pt x="1392" y="27"/>
                  </a:lnTo>
                  <a:lnTo>
                    <a:pt x="1434" y="34"/>
                  </a:lnTo>
                  <a:lnTo>
                    <a:pt x="1441" y="27"/>
                  </a:lnTo>
                  <a:lnTo>
                    <a:pt x="1454" y="34"/>
                  </a:lnTo>
                  <a:lnTo>
                    <a:pt x="1482" y="55"/>
                  </a:lnTo>
                  <a:lnTo>
                    <a:pt x="1545" y="34"/>
                  </a:lnTo>
                  <a:lnTo>
                    <a:pt x="1601" y="27"/>
                  </a:lnTo>
                  <a:lnTo>
                    <a:pt x="1649" y="34"/>
                  </a:lnTo>
                  <a:lnTo>
                    <a:pt x="1677" y="55"/>
                  </a:lnTo>
                  <a:lnTo>
                    <a:pt x="1607" y="153"/>
                  </a:lnTo>
                  <a:lnTo>
                    <a:pt x="1607" y="194"/>
                  </a:lnTo>
                  <a:lnTo>
                    <a:pt x="1607" y="208"/>
                  </a:lnTo>
                  <a:lnTo>
                    <a:pt x="1607" y="257"/>
                  </a:lnTo>
                  <a:lnTo>
                    <a:pt x="1642" y="382"/>
                  </a:lnTo>
                  <a:lnTo>
                    <a:pt x="1649" y="389"/>
                  </a:lnTo>
                  <a:lnTo>
                    <a:pt x="1566" y="514"/>
                  </a:lnTo>
                  <a:lnTo>
                    <a:pt x="1566" y="521"/>
                  </a:lnTo>
                  <a:lnTo>
                    <a:pt x="1468" y="653"/>
                  </a:lnTo>
                  <a:lnTo>
                    <a:pt x="1420" y="765"/>
                  </a:lnTo>
                  <a:lnTo>
                    <a:pt x="1413" y="786"/>
                  </a:lnTo>
                  <a:lnTo>
                    <a:pt x="1420" y="855"/>
                  </a:lnTo>
                  <a:lnTo>
                    <a:pt x="1482" y="918"/>
                  </a:lnTo>
                  <a:lnTo>
                    <a:pt x="1482" y="1043"/>
                  </a:lnTo>
                  <a:lnTo>
                    <a:pt x="1566" y="1106"/>
                  </a:lnTo>
                  <a:lnTo>
                    <a:pt x="1670" y="1147"/>
                  </a:lnTo>
                  <a:lnTo>
                    <a:pt x="1837" y="1147"/>
                  </a:lnTo>
                  <a:lnTo>
                    <a:pt x="1879" y="1141"/>
                  </a:lnTo>
                  <a:lnTo>
                    <a:pt x="1962" y="1210"/>
                  </a:lnTo>
                  <a:lnTo>
                    <a:pt x="1990" y="1273"/>
                  </a:lnTo>
                  <a:lnTo>
                    <a:pt x="2032" y="1314"/>
                  </a:lnTo>
                  <a:lnTo>
                    <a:pt x="2095" y="1356"/>
                  </a:lnTo>
                  <a:lnTo>
                    <a:pt x="2143" y="1391"/>
                  </a:lnTo>
                  <a:lnTo>
                    <a:pt x="2234" y="1433"/>
                  </a:lnTo>
                  <a:lnTo>
                    <a:pt x="2303" y="1447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C4055D84-D049-EA44-8669-7941C09B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987" y="9043851"/>
              <a:ext cx="10356" cy="10357"/>
            </a:xfrm>
            <a:custGeom>
              <a:avLst/>
              <a:gdLst>
                <a:gd name="T0" fmla="*/ 14 w 22"/>
                <a:gd name="T1" fmla="*/ 0 h 22"/>
                <a:gd name="T2" fmla="*/ 21 w 22"/>
                <a:gd name="T3" fmla="*/ 21 h 22"/>
                <a:gd name="T4" fmla="*/ 0 w 22"/>
                <a:gd name="T5" fmla="*/ 7 h 22"/>
                <a:gd name="T6" fmla="*/ 14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14" y="0"/>
                  </a:moveTo>
                  <a:lnTo>
                    <a:pt x="21" y="21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4C8AE134-9BB8-8D41-BA85-D20FFD018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8570" y="8654458"/>
              <a:ext cx="1186747" cy="1282101"/>
            </a:xfrm>
            <a:custGeom>
              <a:avLst/>
              <a:gdLst>
                <a:gd name="T0" fmla="*/ 1822 w 2526"/>
                <a:gd name="T1" fmla="*/ 2205 h 2728"/>
                <a:gd name="T2" fmla="*/ 1968 w 2526"/>
                <a:gd name="T3" fmla="*/ 2233 h 2728"/>
                <a:gd name="T4" fmla="*/ 2191 w 2526"/>
                <a:gd name="T5" fmla="*/ 2205 h 2728"/>
                <a:gd name="T6" fmla="*/ 2434 w 2526"/>
                <a:gd name="T7" fmla="*/ 1781 h 2728"/>
                <a:gd name="T8" fmla="*/ 2476 w 2526"/>
                <a:gd name="T9" fmla="*/ 1586 h 2728"/>
                <a:gd name="T10" fmla="*/ 2358 w 2526"/>
                <a:gd name="T11" fmla="*/ 1454 h 2728"/>
                <a:gd name="T12" fmla="*/ 2288 w 2526"/>
                <a:gd name="T13" fmla="*/ 1322 h 2728"/>
                <a:gd name="T14" fmla="*/ 2267 w 2526"/>
                <a:gd name="T15" fmla="*/ 1113 h 2728"/>
                <a:gd name="T16" fmla="*/ 2288 w 2526"/>
                <a:gd name="T17" fmla="*/ 926 h 2728"/>
                <a:gd name="T18" fmla="*/ 2163 w 2526"/>
                <a:gd name="T19" fmla="*/ 863 h 2728"/>
                <a:gd name="T20" fmla="*/ 2066 w 2526"/>
                <a:gd name="T21" fmla="*/ 821 h 2728"/>
                <a:gd name="T22" fmla="*/ 2031 w 2526"/>
                <a:gd name="T23" fmla="*/ 884 h 2728"/>
                <a:gd name="T24" fmla="*/ 1989 w 2526"/>
                <a:gd name="T25" fmla="*/ 884 h 2728"/>
                <a:gd name="T26" fmla="*/ 1927 w 2526"/>
                <a:gd name="T27" fmla="*/ 821 h 2728"/>
                <a:gd name="T28" fmla="*/ 1739 w 2526"/>
                <a:gd name="T29" fmla="*/ 898 h 2728"/>
                <a:gd name="T30" fmla="*/ 1495 w 2526"/>
                <a:gd name="T31" fmla="*/ 661 h 2728"/>
                <a:gd name="T32" fmla="*/ 1301 w 2526"/>
                <a:gd name="T33" fmla="*/ 529 h 2728"/>
                <a:gd name="T34" fmla="*/ 1113 w 2526"/>
                <a:gd name="T35" fmla="*/ 362 h 2728"/>
                <a:gd name="T36" fmla="*/ 1113 w 2526"/>
                <a:gd name="T37" fmla="*/ 167 h 2728"/>
                <a:gd name="T38" fmla="*/ 1022 w 2526"/>
                <a:gd name="T39" fmla="*/ 70 h 2728"/>
                <a:gd name="T40" fmla="*/ 904 w 2526"/>
                <a:gd name="T41" fmla="*/ 0 h 2728"/>
                <a:gd name="T42" fmla="*/ 820 w 2526"/>
                <a:gd name="T43" fmla="*/ 14 h 2728"/>
                <a:gd name="T44" fmla="*/ 716 w 2526"/>
                <a:gd name="T45" fmla="*/ 111 h 2728"/>
                <a:gd name="T46" fmla="*/ 549 w 2526"/>
                <a:gd name="T47" fmla="*/ 105 h 2728"/>
                <a:gd name="T48" fmla="*/ 347 w 2526"/>
                <a:gd name="T49" fmla="*/ 174 h 2728"/>
                <a:gd name="T50" fmla="*/ 382 w 2526"/>
                <a:gd name="T51" fmla="*/ 376 h 2728"/>
                <a:gd name="T52" fmla="*/ 229 w 2526"/>
                <a:gd name="T53" fmla="*/ 536 h 2728"/>
                <a:gd name="T54" fmla="*/ 118 w 2526"/>
                <a:gd name="T55" fmla="*/ 571 h 2728"/>
                <a:gd name="T56" fmla="*/ 62 w 2526"/>
                <a:gd name="T57" fmla="*/ 661 h 2728"/>
                <a:gd name="T58" fmla="*/ 69 w 2526"/>
                <a:gd name="T59" fmla="*/ 717 h 2728"/>
                <a:gd name="T60" fmla="*/ 90 w 2526"/>
                <a:gd name="T61" fmla="*/ 814 h 2728"/>
                <a:gd name="T62" fmla="*/ 201 w 2526"/>
                <a:gd name="T63" fmla="*/ 1009 h 2728"/>
                <a:gd name="T64" fmla="*/ 222 w 2526"/>
                <a:gd name="T65" fmla="*/ 1106 h 2728"/>
                <a:gd name="T66" fmla="*/ 320 w 2526"/>
                <a:gd name="T67" fmla="*/ 1245 h 2728"/>
                <a:gd name="T68" fmla="*/ 334 w 2526"/>
                <a:gd name="T69" fmla="*/ 1350 h 2728"/>
                <a:gd name="T70" fmla="*/ 417 w 2526"/>
                <a:gd name="T71" fmla="*/ 1517 h 2728"/>
                <a:gd name="T72" fmla="*/ 619 w 2526"/>
                <a:gd name="T73" fmla="*/ 1677 h 2728"/>
                <a:gd name="T74" fmla="*/ 647 w 2526"/>
                <a:gd name="T75" fmla="*/ 1802 h 2728"/>
                <a:gd name="T76" fmla="*/ 779 w 2526"/>
                <a:gd name="T77" fmla="*/ 1885 h 2728"/>
                <a:gd name="T78" fmla="*/ 751 w 2526"/>
                <a:gd name="T79" fmla="*/ 2011 h 2728"/>
                <a:gd name="T80" fmla="*/ 626 w 2526"/>
                <a:gd name="T81" fmla="*/ 2129 h 2728"/>
                <a:gd name="T82" fmla="*/ 521 w 2526"/>
                <a:gd name="T83" fmla="*/ 2324 h 2728"/>
                <a:gd name="T84" fmla="*/ 563 w 2526"/>
                <a:gd name="T85" fmla="*/ 2456 h 2728"/>
                <a:gd name="T86" fmla="*/ 695 w 2526"/>
                <a:gd name="T87" fmla="*/ 2658 h 2728"/>
                <a:gd name="T88" fmla="*/ 855 w 2526"/>
                <a:gd name="T89" fmla="*/ 2491 h 2728"/>
                <a:gd name="T90" fmla="*/ 1043 w 2526"/>
                <a:gd name="T91" fmla="*/ 2518 h 2728"/>
                <a:gd name="T92" fmla="*/ 1154 w 2526"/>
                <a:gd name="T93" fmla="*/ 2525 h 2728"/>
                <a:gd name="T94" fmla="*/ 1175 w 2526"/>
                <a:gd name="T95" fmla="*/ 2699 h 2728"/>
                <a:gd name="T96" fmla="*/ 1335 w 2526"/>
                <a:gd name="T97" fmla="*/ 2699 h 2728"/>
                <a:gd name="T98" fmla="*/ 1447 w 2526"/>
                <a:gd name="T99" fmla="*/ 2651 h 2728"/>
                <a:gd name="T100" fmla="*/ 1690 w 2526"/>
                <a:gd name="T101" fmla="*/ 2713 h 2728"/>
                <a:gd name="T102" fmla="*/ 1704 w 2526"/>
                <a:gd name="T103" fmla="*/ 2553 h 2728"/>
                <a:gd name="T104" fmla="*/ 1760 w 2526"/>
                <a:gd name="T105" fmla="*/ 2365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26" h="2728">
                  <a:moveTo>
                    <a:pt x="1760" y="2365"/>
                  </a:moveTo>
                  <a:lnTo>
                    <a:pt x="1774" y="2296"/>
                  </a:lnTo>
                  <a:lnTo>
                    <a:pt x="1774" y="2212"/>
                  </a:lnTo>
                  <a:lnTo>
                    <a:pt x="1794" y="2178"/>
                  </a:lnTo>
                  <a:lnTo>
                    <a:pt x="1822" y="2205"/>
                  </a:lnTo>
                  <a:lnTo>
                    <a:pt x="1878" y="2205"/>
                  </a:lnTo>
                  <a:lnTo>
                    <a:pt x="1920" y="2212"/>
                  </a:lnTo>
                  <a:lnTo>
                    <a:pt x="1927" y="2205"/>
                  </a:lnTo>
                  <a:lnTo>
                    <a:pt x="1940" y="2212"/>
                  </a:lnTo>
                  <a:lnTo>
                    <a:pt x="1968" y="2233"/>
                  </a:lnTo>
                  <a:lnTo>
                    <a:pt x="2031" y="2212"/>
                  </a:lnTo>
                  <a:lnTo>
                    <a:pt x="2087" y="2205"/>
                  </a:lnTo>
                  <a:lnTo>
                    <a:pt x="2135" y="2212"/>
                  </a:lnTo>
                  <a:lnTo>
                    <a:pt x="2163" y="2233"/>
                  </a:lnTo>
                  <a:lnTo>
                    <a:pt x="2191" y="2205"/>
                  </a:lnTo>
                  <a:lnTo>
                    <a:pt x="2226" y="2178"/>
                  </a:lnTo>
                  <a:lnTo>
                    <a:pt x="2316" y="2031"/>
                  </a:lnTo>
                  <a:lnTo>
                    <a:pt x="2365" y="1899"/>
                  </a:lnTo>
                  <a:lnTo>
                    <a:pt x="2379" y="1878"/>
                  </a:lnTo>
                  <a:lnTo>
                    <a:pt x="2434" y="1781"/>
                  </a:lnTo>
                  <a:lnTo>
                    <a:pt x="2455" y="1746"/>
                  </a:lnTo>
                  <a:lnTo>
                    <a:pt x="2525" y="1614"/>
                  </a:lnTo>
                  <a:lnTo>
                    <a:pt x="2511" y="1607"/>
                  </a:lnTo>
                  <a:lnTo>
                    <a:pt x="2490" y="1600"/>
                  </a:lnTo>
                  <a:lnTo>
                    <a:pt x="2476" y="1586"/>
                  </a:lnTo>
                  <a:lnTo>
                    <a:pt x="2448" y="1551"/>
                  </a:lnTo>
                  <a:lnTo>
                    <a:pt x="2427" y="1524"/>
                  </a:lnTo>
                  <a:lnTo>
                    <a:pt x="2400" y="1475"/>
                  </a:lnTo>
                  <a:lnTo>
                    <a:pt x="2365" y="1454"/>
                  </a:lnTo>
                  <a:lnTo>
                    <a:pt x="2358" y="1454"/>
                  </a:lnTo>
                  <a:lnTo>
                    <a:pt x="2323" y="1475"/>
                  </a:lnTo>
                  <a:lnTo>
                    <a:pt x="2288" y="1447"/>
                  </a:lnTo>
                  <a:lnTo>
                    <a:pt x="2316" y="1385"/>
                  </a:lnTo>
                  <a:lnTo>
                    <a:pt x="2288" y="1350"/>
                  </a:lnTo>
                  <a:lnTo>
                    <a:pt x="2288" y="1322"/>
                  </a:lnTo>
                  <a:lnTo>
                    <a:pt x="2260" y="1287"/>
                  </a:lnTo>
                  <a:lnTo>
                    <a:pt x="2281" y="1218"/>
                  </a:lnTo>
                  <a:lnTo>
                    <a:pt x="2267" y="1190"/>
                  </a:lnTo>
                  <a:lnTo>
                    <a:pt x="2295" y="1176"/>
                  </a:lnTo>
                  <a:lnTo>
                    <a:pt x="2267" y="1113"/>
                  </a:lnTo>
                  <a:lnTo>
                    <a:pt x="2295" y="981"/>
                  </a:lnTo>
                  <a:lnTo>
                    <a:pt x="2267" y="967"/>
                  </a:lnTo>
                  <a:lnTo>
                    <a:pt x="2246" y="953"/>
                  </a:lnTo>
                  <a:lnTo>
                    <a:pt x="2260" y="946"/>
                  </a:lnTo>
                  <a:lnTo>
                    <a:pt x="2288" y="926"/>
                  </a:lnTo>
                  <a:lnTo>
                    <a:pt x="2191" y="849"/>
                  </a:lnTo>
                  <a:lnTo>
                    <a:pt x="2191" y="877"/>
                  </a:lnTo>
                  <a:lnTo>
                    <a:pt x="2170" y="884"/>
                  </a:lnTo>
                  <a:lnTo>
                    <a:pt x="2170" y="863"/>
                  </a:lnTo>
                  <a:lnTo>
                    <a:pt x="2163" y="863"/>
                  </a:lnTo>
                  <a:lnTo>
                    <a:pt x="2149" y="863"/>
                  </a:lnTo>
                  <a:lnTo>
                    <a:pt x="2149" y="856"/>
                  </a:lnTo>
                  <a:lnTo>
                    <a:pt x="2128" y="849"/>
                  </a:lnTo>
                  <a:lnTo>
                    <a:pt x="2073" y="849"/>
                  </a:lnTo>
                  <a:lnTo>
                    <a:pt x="2066" y="821"/>
                  </a:lnTo>
                  <a:lnTo>
                    <a:pt x="2038" y="828"/>
                  </a:lnTo>
                  <a:lnTo>
                    <a:pt x="2038" y="856"/>
                  </a:lnTo>
                  <a:lnTo>
                    <a:pt x="2038" y="884"/>
                  </a:lnTo>
                  <a:lnTo>
                    <a:pt x="2038" y="863"/>
                  </a:lnTo>
                  <a:lnTo>
                    <a:pt x="2031" y="884"/>
                  </a:lnTo>
                  <a:lnTo>
                    <a:pt x="2017" y="835"/>
                  </a:lnTo>
                  <a:lnTo>
                    <a:pt x="1996" y="835"/>
                  </a:lnTo>
                  <a:lnTo>
                    <a:pt x="1989" y="849"/>
                  </a:lnTo>
                  <a:lnTo>
                    <a:pt x="1975" y="863"/>
                  </a:lnTo>
                  <a:lnTo>
                    <a:pt x="1989" y="884"/>
                  </a:lnTo>
                  <a:lnTo>
                    <a:pt x="1989" y="898"/>
                  </a:lnTo>
                  <a:lnTo>
                    <a:pt x="1954" y="884"/>
                  </a:lnTo>
                  <a:lnTo>
                    <a:pt x="1954" y="877"/>
                  </a:lnTo>
                  <a:lnTo>
                    <a:pt x="1954" y="856"/>
                  </a:lnTo>
                  <a:lnTo>
                    <a:pt x="1927" y="821"/>
                  </a:lnTo>
                  <a:lnTo>
                    <a:pt x="1906" y="856"/>
                  </a:lnTo>
                  <a:lnTo>
                    <a:pt x="1801" y="953"/>
                  </a:lnTo>
                  <a:lnTo>
                    <a:pt x="1774" y="953"/>
                  </a:lnTo>
                  <a:lnTo>
                    <a:pt x="1760" y="946"/>
                  </a:lnTo>
                  <a:lnTo>
                    <a:pt x="1739" y="898"/>
                  </a:lnTo>
                  <a:lnTo>
                    <a:pt x="1676" y="849"/>
                  </a:lnTo>
                  <a:lnTo>
                    <a:pt x="1634" y="793"/>
                  </a:lnTo>
                  <a:lnTo>
                    <a:pt x="1558" y="745"/>
                  </a:lnTo>
                  <a:lnTo>
                    <a:pt x="1516" y="668"/>
                  </a:lnTo>
                  <a:lnTo>
                    <a:pt x="1495" y="661"/>
                  </a:lnTo>
                  <a:lnTo>
                    <a:pt x="1468" y="564"/>
                  </a:lnTo>
                  <a:lnTo>
                    <a:pt x="1433" y="487"/>
                  </a:lnTo>
                  <a:lnTo>
                    <a:pt x="1384" y="459"/>
                  </a:lnTo>
                  <a:lnTo>
                    <a:pt x="1342" y="466"/>
                  </a:lnTo>
                  <a:lnTo>
                    <a:pt x="1301" y="529"/>
                  </a:lnTo>
                  <a:lnTo>
                    <a:pt x="1273" y="494"/>
                  </a:lnTo>
                  <a:lnTo>
                    <a:pt x="1134" y="425"/>
                  </a:lnTo>
                  <a:lnTo>
                    <a:pt x="1057" y="390"/>
                  </a:lnTo>
                  <a:lnTo>
                    <a:pt x="1050" y="362"/>
                  </a:lnTo>
                  <a:lnTo>
                    <a:pt x="1113" y="362"/>
                  </a:lnTo>
                  <a:lnTo>
                    <a:pt x="1147" y="292"/>
                  </a:lnTo>
                  <a:lnTo>
                    <a:pt x="1147" y="244"/>
                  </a:lnTo>
                  <a:lnTo>
                    <a:pt x="1168" y="237"/>
                  </a:lnTo>
                  <a:lnTo>
                    <a:pt x="1154" y="209"/>
                  </a:lnTo>
                  <a:lnTo>
                    <a:pt x="1113" y="167"/>
                  </a:lnTo>
                  <a:lnTo>
                    <a:pt x="1092" y="188"/>
                  </a:lnTo>
                  <a:lnTo>
                    <a:pt x="1071" y="139"/>
                  </a:lnTo>
                  <a:lnTo>
                    <a:pt x="1071" y="105"/>
                  </a:lnTo>
                  <a:lnTo>
                    <a:pt x="1022" y="98"/>
                  </a:lnTo>
                  <a:lnTo>
                    <a:pt x="1022" y="70"/>
                  </a:lnTo>
                  <a:lnTo>
                    <a:pt x="1001" y="56"/>
                  </a:lnTo>
                  <a:lnTo>
                    <a:pt x="980" y="63"/>
                  </a:lnTo>
                  <a:lnTo>
                    <a:pt x="939" y="28"/>
                  </a:lnTo>
                  <a:lnTo>
                    <a:pt x="918" y="35"/>
                  </a:lnTo>
                  <a:lnTo>
                    <a:pt x="904" y="0"/>
                  </a:lnTo>
                  <a:lnTo>
                    <a:pt x="883" y="0"/>
                  </a:lnTo>
                  <a:lnTo>
                    <a:pt x="876" y="7"/>
                  </a:lnTo>
                  <a:lnTo>
                    <a:pt x="855" y="7"/>
                  </a:lnTo>
                  <a:lnTo>
                    <a:pt x="848" y="28"/>
                  </a:lnTo>
                  <a:lnTo>
                    <a:pt x="820" y="14"/>
                  </a:lnTo>
                  <a:lnTo>
                    <a:pt x="813" y="42"/>
                  </a:lnTo>
                  <a:lnTo>
                    <a:pt x="779" y="56"/>
                  </a:lnTo>
                  <a:lnTo>
                    <a:pt x="779" y="63"/>
                  </a:lnTo>
                  <a:lnTo>
                    <a:pt x="772" y="98"/>
                  </a:lnTo>
                  <a:lnTo>
                    <a:pt x="716" y="111"/>
                  </a:lnTo>
                  <a:lnTo>
                    <a:pt x="688" y="98"/>
                  </a:lnTo>
                  <a:lnTo>
                    <a:pt x="661" y="91"/>
                  </a:lnTo>
                  <a:lnTo>
                    <a:pt x="653" y="105"/>
                  </a:lnTo>
                  <a:lnTo>
                    <a:pt x="577" y="111"/>
                  </a:lnTo>
                  <a:lnTo>
                    <a:pt x="549" y="105"/>
                  </a:lnTo>
                  <a:lnTo>
                    <a:pt x="528" y="105"/>
                  </a:lnTo>
                  <a:lnTo>
                    <a:pt x="494" y="91"/>
                  </a:lnTo>
                  <a:lnTo>
                    <a:pt x="396" y="98"/>
                  </a:lnTo>
                  <a:lnTo>
                    <a:pt x="347" y="139"/>
                  </a:lnTo>
                  <a:lnTo>
                    <a:pt x="347" y="174"/>
                  </a:lnTo>
                  <a:lnTo>
                    <a:pt x="354" y="188"/>
                  </a:lnTo>
                  <a:lnTo>
                    <a:pt x="368" y="244"/>
                  </a:lnTo>
                  <a:lnTo>
                    <a:pt x="396" y="320"/>
                  </a:lnTo>
                  <a:lnTo>
                    <a:pt x="382" y="369"/>
                  </a:lnTo>
                  <a:lnTo>
                    <a:pt x="382" y="376"/>
                  </a:lnTo>
                  <a:lnTo>
                    <a:pt x="334" y="452"/>
                  </a:lnTo>
                  <a:lnTo>
                    <a:pt x="334" y="473"/>
                  </a:lnTo>
                  <a:lnTo>
                    <a:pt x="320" y="494"/>
                  </a:lnTo>
                  <a:lnTo>
                    <a:pt x="264" y="522"/>
                  </a:lnTo>
                  <a:lnTo>
                    <a:pt x="229" y="536"/>
                  </a:lnTo>
                  <a:lnTo>
                    <a:pt x="229" y="584"/>
                  </a:lnTo>
                  <a:lnTo>
                    <a:pt x="215" y="592"/>
                  </a:lnTo>
                  <a:lnTo>
                    <a:pt x="187" y="571"/>
                  </a:lnTo>
                  <a:lnTo>
                    <a:pt x="118" y="564"/>
                  </a:lnTo>
                  <a:lnTo>
                    <a:pt x="118" y="571"/>
                  </a:lnTo>
                  <a:lnTo>
                    <a:pt x="69" y="564"/>
                  </a:lnTo>
                  <a:lnTo>
                    <a:pt x="41" y="557"/>
                  </a:lnTo>
                  <a:lnTo>
                    <a:pt x="41" y="584"/>
                  </a:lnTo>
                  <a:lnTo>
                    <a:pt x="69" y="599"/>
                  </a:lnTo>
                  <a:lnTo>
                    <a:pt x="62" y="661"/>
                  </a:lnTo>
                  <a:lnTo>
                    <a:pt x="34" y="661"/>
                  </a:lnTo>
                  <a:lnTo>
                    <a:pt x="0" y="661"/>
                  </a:lnTo>
                  <a:lnTo>
                    <a:pt x="34" y="689"/>
                  </a:lnTo>
                  <a:lnTo>
                    <a:pt x="41" y="703"/>
                  </a:lnTo>
                  <a:lnTo>
                    <a:pt x="69" y="717"/>
                  </a:lnTo>
                  <a:lnTo>
                    <a:pt x="55" y="745"/>
                  </a:lnTo>
                  <a:lnTo>
                    <a:pt x="90" y="751"/>
                  </a:lnTo>
                  <a:lnTo>
                    <a:pt x="90" y="800"/>
                  </a:lnTo>
                  <a:lnTo>
                    <a:pt x="97" y="814"/>
                  </a:lnTo>
                  <a:lnTo>
                    <a:pt x="90" y="814"/>
                  </a:lnTo>
                  <a:lnTo>
                    <a:pt x="76" y="877"/>
                  </a:lnTo>
                  <a:lnTo>
                    <a:pt x="90" y="911"/>
                  </a:lnTo>
                  <a:lnTo>
                    <a:pt x="132" y="932"/>
                  </a:lnTo>
                  <a:lnTo>
                    <a:pt x="173" y="981"/>
                  </a:lnTo>
                  <a:lnTo>
                    <a:pt x="201" y="1009"/>
                  </a:lnTo>
                  <a:lnTo>
                    <a:pt x="257" y="1016"/>
                  </a:lnTo>
                  <a:lnTo>
                    <a:pt x="264" y="1030"/>
                  </a:lnTo>
                  <a:lnTo>
                    <a:pt x="285" y="1051"/>
                  </a:lnTo>
                  <a:lnTo>
                    <a:pt x="236" y="1085"/>
                  </a:lnTo>
                  <a:lnTo>
                    <a:pt x="222" y="1106"/>
                  </a:lnTo>
                  <a:lnTo>
                    <a:pt x="215" y="1113"/>
                  </a:lnTo>
                  <a:lnTo>
                    <a:pt x="194" y="1155"/>
                  </a:lnTo>
                  <a:lnTo>
                    <a:pt x="236" y="1190"/>
                  </a:lnTo>
                  <a:lnTo>
                    <a:pt x="299" y="1224"/>
                  </a:lnTo>
                  <a:lnTo>
                    <a:pt x="320" y="1245"/>
                  </a:lnTo>
                  <a:lnTo>
                    <a:pt x="327" y="1238"/>
                  </a:lnTo>
                  <a:lnTo>
                    <a:pt x="334" y="1245"/>
                  </a:lnTo>
                  <a:lnTo>
                    <a:pt x="327" y="1259"/>
                  </a:lnTo>
                  <a:lnTo>
                    <a:pt x="347" y="1322"/>
                  </a:lnTo>
                  <a:lnTo>
                    <a:pt x="334" y="1350"/>
                  </a:lnTo>
                  <a:lnTo>
                    <a:pt x="354" y="1378"/>
                  </a:lnTo>
                  <a:lnTo>
                    <a:pt x="334" y="1405"/>
                  </a:lnTo>
                  <a:lnTo>
                    <a:pt x="334" y="1419"/>
                  </a:lnTo>
                  <a:lnTo>
                    <a:pt x="403" y="1468"/>
                  </a:lnTo>
                  <a:lnTo>
                    <a:pt x="417" y="1517"/>
                  </a:lnTo>
                  <a:lnTo>
                    <a:pt x="521" y="1586"/>
                  </a:lnTo>
                  <a:lnTo>
                    <a:pt x="542" y="1635"/>
                  </a:lnTo>
                  <a:lnTo>
                    <a:pt x="563" y="1621"/>
                  </a:lnTo>
                  <a:lnTo>
                    <a:pt x="577" y="1635"/>
                  </a:lnTo>
                  <a:lnTo>
                    <a:pt x="619" y="1677"/>
                  </a:lnTo>
                  <a:lnTo>
                    <a:pt x="612" y="1746"/>
                  </a:lnTo>
                  <a:lnTo>
                    <a:pt x="633" y="1774"/>
                  </a:lnTo>
                  <a:lnTo>
                    <a:pt x="633" y="1781"/>
                  </a:lnTo>
                  <a:lnTo>
                    <a:pt x="647" y="1781"/>
                  </a:lnTo>
                  <a:lnTo>
                    <a:pt x="647" y="1802"/>
                  </a:lnTo>
                  <a:lnTo>
                    <a:pt x="661" y="1816"/>
                  </a:lnTo>
                  <a:lnTo>
                    <a:pt x="716" y="1844"/>
                  </a:lnTo>
                  <a:lnTo>
                    <a:pt x="744" y="1851"/>
                  </a:lnTo>
                  <a:lnTo>
                    <a:pt x="779" y="1878"/>
                  </a:lnTo>
                  <a:lnTo>
                    <a:pt x="779" y="1885"/>
                  </a:lnTo>
                  <a:lnTo>
                    <a:pt x="772" y="1906"/>
                  </a:lnTo>
                  <a:lnTo>
                    <a:pt x="779" y="1941"/>
                  </a:lnTo>
                  <a:lnTo>
                    <a:pt x="751" y="1962"/>
                  </a:lnTo>
                  <a:lnTo>
                    <a:pt x="758" y="1997"/>
                  </a:lnTo>
                  <a:lnTo>
                    <a:pt x="751" y="2011"/>
                  </a:lnTo>
                  <a:lnTo>
                    <a:pt x="716" y="2031"/>
                  </a:lnTo>
                  <a:lnTo>
                    <a:pt x="653" y="2059"/>
                  </a:lnTo>
                  <a:lnTo>
                    <a:pt x="653" y="2073"/>
                  </a:lnTo>
                  <a:lnTo>
                    <a:pt x="626" y="2101"/>
                  </a:lnTo>
                  <a:lnTo>
                    <a:pt x="626" y="2129"/>
                  </a:lnTo>
                  <a:lnTo>
                    <a:pt x="612" y="2157"/>
                  </a:lnTo>
                  <a:lnTo>
                    <a:pt x="612" y="2212"/>
                  </a:lnTo>
                  <a:lnTo>
                    <a:pt x="612" y="2233"/>
                  </a:lnTo>
                  <a:lnTo>
                    <a:pt x="577" y="2296"/>
                  </a:lnTo>
                  <a:lnTo>
                    <a:pt x="521" y="2324"/>
                  </a:lnTo>
                  <a:lnTo>
                    <a:pt x="563" y="2358"/>
                  </a:lnTo>
                  <a:lnTo>
                    <a:pt x="563" y="2372"/>
                  </a:lnTo>
                  <a:lnTo>
                    <a:pt x="514" y="2400"/>
                  </a:lnTo>
                  <a:lnTo>
                    <a:pt x="556" y="2421"/>
                  </a:lnTo>
                  <a:lnTo>
                    <a:pt x="563" y="2456"/>
                  </a:lnTo>
                  <a:lnTo>
                    <a:pt x="584" y="2491"/>
                  </a:lnTo>
                  <a:lnTo>
                    <a:pt x="626" y="2532"/>
                  </a:lnTo>
                  <a:lnTo>
                    <a:pt x="661" y="2602"/>
                  </a:lnTo>
                  <a:lnTo>
                    <a:pt x="681" y="2637"/>
                  </a:lnTo>
                  <a:lnTo>
                    <a:pt x="695" y="2658"/>
                  </a:lnTo>
                  <a:lnTo>
                    <a:pt x="723" y="2616"/>
                  </a:lnTo>
                  <a:lnTo>
                    <a:pt x="730" y="2567"/>
                  </a:lnTo>
                  <a:lnTo>
                    <a:pt x="751" y="2560"/>
                  </a:lnTo>
                  <a:lnTo>
                    <a:pt x="807" y="2491"/>
                  </a:lnTo>
                  <a:lnTo>
                    <a:pt x="855" y="2491"/>
                  </a:lnTo>
                  <a:lnTo>
                    <a:pt x="883" y="2518"/>
                  </a:lnTo>
                  <a:lnTo>
                    <a:pt x="911" y="2504"/>
                  </a:lnTo>
                  <a:lnTo>
                    <a:pt x="925" y="2532"/>
                  </a:lnTo>
                  <a:lnTo>
                    <a:pt x="980" y="2491"/>
                  </a:lnTo>
                  <a:lnTo>
                    <a:pt x="1043" y="2518"/>
                  </a:lnTo>
                  <a:lnTo>
                    <a:pt x="1071" y="2525"/>
                  </a:lnTo>
                  <a:lnTo>
                    <a:pt x="1106" y="2518"/>
                  </a:lnTo>
                  <a:lnTo>
                    <a:pt x="1120" y="2498"/>
                  </a:lnTo>
                  <a:lnTo>
                    <a:pt x="1147" y="2504"/>
                  </a:lnTo>
                  <a:lnTo>
                    <a:pt x="1154" y="2525"/>
                  </a:lnTo>
                  <a:lnTo>
                    <a:pt x="1140" y="2539"/>
                  </a:lnTo>
                  <a:lnTo>
                    <a:pt x="1120" y="2567"/>
                  </a:lnTo>
                  <a:lnTo>
                    <a:pt x="1120" y="2623"/>
                  </a:lnTo>
                  <a:lnTo>
                    <a:pt x="1134" y="2651"/>
                  </a:lnTo>
                  <a:lnTo>
                    <a:pt x="1175" y="2699"/>
                  </a:lnTo>
                  <a:lnTo>
                    <a:pt x="1175" y="2727"/>
                  </a:lnTo>
                  <a:lnTo>
                    <a:pt x="1203" y="2720"/>
                  </a:lnTo>
                  <a:lnTo>
                    <a:pt x="1252" y="2699"/>
                  </a:lnTo>
                  <a:lnTo>
                    <a:pt x="1287" y="2699"/>
                  </a:lnTo>
                  <a:lnTo>
                    <a:pt x="1335" y="2699"/>
                  </a:lnTo>
                  <a:lnTo>
                    <a:pt x="1363" y="2671"/>
                  </a:lnTo>
                  <a:lnTo>
                    <a:pt x="1384" y="2685"/>
                  </a:lnTo>
                  <a:lnTo>
                    <a:pt x="1405" y="2692"/>
                  </a:lnTo>
                  <a:lnTo>
                    <a:pt x="1447" y="2720"/>
                  </a:lnTo>
                  <a:lnTo>
                    <a:pt x="1447" y="2651"/>
                  </a:lnTo>
                  <a:lnTo>
                    <a:pt x="1495" y="2658"/>
                  </a:lnTo>
                  <a:lnTo>
                    <a:pt x="1558" y="2637"/>
                  </a:lnTo>
                  <a:lnTo>
                    <a:pt x="1614" y="2651"/>
                  </a:lnTo>
                  <a:lnTo>
                    <a:pt x="1662" y="2699"/>
                  </a:lnTo>
                  <a:lnTo>
                    <a:pt x="1690" y="2713"/>
                  </a:lnTo>
                  <a:lnTo>
                    <a:pt x="1690" y="2671"/>
                  </a:lnTo>
                  <a:lnTo>
                    <a:pt x="1697" y="2665"/>
                  </a:lnTo>
                  <a:lnTo>
                    <a:pt x="1648" y="2630"/>
                  </a:lnTo>
                  <a:lnTo>
                    <a:pt x="1697" y="2567"/>
                  </a:lnTo>
                  <a:lnTo>
                    <a:pt x="1704" y="2553"/>
                  </a:lnTo>
                  <a:lnTo>
                    <a:pt x="1725" y="2498"/>
                  </a:lnTo>
                  <a:lnTo>
                    <a:pt x="1732" y="2498"/>
                  </a:lnTo>
                  <a:lnTo>
                    <a:pt x="1746" y="2435"/>
                  </a:lnTo>
                  <a:lnTo>
                    <a:pt x="1760" y="2372"/>
                  </a:lnTo>
                  <a:lnTo>
                    <a:pt x="1760" y="236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4FA3FD71-B8E9-A942-9CE6-090E17425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7904" y="7821818"/>
              <a:ext cx="2775286" cy="2218303"/>
            </a:xfrm>
            <a:custGeom>
              <a:avLst/>
              <a:gdLst>
                <a:gd name="T0" fmla="*/ 5565 w 5907"/>
                <a:gd name="T1" fmla="*/ 3429 h 4724"/>
                <a:gd name="T2" fmla="*/ 5822 w 5907"/>
                <a:gd name="T3" fmla="*/ 3784 h 4724"/>
                <a:gd name="T4" fmla="*/ 5843 w 5907"/>
                <a:gd name="T5" fmla="*/ 4097 h 4724"/>
                <a:gd name="T6" fmla="*/ 5711 w 5907"/>
                <a:gd name="T7" fmla="*/ 4347 h 4724"/>
                <a:gd name="T8" fmla="*/ 5669 w 5907"/>
                <a:gd name="T9" fmla="*/ 4716 h 4724"/>
                <a:gd name="T10" fmla="*/ 5481 w 5907"/>
                <a:gd name="T11" fmla="*/ 4625 h 4724"/>
                <a:gd name="T12" fmla="*/ 5085 w 5907"/>
                <a:gd name="T13" fmla="*/ 4340 h 4724"/>
                <a:gd name="T14" fmla="*/ 5008 w 5907"/>
                <a:gd name="T15" fmla="*/ 4145 h 4724"/>
                <a:gd name="T16" fmla="*/ 4995 w 5907"/>
                <a:gd name="T17" fmla="*/ 3944 h 4724"/>
                <a:gd name="T18" fmla="*/ 4883 w 5907"/>
                <a:gd name="T19" fmla="*/ 3700 h 4724"/>
                <a:gd name="T20" fmla="*/ 4417 w 5907"/>
                <a:gd name="T21" fmla="*/ 3610 h 4724"/>
                <a:gd name="T22" fmla="*/ 4090 w 5907"/>
                <a:gd name="T23" fmla="*/ 3540 h 4724"/>
                <a:gd name="T24" fmla="*/ 3874 w 5907"/>
                <a:gd name="T25" fmla="*/ 3429 h 4724"/>
                <a:gd name="T26" fmla="*/ 3826 w 5907"/>
                <a:gd name="T27" fmla="*/ 3283 h 4724"/>
                <a:gd name="T28" fmla="*/ 3388 w 5907"/>
                <a:gd name="T29" fmla="*/ 3185 h 4724"/>
                <a:gd name="T30" fmla="*/ 3109 w 5907"/>
                <a:gd name="T31" fmla="*/ 3324 h 4724"/>
                <a:gd name="T32" fmla="*/ 2949 w 5907"/>
                <a:gd name="T33" fmla="*/ 3220 h 4724"/>
                <a:gd name="T34" fmla="*/ 2928 w 5907"/>
                <a:gd name="T35" fmla="*/ 2963 h 4724"/>
                <a:gd name="T36" fmla="*/ 2921 w 5907"/>
                <a:gd name="T37" fmla="*/ 2719 h 4724"/>
                <a:gd name="T38" fmla="*/ 2824 w 5907"/>
                <a:gd name="T39" fmla="*/ 2636 h 4724"/>
                <a:gd name="T40" fmla="*/ 2699 w 5907"/>
                <a:gd name="T41" fmla="*/ 2601 h 4724"/>
                <a:gd name="T42" fmla="*/ 2657 w 5907"/>
                <a:gd name="T43" fmla="*/ 2608 h 4724"/>
                <a:gd name="T44" fmla="*/ 2615 w 5907"/>
                <a:gd name="T45" fmla="*/ 2650 h 4724"/>
                <a:gd name="T46" fmla="*/ 2421 w 5907"/>
                <a:gd name="T47" fmla="*/ 2719 h 4724"/>
                <a:gd name="T48" fmla="*/ 2156 w 5907"/>
                <a:gd name="T49" fmla="*/ 2434 h 4724"/>
                <a:gd name="T50" fmla="*/ 1934 w 5907"/>
                <a:gd name="T51" fmla="*/ 2267 h 4724"/>
                <a:gd name="T52" fmla="*/ 1808 w 5907"/>
                <a:gd name="T53" fmla="*/ 2017 h 4724"/>
                <a:gd name="T54" fmla="*/ 1732 w 5907"/>
                <a:gd name="T55" fmla="*/ 1878 h 4724"/>
                <a:gd name="T56" fmla="*/ 1579 w 5907"/>
                <a:gd name="T57" fmla="*/ 1808 h 4724"/>
                <a:gd name="T58" fmla="*/ 1481 w 5907"/>
                <a:gd name="T59" fmla="*/ 1787 h 4724"/>
                <a:gd name="T60" fmla="*/ 1349 w 5907"/>
                <a:gd name="T61" fmla="*/ 1871 h 4724"/>
                <a:gd name="T62" fmla="*/ 1155 w 5907"/>
                <a:gd name="T63" fmla="*/ 1864 h 4724"/>
                <a:gd name="T64" fmla="*/ 862 w 5907"/>
                <a:gd name="T65" fmla="*/ 1905 h 4724"/>
                <a:gd name="T66" fmla="*/ 598 w 5907"/>
                <a:gd name="T67" fmla="*/ 1871 h 4724"/>
                <a:gd name="T68" fmla="*/ 473 w 5907"/>
                <a:gd name="T69" fmla="*/ 1766 h 4724"/>
                <a:gd name="T70" fmla="*/ 570 w 5907"/>
                <a:gd name="T71" fmla="*/ 1544 h 4724"/>
                <a:gd name="T72" fmla="*/ 361 w 5907"/>
                <a:gd name="T73" fmla="*/ 1460 h 4724"/>
                <a:gd name="T74" fmla="*/ 222 w 5907"/>
                <a:gd name="T75" fmla="*/ 1308 h 4724"/>
                <a:gd name="T76" fmla="*/ 271 w 5907"/>
                <a:gd name="T77" fmla="*/ 1127 h 4724"/>
                <a:gd name="T78" fmla="*/ 125 w 5907"/>
                <a:gd name="T79" fmla="*/ 1002 h 4724"/>
                <a:gd name="T80" fmla="*/ 28 w 5907"/>
                <a:gd name="T81" fmla="*/ 793 h 4724"/>
                <a:gd name="T82" fmla="*/ 104 w 5907"/>
                <a:gd name="T83" fmla="*/ 696 h 4724"/>
                <a:gd name="T84" fmla="*/ 264 w 5907"/>
                <a:gd name="T85" fmla="*/ 605 h 4724"/>
                <a:gd name="T86" fmla="*/ 368 w 5907"/>
                <a:gd name="T87" fmla="*/ 522 h 4724"/>
                <a:gd name="T88" fmla="*/ 292 w 5907"/>
                <a:gd name="T89" fmla="*/ 355 h 4724"/>
                <a:gd name="T90" fmla="*/ 334 w 5907"/>
                <a:gd name="T91" fmla="*/ 63 h 4724"/>
                <a:gd name="T92" fmla="*/ 716 w 5907"/>
                <a:gd name="T93" fmla="*/ 98 h 4724"/>
                <a:gd name="T94" fmla="*/ 1468 w 5907"/>
                <a:gd name="T95" fmla="*/ 49 h 4724"/>
                <a:gd name="T96" fmla="*/ 1941 w 5907"/>
                <a:gd name="T97" fmla="*/ 42 h 4724"/>
                <a:gd name="T98" fmla="*/ 2045 w 5907"/>
                <a:gd name="T99" fmla="*/ 202 h 4724"/>
                <a:gd name="T100" fmla="*/ 2038 w 5907"/>
                <a:gd name="T101" fmla="*/ 397 h 4724"/>
                <a:gd name="T102" fmla="*/ 1829 w 5907"/>
                <a:gd name="T103" fmla="*/ 585 h 4724"/>
                <a:gd name="T104" fmla="*/ 1718 w 5907"/>
                <a:gd name="T105" fmla="*/ 1093 h 4724"/>
                <a:gd name="T106" fmla="*/ 2462 w 5907"/>
                <a:gd name="T107" fmla="*/ 1474 h 4724"/>
                <a:gd name="T108" fmla="*/ 2748 w 5907"/>
                <a:gd name="T109" fmla="*/ 1620 h 4724"/>
                <a:gd name="T110" fmla="*/ 3151 w 5907"/>
                <a:gd name="T111" fmla="*/ 1773 h 4724"/>
                <a:gd name="T112" fmla="*/ 3596 w 5907"/>
                <a:gd name="T113" fmla="*/ 1961 h 4724"/>
                <a:gd name="T114" fmla="*/ 3909 w 5907"/>
                <a:gd name="T115" fmla="*/ 2191 h 4724"/>
                <a:gd name="T116" fmla="*/ 4522 w 5907"/>
                <a:gd name="T117" fmla="*/ 2587 h 4724"/>
                <a:gd name="T118" fmla="*/ 4946 w 5907"/>
                <a:gd name="T119" fmla="*/ 2768 h 4724"/>
                <a:gd name="T120" fmla="*/ 4946 w 5907"/>
                <a:gd name="T121" fmla="*/ 2865 h 4724"/>
                <a:gd name="T122" fmla="*/ 5071 w 5907"/>
                <a:gd name="T123" fmla="*/ 2858 h 4724"/>
                <a:gd name="T124" fmla="*/ 5175 w 5907"/>
                <a:gd name="T125" fmla="*/ 30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07" h="4724">
                  <a:moveTo>
                    <a:pt x="5217" y="3130"/>
                  </a:moveTo>
                  <a:lnTo>
                    <a:pt x="5287" y="3199"/>
                  </a:lnTo>
                  <a:lnTo>
                    <a:pt x="5412" y="3262"/>
                  </a:lnTo>
                  <a:lnTo>
                    <a:pt x="5502" y="3359"/>
                  </a:lnTo>
                  <a:lnTo>
                    <a:pt x="5551" y="3415"/>
                  </a:lnTo>
                  <a:lnTo>
                    <a:pt x="5565" y="3429"/>
                  </a:lnTo>
                  <a:lnTo>
                    <a:pt x="5669" y="3547"/>
                  </a:lnTo>
                  <a:lnTo>
                    <a:pt x="5739" y="3617"/>
                  </a:lnTo>
                  <a:lnTo>
                    <a:pt x="5767" y="3651"/>
                  </a:lnTo>
                  <a:lnTo>
                    <a:pt x="5774" y="3672"/>
                  </a:lnTo>
                  <a:lnTo>
                    <a:pt x="5781" y="3707"/>
                  </a:lnTo>
                  <a:lnTo>
                    <a:pt x="5822" y="3784"/>
                  </a:lnTo>
                  <a:lnTo>
                    <a:pt x="5808" y="3839"/>
                  </a:lnTo>
                  <a:lnTo>
                    <a:pt x="5857" y="3937"/>
                  </a:lnTo>
                  <a:lnTo>
                    <a:pt x="5906" y="3971"/>
                  </a:lnTo>
                  <a:lnTo>
                    <a:pt x="5892" y="3999"/>
                  </a:lnTo>
                  <a:lnTo>
                    <a:pt x="5906" y="4041"/>
                  </a:lnTo>
                  <a:lnTo>
                    <a:pt x="5843" y="4097"/>
                  </a:lnTo>
                  <a:lnTo>
                    <a:pt x="5836" y="4173"/>
                  </a:lnTo>
                  <a:lnTo>
                    <a:pt x="5774" y="4208"/>
                  </a:lnTo>
                  <a:lnTo>
                    <a:pt x="5767" y="4264"/>
                  </a:lnTo>
                  <a:lnTo>
                    <a:pt x="5746" y="4264"/>
                  </a:lnTo>
                  <a:lnTo>
                    <a:pt x="5725" y="4326"/>
                  </a:lnTo>
                  <a:lnTo>
                    <a:pt x="5711" y="4347"/>
                  </a:lnTo>
                  <a:lnTo>
                    <a:pt x="5697" y="4472"/>
                  </a:lnTo>
                  <a:lnTo>
                    <a:pt x="5704" y="4493"/>
                  </a:lnTo>
                  <a:lnTo>
                    <a:pt x="5704" y="4563"/>
                  </a:lnTo>
                  <a:lnTo>
                    <a:pt x="5697" y="4570"/>
                  </a:lnTo>
                  <a:lnTo>
                    <a:pt x="5697" y="4653"/>
                  </a:lnTo>
                  <a:lnTo>
                    <a:pt x="5669" y="4716"/>
                  </a:lnTo>
                  <a:lnTo>
                    <a:pt x="5662" y="4723"/>
                  </a:lnTo>
                  <a:lnTo>
                    <a:pt x="5648" y="4716"/>
                  </a:lnTo>
                  <a:lnTo>
                    <a:pt x="5628" y="4723"/>
                  </a:lnTo>
                  <a:lnTo>
                    <a:pt x="5579" y="4688"/>
                  </a:lnTo>
                  <a:lnTo>
                    <a:pt x="5530" y="4653"/>
                  </a:lnTo>
                  <a:lnTo>
                    <a:pt x="5481" y="4625"/>
                  </a:lnTo>
                  <a:lnTo>
                    <a:pt x="5433" y="4625"/>
                  </a:lnTo>
                  <a:lnTo>
                    <a:pt x="5370" y="4598"/>
                  </a:lnTo>
                  <a:lnTo>
                    <a:pt x="5287" y="4563"/>
                  </a:lnTo>
                  <a:lnTo>
                    <a:pt x="5189" y="4486"/>
                  </a:lnTo>
                  <a:lnTo>
                    <a:pt x="5127" y="4403"/>
                  </a:lnTo>
                  <a:lnTo>
                    <a:pt x="5085" y="4340"/>
                  </a:lnTo>
                  <a:lnTo>
                    <a:pt x="5078" y="4333"/>
                  </a:lnTo>
                  <a:lnTo>
                    <a:pt x="5043" y="4271"/>
                  </a:lnTo>
                  <a:lnTo>
                    <a:pt x="5057" y="4271"/>
                  </a:lnTo>
                  <a:lnTo>
                    <a:pt x="5085" y="4215"/>
                  </a:lnTo>
                  <a:lnTo>
                    <a:pt x="5050" y="4159"/>
                  </a:lnTo>
                  <a:lnTo>
                    <a:pt x="5008" y="4145"/>
                  </a:lnTo>
                  <a:lnTo>
                    <a:pt x="5022" y="4131"/>
                  </a:lnTo>
                  <a:lnTo>
                    <a:pt x="5071" y="4069"/>
                  </a:lnTo>
                  <a:lnTo>
                    <a:pt x="5057" y="4013"/>
                  </a:lnTo>
                  <a:lnTo>
                    <a:pt x="5050" y="4006"/>
                  </a:lnTo>
                  <a:lnTo>
                    <a:pt x="5029" y="3971"/>
                  </a:lnTo>
                  <a:lnTo>
                    <a:pt x="4995" y="3944"/>
                  </a:lnTo>
                  <a:lnTo>
                    <a:pt x="4960" y="3888"/>
                  </a:lnTo>
                  <a:lnTo>
                    <a:pt x="4918" y="3832"/>
                  </a:lnTo>
                  <a:lnTo>
                    <a:pt x="4925" y="3770"/>
                  </a:lnTo>
                  <a:lnTo>
                    <a:pt x="4890" y="3721"/>
                  </a:lnTo>
                  <a:lnTo>
                    <a:pt x="4911" y="3735"/>
                  </a:lnTo>
                  <a:lnTo>
                    <a:pt x="4883" y="3700"/>
                  </a:lnTo>
                  <a:lnTo>
                    <a:pt x="4848" y="3672"/>
                  </a:lnTo>
                  <a:lnTo>
                    <a:pt x="4828" y="3651"/>
                  </a:lnTo>
                  <a:lnTo>
                    <a:pt x="4786" y="3645"/>
                  </a:lnTo>
                  <a:lnTo>
                    <a:pt x="4661" y="3617"/>
                  </a:lnTo>
                  <a:lnTo>
                    <a:pt x="4598" y="3610"/>
                  </a:lnTo>
                  <a:lnTo>
                    <a:pt x="4417" y="3610"/>
                  </a:lnTo>
                  <a:lnTo>
                    <a:pt x="4236" y="3617"/>
                  </a:lnTo>
                  <a:lnTo>
                    <a:pt x="4236" y="3603"/>
                  </a:lnTo>
                  <a:lnTo>
                    <a:pt x="4174" y="3575"/>
                  </a:lnTo>
                  <a:lnTo>
                    <a:pt x="4160" y="3568"/>
                  </a:lnTo>
                  <a:lnTo>
                    <a:pt x="4111" y="3540"/>
                  </a:lnTo>
                  <a:lnTo>
                    <a:pt x="4090" y="3540"/>
                  </a:lnTo>
                  <a:lnTo>
                    <a:pt x="4041" y="3526"/>
                  </a:lnTo>
                  <a:lnTo>
                    <a:pt x="4035" y="3512"/>
                  </a:lnTo>
                  <a:lnTo>
                    <a:pt x="3965" y="3478"/>
                  </a:lnTo>
                  <a:lnTo>
                    <a:pt x="3944" y="3478"/>
                  </a:lnTo>
                  <a:lnTo>
                    <a:pt x="3909" y="3450"/>
                  </a:lnTo>
                  <a:lnTo>
                    <a:pt x="3874" y="3429"/>
                  </a:lnTo>
                  <a:lnTo>
                    <a:pt x="3868" y="3429"/>
                  </a:lnTo>
                  <a:lnTo>
                    <a:pt x="3791" y="3380"/>
                  </a:lnTo>
                  <a:lnTo>
                    <a:pt x="3749" y="3373"/>
                  </a:lnTo>
                  <a:lnTo>
                    <a:pt x="3742" y="3352"/>
                  </a:lnTo>
                  <a:lnTo>
                    <a:pt x="3798" y="3338"/>
                  </a:lnTo>
                  <a:lnTo>
                    <a:pt x="3826" y="3283"/>
                  </a:lnTo>
                  <a:lnTo>
                    <a:pt x="3777" y="3220"/>
                  </a:lnTo>
                  <a:lnTo>
                    <a:pt x="3707" y="3220"/>
                  </a:lnTo>
                  <a:lnTo>
                    <a:pt x="3701" y="3178"/>
                  </a:lnTo>
                  <a:lnTo>
                    <a:pt x="3617" y="3130"/>
                  </a:lnTo>
                  <a:lnTo>
                    <a:pt x="3506" y="3130"/>
                  </a:lnTo>
                  <a:lnTo>
                    <a:pt x="3388" y="3185"/>
                  </a:lnTo>
                  <a:lnTo>
                    <a:pt x="3255" y="3297"/>
                  </a:lnTo>
                  <a:lnTo>
                    <a:pt x="3186" y="3387"/>
                  </a:lnTo>
                  <a:lnTo>
                    <a:pt x="3172" y="3380"/>
                  </a:lnTo>
                  <a:lnTo>
                    <a:pt x="3151" y="3373"/>
                  </a:lnTo>
                  <a:lnTo>
                    <a:pt x="3137" y="3359"/>
                  </a:lnTo>
                  <a:lnTo>
                    <a:pt x="3109" y="3324"/>
                  </a:lnTo>
                  <a:lnTo>
                    <a:pt x="3088" y="3297"/>
                  </a:lnTo>
                  <a:lnTo>
                    <a:pt x="3061" y="3248"/>
                  </a:lnTo>
                  <a:lnTo>
                    <a:pt x="3026" y="3227"/>
                  </a:lnTo>
                  <a:lnTo>
                    <a:pt x="3019" y="3227"/>
                  </a:lnTo>
                  <a:lnTo>
                    <a:pt x="2984" y="3248"/>
                  </a:lnTo>
                  <a:lnTo>
                    <a:pt x="2949" y="3220"/>
                  </a:lnTo>
                  <a:lnTo>
                    <a:pt x="2977" y="3158"/>
                  </a:lnTo>
                  <a:lnTo>
                    <a:pt x="2949" y="3123"/>
                  </a:lnTo>
                  <a:lnTo>
                    <a:pt x="2949" y="3095"/>
                  </a:lnTo>
                  <a:lnTo>
                    <a:pt x="2921" y="3060"/>
                  </a:lnTo>
                  <a:lnTo>
                    <a:pt x="2942" y="2991"/>
                  </a:lnTo>
                  <a:lnTo>
                    <a:pt x="2928" y="2963"/>
                  </a:lnTo>
                  <a:lnTo>
                    <a:pt x="2956" y="2949"/>
                  </a:lnTo>
                  <a:lnTo>
                    <a:pt x="2928" y="2886"/>
                  </a:lnTo>
                  <a:lnTo>
                    <a:pt x="2956" y="2754"/>
                  </a:lnTo>
                  <a:lnTo>
                    <a:pt x="2928" y="2740"/>
                  </a:lnTo>
                  <a:lnTo>
                    <a:pt x="2907" y="2726"/>
                  </a:lnTo>
                  <a:lnTo>
                    <a:pt x="2921" y="2719"/>
                  </a:lnTo>
                  <a:lnTo>
                    <a:pt x="2949" y="2699"/>
                  </a:lnTo>
                  <a:lnTo>
                    <a:pt x="2852" y="2622"/>
                  </a:lnTo>
                  <a:lnTo>
                    <a:pt x="2852" y="2650"/>
                  </a:lnTo>
                  <a:lnTo>
                    <a:pt x="2831" y="2657"/>
                  </a:lnTo>
                  <a:lnTo>
                    <a:pt x="2831" y="2636"/>
                  </a:lnTo>
                  <a:lnTo>
                    <a:pt x="2824" y="2636"/>
                  </a:lnTo>
                  <a:lnTo>
                    <a:pt x="2810" y="2636"/>
                  </a:lnTo>
                  <a:lnTo>
                    <a:pt x="2810" y="2629"/>
                  </a:lnTo>
                  <a:lnTo>
                    <a:pt x="2789" y="2622"/>
                  </a:lnTo>
                  <a:lnTo>
                    <a:pt x="2734" y="2622"/>
                  </a:lnTo>
                  <a:lnTo>
                    <a:pt x="2727" y="2594"/>
                  </a:lnTo>
                  <a:lnTo>
                    <a:pt x="2699" y="2601"/>
                  </a:lnTo>
                  <a:lnTo>
                    <a:pt x="2699" y="2629"/>
                  </a:lnTo>
                  <a:lnTo>
                    <a:pt x="2699" y="2657"/>
                  </a:lnTo>
                  <a:lnTo>
                    <a:pt x="2699" y="2636"/>
                  </a:lnTo>
                  <a:lnTo>
                    <a:pt x="2692" y="2657"/>
                  </a:lnTo>
                  <a:lnTo>
                    <a:pt x="2678" y="2608"/>
                  </a:lnTo>
                  <a:lnTo>
                    <a:pt x="2657" y="2608"/>
                  </a:lnTo>
                  <a:lnTo>
                    <a:pt x="2650" y="2622"/>
                  </a:lnTo>
                  <a:lnTo>
                    <a:pt x="2636" y="2636"/>
                  </a:lnTo>
                  <a:lnTo>
                    <a:pt x="2650" y="2657"/>
                  </a:lnTo>
                  <a:lnTo>
                    <a:pt x="2650" y="2671"/>
                  </a:lnTo>
                  <a:lnTo>
                    <a:pt x="2615" y="2657"/>
                  </a:lnTo>
                  <a:lnTo>
                    <a:pt x="2615" y="2650"/>
                  </a:lnTo>
                  <a:lnTo>
                    <a:pt x="2615" y="2629"/>
                  </a:lnTo>
                  <a:lnTo>
                    <a:pt x="2588" y="2594"/>
                  </a:lnTo>
                  <a:lnTo>
                    <a:pt x="2567" y="2629"/>
                  </a:lnTo>
                  <a:lnTo>
                    <a:pt x="2462" y="2726"/>
                  </a:lnTo>
                  <a:lnTo>
                    <a:pt x="2435" y="2726"/>
                  </a:lnTo>
                  <a:lnTo>
                    <a:pt x="2421" y="2719"/>
                  </a:lnTo>
                  <a:lnTo>
                    <a:pt x="2400" y="2671"/>
                  </a:lnTo>
                  <a:lnTo>
                    <a:pt x="2337" y="2622"/>
                  </a:lnTo>
                  <a:lnTo>
                    <a:pt x="2295" y="2566"/>
                  </a:lnTo>
                  <a:lnTo>
                    <a:pt x="2219" y="2518"/>
                  </a:lnTo>
                  <a:lnTo>
                    <a:pt x="2177" y="2441"/>
                  </a:lnTo>
                  <a:lnTo>
                    <a:pt x="2156" y="2434"/>
                  </a:lnTo>
                  <a:lnTo>
                    <a:pt x="2129" y="2337"/>
                  </a:lnTo>
                  <a:lnTo>
                    <a:pt x="2094" y="2260"/>
                  </a:lnTo>
                  <a:lnTo>
                    <a:pt x="2045" y="2232"/>
                  </a:lnTo>
                  <a:lnTo>
                    <a:pt x="2003" y="2239"/>
                  </a:lnTo>
                  <a:lnTo>
                    <a:pt x="1962" y="2302"/>
                  </a:lnTo>
                  <a:lnTo>
                    <a:pt x="1934" y="2267"/>
                  </a:lnTo>
                  <a:lnTo>
                    <a:pt x="1795" y="2198"/>
                  </a:lnTo>
                  <a:lnTo>
                    <a:pt x="1718" y="2163"/>
                  </a:lnTo>
                  <a:lnTo>
                    <a:pt x="1711" y="2135"/>
                  </a:lnTo>
                  <a:lnTo>
                    <a:pt x="1774" y="2135"/>
                  </a:lnTo>
                  <a:lnTo>
                    <a:pt x="1808" y="2065"/>
                  </a:lnTo>
                  <a:lnTo>
                    <a:pt x="1808" y="2017"/>
                  </a:lnTo>
                  <a:lnTo>
                    <a:pt x="1829" y="2010"/>
                  </a:lnTo>
                  <a:lnTo>
                    <a:pt x="1815" y="1982"/>
                  </a:lnTo>
                  <a:lnTo>
                    <a:pt x="1774" y="1940"/>
                  </a:lnTo>
                  <a:lnTo>
                    <a:pt x="1753" y="1961"/>
                  </a:lnTo>
                  <a:lnTo>
                    <a:pt x="1732" y="1912"/>
                  </a:lnTo>
                  <a:lnTo>
                    <a:pt x="1732" y="1878"/>
                  </a:lnTo>
                  <a:lnTo>
                    <a:pt x="1683" y="1871"/>
                  </a:lnTo>
                  <a:lnTo>
                    <a:pt x="1683" y="1843"/>
                  </a:lnTo>
                  <a:lnTo>
                    <a:pt x="1662" y="1829"/>
                  </a:lnTo>
                  <a:lnTo>
                    <a:pt x="1641" y="1836"/>
                  </a:lnTo>
                  <a:lnTo>
                    <a:pt x="1600" y="1801"/>
                  </a:lnTo>
                  <a:lnTo>
                    <a:pt x="1579" y="1808"/>
                  </a:lnTo>
                  <a:lnTo>
                    <a:pt x="1565" y="1773"/>
                  </a:lnTo>
                  <a:lnTo>
                    <a:pt x="1544" y="1773"/>
                  </a:lnTo>
                  <a:lnTo>
                    <a:pt x="1537" y="1780"/>
                  </a:lnTo>
                  <a:lnTo>
                    <a:pt x="1516" y="1780"/>
                  </a:lnTo>
                  <a:lnTo>
                    <a:pt x="1509" y="1801"/>
                  </a:lnTo>
                  <a:lnTo>
                    <a:pt x="1481" y="1787"/>
                  </a:lnTo>
                  <a:lnTo>
                    <a:pt x="1474" y="1815"/>
                  </a:lnTo>
                  <a:lnTo>
                    <a:pt x="1440" y="1829"/>
                  </a:lnTo>
                  <a:lnTo>
                    <a:pt x="1440" y="1836"/>
                  </a:lnTo>
                  <a:lnTo>
                    <a:pt x="1433" y="1871"/>
                  </a:lnTo>
                  <a:lnTo>
                    <a:pt x="1377" y="1884"/>
                  </a:lnTo>
                  <a:lnTo>
                    <a:pt x="1349" y="1871"/>
                  </a:lnTo>
                  <a:lnTo>
                    <a:pt x="1322" y="1864"/>
                  </a:lnTo>
                  <a:lnTo>
                    <a:pt x="1314" y="1878"/>
                  </a:lnTo>
                  <a:lnTo>
                    <a:pt x="1238" y="1884"/>
                  </a:lnTo>
                  <a:lnTo>
                    <a:pt x="1210" y="1878"/>
                  </a:lnTo>
                  <a:lnTo>
                    <a:pt x="1189" y="1878"/>
                  </a:lnTo>
                  <a:lnTo>
                    <a:pt x="1155" y="1864"/>
                  </a:lnTo>
                  <a:lnTo>
                    <a:pt x="1057" y="1871"/>
                  </a:lnTo>
                  <a:lnTo>
                    <a:pt x="1008" y="1912"/>
                  </a:lnTo>
                  <a:lnTo>
                    <a:pt x="1008" y="1947"/>
                  </a:lnTo>
                  <a:lnTo>
                    <a:pt x="995" y="1947"/>
                  </a:lnTo>
                  <a:lnTo>
                    <a:pt x="897" y="1905"/>
                  </a:lnTo>
                  <a:lnTo>
                    <a:pt x="862" y="1905"/>
                  </a:lnTo>
                  <a:lnTo>
                    <a:pt x="800" y="1864"/>
                  </a:lnTo>
                  <a:lnTo>
                    <a:pt x="765" y="1843"/>
                  </a:lnTo>
                  <a:lnTo>
                    <a:pt x="723" y="1884"/>
                  </a:lnTo>
                  <a:lnTo>
                    <a:pt x="695" y="1878"/>
                  </a:lnTo>
                  <a:lnTo>
                    <a:pt x="626" y="1843"/>
                  </a:lnTo>
                  <a:lnTo>
                    <a:pt x="598" y="1871"/>
                  </a:lnTo>
                  <a:lnTo>
                    <a:pt x="584" y="1864"/>
                  </a:lnTo>
                  <a:lnTo>
                    <a:pt x="549" y="1843"/>
                  </a:lnTo>
                  <a:lnTo>
                    <a:pt x="549" y="1829"/>
                  </a:lnTo>
                  <a:lnTo>
                    <a:pt x="501" y="1766"/>
                  </a:lnTo>
                  <a:lnTo>
                    <a:pt x="501" y="1773"/>
                  </a:lnTo>
                  <a:lnTo>
                    <a:pt x="473" y="1766"/>
                  </a:lnTo>
                  <a:lnTo>
                    <a:pt x="459" y="1732"/>
                  </a:lnTo>
                  <a:lnTo>
                    <a:pt x="487" y="1676"/>
                  </a:lnTo>
                  <a:lnTo>
                    <a:pt x="549" y="1641"/>
                  </a:lnTo>
                  <a:lnTo>
                    <a:pt x="521" y="1578"/>
                  </a:lnTo>
                  <a:lnTo>
                    <a:pt x="521" y="1558"/>
                  </a:lnTo>
                  <a:lnTo>
                    <a:pt x="570" y="1544"/>
                  </a:lnTo>
                  <a:lnTo>
                    <a:pt x="521" y="1481"/>
                  </a:lnTo>
                  <a:lnTo>
                    <a:pt x="473" y="1488"/>
                  </a:lnTo>
                  <a:lnTo>
                    <a:pt x="466" y="1474"/>
                  </a:lnTo>
                  <a:lnTo>
                    <a:pt x="452" y="1460"/>
                  </a:lnTo>
                  <a:lnTo>
                    <a:pt x="452" y="1446"/>
                  </a:lnTo>
                  <a:lnTo>
                    <a:pt x="361" y="1460"/>
                  </a:lnTo>
                  <a:lnTo>
                    <a:pt x="334" y="1446"/>
                  </a:lnTo>
                  <a:lnTo>
                    <a:pt x="340" y="1439"/>
                  </a:lnTo>
                  <a:lnTo>
                    <a:pt x="320" y="1406"/>
                  </a:lnTo>
                  <a:lnTo>
                    <a:pt x="327" y="1378"/>
                  </a:lnTo>
                  <a:lnTo>
                    <a:pt x="229" y="1350"/>
                  </a:lnTo>
                  <a:lnTo>
                    <a:pt x="222" y="1308"/>
                  </a:lnTo>
                  <a:lnTo>
                    <a:pt x="208" y="1259"/>
                  </a:lnTo>
                  <a:lnTo>
                    <a:pt x="236" y="1225"/>
                  </a:lnTo>
                  <a:lnTo>
                    <a:pt x="271" y="1218"/>
                  </a:lnTo>
                  <a:lnTo>
                    <a:pt x="257" y="1176"/>
                  </a:lnTo>
                  <a:lnTo>
                    <a:pt x="271" y="1155"/>
                  </a:lnTo>
                  <a:lnTo>
                    <a:pt x="271" y="1127"/>
                  </a:lnTo>
                  <a:lnTo>
                    <a:pt x="194" y="1099"/>
                  </a:lnTo>
                  <a:lnTo>
                    <a:pt x="181" y="1078"/>
                  </a:lnTo>
                  <a:lnTo>
                    <a:pt x="167" y="1086"/>
                  </a:lnTo>
                  <a:lnTo>
                    <a:pt x="167" y="1058"/>
                  </a:lnTo>
                  <a:lnTo>
                    <a:pt x="139" y="1023"/>
                  </a:lnTo>
                  <a:lnTo>
                    <a:pt x="125" y="1002"/>
                  </a:lnTo>
                  <a:lnTo>
                    <a:pt x="48" y="932"/>
                  </a:lnTo>
                  <a:lnTo>
                    <a:pt x="28" y="926"/>
                  </a:lnTo>
                  <a:lnTo>
                    <a:pt x="7" y="884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28" y="793"/>
                  </a:lnTo>
                  <a:lnTo>
                    <a:pt x="28" y="738"/>
                  </a:lnTo>
                  <a:lnTo>
                    <a:pt x="0" y="717"/>
                  </a:lnTo>
                  <a:lnTo>
                    <a:pt x="34" y="668"/>
                  </a:lnTo>
                  <a:lnTo>
                    <a:pt x="48" y="661"/>
                  </a:lnTo>
                  <a:lnTo>
                    <a:pt x="97" y="689"/>
                  </a:lnTo>
                  <a:lnTo>
                    <a:pt x="104" y="696"/>
                  </a:lnTo>
                  <a:lnTo>
                    <a:pt x="132" y="717"/>
                  </a:lnTo>
                  <a:lnTo>
                    <a:pt x="160" y="717"/>
                  </a:lnTo>
                  <a:lnTo>
                    <a:pt x="167" y="682"/>
                  </a:lnTo>
                  <a:lnTo>
                    <a:pt x="181" y="682"/>
                  </a:lnTo>
                  <a:lnTo>
                    <a:pt x="194" y="640"/>
                  </a:lnTo>
                  <a:lnTo>
                    <a:pt x="264" y="605"/>
                  </a:lnTo>
                  <a:lnTo>
                    <a:pt x="264" y="592"/>
                  </a:lnTo>
                  <a:lnTo>
                    <a:pt x="278" y="599"/>
                  </a:lnTo>
                  <a:lnTo>
                    <a:pt x="292" y="571"/>
                  </a:lnTo>
                  <a:lnTo>
                    <a:pt x="320" y="557"/>
                  </a:lnTo>
                  <a:lnTo>
                    <a:pt x="375" y="529"/>
                  </a:lnTo>
                  <a:lnTo>
                    <a:pt x="368" y="522"/>
                  </a:lnTo>
                  <a:lnTo>
                    <a:pt x="320" y="494"/>
                  </a:lnTo>
                  <a:lnTo>
                    <a:pt x="278" y="432"/>
                  </a:lnTo>
                  <a:lnTo>
                    <a:pt x="306" y="432"/>
                  </a:lnTo>
                  <a:lnTo>
                    <a:pt x="278" y="397"/>
                  </a:lnTo>
                  <a:lnTo>
                    <a:pt x="278" y="376"/>
                  </a:lnTo>
                  <a:lnTo>
                    <a:pt x="292" y="355"/>
                  </a:lnTo>
                  <a:lnTo>
                    <a:pt x="299" y="299"/>
                  </a:lnTo>
                  <a:lnTo>
                    <a:pt x="278" y="265"/>
                  </a:lnTo>
                  <a:lnTo>
                    <a:pt x="278" y="258"/>
                  </a:lnTo>
                  <a:lnTo>
                    <a:pt x="306" y="202"/>
                  </a:lnTo>
                  <a:lnTo>
                    <a:pt x="340" y="146"/>
                  </a:lnTo>
                  <a:lnTo>
                    <a:pt x="334" y="63"/>
                  </a:lnTo>
                  <a:lnTo>
                    <a:pt x="340" y="42"/>
                  </a:lnTo>
                  <a:lnTo>
                    <a:pt x="494" y="63"/>
                  </a:lnTo>
                  <a:lnTo>
                    <a:pt x="626" y="63"/>
                  </a:lnTo>
                  <a:lnTo>
                    <a:pt x="647" y="63"/>
                  </a:lnTo>
                  <a:lnTo>
                    <a:pt x="682" y="70"/>
                  </a:lnTo>
                  <a:lnTo>
                    <a:pt x="716" y="98"/>
                  </a:lnTo>
                  <a:lnTo>
                    <a:pt x="890" y="98"/>
                  </a:lnTo>
                  <a:lnTo>
                    <a:pt x="1120" y="42"/>
                  </a:lnTo>
                  <a:lnTo>
                    <a:pt x="1203" y="63"/>
                  </a:lnTo>
                  <a:lnTo>
                    <a:pt x="1273" y="70"/>
                  </a:lnTo>
                  <a:lnTo>
                    <a:pt x="1322" y="70"/>
                  </a:lnTo>
                  <a:lnTo>
                    <a:pt x="1468" y="49"/>
                  </a:lnTo>
                  <a:lnTo>
                    <a:pt x="1641" y="28"/>
                  </a:lnTo>
                  <a:lnTo>
                    <a:pt x="1739" y="0"/>
                  </a:lnTo>
                  <a:lnTo>
                    <a:pt x="1829" y="0"/>
                  </a:lnTo>
                  <a:lnTo>
                    <a:pt x="1899" y="14"/>
                  </a:lnTo>
                  <a:lnTo>
                    <a:pt x="1913" y="35"/>
                  </a:lnTo>
                  <a:lnTo>
                    <a:pt x="1941" y="42"/>
                  </a:lnTo>
                  <a:lnTo>
                    <a:pt x="1982" y="70"/>
                  </a:lnTo>
                  <a:lnTo>
                    <a:pt x="2010" y="98"/>
                  </a:lnTo>
                  <a:lnTo>
                    <a:pt x="2045" y="132"/>
                  </a:lnTo>
                  <a:lnTo>
                    <a:pt x="2059" y="132"/>
                  </a:lnTo>
                  <a:lnTo>
                    <a:pt x="2066" y="140"/>
                  </a:lnTo>
                  <a:lnTo>
                    <a:pt x="2045" y="202"/>
                  </a:lnTo>
                  <a:lnTo>
                    <a:pt x="2073" y="244"/>
                  </a:lnTo>
                  <a:lnTo>
                    <a:pt x="2080" y="265"/>
                  </a:lnTo>
                  <a:lnTo>
                    <a:pt x="2080" y="299"/>
                  </a:lnTo>
                  <a:lnTo>
                    <a:pt x="2073" y="355"/>
                  </a:lnTo>
                  <a:lnTo>
                    <a:pt x="2045" y="397"/>
                  </a:lnTo>
                  <a:lnTo>
                    <a:pt x="2038" y="397"/>
                  </a:lnTo>
                  <a:lnTo>
                    <a:pt x="2031" y="404"/>
                  </a:lnTo>
                  <a:lnTo>
                    <a:pt x="2031" y="411"/>
                  </a:lnTo>
                  <a:lnTo>
                    <a:pt x="1968" y="459"/>
                  </a:lnTo>
                  <a:lnTo>
                    <a:pt x="1899" y="508"/>
                  </a:lnTo>
                  <a:lnTo>
                    <a:pt x="1871" y="557"/>
                  </a:lnTo>
                  <a:lnTo>
                    <a:pt x="1829" y="585"/>
                  </a:lnTo>
                  <a:lnTo>
                    <a:pt x="1662" y="682"/>
                  </a:lnTo>
                  <a:lnTo>
                    <a:pt x="1586" y="738"/>
                  </a:lnTo>
                  <a:lnTo>
                    <a:pt x="1579" y="793"/>
                  </a:lnTo>
                  <a:lnTo>
                    <a:pt x="1607" y="926"/>
                  </a:lnTo>
                  <a:lnTo>
                    <a:pt x="1635" y="995"/>
                  </a:lnTo>
                  <a:lnTo>
                    <a:pt x="1718" y="1093"/>
                  </a:lnTo>
                  <a:lnTo>
                    <a:pt x="1801" y="1141"/>
                  </a:lnTo>
                  <a:lnTo>
                    <a:pt x="2080" y="1280"/>
                  </a:lnTo>
                  <a:lnTo>
                    <a:pt x="2101" y="1287"/>
                  </a:lnTo>
                  <a:lnTo>
                    <a:pt x="2198" y="1357"/>
                  </a:lnTo>
                  <a:lnTo>
                    <a:pt x="2351" y="1406"/>
                  </a:lnTo>
                  <a:lnTo>
                    <a:pt x="2462" y="1474"/>
                  </a:lnTo>
                  <a:lnTo>
                    <a:pt x="2497" y="1502"/>
                  </a:lnTo>
                  <a:lnTo>
                    <a:pt x="2525" y="1516"/>
                  </a:lnTo>
                  <a:lnTo>
                    <a:pt x="2594" y="1537"/>
                  </a:lnTo>
                  <a:lnTo>
                    <a:pt x="2650" y="1571"/>
                  </a:lnTo>
                  <a:lnTo>
                    <a:pt x="2657" y="1571"/>
                  </a:lnTo>
                  <a:lnTo>
                    <a:pt x="2748" y="1620"/>
                  </a:lnTo>
                  <a:lnTo>
                    <a:pt x="2817" y="1648"/>
                  </a:lnTo>
                  <a:lnTo>
                    <a:pt x="2880" y="1669"/>
                  </a:lnTo>
                  <a:lnTo>
                    <a:pt x="2963" y="1704"/>
                  </a:lnTo>
                  <a:lnTo>
                    <a:pt x="3061" y="1745"/>
                  </a:lnTo>
                  <a:lnTo>
                    <a:pt x="3137" y="1780"/>
                  </a:lnTo>
                  <a:lnTo>
                    <a:pt x="3151" y="1773"/>
                  </a:lnTo>
                  <a:lnTo>
                    <a:pt x="3179" y="1787"/>
                  </a:lnTo>
                  <a:lnTo>
                    <a:pt x="3193" y="1773"/>
                  </a:lnTo>
                  <a:lnTo>
                    <a:pt x="3207" y="1808"/>
                  </a:lnTo>
                  <a:lnTo>
                    <a:pt x="3339" y="1864"/>
                  </a:lnTo>
                  <a:lnTo>
                    <a:pt x="3464" y="1898"/>
                  </a:lnTo>
                  <a:lnTo>
                    <a:pt x="3596" y="1961"/>
                  </a:lnTo>
                  <a:lnTo>
                    <a:pt x="3645" y="1996"/>
                  </a:lnTo>
                  <a:lnTo>
                    <a:pt x="3707" y="2031"/>
                  </a:lnTo>
                  <a:lnTo>
                    <a:pt x="3735" y="2065"/>
                  </a:lnTo>
                  <a:lnTo>
                    <a:pt x="3826" y="2107"/>
                  </a:lnTo>
                  <a:lnTo>
                    <a:pt x="3833" y="2114"/>
                  </a:lnTo>
                  <a:lnTo>
                    <a:pt x="3909" y="2191"/>
                  </a:lnTo>
                  <a:lnTo>
                    <a:pt x="3972" y="2267"/>
                  </a:lnTo>
                  <a:lnTo>
                    <a:pt x="4041" y="2309"/>
                  </a:lnTo>
                  <a:lnTo>
                    <a:pt x="4139" y="2392"/>
                  </a:lnTo>
                  <a:lnTo>
                    <a:pt x="4174" y="2427"/>
                  </a:lnTo>
                  <a:lnTo>
                    <a:pt x="4257" y="2476"/>
                  </a:lnTo>
                  <a:lnTo>
                    <a:pt x="4522" y="2587"/>
                  </a:lnTo>
                  <a:lnTo>
                    <a:pt x="4626" y="2650"/>
                  </a:lnTo>
                  <a:lnTo>
                    <a:pt x="4709" y="2691"/>
                  </a:lnTo>
                  <a:lnTo>
                    <a:pt x="4723" y="2699"/>
                  </a:lnTo>
                  <a:lnTo>
                    <a:pt x="4723" y="2719"/>
                  </a:lnTo>
                  <a:lnTo>
                    <a:pt x="4821" y="2761"/>
                  </a:lnTo>
                  <a:lnTo>
                    <a:pt x="4946" y="2768"/>
                  </a:lnTo>
                  <a:lnTo>
                    <a:pt x="4988" y="2817"/>
                  </a:lnTo>
                  <a:lnTo>
                    <a:pt x="5008" y="2817"/>
                  </a:lnTo>
                  <a:lnTo>
                    <a:pt x="4995" y="2824"/>
                  </a:lnTo>
                  <a:lnTo>
                    <a:pt x="4988" y="2824"/>
                  </a:lnTo>
                  <a:lnTo>
                    <a:pt x="4960" y="2851"/>
                  </a:lnTo>
                  <a:lnTo>
                    <a:pt x="4946" y="2865"/>
                  </a:lnTo>
                  <a:lnTo>
                    <a:pt x="4974" y="2858"/>
                  </a:lnTo>
                  <a:lnTo>
                    <a:pt x="4974" y="2865"/>
                  </a:lnTo>
                  <a:lnTo>
                    <a:pt x="4988" y="2851"/>
                  </a:lnTo>
                  <a:lnTo>
                    <a:pt x="5050" y="2838"/>
                  </a:lnTo>
                  <a:lnTo>
                    <a:pt x="5057" y="2831"/>
                  </a:lnTo>
                  <a:lnTo>
                    <a:pt x="5071" y="2858"/>
                  </a:lnTo>
                  <a:lnTo>
                    <a:pt x="5085" y="2858"/>
                  </a:lnTo>
                  <a:lnTo>
                    <a:pt x="5085" y="2900"/>
                  </a:lnTo>
                  <a:lnTo>
                    <a:pt x="5120" y="2963"/>
                  </a:lnTo>
                  <a:lnTo>
                    <a:pt x="5113" y="3025"/>
                  </a:lnTo>
                  <a:lnTo>
                    <a:pt x="5127" y="3046"/>
                  </a:lnTo>
                  <a:lnTo>
                    <a:pt x="5175" y="3081"/>
                  </a:lnTo>
                  <a:lnTo>
                    <a:pt x="5217" y="313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95FB3AC4-CB7A-1142-8F92-F347D274D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625" y="7639548"/>
              <a:ext cx="10354" cy="20712"/>
            </a:xfrm>
            <a:custGeom>
              <a:avLst/>
              <a:gdLst>
                <a:gd name="T0" fmla="*/ 0 w 22"/>
                <a:gd name="T1" fmla="*/ 35 h 42"/>
                <a:gd name="T2" fmla="*/ 14 w 22"/>
                <a:gd name="T3" fmla="*/ 0 h 42"/>
                <a:gd name="T4" fmla="*/ 21 w 22"/>
                <a:gd name="T5" fmla="*/ 7 h 42"/>
                <a:gd name="T6" fmla="*/ 0 w 22"/>
                <a:gd name="T7" fmla="*/ 41 h 42"/>
                <a:gd name="T8" fmla="*/ 0 w 22"/>
                <a:gd name="T9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0" y="35"/>
                  </a:moveTo>
                  <a:lnTo>
                    <a:pt x="14" y="0"/>
                  </a:lnTo>
                  <a:lnTo>
                    <a:pt x="21" y="7"/>
                  </a:lnTo>
                  <a:lnTo>
                    <a:pt x="0" y="41"/>
                  </a:lnTo>
                  <a:lnTo>
                    <a:pt x="0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CEE46B6C-AB55-F040-B1F4-A7D5463EC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1122" y="7629191"/>
              <a:ext cx="10356" cy="14498"/>
            </a:xfrm>
            <a:custGeom>
              <a:avLst/>
              <a:gdLst>
                <a:gd name="T0" fmla="*/ 0 w 22"/>
                <a:gd name="T1" fmla="*/ 28 h 29"/>
                <a:gd name="T2" fmla="*/ 21 w 22"/>
                <a:gd name="T3" fmla="*/ 0 h 29"/>
                <a:gd name="T4" fmla="*/ 14 w 22"/>
                <a:gd name="T5" fmla="*/ 0 h 29"/>
                <a:gd name="T6" fmla="*/ 0 w 22"/>
                <a:gd name="T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9">
                  <a:moveTo>
                    <a:pt x="0" y="28"/>
                  </a:moveTo>
                  <a:lnTo>
                    <a:pt x="21" y="0"/>
                  </a:lnTo>
                  <a:lnTo>
                    <a:pt x="14" y="0"/>
                  </a:lnTo>
                  <a:lnTo>
                    <a:pt x="0" y="2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0E79D682-BE19-E045-9F79-AAB859FA9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5264" y="7620908"/>
              <a:ext cx="6214" cy="10356"/>
            </a:xfrm>
            <a:custGeom>
              <a:avLst/>
              <a:gdLst>
                <a:gd name="T0" fmla="*/ 0 w 15"/>
                <a:gd name="T1" fmla="*/ 14 h 22"/>
                <a:gd name="T2" fmla="*/ 14 w 15"/>
                <a:gd name="T3" fmla="*/ 0 h 22"/>
                <a:gd name="T4" fmla="*/ 0 w 15"/>
                <a:gd name="T5" fmla="*/ 21 h 22"/>
                <a:gd name="T6" fmla="*/ 0 w 15"/>
                <a:gd name="T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14"/>
                  </a:moveTo>
                  <a:lnTo>
                    <a:pt x="14" y="0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B1B3299-F6B2-0040-BFC2-4369C864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2020" y="7521487"/>
              <a:ext cx="4142" cy="6213"/>
            </a:xfrm>
            <a:custGeom>
              <a:avLst/>
              <a:gdLst>
                <a:gd name="T0" fmla="*/ 0 w 8"/>
                <a:gd name="T1" fmla="*/ 0 h 15"/>
                <a:gd name="T2" fmla="*/ 7 w 8"/>
                <a:gd name="T3" fmla="*/ 0 h 15"/>
                <a:gd name="T4" fmla="*/ 0 w 8"/>
                <a:gd name="T5" fmla="*/ 14 h 15"/>
                <a:gd name="T6" fmla="*/ 0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40255E75-16A3-B54E-8E61-286C53E2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7903" y="9775002"/>
              <a:ext cx="10354" cy="4142"/>
            </a:xfrm>
            <a:custGeom>
              <a:avLst/>
              <a:gdLst>
                <a:gd name="T0" fmla="*/ 0 w 22"/>
                <a:gd name="T1" fmla="*/ 7 h 8"/>
                <a:gd name="T2" fmla="*/ 21 w 22"/>
                <a:gd name="T3" fmla="*/ 0 h 8"/>
                <a:gd name="T4" fmla="*/ 0 w 2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7"/>
                  </a:moveTo>
                  <a:lnTo>
                    <a:pt x="21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1186F8B8-92EF-8C4D-ADC9-8F0B0972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8641" y="9354539"/>
              <a:ext cx="14498" cy="14499"/>
            </a:xfrm>
            <a:custGeom>
              <a:avLst/>
              <a:gdLst>
                <a:gd name="T0" fmla="*/ 28 w 29"/>
                <a:gd name="T1" fmla="*/ 0 h 29"/>
                <a:gd name="T2" fmla="*/ 28 w 29"/>
                <a:gd name="T3" fmla="*/ 28 h 29"/>
                <a:gd name="T4" fmla="*/ 0 w 29"/>
                <a:gd name="T5" fmla="*/ 21 h 29"/>
                <a:gd name="T6" fmla="*/ 28 w 2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9">
                  <a:moveTo>
                    <a:pt x="28" y="0"/>
                  </a:moveTo>
                  <a:lnTo>
                    <a:pt x="28" y="28"/>
                  </a:lnTo>
                  <a:lnTo>
                    <a:pt x="0" y="21"/>
                  </a:lnTo>
                  <a:lnTo>
                    <a:pt x="28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ABEA6FF-582C-4D41-9D5E-23A0F1FE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7372" y="9004499"/>
              <a:ext cx="22783" cy="10356"/>
            </a:xfrm>
            <a:custGeom>
              <a:avLst/>
              <a:gdLst>
                <a:gd name="T0" fmla="*/ 49 w 50"/>
                <a:gd name="T1" fmla="*/ 0 h 21"/>
                <a:gd name="T2" fmla="*/ 49 w 50"/>
                <a:gd name="T3" fmla="*/ 6 h 21"/>
                <a:gd name="T4" fmla="*/ 0 w 50"/>
                <a:gd name="T5" fmla="*/ 20 h 21"/>
                <a:gd name="T6" fmla="*/ 28 w 50"/>
                <a:gd name="T7" fmla="*/ 6 h 21"/>
                <a:gd name="T8" fmla="*/ 49 w 5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49" y="0"/>
                  </a:moveTo>
                  <a:lnTo>
                    <a:pt x="49" y="6"/>
                  </a:lnTo>
                  <a:lnTo>
                    <a:pt x="0" y="20"/>
                  </a:lnTo>
                  <a:lnTo>
                    <a:pt x="28" y="6"/>
                  </a:lnTo>
                  <a:lnTo>
                    <a:pt x="49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92C6A5D8-B49A-6342-B6D9-44E2F231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0509" y="9012784"/>
              <a:ext cx="10356" cy="4142"/>
            </a:xfrm>
            <a:custGeom>
              <a:avLst/>
              <a:gdLst>
                <a:gd name="T0" fmla="*/ 14 w 22"/>
                <a:gd name="T1" fmla="*/ 0 h 7"/>
                <a:gd name="T2" fmla="*/ 21 w 22"/>
                <a:gd name="T3" fmla="*/ 6 h 7"/>
                <a:gd name="T4" fmla="*/ 0 w 22"/>
                <a:gd name="T5" fmla="*/ 6 h 7"/>
                <a:gd name="T6" fmla="*/ 14 w 2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14" y="0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5C6E6313-72D3-3F40-9A2A-1330063F8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2830" y="8273348"/>
              <a:ext cx="1582327" cy="1557576"/>
            </a:xfrm>
            <a:custGeom>
              <a:avLst/>
              <a:gdLst>
                <a:gd name="T0" fmla="*/ 2448 w 3368"/>
                <a:gd name="T1" fmla="*/ 521 h 3318"/>
                <a:gd name="T2" fmla="*/ 2386 w 3368"/>
                <a:gd name="T3" fmla="*/ 772 h 3318"/>
                <a:gd name="T4" fmla="*/ 2511 w 3368"/>
                <a:gd name="T5" fmla="*/ 904 h 3318"/>
                <a:gd name="T6" fmla="*/ 2727 w 3368"/>
                <a:gd name="T7" fmla="*/ 904 h 3318"/>
                <a:gd name="T8" fmla="*/ 2956 w 3368"/>
                <a:gd name="T9" fmla="*/ 1057 h 3318"/>
                <a:gd name="T10" fmla="*/ 2908 w 3368"/>
                <a:gd name="T11" fmla="*/ 1307 h 3318"/>
                <a:gd name="T12" fmla="*/ 2706 w 3368"/>
                <a:gd name="T13" fmla="*/ 1377 h 3318"/>
                <a:gd name="T14" fmla="*/ 2650 w 3368"/>
                <a:gd name="T15" fmla="*/ 1474 h 3318"/>
                <a:gd name="T16" fmla="*/ 2643 w 3368"/>
                <a:gd name="T17" fmla="*/ 1558 h 3318"/>
                <a:gd name="T18" fmla="*/ 2678 w 3368"/>
                <a:gd name="T19" fmla="*/ 1724 h 3318"/>
                <a:gd name="T20" fmla="*/ 2873 w 3368"/>
                <a:gd name="T21" fmla="*/ 1864 h 3318"/>
                <a:gd name="T22" fmla="*/ 2887 w 3368"/>
                <a:gd name="T23" fmla="*/ 2037 h 3318"/>
                <a:gd name="T24" fmla="*/ 2922 w 3368"/>
                <a:gd name="T25" fmla="*/ 2163 h 3318"/>
                <a:gd name="T26" fmla="*/ 3109 w 3368"/>
                <a:gd name="T27" fmla="*/ 2399 h 3318"/>
                <a:gd name="T28" fmla="*/ 3221 w 3368"/>
                <a:gd name="T29" fmla="*/ 2587 h 3318"/>
                <a:gd name="T30" fmla="*/ 3332 w 3368"/>
                <a:gd name="T31" fmla="*/ 2664 h 3318"/>
                <a:gd name="T32" fmla="*/ 3346 w 3368"/>
                <a:gd name="T33" fmla="*/ 2810 h 3318"/>
                <a:gd name="T34" fmla="*/ 3214 w 3368"/>
                <a:gd name="T35" fmla="*/ 2942 h 3318"/>
                <a:gd name="T36" fmla="*/ 3151 w 3368"/>
                <a:gd name="T37" fmla="*/ 3171 h 3318"/>
                <a:gd name="T38" fmla="*/ 2984 w 3368"/>
                <a:gd name="T39" fmla="*/ 3137 h 3318"/>
                <a:gd name="T40" fmla="*/ 2741 w 3368"/>
                <a:gd name="T41" fmla="*/ 3311 h 3318"/>
                <a:gd name="T42" fmla="*/ 2490 w 3368"/>
                <a:gd name="T43" fmla="*/ 3241 h 3318"/>
                <a:gd name="T44" fmla="*/ 2351 w 3368"/>
                <a:gd name="T45" fmla="*/ 3025 h 3318"/>
                <a:gd name="T46" fmla="*/ 2066 w 3368"/>
                <a:gd name="T47" fmla="*/ 2886 h 3318"/>
                <a:gd name="T48" fmla="*/ 1941 w 3368"/>
                <a:gd name="T49" fmla="*/ 2698 h 3318"/>
                <a:gd name="T50" fmla="*/ 1934 w 3368"/>
                <a:gd name="T51" fmla="*/ 2239 h 3318"/>
                <a:gd name="T52" fmla="*/ 1600 w 3368"/>
                <a:gd name="T53" fmla="*/ 1836 h 3318"/>
                <a:gd name="T54" fmla="*/ 1405 w 3368"/>
                <a:gd name="T55" fmla="*/ 1905 h 3318"/>
                <a:gd name="T56" fmla="*/ 1238 w 3368"/>
                <a:gd name="T57" fmla="*/ 1954 h 3318"/>
                <a:gd name="T58" fmla="*/ 1043 w 3368"/>
                <a:gd name="T59" fmla="*/ 2003 h 3318"/>
                <a:gd name="T60" fmla="*/ 960 w 3368"/>
                <a:gd name="T61" fmla="*/ 1933 h 3318"/>
                <a:gd name="T62" fmla="*/ 1057 w 3368"/>
                <a:gd name="T63" fmla="*/ 1878 h 3318"/>
                <a:gd name="T64" fmla="*/ 1134 w 3368"/>
                <a:gd name="T65" fmla="*/ 1662 h 3318"/>
                <a:gd name="T66" fmla="*/ 925 w 3368"/>
                <a:gd name="T67" fmla="*/ 1502 h 3318"/>
                <a:gd name="T68" fmla="*/ 848 w 3368"/>
                <a:gd name="T69" fmla="*/ 1467 h 3318"/>
                <a:gd name="T70" fmla="*/ 821 w 3368"/>
                <a:gd name="T71" fmla="*/ 1467 h 3318"/>
                <a:gd name="T72" fmla="*/ 751 w 3368"/>
                <a:gd name="T73" fmla="*/ 1502 h 3318"/>
                <a:gd name="T74" fmla="*/ 661 w 3368"/>
                <a:gd name="T75" fmla="*/ 1558 h 3318"/>
                <a:gd name="T76" fmla="*/ 522 w 3368"/>
                <a:gd name="T77" fmla="*/ 1495 h 3318"/>
                <a:gd name="T78" fmla="*/ 487 w 3368"/>
                <a:gd name="T79" fmla="*/ 1578 h 3318"/>
                <a:gd name="T80" fmla="*/ 368 w 3368"/>
                <a:gd name="T81" fmla="*/ 1189 h 3318"/>
                <a:gd name="T82" fmla="*/ 0 w 3368"/>
                <a:gd name="T83" fmla="*/ 625 h 3318"/>
                <a:gd name="T84" fmla="*/ 132 w 3368"/>
                <a:gd name="T85" fmla="*/ 542 h 3318"/>
                <a:gd name="T86" fmla="*/ 215 w 3368"/>
                <a:gd name="T87" fmla="*/ 418 h 3318"/>
                <a:gd name="T88" fmla="*/ 174 w 3368"/>
                <a:gd name="T89" fmla="*/ 230 h 3318"/>
                <a:gd name="T90" fmla="*/ 271 w 3368"/>
                <a:gd name="T91" fmla="*/ 153 h 3318"/>
                <a:gd name="T92" fmla="*/ 445 w 3368"/>
                <a:gd name="T93" fmla="*/ 216 h 3318"/>
                <a:gd name="T94" fmla="*/ 577 w 3368"/>
                <a:gd name="T95" fmla="*/ 251 h 3318"/>
                <a:gd name="T96" fmla="*/ 584 w 3368"/>
                <a:gd name="T97" fmla="*/ 21 h 3318"/>
                <a:gd name="T98" fmla="*/ 786 w 3368"/>
                <a:gd name="T99" fmla="*/ 35 h 3318"/>
                <a:gd name="T100" fmla="*/ 974 w 3368"/>
                <a:gd name="T101" fmla="*/ 133 h 3318"/>
                <a:gd name="T102" fmla="*/ 1141 w 3368"/>
                <a:gd name="T103" fmla="*/ 181 h 3318"/>
                <a:gd name="T104" fmla="*/ 1301 w 3368"/>
                <a:gd name="T105" fmla="*/ 285 h 3318"/>
                <a:gd name="T106" fmla="*/ 1475 w 3368"/>
                <a:gd name="T107" fmla="*/ 251 h 3318"/>
                <a:gd name="T108" fmla="*/ 1648 w 3368"/>
                <a:gd name="T109" fmla="*/ 202 h 3318"/>
                <a:gd name="T110" fmla="*/ 1864 w 3368"/>
                <a:gd name="T111" fmla="*/ 133 h 3318"/>
                <a:gd name="T112" fmla="*/ 2094 w 3368"/>
                <a:gd name="T113" fmla="*/ 98 h 3318"/>
                <a:gd name="T114" fmla="*/ 2184 w 3368"/>
                <a:gd name="T115" fmla="*/ 216 h 3318"/>
                <a:gd name="T116" fmla="*/ 2254 w 3368"/>
                <a:gd name="T117" fmla="*/ 4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8" h="3318">
                  <a:moveTo>
                    <a:pt x="2288" y="500"/>
                  </a:moveTo>
                  <a:lnTo>
                    <a:pt x="2379" y="486"/>
                  </a:lnTo>
                  <a:lnTo>
                    <a:pt x="2379" y="500"/>
                  </a:lnTo>
                  <a:lnTo>
                    <a:pt x="2393" y="514"/>
                  </a:lnTo>
                  <a:lnTo>
                    <a:pt x="2400" y="528"/>
                  </a:lnTo>
                  <a:lnTo>
                    <a:pt x="2448" y="521"/>
                  </a:lnTo>
                  <a:lnTo>
                    <a:pt x="2497" y="584"/>
                  </a:lnTo>
                  <a:lnTo>
                    <a:pt x="2448" y="598"/>
                  </a:lnTo>
                  <a:lnTo>
                    <a:pt x="2448" y="618"/>
                  </a:lnTo>
                  <a:lnTo>
                    <a:pt x="2476" y="681"/>
                  </a:lnTo>
                  <a:lnTo>
                    <a:pt x="2414" y="716"/>
                  </a:lnTo>
                  <a:lnTo>
                    <a:pt x="2386" y="772"/>
                  </a:lnTo>
                  <a:lnTo>
                    <a:pt x="2400" y="806"/>
                  </a:lnTo>
                  <a:lnTo>
                    <a:pt x="2428" y="813"/>
                  </a:lnTo>
                  <a:lnTo>
                    <a:pt x="2428" y="806"/>
                  </a:lnTo>
                  <a:lnTo>
                    <a:pt x="2476" y="869"/>
                  </a:lnTo>
                  <a:lnTo>
                    <a:pt x="2476" y="883"/>
                  </a:lnTo>
                  <a:lnTo>
                    <a:pt x="2511" y="904"/>
                  </a:lnTo>
                  <a:lnTo>
                    <a:pt x="2525" y="911"/>
                  </a:lnTo>
                  <a:lnTo>
                    <a:pt x="2553" y="883"/>
                  </a:lnTo>
                  <a:lnTo>
                    <a:pt x="2622" y="918"/>
                  </a:lnTo>
                  <a:lnTo>
                    <a:pt x="2650" y="924"/>
                  </a:lnTo>
                  <a:lnTo>
                    <a:pt x="2692" y="883"/>
                  </a:lnTo>
                  <a:lnTo>
                    <a:pt x="2727" y="904"/>
                  </a:lnTo>
                  <a:lnTo>
                    <a:pt x="2789" y="945"/>
                  </a:lnTo>
                  <a:lnTo>
                    <a:pt x="2824" y="945"/>
                  </a:lnTo>
                  <a:lnTo>
                    <a:pt x="2922" y="987"/>
                  </a:lnTo>
                  <a:lnTo>
                    <a:pt x="2935" y="987"/>
                  </a:lnTo>
                  <a:lnTo>
                    <a:pt x="2942" y="1001"/>
                  </a:lnTo>
                  <a:lnTo>
                    <a:pt x="2956" y="1057"/>
                  </a:lnTo>
                  <a:lnTo>
                    <a:pt x="2984" y="1133"/>
                  </a:lnTo>
                  <a:lnTo>
                    <a:pt x="2970" y="1182"/>
                  </a:lnTo>
                  <a:lnTo>
                    <a:pt x="2970" y="1189"/>
                  </a:lnTo>
                  <a:lnTo>
                    <a:pt x="2922" y="1265"/>
                  </a:lnTo>
                  <a:lnTo>
                    <a:pt x="2922" y="1286"/>
                  </a:lnTo>
                  <a:lnTo>
                    <a:pt x="2908" y="1307"/>
                  </a:lnTo>
                  <a:lnTo>
                    <a:pt x="2852" y="1335"/>
                  </a:lnTo>
                  <a:lnTo>
                    <a:pt x="2817" y="1349"/>
                  </a:lnTo>
                  <a:lnTo>
                    <a:pt x="2817" y="1397"/>
                  </a:lnTo>
                  <a:lnTo>
                    <a:pt x="2803" y="1405"/>
                  </a:lnTo>
                  <a:lnTo>
                    <a:pt x="2775" y="1384"/>
                  </a:lnTo>
                  <a:lnTo>
                    <a:pt x="2706" y="1377"/>
                  </a:lnTo>
                  <a:lnTo>
                    <a:pt x="2706" y="1384"/>
                  </a:lnTo>
                  <a:lnTo>
                    <a:pt x="2657" y="1377"/>
                  </a:lnTo>
                  <a:lnTo>
                    <a:pt x="2629" y="1370"/>
                  </a:lnTo>
                  <a:lnTo>
                    <a:pt x="2629" y="1397"/>
                  </a:lnTo>
                  <a:lnTo>
                    <a:pt x="2657" y="1412"/>
                  </a:lnTo>
                  <a:lnTo>
                    <a:pt x="2650" y="1474"/>
                  </a:lnTo>
                  <a:lnTo>
                    <a:pt x="2622" y="1474"/>
                  </a:lnTo>
                  <a:lnTo>
                    <a:pt x="2588" y="1474"/>
                  </a:lnTo>
                  <a:lnTo>
                    <a:pt x="2622" y="1502"/>
                  </a:lnTo>
                  <a:lnTo>
                    <a:pt x="2629" y="1516"/>
                  </a:lnTo>
                  <a:lnTo>
                    <a:pt x="2657" y="1530"/>
                  </a:lnTo>
                  <a:lnTo>
                    <a:pt x="2643" y="1558"/>
                  </a:lnTo>
                  <a:lnTo>
                    <a:pt x="2678" y="1564"/>
                  </a:lnTo>
                  <a:lnTo>
                    <a:pt x="2678" y="1613"/>
                  </a:lnTo>
                  <a:lnTo>
                    <a:pt x="2685" y="1627"/>
                  </a:lnTo>
                  <a:lnTo>
                    <a:pt x="2678" y="1627"/>
                  </a:lnTo>
                  <a:lnTo>
                    <a:pt x="2664" y="1690"/>
                  </a:lnTo>
                  <a:lnTo>
                    <a:pt x="2678" y="1724"/>
                  </a:lnTo>
                  <a:lnTo>
                    <a:pt x="2720" y="1745"/>
                  </a:lnTo>
                  <a:lnTo>
                    <a:pt x="2761" y="1794"/>
                  </a:lnTo>
                  <a:lnTo>
                    <a:pt x="2789" y="1822"/>
                  </a:lnTo>
                  <a:lnTo>
                    <a:pt x="2845" y="1829"/>
                  </a:lnTo>
                  <a:lnTo>
                    <a:pt x="2852" y="1843"/>
                  </a:lnTo>
                  <a:lnTo>
                    <a:pt x="2873" y="1864"/>
                  </a:lnTo>
                  <a:lnTo>
                    <a:pt x="2824" y="1898"/>
                  </a:lnTo>
                  <a:lnTo>
                    <a:pt x="2810" y="1919"/>
                  </a:lnTo>
                  <a:lnTo>
                    <a:pt x="2803" y="1926"/>
                  </a:lnTo>
                  <a:lnTo>
                    <a:pt x="2782" y="1968"/>
                  </a:lnTo>
                  <a:lnTo>
                    <a:pt x="2824" y="2003"/>
                  </a:lnTo>
                  <a:lnTo>
                    <a:pt x="2887" y="2037"/>
                  </a:lnTo>
                  <a:lnTo>
                    <a:pt x="2908" y="2058"/>
                  </a:lnTo>
                  <a:lnTo>
                    <a:pt x="2915" y="2051"/>
                  </a:lnTo>
                  <a:lnTo>
                    <a:pt x="2922" y="2058"/>
                  </a:lnTo>
                  <a:lnTo>
                    <a:pt x="2915" y="2072"/>
                  </a:lnTo>
                  <a:lnTo>
                    <a:pt x="2935" y="2135"/>
                  </a:lnTo>
                  <a:lnTo>
                    <a:pt x="2922" y="2163"/>
                  </a:lnTo>
                  <a:lnTo>
                    <a:pt x="2942" y="2191"/>
                  </a:lnTo>
                  <a:lnTo>
                    <a:pt x="2922" y="2218"/>
                  </a:lnTo>
                  <a:lnTo>
                    <a:pt x="2922" y="2232"/>
                  </a:lnTo>
                  <a:lnTo>
                    <a:pt x="2991" y="2281"/>
                  </a:lnTo>
                  <a:lnTo>
                    <a:pt x="3005" y="2330"/>
                  </a:lnTo>
                  <a:lnTo>
                    <a:pt x="3109" y="2399"/>
                  </a:lnTo>
                  <a:lnTo>
                    <a:pt x="3130" y="2448"/>
                  </a:lnTo>
                  <a:lnTo>
                    <a:pt x="3151" y="2434"/>
                  </a:lnTo>
                  <a:lnTo>
                    <a:pt x="3165" y="2448"/>
                  </a:lnTo>
                  <a:lnTo>
                    <a:pt x="3207" y="2490"/>
                  </a:lnTo>
                  <a:lnTo>
                    <a:pt x="3200" y="2559"/>
                  </a:lnTo>
                  <a:lnTo>
                    <a:pt x="3221" y="2587"/>
                  </a:lnTo>
                  <a:lnTo>
                    <a:pt x="3221" y="2594"/>
                  </a:lnTo>
                  <a:lnTo>
                    <a:pt x="3235" y="2594"/>
                  </a:lnTo>
                  <a:lnTo>
                    <a:pt x="3235" y="2615"/>
                  </a:lnTo>
                  <a:lnTo>
                    <a:pt x="3249" y="2629"/>
                  </a:lnTo>
                  <a:lnTo>
                    <a:pt x="3304" y="2657"/>
                  </a:lnTo>
                  <a:lnTo>
                    <a:pt x="3332" y="2664"/>
                  </a:lnTo>
                  <a:lnTo>
                    <a:pt x="3367" y="2691"/>
                  </a:lnTo>
                  <a:lnTo>
                    <a:pt x="3367" y="2698"/>
                  </a:lnTo>
                  <a:lnTo>
                    <a:pt x="3360" y="2719"/>
                  </a:lnTo>
                  <a:lnTo>
                    <a:pt x="3367" y="2754"/>
                  </a:lnTo>
                  <a:lnTo>
                    <a:pt x="3339" y="2775"/>
                  </a:lnTo>
                  <a:lnTo>
                    <a:pt x="3346" y="2810"/>
                  </a:lnTo>
                  <a:lnTo>
                    <a:pt x="3339" y="2824"/>
                  </a:lnTo>
                  <a:lnTo>
                    <a:pt x="3304" y="2844"/>
                  </a:lnTo>
                  <a:lnTo>
                    <a:pt x="3241" y="2872"/>
                  </a:lnTo>
                  <a:lnTo>
                    <a:pt x="3241" y="2886"/>
                  </a:lnTo>
                  <a:lnTo>
                    <a:pt x="3214" y="2914"/>
                  </a:lnTo>
                  <a:lnTo>
                    <a:pt x="3214" y="2942"/>
                  </a:lnTo>
                  <a:lnTo>
                    <a:pt x="3200" y="2970"/>
                  </a:lnTo>
                  <a:lnTo>
                    <a:pt x="3200" y="3025"/>
                  </a:lnTo>
                  <a:lnTo>
                    <a:pt x="3200" y="3046"/>
                  </a:lnTo>
                  <a:lnTo>
                    <a:pt x="3165" y="3109"/>
                  </a:lnTo>
                  <a:lnTo>
                    <a:pt x="3109" y="3137"/>
                  </a:lnTo>
                  <a:lnTo>
                    <a:pt x="3151" y="3171"/>
                  </a:lnTo>
                  <a:lnTo>
                    <a:pt x="3151" y="3185"/>
                  </a:lnTo>
                  <a:lnTo>
                    <a:pt x="3102" y="3213"/>
                  </a:lnTo>
                  <a:lnTo>
                    <a:pt x="3074" y="3185"/>
                  </a:lnTo>
                  <a:lnTo>
                    <a:pt x="3074" y="3150"/>
                  </a:lnTo>
                  <a:lnTo>
                    <a:pt x="3054" y="3158"/>
                  </a:lnTo>
                  <a:lnTo>
                    <a:pt x="2984" y="3137"/>
                  </a:lnTo>
                  <a:lnTo>
                    <a:pt x="2915" y="3144"/>
                  </a:lnTo>
                  <a:lnTo>
                    <a:pt x="2859" y="3178"/>
                  </a:lnTo>
                  <a:lnTo>
                    <a:pt x="2845" y="3206"/>
                  </a:lnTo>
                  <a:lnTo>
                    <a:pt x="2824" y="3220"/>
                  </a:lnTo>
                  <a:lnTo>
                    <a:pt x="2775" y="3269"/>
                  </a:lnTo>
                  <a:lnTo>
                    <a:pt x="2741" y="3311"/>
                  </a:lnTo>
                  <a:lnTo>
                    <a:pt x="2720" y="3317"/>
                  </a:lnTo>
                  <a:lnTo>
                    <a:pt x="2678" y="3311"/>
                  </a:lnTo>
                  <a:lnTo>
                    <a:pt x="2629" y="3311"/>
                  </a:lnTo>
                  <a:lnTo>
                    <a:pt x="2553" y="3241"/>
                  </a:lnTo>
                  <a:lnTo>
                    <a:pt x="2483" y="3255"/>
                  </a:lnTo>
                  <a:lnTo>
                    <a:pt x="2490" y="3241"/>
                  </a:lnTo>
                  <a:lnTo>
                    <a:pt x="2511" y="3234"/>
                  </a:lnTo>
                  <a:lnTo>
                    <a:pt x="2490" y="3158"/>
                  </a:lnTo>
                  <a:lnTo>
                    <a:pt x="2455" y="3116"/>
                  </a:lnTo>
                  <a:lnTo>
                    <a:pt x="2393" y="3053"/>
                  </a:lnTo>
                  <a:lnTo>
                    <a:pt x="2358" y="3025"/>
                  </a:lnTo>
                  <a:lnTo>
                    <a:pt x="2351" y="3025"/>
                  </a:lnTo>
                  <a:lnTo>
                    <a:pt x="2282" y="2956"/>
                  </a:lnTo>
                  <a:lnTo>
                    <a:pt x="2254" y="2921"/>
                  </a:lnTo>
                  <a:lnTo>
                    <a:pt x="2191" y="2921"/>
                  </a:lnTo>
                  <a:lnTo>
                    <a:pt x="2156" y="2942"/>
                  </a:lnTo>
                  <a:lnTo>
                    <a:pt x="2094" y="2921"/>
                  </a:lnTo>
                  <a:lnTo>
                    <a:pt x="2066" y="2886"/>
                  </a:lnTo>
                  <a:lnTo>
                    <a:pt x="2052" y="2852"/>
                  </a:lnTo>
                  <a:lnTo>
                    <a:pt x="2017" y="2824"/>
                  </a:lnTo>
                  <a:lnTo>
                    <a:pt x="1961" y="2796"/>
                  </a:lnTo>
                  <a:lnTo>
                    <a:pt x="1934" y="2796"/>
                  </a:lnTo>
                  <a:lnTo>
                    <a:pt x="1878" y="2754"/>
                  </a:lnTo>
                  <a:lnTo>
                    <a:pt x="1941" y="2698"/>
                  </a:lnTo>
                  <a:lnTo>
                    <a:pt x="1941" y="2615"/>
                  </a:lnTo>
                  <a:lnTo>
                    <a:pt x="1961" y="2559"/>
                  </a:lnTo>
                  <a:lnTo>
                    <a:pt x="2024" y="2525"/>
                  </a:lnTo>
                  <a:lnTo>
                    <a:pt x="2038" y="2469"/>
                  </a:lnTo>
                  <a:lnTo>
                    <a:pt x="2031" y="2434"/>
                  </a:lnTo>
                  <a:lnTo>
                    <a:pt x="1934" y="2239"/>
                  </a:lnTo>
                  <a:lnTo>
                    <a:pt x="1892" y="2107"/>
                  </a:lnTo>
                  <a:lnTo>
                    <a:pt x="1843" y="2037"/>
                  </a:lnTo>
                  <a:lnTo>
                    <a:pt x="1774" y="1933"/>
                  </a:lnTo>
                  <a:lnTo>
                    <a:pt x="1739" y="1898"/>
                  </a:lnTo>
                  <a:lnTo>
                    <a:pt x="1642" y="1822"/>
                  </a:lnTo>
                  <a:lnTo>
                    <a:pt x="1600" y="1836"/>
                  </a:lnTo>
                  <a:lnTo>
                    <a:pt x="1565" y="1864"/>
                  </a:lnTo>
                  <a:lnTo>
                    <a:pt x="1544" y="1891"/>
                  </a:lnTo>
                  <a:lnTo>
                    <a:pt x="1530" y="1919"/>
                  </a:lnTo>
                  <a:lnTo>
                    <a:pt x="1440" y="1878"/>
                  </a:lnTo>
                  <a:lnTo>
                    <a:pt x="1419" y="1878"/>
                  </a:lnTo>
                  <a:lnTo>
                    <a:pt x="1405" y="1905"/>
                  </a:lnTo>
                  <a:lnTo>
                    <a:pt x="1398" y="1919"/>
                  </a:lnTo>
                  <a:lnTo>
                    <a:pt x="1342" y="1954"/>
                  </a:lnTo>
                  <a:lnTo>
                    <a:pt x="1308" y="1961"/>
                  </a:lnTo>
                  <a:lnTo>
                    <a:pt x="1280" y="1961"/>
                  </a:lnTo>
                  <a:lnTo>
                    <a:pt x="1273" y="1968"/>
                  </a:lnTo>
                  <a:lnTo>
                    <a:pt x="1238" y="1954"/>
                  </a:lnTo>
                  <a:lnTo>
                    <a:pt x="1210" y="1933"/>
                  </a:lnTo>
                  <a:lnTo>
                    <a:pt x="1168" y="1940"/>
                  </a:lnTo>
                  <a:lnTo>
                    <a:pt x="1134" y="1954"/>
                  </a:lnTo>
                  <a:lnTo>
                    <a:pt x="1085" y="1968"/>
                  </a:lnTo>
                  <a:lnTo>
                    <a:pt x="1057" y="1996"/>
                  </a:lnTo>
                  <a:lnTo>
                    <a:pt x="1043" y="2003"/>
                  </a:lnTo>
                  <a:lnTo>
                    <a:pt x="960" y="2037"/>
                  </a:lnTo>
                  <a:lnTo>
                    <a:pt x="946" y="2051"/>
                  </a:lnTo>
                  <a:lnTo>
                    <a:pt x="939" y="2058"/>
                  </a:lnTo>
                  <a:lnTo>
                    <a:pt x="925" y="2024"/>
                  </a:lnTo>
                  <a:lnTo>
                    <a:pt x="953" y="1940"/>
                  </a:lnTo>
                  <a:lnTo>
                    <a:pt x="960" y="1933"/>
                  </a:lnTo>
                  <a:lnTo>
                    <a:pt x="974" y="1919"/>
                  </a:lnTo>
                  <a:lnTo>
                    <a:pt x="1015" y="1926"/>
                  </a:lnTo>
                  <a:lnTo>
                    <a:pt x="1036" y="1919"/>
                  </a:lnTo>
                  <a:lnTo>
                    <a:pt x="1050" y="1905"/>
                  </a:lnTo>
                  <a:lnTo>
                    <a:pt x="1057" y="1898"/>
                  </a:lnTo>
                  <a:lnTo>
                    <a:pt x="1057" y="1878"/>
                  </a:lnTo>
                  <a:lnTo>
                    <a:pt x="1057" y="1871"/>
                  </a:lnTo>
                  <a:lnTo>
                    <a:pt x="1078" y="1857"/>
                  </a:lnTo>
                  <a:lnTo>
                    <a:pt x="1120" y="1808"/>
                  </a:lnTo>
                  <a:lnTo>
                    <a:pt x="1175" y="1780"/>
                  </a:lnTo>
                  <a:lnTo>
                    <a:pt x="1168" y="1704"/>
                  </a:lnTo>
                  <a:lnTo>
                    <a:pt x="1134" y="1662"/>
                  </a:lnTo>
                  <a:lnTo>
                    <a:pt x="1120" y="1662"/>
                  </a:lnTo>
                  <a:lnTo>
                    <a:pt x="1092" y="1662"/>
                  </a:lnTo>
                  <a:lnTo>
                    <a:pt x="1071" y="1648"/>
                  </a:lnTo>
                  <a:lnTo>
                    <a:pt x="981" y="1572"/>
                  </a:lnTo>
                  <a:lnTo>
                    <a:pt x="953" y="1544"/>
                  </a:lnTo>
                  <a:lnTo>
                    <a:pt x="925" y="1502"/>
                  </a:lnTo>
                  <a:lnTo>
                    <a:pt x="918" y="1509"/>
                  </a:lnTo>
                  <a:lnTo>
                    <a:pt x="876" y="1474"/>
                  </a:lnTo>
                  <a:lnTo>
                    <a:pt x="862" y="1474"/>
                  </a:lnTo>
                  <a:lnTo>
                    <a:pt x="862" y="1467"/>
                  </a:lnTo>
                  <a:lnTo>
                    <a:pt x="855" y="1467"/>
                  </a:lnTo>
                  <a:lnTo>
                    <a:pt x="848" y="1467"/>
                  </a:lnTo>
                  <a:lnTo>
                    <a:pt x="848" y="1460"/>
                  </a:lnTo>
                  <a:lnTo>
                    <a:pt x="841" y="1467"/>
                  </a:lnTo>
                  <a:lnTo>
                    <a:pt x="841" y="1460"/>
                  </a:lnTo>
                  <a:lnTo>
                    <a:pt x="841" y="1467"/>
                  </a:lnTo>
                  <a:lnTo>
                    <a:pt x="828" y="1460"/>
                  </a:lnTo>
                  <a:lnTo>
                    <a:pt x="821" y="1467"/>
                  </a:lnTo>
                  <a:lnTo>
                    <a:pt x="814" y="1474"/>
                  </a:lnTo>
                  <a:lnTo>
                    <a:pt x="807" y="1481"/>
                  </a:lnTo>
                  <a:lnTo>
                    <a:pt x="807" y="1495"/>
                  </a:lnTo>
                  <a:lnTo>
                    <a:pt x="807" y="1481"/>
                  </a:lnTo>
                  <a:lnTo>
                    <a:pt x="779" y="1481"/>
                  </a:lnTo>
                  <a:lnTo>
                    <a:pt x="751" y="1502"/>
                  </a:lnTo>
                  <a:lnTo>
                    <a:pt x="730" y="1516"/>
                  </a:lnTo>
                  <a:lnTo>
                    <a:pt x="730" y="1544"/>
                  </a:lnTo>
                  <a:lnTo>
                    <a:pt x="695" y="1564"/>
                  </a:lnTo>
                  <a:lnTo>
                    <a:pt x="689" y="1558"/>
                  </a:lnTo>
                  <a:lnTo>
                    <a:pt x="681" y="1558"/>
                  </a:lnTo>
                  <a:lnTo>
                    <a:pt x="661" y="1558"/>
                  </a:lnTo>
                  <a:lnTo>
                    <a:pt x="674" y="1544"/>
                  </a:lnTo>
                  <a:lnTo>
                    <a:pt x="661" y="1516"/>
                  </a:lnTo>
                  <a:lnTo>
                    <a:pt x="654" y="1509"/>
                  </a:lnTo>
                  <a:lnTo>
                    <a:pt x="584" y="1502"/>
                  </a:lnTo>
                  <a:lnTo>
                    <a:pt x="584" y="1495"/>
                  </a:lnTo>
                  <a:lnTo>
                    <a:pt x="522" y="1495"/>
                  </a:lnTo>
                  <a:lnTo>
                    <a:pt x="522" y="1516"/>
                  </a:lnTo>
                  <a:lnTo>
                    <a:pt x="528" y="1572"/>
                  </a:lnTo>
                  <a:lnTo>
                    <a:pt x="522" y="1578"/>
                  </a:lnTo>
                  <a:lnTo>
                    <a:pt x="542" y="1599"/>
                  </a:lnTo>
                  <a:lnTo>
                    <a:pt x="494" y="1572"/>
                  </a:lnTo>
                  <a:lnTo>
                    <a:pt x="487" y="1578"/>
                  </a:lnTo>
                  <a:lnTo>
                    <a:pt x="459" y="1558"/>
                  </a:lnTo>
                  <a:lnTo>
                    <a:pt x="466" y="1530"/>
                  </a:lnTo>
                  <a:lnTo>
                    <a:pt x="466" y="1460"/>
                  </a:lnTo>
                  <a:lnTo>
                    <a:pt x="459" y="1377"/>
                  </a:lnTo>
                  <a:lnTo>
                    <a:pt x="445" y="1335"/>
                  </a:lnTo>
                  <a:lnTo>
                    <a:pt x="368" y="1189"/>
                  </a:lnTo>
                  <a:lnTo>
                    <a:pt x="271" y="1078"/>
                  </a:lnTo>
                  <a:lnTo>
                    <a:pt x="229" y="952"/>
                  </a:lnTo>
                  <a:lnTo>
                    <a:pt x="153" y="813"/>
                  </a:lnTo>
                  <a:lnTo>
                    <a:pt x="132" y="772"/>
                  </a:lnTo>
                  <a:lnTo>
                    <a:pt x="90" y="716"/>
                  </a:lnTo>
                  <a:lnTo>
                    <a:pt x="0" y="625"/>
                  </a:lnTo>
                  <a:lnTo>
                    <a:pt x="21" y="584"/>
                  </a:lnTo>
                  <a:lnTo>
                    <a:pt x="69" y="577"/>
                  </a:lnTo>
                  <a:lnTo>
                    <a:pt x="97" y="577"/>
                  </a:lnTo>
                  <a:lnTo>
                    <a:pt x="118" y="556"/>
                  </a:lnTo>
                  <a:lnTo>
                    <a:pt x="118" y="542"/>
                  </a:lnTo>
                  <a:lnTo>
                    <a:pt x="132" y="542"/>
                  </a:lnTo>
                  <a:lnTo>
                    <a:pt x="104" y="521"/>
                  </a:lnTo>
                  <a:lnTo>
                    <a:pt x="104" y="493"/>
                  </a:lnTo>
                  <a:lnTo>
                    <a:pt x="153" y="479"/>
                  </a:lnTo>
                  <a:lnTo>
                    <a:pt x="167" y="479"/>
                  </a:lnTo>
                  <a:lnTo>
                    <a:pt x="215" y="460"/>
                  </a:lnTo>
                  <a:lnTo>
                    <a:pt x="215" y="418"/>
                  </a:lnTo>
                  <a:lnTo>
                    <a:pt x="188" y="369"/>
                  </a:lnTo>
                  <a:lnTo>
                    <a:pt x="188" y="327"/>
                  </a:lnTo>
                  <a:lnTo>
                    <a:pt x="188" y="293"/>
                  </a:lnTo>
                  <a:lnTo>
                    <a:pt x="201" y="265"/>
                  </a:lnTo>
                  <a:lnTo>
                    <a:pt x="188" y="251"/>
                  </a:lnTo>
                  <a:lnTo>
                    <a:pt x="174" y="230"/>
                  </a:lnTo>
                  <a:lnTo>
                    <a:pt x="167" y="216"/>
                  </a:lnTo>
                  <a:lnTo>
                    <a:pt x="167" y="202"/>
                  </a:lnTo>
                  <a:lnTo>
                    <a:pt x="215" y="181"/>
                  </a:lnTo>
                  <a:lnTo>
                    <a:pt x="229" y="181"/>
                  </a:lnTo>
                  <a:lnTo>
                    <a:pt x="236" y="181"/>
                  </a:lnTo>
                  <a:lnTo>
                    <a:pt x="271" y="153"/>
                  </a:lnTo>
                  <a:lnTo>
                    <a:pt x="334" y="98"/>
                  </a:lnTo>
                  <a:lnTo>
                    <a:pt x="355" y="98"/>
                  </a:lnTo>
                  <a:lnTo>
                    <a:pt x="403" y="133"/>
                  </a:lnTo>
                  <a:lnTo>
                    <a:pt x="403" y="153"/>
                  </a:lnTo>
                  <a:lnTo>
                    <a:pt x="389" y="167"/>
                  </a:lnTo>
                  <a:lnTo>
                    <a:pt x="445" y="216"/>
                  </a:lnTo>
                  <a:lnTo>
                    <a:pt x="452" y="230"/>
                  </a:lnTo>
                  <a:lnTo>
                    <a:pt x="459" y="258"/>
                  </a:lnTo>
                  <a:lnTo>
                    <a:pt x="542" y="237"/>
                  </a:lnTo>
                  <a:lnTo>
                    <a:pt x="577" y="265"/>
                  </a:lnTo>
                  <a:lnTo>
                    <a:pt x="584" y="265"/>
                  </a:lnTo>
                  <a:lnTo>
                    <a:pt x="577" y="251"/>
                  </a:lnTo>
                  <a:lnTo>
                    <a:pt x="563" y="195"/>
                  </a:lnTo>
                  <a:lnTo>
                    <a:pt x="522" y="133"/>
                  </a:lnTo>
                  <a:lnTo>
                    <a:pt x="542" y="105"/>
                  </a:lnTo>
                  <a:lnTo>
                    <a:pt x="528" y="105"/>
                  </a:lnTo>
                  <a:lnTo>
                    <a:pt x="563" y="56"/>
                  </a:lnTo>
                  <a:lnTo>
                    <a:pt x="584" y="21"/>
                  </a:lnTo>
                  <a:lnTo>
                    <a:pt x="598" y="0"/>
                  </a:lnTo>
                  <a:lnTo>
                    <a:pt x="661" y="63"/>
                  </a:lnTo>
                  <a:lnTo>
                    <a:pt x="681" y="21"/>
                  </a:lnTo>
                  <a:lnTo>
                    <a:pt x="716" y="21"/>
                  </a:lnTo>
                  <a:lnTo>
                    <a:pt x="751" y="28"/>
                  </a:lnTo>
                  <a:lnTo>
                    <a:pt x="786" y="35"/>
                  </a:lnTo>
                  <a:lnTo>
                    <a:pt x="814" y="56"/>
                  </a:lnTo>
                  <a:lnTo>
                    <a:pt x="848" y="56"/>
                  </a:lnTo>
                  <a:lnTo>
                    <a:pt x="862" y="63"/>
                  </a:lnTo>
                  <a:lnTo>
                    <a:pt x="855" y="84"/>
                  </a:lnTo>
                  <a:lnTo>
                    <a:pt x="946" y="126"/>
                  </a:lnTo>
                  <a:lnTo>
                    <a:pt x="974" y="133"/>
                  </a:lnTo>
                  <a:lnTo>
                    <a:pt x="1015" y="139"/>
                  </a:lnTo>
                  <a:lnTo>
                    <a:pt x="1050" y="160"/>
                  </a:lnTo>
                  <a:lnTo>
                    <a:pt x="1071" y="153"/>
                  </a:lnTo>
                  <a:lnTo>
                    <a:pt x="1078" y="160"/>
                  </a:lnTo>
                  <a:lnTo>
                    <a:pt x="1092" y="167"/>
                  </a:lnTo>
                  <a:lnTo>
                    <a:pt x="1141" y="181"/>
                  </a:lnTo>
                  <a:lnTo>
                    <a:pt x="1175" y="195"/>
                  </a:lnTo>
                  <a:lnTo>
                    <a:pt x="1175" y="223"/>
                  </a:lnTo>
                  <a:lnTo>
                    <a:pt x="1182" y="230"/>
                  </a:lnTo>
                  <a:lnTo>
                    <a:pt x="1217" y="272"/>
                  </a:lnTo>
                  <a:lnTo>
                    <a:pt x="1266" y="272"/>
                  </a:lnTo>
                  <a:lnTo>
                    <a:pt x="1301" y="285"/>
                  </a:lnTo>
                  <a:lnTo>
                    <a:pt x="1329" y="258"/>
                  </a:lnTo>
                  <a:lnTo>
                    <a:pt x="1363" y="293"/>
                  </a:lnTo>
                  <a:lnTo>
                    <a:pt x="1363" y="299"/>
                  </a:lnTo>
                  <a:lnTo>
                    <a:pt x="1384" y="320"/>
                  </a:lnTo>
                  <a:lnTo>
                    <a:pt x="1405" y="313"/>
                  </a:lnTo>
                  <a:lnTo>
                    <a:pt x="1475" y="251"/>
                  </a:lnTo>
                  <a:lnTo>
                    <a:pt x="1481" y="258"/>
                  </a:lnTo>
                  <a:lnTo>
                    <a:pt x="1495" y="223"/>
                  </a:lnTo>
                  <a:lnTo>
                    <a:pt x="1544" y="216"/>
                  </a:lnTo>
                  <a:lnTo>
                    <a:pt x="1565" y="237"/>
                  </a:lnTo>
                  <a:lnTo>
                    <a:pt x="1642" y="202"/>
                  </a:lnTo>
                  <a:lnTo>
                    <a:pt x="1648" y="202"/>
                  </a:lnTo>
                  <a:lnTo>
                    <a:pt x="1669" y="139"/>
                  </a:lnTo>
                  <a:lnTo>
                    <a:pt x="1697" y="126"/>
                  </a:lnTo>
                  <a:lnTo>
                    <a:pt x="1802" y="188"/>
                  </a:lnTo>
                  <a:lnTo>
                    <a:pt x="1808" y="181"/>
                  </a:lnTo>
                  <a:lnTo>
                    <a:pt x="1829" y="167"/>
                  </a:lnTo>
                  <a:lnTo>
                    <a:pt x="1864" y="133"/>
                  </a:lnTo>
                  <a:lnTo>
                    <a:pt x="1961" y="105"/>
                  </a:lnTo>
                  <a:lnTo>
                    <a:pt x="2003" y="91"/>
                  </a:lnTo>
                  <a:lnTo>
                    <a:pt x="2017" y="63"/>
                  </a:lnTo>
                  <a:lnTo>
                    <a:pt x="2052" y="42"/>
                  </a:lnTo>
                  <a:lnTo>
                    <a:pt x="2066" y="63"/>
                  </a:lnTo>
                  <a:lnTo>
                    <a:pt x="2094" y="98"/>
                  </a:lnTo>
                  <a:lnTo>
                    <a:pt x="2094" y="126"/>
                  </a:lnTo>
                  <a:lnTo>
                    <a:pt x="2108" y="118"/>
                  </a:lnTo>
                  <a:lnTo>
                    <a:pt x="2121" y="139"/>
                  </a:lnTo>
                  <a:lnTo>
                    <a:pt x="2198" y="167"/>
                  </a:lnTo>
                  <a:lnTo>
                    <a:pt x="2198" y="195"/>
                  </a:lnTo>
                  <a:lnTo>
                    <a:pt x="2184" y="216"/>
                  </a:lnTo>
                  <a:lnTo>
                    <a:pt x="2198" y="258"/>
                  </a:lnTo>
                  <a:lnTo>
                    <a:pt x="2163" y="265"/>
                  </a:lnTo>
                  <a:lnTo>
                    <a:pt x="2135" y="299"/>
                  </a:lnTo>
                  <a:lnTo>
                    <a:pt x="2149" y="348"/>
                  </a:lnTo>
                  <a:lnTo>
                    <a:pt x="2156" y="390"/>
                  </a:lnTo>
                  <a:lnTo>
                    <a:pt x="2254" y="418"/>
                  </a:lnTo>
                  <a:lnTo>
                    <a:pt x="2247" y="446"/>
                  </a:lnTo>
                  <a:lnTo>
                    <a:pt x="2267" y="479"/>
                  </a:lnTo>
                  <a:lnTo>
                    <a:pt x="2261" y="486"/>
                  </a:lnTo>
                  <a:lnTo>
                    <a:pt x="2288" y="50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28BCC891-44C7-FD4B-8BB3-04D3732DC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5318" y="9043851"/>
              <a:ext cx="84916" cy="66280"/>
            </a:xfrm>
            <a:custGeom>
              <a:avLst/>
              <a:gdLst>
                <a:gd name="T0" fmla="*/ 76 w 182"/>
                <a:gd name="T1" fmla="*/ 125 h 140"/>
                <a:gd name="T2" fmla="*/ 118 w 182"/>
                <a:gd name="T3" fmla="*/ 132 h 140"/>
                <a:gd name="T4" fmla="*/ 153 w 182"/>
                <a:gd name="T5" fmla="*/ 118 h 140"/>
                <a:gd name="T6" fmla="*/ 167 w 182"/>
                <a:gd name="T7" fmla="*/ 125 h 140"/>
                <a:gd name="T8" fmla="*/ 167 w 182"/>
                <a:gd name="T9" fmla="*/ 118 h 140"/>
                <a:gd name="T10" fmla="*/ 181 w 182"/>
                <a:gd name="T11" fmla="*/ 90 h 140"/>
                <a:gd name="T12" fmla="*/ 181 w 182"/>
                <a:gd name="T13" fmla="*/ 63 h 140"/>
                <a:gd name="T14" fmla="*/ 139 w 182"/>
                <a:gd name="T15" fmla="*/ 28 h 140"/>
                <a:gd name="T16" fmla="*/ 132 w 182"/>
                <a:gd name="T17" fmla="*/ 28 h 140"/>
                <a:gd name="T18" fmla="*/ 69 w 182"/>
                <a:gd name="T19" fmla="*/ 7 h 140"/>
                <a:gd name="T20" fmla="*/ 48 w 182"/>
                <a:gd name="T21" fmla="*/ 0 h 140"/>
                <a:gd name="T22" fmla="*/ 42 w 182"/>
                <a:gd name="T23" fmla="*/ 0 h 140"/>
                <a:gd name="T24" fmla="*/ 14 w 182"/>
                <a:gd name="T25" fmla="*/ 0 h 140"/>
                <a:gd name="T26" fmla="*/ 7 w 182"/>
                <a:gd name="T27" fmla="*/ 49 h 140"/>
                <a:gd name="T28" fmla="*/ 0 w 182"/>
                <a:gd name="T29" fmla="*/ 98 h 140"/>
                <a:gd name="T30" fmla="*/ 14 w 182"/>
                <a:gd name="T31" fmla="*/ 125 h 140"/>
                <a:gd name="T32" fmla="*/ 42 w 182"/>
                <a:gd name="T33" fmla="*/ 132 h 140"/>
                <a:gd name="T34" fmla="*/ 62 w 182"/>
                <a:gd name="T35" fmla="*/ 139 h 140"/>
                <a:gd name="T36" fmla="*/ 76 w 182"/>
                <a:gd name="T37" fmla="*/ 1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140">
                  <a:moveTo>
                    <a:pt x="76" y="125"/>
                  </a:moveTo>
                  <a:lnTo>
                    <a:pt x="118" y="132"/>
                  </a:lnTo>
                  <a:lnTo>
                    <a:pt x="153" y="118"/>
                  </a:lnTo>
                  <a:lnTo>
                    <a:pt x="167" y="125"/>
                  </a:lnTo>
                  <a:lnTo>
                    <a:pt x="167" y="118"/>
                  </a:lnTo>
                  <a:lnTo>
                    <a:pt x="181" y="90"/>
                  </a:lnTo>
                  <a:lnTo>
                    <a:pt x="181" y="63"/>
                  </a:lnTo>
                  <a:lnTo>
                    <a:pt x="139" y="28"/>
                  </a:lnTo>
                  <a:lnTo>
                    <a:pt x="132" y="28"/>
                  </a:lnTo>
                  <a:lnTo>
                    <a:pt x="69" y="7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14" y="0"/>
                  </a:lnTo>
                  <a:lnTo>
                    <a:pt x="7" y="49"/>
                  </a:lnTo>
                  <a:lnTo>
                    <a:pt x="0" y="98"/>
                  </a:lnTo>
                  <a:lnTo>
                    <a:pt x="14" y="125"/>
                  </a:lnTo>
                  <a:lnTo>
                    <a:pt x="42" y="132"/>
                  </a:lnTo>
                  <a:lnTo>
                    <a:pt x="62" y="139"/>
                  </a:lnTo>
                  <a:lnTo>
                    <a:pt x="76" y="12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60">
              <a:extLst>
                <a:ext uri="{FF2B5EF4-FFF2-40B4-BE49-F238E27FC236}">
                  <a16:creationId xmlns:a16="http://schemas.microsoft.com/office/drawing/2014/main" id="{124E64A2-9365-E340-B3A2-8DE8FC98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8351" y="9246833"/>
              <a:ext cx="53848" cy="26927"/>
            </a:xfrm>
            <a:custGeom>
              <a:avLst/>
              <a:gdLst>
                <a:gd name="T0" fmla="*/ 35 w 113"/>
                <a:gd name="T1" fmla="*/ 0 h 57"/>
                <a:gd name="T2" fmla="*/ 0 w 113"/>
                <a:gd name="T3" fmla="*/ 14 h 57"/>
                <a:gd name="T4" fmla="*/ 7 w 113"/>
                <a:gd name="T5" fmla="*/ 56 h 57"/>
                <a:gd name="T6" fmla="*/ 56 w 113"/>
                <a:gd name="T7" fmla="*/ 49 h 57"/>
                <a:gd name="T8" fmla="*/ 98 w 113"/>
                <a:gd name="T9" fmla="*/ 49 h 57"/>
                <a:gd name="T10" fmla="*/ 112 w 113"/>
                <a:gd name="T11" fmla="*/ 0 h 57"/>
                <a:gd name="T12" fmla="*/ 56 w 113"/>
                <a:gd name="T13" fmla="*/ 14 h 57"/>
                <a:gd name="T14" fmla="*/ 35 w 11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57">
                  <a:moveTo>
                    <a:pt x="35" y="0"/>
                  </a:moveTo>
                  <a:lnTo>
                    <a:pt x="0" y="14"/>
                  </a:lnTo>
                  <a:lnTo>
                    <a:pt x="7" y="56"/>
                  </a:lnTo>
                  <a:lnTo>
                    <a:pt x="56" y="49"/>
                  </a:lnTo>
                  <a:lnTo>
                    <a:pt x="98" y="49"/>
                  </a:lnTo>
                  <a:lnTo>
                    <a:pt x="112" y="0"/>
                  </a:lnTo>
                  <a:lnTo>
                    <a:pt x="56" y="14"/>
                  </a:lnTo>
                  <a:lnTo>
                    <a:pt x="35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18D2407B-3021-E142-BAC2-2BF93E74B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3016" y="9037638"/>
              <a:ext cx="33137" cy="22783"/>
            </a:xfrm>
            <a:custGeom>
              <a:avLst/>
              <a:gdLst>
                <a:gd name="T0" fmla="*/ 35 w 71"/>
                <a:gd name="T1" fmla="*/ 42 h 50"/>
                <a:gd name="T2" fmla="*/ 35 w 71"/>
                <a:gd name="T3" fmla="*/ 49 h 50"/>
                <a:gd name="T4" fmla="*/ 21 w 71"/>
                <a:gd name="T5" fmla="*/ 49 h 50"/>
                <a:gd name="T6" fmla="*/ 7 w 71"/>
                <a:gd name="T7" fmla="*/ 42 h 50"/>
                <a:gd name="T8" fmla="*/ 0 w 71"/>
                <a:gd name="T9" fmla="*/ 49 h 50"/>
                <a:gd name="T10" fmla="*/ 7 w 71"/>
                <a:gd name="T11" fmla="*/ 35 h 50"/>
                <a:gd name="T12" fmla="*/ 21 w 71"/>
                <a:gd name="T13" fmla="*/ 0 h 50"/>
                <a:gd name="T14" fmla="*/ 70 w 71"/>
                <a:gd name="T15" fmla="*/ 0 h 50"/>
                <a:gd name="T16" fmla="*/ 70 w 71"/>
                <a:gd name="T17" fmla="*/ 14 h 50"/>
                <a:gd name="T18" fmla="*/ 42 w 71"/>
                <a:gd name="T19" fmla="*/ 21 h 50"/>
                <a:gd name="T20" fmla="*/ 35 w 71"/>
                <a:gd name="T2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35" y="42"/>
                  </a:moveTo>
                  <a:lnTo>
                    <a:pt x="35" y="49"/>
                  </a:lnTo>
                  <a:lnTo>
                    <a:pt x="21" y="49"/>
                  </a:lnTo>
                  <a:lnTo>
                    <a:pt x="7" y="42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21" y="0"/>
                  </a:lnTo>
                  <a:lnTo>
                    <a:pt x="70" y="0"/>
                  </a:lnTo>
                  <a:lnTo>
                    <a:pt x="70" y="14"/>
                  </a:lnTo>
                  <a:lnTo>
                    <a:pt x="42" y="21"/>
                  </a:lnTo>
                  <a:lnTo>
                    <a:pt x="35" y="4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2E5B3956-2741-854D-9B61-08719496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9523" y="7691330"/>
              <a:ext cx="944426" cy="733220"/>
            </a:xfrm>
            <a:custGeom>
              <a:avLst/>
              <a:gdLst>
                <a:gd name="T0" fmla="*/ 974 w 2011"/>
                <a:gd name="T1" fmla="*/ 605 h 1559"/>
                <a:gd name="T2" fmla="*/ 1078 w 2011"/>
                <a:gd name="T3" fmla="*/ 501 h 1559"/>
                <a:gd name="T4" fmla="*/ 1120 w 2011"/>
                <a:gd name="T5" fmla="*/ 404 h 1559"/>
                <a:gd name="T6" fmla="*/ 1189 w 2011"/>
                <a:gd name="T7" fmla="*/ 327 h 1559"/>
                <a:gd name="T8" fmla="*/ 1273 w 2011"/>
                <a:gd name="T9" fmla="*/ 181 h 1559"/>
                <a:gd name="T10" fmla="*/ 1377 w 2011"/>
                <a:gd name="T11" fmla="*/ 77 h 1559"/>
                <a:gd name="T12" fmla="*/ 1579 w 2011"/>
                <a:gd name="T13" fmla="*/ 118 h 1559"/>
                <a:gd name="T14" fmla="*/ 1878 w 2011"/>
                <a:gd name="T15" fmla="*/ 292 h 1559"/>
                <a:gd name="T16" fmla="*/ 1941 w 2011"/>
                <a:gd name="T17" fmla="*/ 480 h 1559"/>
                <a:gd name="T18" fmla="*/ 1927 w 2011"/>
                <a:gd name="T19" fmla="*/ 633 h 1559"/>
                <a:gd name="T20" fmla="*/ 1913 w 2011"/>
                <a:gd name="T21" fmla="*/ 710 h 1559"/>
                <a:gd name="T22" fmla="*/ 1955 w 2011"/>
                <a:gd name="T23" fmla="*/ 835 h 1559"/>
                <a:gd name="T24" fmla="*/ 1899 w 2011"/>
                <a:gd name="T25" fmla="*/ 883 h 1559"/>
                <a:gd name="T26" fmla="*/ 1795 w 2011"/>
                <a:gd name="T27" fmla="*/ 995 h 1559"/>
                <a:gd name="T28" fmla="*/ 1683 w 2011"/>
                <a:gd name="T29" fmla="*/ 939 h 1559"/>
                <a:gd name="T30" fmla="*/ 1663 w 2011"/>
                <a:gd name="T31" fmla="*/ 1071 h 1559"/>
                <a:gd name="T32" fmla="*/ 1663 w 2011"/>
                <a:gd name="T33" fmla="*/ 1204 h 1559"/>
                <a:gd name="T34" fmla="*/ 1711 w 2011"/>
                <a:gd name="T35" fmla="*/ 1329 h 1559"/>
                <a:gd name="T36" fmla="*/ 1516 w 2011"/>
                <a:gd name="T37" fmla="*/ 1419 h 1559"/>
                <a:gd name="T38" fmla="*/ 1356 w 2011"/>
                <a:gd name="T39" fmla="*/ 1440 h 1559"/>
                <a:gd name="T40" fmla="*/ 1203 w 2011"/>
                <a:gd name="T41" fmla="*/ 1461 h 1559"/>
                <a:gd name="T42" fmla="*/ 1092 w 2011"/>
                <a:gd name="T43" fmla="*/ 1558 h 1559"/>
                <a:gd name="T44" fmla="*/ 1009 w 2011"/>
                <a:gd name="T45" fmla="*/ 1523 h 1559"/>
                <a:gd name="T46" fmla="*/ 883 w 2011"/>
                <a:gd name="T47" fmla="*/ 1461 h 1559"/>
                <a:gd name="T48" fmla="*/ 786 w 2011"/>
                <a:gd name="T49" fmla="*/ 1398 h 1559"/>
                <a:gd name="T50" fmla="*/ 682 w 2011"/>
                <a:gd name="T51" fmla="*/ 1371 h 1559"/>
                <a:gd name="T52" fmla="*/ 556 w 2011"/>
                <a:gd name="T53" fmla="*/ 1294 h 1559"/>
                <a:gd name="T54" fmla="*/ 424 w 2011"/>
                <a:gd name="T55" fmla="*/ 1259 h 1559"/>
                <a:gd name="T56" fmla="*/ 292 w 2011"/>
                <a:gd name="T57" fmla="*/ 1259 h 1559"/>
                <a:gd name="T58" fmla="*/ 230 w 2011"/>
                <a:gd name="T59" fmla="*/ 1371 h 1559"/>
                <a:gd name="T60" fmla="*/ 285 w 2011"/>
                <a:gd name="T61" fmla="*/ 1503 h 1559"/>
                <a:gd name="T62" fmla="*/ 153 w 2011"/>
                <a:gd name="T63" fmla="*/ 1454 h 1559"/>
                <a:gd name="T64" fmla="*/ 63 w 2011"/>
                <a:gd name="T65" fmla="*/ 1336 h 1559"/>
                <a:gd name="T66" fmla="*/ 90 w 2011"/>
                <a:gd name="T67" fmla="*/ 1231 h 1559"/>
                <a:gd name="T68" fmla="*/ 132 w 2011"/>
                <a:gd name="T69" fmla="*/ 1162 h 1559"/>
                <a:gd name="T70" fmla="*/ 111 w 2011"/>
                <a:gd name="T71" fmla="*/ 1064 h 1559"/>
                <a:gd name="T72" fmla="*/ 76 w 2011"/>
                <a:gd name="T73" fmla="*/ 918 h 1559"/>
                <a:gd name="T74" fmla="*/ 132 w 2011"/>
                <a:gd name="T75" fmla="*/ 863 h 1559"/>
                <a:gd name="T76" fmla="*/ 209 w 2011"/>
                <a:gd name="T77" fmla="*/ 737 h 1559"/>
                <a:gd name="T78" fmla="*/ 292 w 2011"/>
                <a:gd name="T79" fmla="*/ 744 h 1559"/>
                <a:gd name="T80" fmla="*/ 382 w 2011"/>
                <a:gd name="T81" fmla="*/ 675 h 1559"/>
                <a:gd name="T82" fmla="*/ 424 w 2011"/>
                <a:gd name="T83" fmla="*/ 654 h 1559"/>
                <a:gd name="T84" fmla="*/ 355 w 2011"/>
                <a:gd name="T85" fmla="*/ 515 h 1559"/>
                <a:gd name="T86" fmla="*/ 431 w 2011"/>
                <a:gd name="T87" fmla="*/ 487 h 1559"/>
                <a:gd name="T88" fmla="*/ 515 w 2011"/>
                <a:gd name="T89" fmla="*/ 404 h 1559"/>
                <a:gd name="T90" fmla="*/ 598 w 2011"/>
                <a:gd name="T91" fmla="*/ 404 h 1559"/>
                <a:gd name="T92" fmla="*/ 695 w 2011"/>
                <a:gd name="T93" fmla="*/ 438 h 1559"/>
                <a:gd name="T94" fmla="*/ 800 w 2011"/>
                <a:gd name="T95" fmla="*/ 480 h 1559"/>
                <a:gd name="T96" fmla="*/ 849 w 2011"/>
                <a:gd name="T97" fmla="*/ 557 h 1559"/>
                <a:gd name="T98" fmla="*/ 883 w 2011"/>
                <a:gd name="T99" fmla="*/ 6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11" h="1559">
                  <a:moveTo>
                    <a:pt x="897" y="689"/>
                  </a:moveTo>
                  <a:lnTo>
                    <a:pt x="939" y="654"/>
                  </a:lnTo>
                  <a:lnTo>
                    <a:pt x="974" y="633"/>
                  </a:lnTo>
                  <a:lnTo>
                    <a:pt x="974" y="605"/>
                  </a:lnTo>
                  <a:lnTo>
                    <a:pt x="995" y="577"/>
                  </a:lnTo>
                  <a:lnTo>
                    <a:pt x="1043" y="557"/>
                  </a:lnTo>
                  <a:lnTo>
                    <a:pt x="1043" y="550"/>
                  </a:lnTo>
                  <a:lnTo>
                    <a:pt x="1078" y="501"/>
                  </a:lnTo>
                  <a:lnTo>
                    <a:pt x="1092" y="445"/>
                  </a:lnTo>
                  <a:lnTo>
                    <a:pt x="1113" y="418"/>
                  </a:lnTo>
                  <a:lnTo>
                    <a:pt x="1113" y="410"/>
                  </a:lnTo>
                  <a:lnTo>
                    <a:pt x="1120" y="404"/>
                  </a:lnTo>
                  <a:lnTo>
                    <a:pt x="1155" y="362"/>
                  </a:lnTo>
                  <a:lnTo>
                    <a:pt x="1176" y="376"/>
                  </a:lnTo>
                  <a:lnTo>
                    <a:pt x="1189" y="348"/>
                  </a:lnTo>
                  <a:lnTo>
                    <a:pt x="1189" y="327"/>
                  </a:lnTo>
                  <a:lnTo>
                    <a:pt x="1189" y="320"/>
                  </a:lnTo>
                  <a:lnTo>
                    <a:pt x="1210" y="271"/>
                  </a:lnTo>
                  <a:lnTo>
                    <a:pt x="1252" y="209"/>
                  </a:lnTo>
                  <a:lnTo>
                    <a:pt x="1273" y="181"/>
                  </a:lnTo>
                  <a:lnTo>
                    <a:pt x="1301" y="160"/>
                  </a:lnTo>
                  <a:lnTo>
                    <a:pt x="1343" y="125"/>
                  </a:lnTo>
                  <a:lnTo>
                    <a:pt x="1384" y="97"/>
                  </a:lnTo>
                  <a:lnTo>
                    <a:pt x="1377" y="77"/>
                  </a:lnTo>
                  <a:lnTo>
                    <a:pt x="1356" y="63"/>
                  </a:lnTo>
                  <a:lnTo>
                    <a:pt x="1384" y="0"/>
                  </a:lnTo>
                  <a:lnTo>
                    <a:pt x="1468" y="56"/>
                  </a:lnTo>
                  <a:lnTo>
                    <a:pt x="1579" y="118"/>
                  </a:lnTo>
                  <a:lnTo>
                    <a:pt x="1746" y="160"/>
                  </a:lnTo>
                  <a:lnTo>
                    <a:pt x="1746" y="181"/>
                  </a:lnTo>
                  <a:lnTo>
                    <a:pt x="1795" y="209"/>
                  </a:lnTo>
                  <a:lnTo>
                    <a:pt x="1878" y="292"/>
                  </a:lnTo>
                  <a:lnTo>
                    <a:pt x="1975" y="320"/>
                  </a:lnTo>
                  <a:lnTo>
                    <a:pt x="1969" y="341"/>
                  </a:lnTo>
                  <a:lnTo>
                    <a:pt x="1975" y="424"/>
                  </a:lnTo>
                  <a:lnTo>
                    <a:pt x="1941" y="480"/>
                  </a:lnTo>
                  <a:lnTo>
                    <a:pt x="1913" y="536"/>
                  </a:lnTo>
                  <a:lnTo>
                    <a:pt x="1913" y="543"/>
                  </a:lnTo>
                  <a:lnTo>
                    <a:pt x="1934" y="577"/>
                  </a:lnTo>
                  <a:lnTo>
                    <a:pt x="1927" y="633"/>
                  </a:lnTo>
                  <a:lnTo>
                    <a:pt x="1913" y="654"/>
                  </a:lnTo>
                  <a:lnTo>
                    <a:pt x="1913" y="675"/>
                  </a:lnTo>
                  <a:lnTo>
                    <a:pt x="1941" y="710"/>
                  </a:lnTo>
                  <a:lnTo>
                    <a:pt x="1913" y="710"/>
                  </a:lnTo>
                  <a:lnTo>
                    <a:pt x="1955" y="772"/>
                  </a:lnTo>
                  <a:lnTo>
                    <a:pt x="2003" y="800"/>
                  </a:lnTo>
                  <a:lnTo>
                    <a:pt x="2010" y="807"/>
                  </a:lnTo>
                  <a:lnTo>
                    <a:pt x="1955" y="835"/>
                  </a:lnTo>
                  <a:lnTo>
                    <a:pt x="1927" y="849"/>
                  </a:lnTo>
                  <a:lnTo>
                    <a:pt x="1913" y="877"/>
                  </a:lnTo>
                  <a:lnTo>
                    <a:pt x="1899" y="870"/>
                  </a:lnTo>
                  <a:lnTo>
                    <a:pt x="1899" y="883"/>
                  </a:lnTo>
                  <a:lnTo>
                    <a:pt x="1829" y="918"/>
                  </a:lnTo>
                  <a:lnTo>
                    <a:pt x="1816" y="960"/>
                  </a:lnTo>
                  <a:lnTo>
                    <a:pt x="1802" y="960"/>
                  </a:lnTo>
                  <a:lnTo>
                    <a:pt x="1795" y="995"/>
                  </a:lnTo>
                  <a:lnTo>
                    <a:pt x="1767" y="995"/>
                  </a:lnTo>
                  <a:lnTo>
                    <a:pt x="1739" y="974"/>
                  </a:lnTo>
                  <a:lnTo>
                    <a:pt x="1732" y="967"/>
                  </a:lnTo>
                  <a:lnTo>
                    <a:pt x="1683" y="939"/>
                  </a:lnTo>
                  <a:lnTo>
                    <a:pt x="1669" y="946"/>
                  </a:lnTo>
                  <a:lnTo>
                    <a:pt x="1635" y="995"/>
                  </a:lnTo>
                  <a:lnTo>
                    <a:pt x="1663" y="1016"/>
                  </a:lnTo>
                  <a:lnTo>
                    <a:pt x="1663" y="1071"/>
                  </a:lnTo>
                  <a:lnTo>
                    <a:pt x="1663" y="1106"/>
                  </a:lnTo>
                  <a:lnTo>
                    <a:pt x="1649" y="1134"/>
                  </a:lnTo>
                  <a:lnTo>
                    <a:pt x="1642" y="1162"/>
                  </a:lnTo>
                  <a:lnTo>
                    <a:pt x="1663" y="1204"/>
                  </a:lnTo>
                  <a:lnTo>
                    <a:pt x="1683" y="1210"/>
                  </a:lnTo>
                  <a:lnTo>
                    <a:pt x="1760" y="1280"/>
                  </a:lnTo>
                  <a:lnTo>
                    <a:pt x="1725" y="1301"/>
                  </a:lnTo>
                  <a:lnTo>
                    <a:pt x="1711" y="1329"/>
                  </a:lnTo>
                  <a:lnTo>
                    <a:pt x="1669" y="1343"/>
                  </a:lnTo>
                  <a:lnTo>
                    <a:pt x="1572" y="1371"/>
                  </a:lnTo>
                  <a:lnTo>
                    <a:pt x="1537" y="1405"/>
                  </a:lnTo>
                  <a:lnTo>
                    <a:pt x="1516" y="1419"/>
                  </a:lnTo>
                  <a:lnTo>
                    <a:pt x="1510" y="1426"/>
                  </a:lnTo>
                  <a:lnTo>
                    <a:pt x="1405" y="1364"/>
                  </a:lnTo>
                  <a:lnTo>
                    <a:pt x="1377" y="1377"/>
                  </a:lnTo>
                  <a:lnTo>
                    <a:pt x="1356" y="1440"/>
                  </a:lnTo>
                  <a:lnTo>
                    <a:pt x="1350" y="1440"/>
                  </a:lnTo>
                  <a:lnTo>
                    <a:pt x="1273" y="1475"/>
                  </a:lnTo>
                  <a:lnTo>
                    <a:pt x="1252" y="1454"/>
                  </a:lnTo>
                  <a:lnTo>
                    <a:pt x="1203" y="1461"/>
                  </a:lnTo>
                  <a:lnTo>
                    <a:pt x="1189" y="1496"/>
                  </a:lnTo>
                  <a:lnTo>
                    <a:pt x="1183" y="1489"/>
                  </a:lnTo>
                  <a:lnTo>
                    <a:pt x="1113" y="1551"/>
                  </a:lnTo>
                  <a:lnTo>
                    <a:pt x="1092" y="1558"/>
                  </a:lnTo>
                  <a:lnTo>
                    <a:pt x="1071" y="1537"/>
                  </a:lnTo>
                  <a:lnTo>
                    <a:pt x="1071" y="1531"/>
                  </a:lnTo>
                  <a:lnTo>
                    <a:pt x="1037" y="1496"/>
                  </a:lnTo>
                  <a:lnTo>
                    <a:pt x="1009" y="1523"/>
                  </a:lnTo>
                  <a:lnTo>
                    <a:pt x="974" y="1510"/>
                  </a:lnTo>
                  <a:lnTo>
                    <a:pt x="925" y="1510"/>
                  </a:lnTo>
                  <a:lnTo>
                    <a:pt x="890" y="1468"/>
                  </a:lnTo>
                  <a:lnTo>
                    <a:pt x="883" y="1461"/>
                  </a:lnTo>
                  <a:lnTo>
                    <a:pt x="883" y="1433"/>
                  </a:lnTo>
                  <a:lnTo>
                    <a:pt x="849" y="1419"/>
                  </a:lnTo>
                  <a:lnTo>
                    <a:pt x="800" y="1405"/>
                  </a:lnTo>
                  <a:lnTo>
                    <a:pt x="786" y="1398"/>
                  </a:lnTo>
                  <a:lnTo>
                    <a:pt x="779" y="1391"/>
                  </a:lnTo>
                  <a:lnTo>
                    <a:pt x="758" y="1398"/>
                  </a:lnTo>
                  <a:lnTo>
                    <a:pt x="723" y="1377"/>
                  </a:lnTo>
                  <a:lnTo>
                    <a:pt x="682" y="1371"/>
                  </a:lnTo>
                  <a:lnTo>
                    <a:pt x="654" y="1364"/>
                  </a:lnTo>
                  <a:lnTo>
                    <a:pt x="563" y="1322"/>
                  </a:lnTo>
                  <a:lnTo>
                    <a:pt x="570" y="1301"/>
                  </a:lnTo>
                  <a:lnTo>
                    <a:pt x="556" y="1294"/>
                  </a:lnTo>
                  <a:lnTo>
                    <a:pt x="522" y="1294"/>
                  </a:lnTo>
                  <a:lnTo>
                    <a:pt x="494" y="1273"/>
                  </a:lnTo>
                  <a:lnTo>
                    <a:pt x="459" y="1266"/>
                  </a:lnTo>
                  <a:lnTo>
                    <a:pt x="424" y="1259"/>
                  </a:lnTo>
                  <a:lnTo>
                    <a:pt x="389" y="1259"/>
                  </a:lnTo>
                  <a:lnTo>
                    <a:pt x="369" y="1301"/>
                  </a:lnTo>
                  <a:lnTo>
                    <a:pt x="306" y="1238"/>
                  </a:lnTo>
                  <a:lnTo>
                    <a:pt x="292" y="1259"/>
                  </a:lnTo>
                  <a:lnTo>
                    <a:pt x="271" y="1294"/>
                  </a:lnTo>
                  <a:lnTo>
                    <a:pt x="236" y="1343"/>
                  </a:lnTo>
                  <a:lnTo>
                    <a:pt x="250" y="1343"/>
                  </a:lnTo>
                  <a:lnTo>
                    <a:pt x="230" y="1371"/>
                  </a:lnTo>
                  <a:lnTo>
                    <a:pt x="271" y="1433"/>
                  </a:lnTo>
                  <a:lnTo>
                    <a:pt x="285" y="1489"/>
                  </a:lnTo>
                  <a:lnTo>
                    <a:pt x="292" y="1503"/>
                  </a:lnTo>
                  <a:lnTo>
                    <a:pt x="285" y="1503"/>
                  </a:lnTo>
                  <a:lnTo>
                    <a:pt x="250" y="1475"/>
                  </a:lnTo>
                  <a:lnTo>
                    <a:pt x="167" y="1496"/>
                  </a:lnTo>
                  <a:lnTo>
                    <a:pt x="160" y="1468"/>
                  </a:lnTo>
                  <a:lnTo>
                    <a:pt x="153" y="1454"/>
                  </a:lnTo>
                  <a:lnTo>
                    <a:pt x="97" y="1405"/>
                  </a:lnTo>
                  <a:lnTo>
                    <a:pt x="111" y="1391"/>
                  </a:lnTo>
                  <a:lnTo>
                    <a:pt x="111" y="1371"/>
                  </a:lnTo>
                  <a:lnTo>
                    <a:pt x="63" y="1336"/>
                  </a:lnTo>
                  <a:lnTo>
                    <a:pt x="90" y="1294"/>
                  </a:lnTo>
                  <a:lnTo>
                    <a:pt x="55" y="1273"/>
                  </a:lnTo>
                  <a:lnTo>
                    <a:pt x="63" y="1266"/>
                  </a:lnTo>
                  <a:lnTo>
                    <a:pt x="90" y="1231"/>
                  </a:lnTo>
                  <a:lnTo>
                    <a:pt x="132" y="1210"/>
                  </a:lnTo>
                  <a:lnTo>
                    <a:pt x="139" y="1204"/>
                  </a:lnTo>
                  <a:lnTo>
                    <a:pt x="104" y="1169"/>
                  </a:lnTo>
                  <a:lnTo>
                    <a:pt x="132" y="1162"/>
                  </a:lnTo>
                  <a:lnTo>
                    <a:pt x="139" y="1134"/>
                  </a:lnTo>
                  <a:lnTo>
                    <a:pt x="104" y="1106"/>
                  </a:lnTo>
                  <a:lnTo>
                    <a:pt x="97" y="1078"/>
                  </a:lnTo>
                  <a:lnTo>
                    <a:pt x="111" y="1064"/>
                  </a:lnTo>
                  <a:lnTo>
                    <a:pt x="104" y="1002"/>
                  </a:lnTo>
                  <a:lnTo>
                    <a:pt x="97" y="995"/>
                  </a:lnTo>
                  <a:lnTo>
                    <a:pt x="90" y="960"/>
                  </a:lnTo>
                  <a:lnTo>
                    <a:pt x="76" y="918"/>
                  </a:lnTo>
                  <a:lnTo>
                    <a:pt x="63" y="897"/>
                  </a:lnTo>
                  <a:lnTo>
                    <a:pt x="0" y="842"/>
                  </a:lnTo>
                  <a:lnTo>
                    <a:pt x="63" y="835"/>
                  </a:lnTo>
                  <a:lnTo>
                    <a:pt x="132" y="863"/>
                  </a:lnTo>
                  <a:lnTo>
                    <a:pt x="139" y="814"/>
                  </a:lnTo>
                  <a:lnTo>
                    <a:pt x="188" y="814"/>
                  </a:lnTo>
                  <a:lnTo>
                    <a:pt x="188" y="779"/>
                  </a:lnTo>
                  <a:lnTo>
                    <a:pt x="209" y="737"/>
                  </a:lnTo>
                  <a:lnTo>
                    <a:pt x="257" y="737"/>
                  </a:lnTo>
                  <a:lnTo>
                    <a:pt x="285" y="807"/>
                  </a:lnTo>
                  <a:lnTo>
                    <a:pt x="299" y="751"/>
                  </a:lnTo>
                  <a:lnTo>
                    <a:pt x="292" y="744"/>
                  </a:lnTo>
                  <a:lnTo>
                    <a:pt x="299" y="717"/>
                  </a:lnTo>
                  <a:lnTo>
                    <a:pt x="327" y="731"/>
                  </a:lnTo>
                  <a:lnTo>
                    <a:pt x="369" y="710"/>
                  </a:lnTo>
                  <a:lnTo>
                    <a:pt x="382" y="675"/>
                  </a:lnTo>
                  <a:lnTo>
                    <a:pt x="397" y="710"/>
                  </a:lnTo>
                  <a:lnTo>
                    <a:pt x="417" y="717"/>
                  </a:lnTo>
                  <a:lnTo>
                    <a:pt x="431" y="682"/>
                  </a:lnTo>
                  <a:lnTo>
                    <a:pt x="424" y="654"/>
                  </a:lnTo>
                  <a:lnTo>
                    <a:pt x="397" y="654"/>
                  </a:lnTo>
                  <a:lnTo>
                    <a:pt x="382" y="619"/>
                  </a:lnTo>
                  <a:lnTo>
                    <a:pt x="341" y="543"/>
                  </a:lnTo>
                  <a:lnTo>
                    <a:pt x="355" y="515"/>
                  </a:lnTo>
                  <a:lnTo>
                    <a:pt x="369" y="508"/>
                  </a:lnTo>
                  <a:lnTo>
                    <a:pt x="403" y="501"/>
                  </a:lnTo>
                  <a:lnTo>
                    <a:pt x="424" y="508"/>
                  </a:lnTo>
                  <a:lnTo>
                    <a:pt x="431" y="487"/>
                  </a:lnTo>
                  <a:lnTo>
                    <a:pt x="459" y="487"/>
                  </a:lnTo>
                  <a:lnTo>
                    <a:pt x="480" y="452"/>
                  </a:lnTo>
                  <a:lnTo>
                    <a:pt x="480" y="438"/>
                  </a:lnTo>
                  <a:lnTo>
                    <a:pt x="515" y="404"/>
                  </a:lnTo>
                  <a:lnTo>
                    <a:pt x="563" y="362"/>
                  </a:lnTo>
                  <a:lnTo>
                    <a:pt x="570" y="355"/>
                  </a:lnTo>
                  <a:lnTo>
                    <a:pt x="598" y="383"/>
                  </a:lnTo>
                  <a:lnTo>
                    <a:pt x="598" y="404"/>
                  </a:lnTo>
                  <a:lnTo>
                    <a:pt x="633" y="390"/>
                  </a:lnTo>
                  <a:lnTo>
                    <a:pt x="661" y="459"/>
                  </a:lnTo>
                  <a:lnTo>
                    <a:pt x="689" y="473"/>
                  </a:lnTo>
                  <a:lnTo>
                    <a:pt x="695" y="438"/>
                  </a:lnTo>
                  <a:lnTo>
                    <a:pt x="723" y="424"/>
                  </a:lnTo>
                  <a:lnTo>
                    <a:pt x="723" y="452"/>
                  </a:lnTo>
                  <a:lnTo>
                    <a:pt x="751" y="445"/>
                  </a:lnTo>
                  <a:lnTo>
                    <a:pt x="800" y="480"/>
                  </a:lnTo>
                  <a:lnTo>
                    <a:pt x="814" y="515"/>
                  </a:lnTo>
                  <a:lnTo>
                    <a:pt x="828" y="508"/>
                  </a:lnTo>
                  <a:lnTo>
                    <a:pt x="842" y="536"/>
                  </a:lnTo>
                  <a:lnTo>
                    <a:pt x="849" y="557"/>
                  </a:lnTo>
                  <a:lnTo>
                    <a:pt x="856" y="612"/>
                  </a:lnTo>
                  <a:lnTo>
                    <a:pt x="876" y="654"/>
                  </a:lnTo>
                  <a:lnTo>
                    <a:pt x="856" y="682"/>
                  </a:lnTo>
                  <a:lnTo>
                    <a:pt x="883" y="682"/>
                  </a:lnTo>
                  <a:lnTo>
                    <a:pt x="897" y="68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2A3C4B3E-DA31-4A4E-953A-09E5ED29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1204" y="6848333"/>
              <a:ext cx="1360718" cy="1248961"/>
            </a:xfrm>
            <a:custGeom>
              <a:avLst/>
              <a:gdLst>
                <a:gd name="T0" fmla="*/ 585 w 2895"/>
                <a:gd name="T1" fmla="*/ 529 h 2659"/>
                <a:gd name="T2" fmla="*/ 557 w 2895"/>
                <a:gd name="T3" fmla="*/ 432 h 2659"/>
                <a:gd name="T4" fmla="*/ 731 w 2895"/>
                <a:gd name="T5" fmla="*/ 348 h 2659"/>
                <a:gd name="T6" fmla="*/ 849 w 2895"/>
                <a:gd name="T7" fmla="*/ 167 h 2659"/>
                <a:gd name="T8" fmla="*/ 1009 w 2895"/>
                <a:gd name="T9" fmla="*/ 202 h 2659"/>
                <a:gd name="T10" fmla="*/ 1127 w 2895"/>
                <a:gd name="T11" fmla="*/ 98 h 2659"/>
                <a:gd name="T12" fmla="*/ 1301 w 2895"/>
                <a:gd name="T13" fmla="*/ 42 h 2659"/>
                <a:gd name="T14" fmla="*/ 1489 w 2895"/>
                <a:gd name="T15" fmla="*/ 118 h 2659"/>
                <a:gd name="T16" fmla="*/ 1677 w 2895"/>
                <a:gd name="T17" fmla="*/ 529 h 2659"/>
                <a:gd name="T18" fmla="*/ 1976 w 2895"/>
                <a:gd name="T19" fmla="*/ 933 h 2659"/>
                <a:gd name="T20" fmla="*/ 2289 w 2895"/>
                <a:gd name="T21" fmla="*/ 1169 h 2659"/>
                <a:gd name="T22" fmla="*/ 2393 w 2895"/>
                <a:gd name="T23" fmla="*/ 1322 h 2659"/>
                <a:gd name="T24" fmla="*/ 2616 w 2895"/>
                <a:gd name="T25" fmla="*/ 1510 h 2659"/>
                <a:gd name="T26" fmla="*/ 2853 w 2895"/>
                <a:gd name="T27" fmla="*/ 1781 h 2659"/>
                <a:gd name="T28" fmla="*/ 2853 w 2895"/>
                <a:gd name="T29" fmla="*/ 1920 h 2659"/>
                <a:gd name="T30" fmla="*/ 2699 w 2895"/>
                <a:gd name="T31" fmla="*/ 2115 h 2659"/>
                <a:gd name="T32" fmla="*/ 2630 w 2895"/>
                <a:gd name="T33" fmla="*/ 2199 h 2659"/>
                <a:gd name="T34" fmla="*/ 2553 w 2895"/>
                <a:gd name="T35" fmla="*/ 2345 h 2659"/>
                <a:gd name="T36" fmla="*/ 2449 w 2895"/>
                <a:gd name="T37" fmla="*/ 2449 h 2659"/>
                <a:gd name="T38" fmla="*/ 2366 w 2895"/>
                <a:gd name="T39" fmla="*/ 2407 h 2659"/>
                <a:gd name="T40" fmla="*/ 2310 w 2895"/>
                <a:gd name="T41" fmla="*/ 2275 h 2659"/>
                <a:gd name="T42" fmla="*/ 2199 w 2895"/>
                <a:gd name="T43" fmla="*/ 2268 h 2659"/>
                <a:gd name="T44" fmla="*/ 2080 w 2895"/>
                <a:gd name="T45" fmla="*/ 2150 h 2659"/>
                <a:gd name="T46" fmla="*/ 1969 w 2895"/>
                <a:gd name="T47" fmla="*/ 2282 h 2659"/>
                <a:gd name="T48" fmla="*/ 1865 w 2895"/>
                <a:gd name="T49" fmla="*/ 2310 h 2659"/>
                <a:gd name="T50" fmla="*/ 1941 w 2895"/>
                <a:gd name="T51" fmla="*/ 2477 h 2659"/>
                <a:gd name="T52" fmla="*/ 1837 w 2895"/>
                <a:gd name="T53" fmla="*/ 2526 h 2659"/>
                <a:gd name="T54" fmla="*/ 1767 w 2895"/>
                <a:gd name="T55" fmla="*/ 2532 h 2659"/>
                <a:gd name="T56" fmla="*/ 1642 w 2895"/>
                <a:gd name="T57" fmla="*/ 2658 h 2659"/>
                <a:gd name="T58" fmla="*/ 1454 w 2895"/>
                <a:gd name="T59" fmla="*/ 2574 h 2659"/>
                <a:gd name="T60" fmla="*/ 1378 w 2895"/>
                <a:gd name="T61" fmla="*/ 2546 h 2659"/>
                <a:gd name="T62" fmla="*/ 1218 w 2895"/>
                <a:gd name="T63" fmla="*/ 2484 h 2659"/>
                <a:gd name="T64" fmla="*/ 1092 w 2895"/>
                <a:gd name="T65" fmla="*/ 2407 h 2659"/>
                <a:gd name="T66" fmla="*/ 925 w 2895"/>
                <a:gd name="T67" fmla="*/ 2470 h 2659"/>
                <a:gd name="T68" fmla="*/ 779 w 2895"/>
                <a:gd name="T69" fmla="*/ 2386 h 2659"/>
                <a:gd name="T70" fmla="*/ 619 w 2895"/>
                <a:gd name="T71" fmla="*/ 2317 h 2659"/>
                <a:gd name="T72" fmla="*/ 564 w 2895"/>
                <a:gd name="T73" fmla="*/ 2254 h 2659"/>
                <a:gd name="T74" fmla="*/ 536 w 2895"/>
                <a:gd name="T75" fmla="*/ 2122 h 2659"/>
                <a:gd name="T76" fmla="*/ 355 w 2895"/>
                <a:gd name="T77" fmla="*/ 2011 h 2659"/>
                <a:gd name="T78" fmla="*/ 98 w 2895"/>
                <a:gd name="T79" fmla="*/ 1941 h 2659"/>
                <a:gd name="T80" fmla="*/ 0 w 2895"/>
                <a:gd name="T81" fmla="*/ 1781 h 2659"/>
                <a:gd name="T82" fmla="*/ 35 w 2895"/>
                <a:gd name="T83" fmla="*/ 1698 h 2659"/>
                <a:gd name="T84" fmla="*/ 244 w 2895"/>
                <a:gd name="T85" fmla="*/ 1628 h 2659"/>
                <a:gd name="T86" fmla="*/ 418 w 2895"/>
                <a:gd name="T87" fmla="*/ 1656 h 2659"/>
                <a:gd name="T88" fmla="*/ 550 w 2895"/>
                <a:gd name="T89" fmla="*/ 1593 h 2659"/>
                <a:gd name="T90" fmla="*/ 522 w 2895"/>
                <a:gd name="T91" fmla="*/ 1482 h 2659"/>
                <a:gd name="T92" fmla="*/ 355 w 2895"/>
                <a:gd name="T93" fmla="*/ 1350 h 2659"/>
                <a:gd name="T94" fmla="*/ 209 w 2895"/>
                <a:gd name="T95" fmla="*/ 1169 h 2659"/>
                <a:gd name="T96" fmla="*/ 160 w 2895"/>
                <a:gd name="T97" fmla="*/ 988 h 2659"/>
                <a:gd name="T98" fmla="*/ 258 w 2895"/>
                <a:gd name="T99" fmla="*/ 842 h 2659"/>
                <a:gd name="T100" fmla="*/ 244 w 2895"/>
                <a:gd name="T101" fmla="*/ 766 h 2659"/>
                <a:gd name="T102" fmla="*/ 376 w 2895"/>
                <a:gd name="T103" fmla="*/ 696 h 2659"/>
                <a:gd name="T104" fmla="*/ 599 w 2895"/>
                <a:gd name="T105" fmla="*/ 668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5" h="2659">
                  <a:moveTo>
                    <a:pt x="606" y="661"/>
                  </a:moveTo>
                  <a:lnTo>
                    <a:pt x="619" y="599"/>
                  </a:lnTo>
                  <a:lnTo>
                    <a:pt x="633" y="557"/>
                  </a:lnTo>
                  <a:lnTo>
                    <a:pt x="633" y="543"/>
                  </a:lnTo>
                  <a:lnTo>
                    <a:pt x="585" y="529"/>
                  </a:lnTo>
                  <a:lnTo>
                    <a:pt x="585" y="536"/>
                  </a:lnTo>
                  <a:lnTo>
                    <a:pt x="536" y="494"/>
                  </a:lnTo>
                  <a:lnTo>
                    <a:pt x="536" y="466"/>
                  </a:lnTo>
                  <a:lnTo>
                    <a:pt x="550" y="439"/>
                  </a:lnTo>
                  <a:lnTo>
                    <a:pt x="557" y="432"/>
                  </a:lnTo>
                  <a:lnTo>
                    <a:pt x="599" y="445"/>
                  </a:lnTo>
                  <a:lnTo>
                    <a:pt x="668" y="404"/>
                  </a:lnTo>
                  <a:lnTo>
                    <a:pt x="682" y="418"/>
                  </a:lnTo>
                  <a:lnTo>
                    <a:pt x="689" y="362"/>
                  </a:lnTo>
                  <a:lnTo>
                    <a:pt x="731" y="348"/>
                  </a:lnTo>
                  <a:lnTo>
                    <a:pt x="779" y="341"/>
                  </a:lnTo>
                  <a:lnTo>
                    <a:pt x="793" y="306"/>
                  </a:lnTo>
                  <a:lnTo>
                    <a:pt x="793" y="265"/>
                  </a:lnTo>
                  <a:lnTo>
                    <a:pt x="849" y="188"/>
                  </a:lnTo>
                  <a:lnTo>
                    <a:pt x="849" y="167"/>
                  </a:lnTo>
                  <a:lnTo>
                    <a:pt x="891" y="202"/>
                  </a:lnTo>
                  <a:lnTo>
                    <a:pt x="912" y="202"/>
                  </a:lnTo>
                  <a:lnTo>
                    <a:pt x="981" y="174"/>
                  </a:lnTo>
                  <a:lnTo>
                    <a:pt x="995" y="174"/>
                  </a:lnTo>
                  <a:lnTo>
                    <a:pt x="1009" y="202"/>
                  </a:lnTo>
                  <a:lnTo>
                    <a:pt x="1051" y="188"/>
                  </a:lnTo>
                  <a:lnTo>
                    <a:pt x="1092" y="167"/>
                  </a:lnTo>
                  <a:lnTo>
                    <a:pt x="1120" y="167"/>
                  </a:lnTo>
                  <a:lnTo>
                    <a:pt x="1127" y="133"/>
                  </a:lnTo>
                  <a:lnTo>
                    <a:pt x="1127" y="98"/>
                  </a:lnTo>
                  <a:lnTo>
                    <a:pt x="1155" y="84"/>
                  </a:lnTo>
                  <a:lnTo>
                    <a:pt x="1190" y="84"/>
                  </a:lnTo>
                  <a:lnTo>
                    <a:pt x="1218" y="77"/>
                  </a:lnTo>
                  <a:lnTo>
                    <a:pt x="1225" y="77"/>
                  </a:lnTo>
                  <a:lnTo>
                    <a:pt x="1301" y="42"/>
                  </a:lnTo>
                  <a:lnTo>
                    <a:pt x="1336" y="21"/>
                  </a:lnTo>
                  <a:lnTo>
                    <a:pt x="1413" y="7"/>
                  </a:lnTo>
                  <a:lnTo>
                    <a:pt x="1433" y="7"/>
                  </a:lnTo>
                  <a:lnTo>
                    <a:pt x="1475" y="0"/>
                  </a:lnTo>
                  <a:lnTo>
                    <a:pt x="1489" y="118"/>
                  </a:lnTo>
                  <a:lnTo>
                    <a:pt x="1510" y="174"/>
                  </a:lnTo>
                  <a:lnTo>
                    <a:pt x="1538" y="244"/>
                  </a:lnTo>
                  <a:lnTo>
                    <a:pt x="1565" y="299"/>
                  </a:lnTo>
                  <a:lnTo>
                    <a:pt x="1580" y="334"/>
                  </a:lnTo>
                  <a:lnTo>
                    <a:pt x="1677" y="529"/>
                  </a:lnTo>
                  <a:lnTo>
                    <a:pt x="1767" y="689"/>
                  </a:lnTo>
                  <a:lnTo>
                    <a:pt x="1851" y="793"/>
                  </a:lnTo>
                  <a:lnTo>
                    <a:pt x="1865" y="800"/>
                  </a:lnTo>
                  <a:lnTo>
                    <a:pt x="1913" y="870"/>
                  </a:lnTo>
                  <a:lnTo>
                    <a:pt x="1976" y="933"/>
                  </a:lnTo>
                  <a:lnTo>
                    <a:pt x="1990" y="933"/>
                  </a:lnTo>
                  <a:lnTo>
                    <a:pt x="2032" y="988"/>
                  </a:lnTo>
                  <a:lnTo>
                    <a:pt x="2136" y="1072"/>
                  </a:lnTo>
                  <a:lnTo>
                    <a:pt x="2303" y="1190"/>
                  </a:lnTo>
                  <a:lnTo>
                    <a:pt x="2289" y="1169"/>
                  </a:lnTo>
                  <a:lnTo>
                    <a:pt x="2275" y="1190"/>
                  </a:lnTo>
                  <a:lnTo>
                    <a:pt x="2303" y="1197"/>
                  </a:lnTo>
                  <a:lnTo>
                    <a:pt x="2289" y="1197"/>
                  </a:lnTo>
                  <a:lnTo>
                    <a:pt x="2338" y="1266"/>
                  </a:lnTo>
                  <a:lnTo>
                    <a:pt x="2393" y="1322"/>
                  </a:lnTo>
                  <a:lnTo>
                    <a:pt x="2435" y="1364"/>
                  </a:lnTo>
                  <a:lnTo>
                    <a:pt x="2435" y="1378"/>
                  </a:lnTo>
                  <a:lnTo>
                    <a:pt x="2470" y="1426"/>
                  </a:lnTo>
                  <a:lnTo>
                    <a:pt x="2505" y="1433"/>
                  </a:lnTo>
                  <a:lnTo>
                    <a:pt x="2616" y="1510"/>
                  </a:lnTo>
                  <a:lnTo>
                    <a:pt x="2679" y="1531"/>
                  </a:lnTo>
                  <a:lnTo>
                    <a:pt x="2783" y="1579"/>
                  </a:lnTo>
                  <a:lnTo>
                    <a:pt x="2797" y="1698"/>
                  </a:lnTo>
                  <a:lnTo>
                    <a:pt x="2790" y="1719"/>
                  </a:lnTo>
                  <a:lnTo>
                    <a:pt x="2853" y="1781"/>
                  </a:lnTo>
                  <a:lnTo>
                    <a:pt x="2894" y="1795"/>
                  </a:lnTo>
                  <a:lnTo>
                    <a:pt x="2866" y="1858"/>
                  </a:lnTo>
                  <a:lnTo>
                    <a:pt x="2887" y="1872"/>
                  </a:lnTo>
                  <a:lnTo>
                    <a:pt x="2894" y="1892"/>
                  </a:lnTo>
                  <a:lnTo>
                    <a:pt x="2853" y="1920"/>
                  </a:lnTo>
                  <a:lnTo>
                    <a:pt x="2811" y="1955"/>
                  </a:lnTo>
                  <a:lnTo>
                    <a:pt x="2783" y="1976"/>
                  </a:lnTo>
                  <a:lnTo>
                    <a:pt x="2762" y="2004"/>
                  </a:lnTo>
                  <a:lnTo>
                    <a:pt x="2720" y="2066"/>
                  </a:lnTo>
                  <a:lnTo>
                    <a:pt x="2699" y="2115"/>
                  </a:lnTo>
                  <a:lnTo>
                    <a:pt x="2699" y="2122"/>
                  </a:lnTo>
                  <a:lnTo>
                    <a:pt x="2699" y="2143"/>
                  </a:lnTo>
                  <a:lnTo>
                    <a:pt x="2686" y="2171"/>
                  </a:lnTo>
                  <a:lnTo>
                    <a:pt x="2665" y="2157"/>
                  </a:lnTo>
                  <a:lnTo>
                    <a:pt x="2630" y="2199"/>
                  </a:lnTo>
                  <a:lnTo>
                    <a:pt x="2623" y="2205"/>
                  </a:lnTo>
                  <a:lnTo>
                    <a:pt x="2623" y="2213"/>
                  </a:lnTo>
                  <a:lnTo>
                    <a:pt x="2602" y="2240"/>
                  </a:lnTo>
                  <a:lnTo>
                    <a:pt x="2588" y="2296"/>
                  </a:lnTo>
                  <a:lnTo>
                    <a:pt x="2553" y="2345"/>
                  </a:lnTo>
                  <a:lnTo>
                    <a:pt x="2553" y="2352"/>
                  </a:lnTo>
                  <a:lnTo>
                    <a:pt x="2505" y="2372"/>
                  </a:lnTo>
                  <a:lnTo>
                    <a:pt x="2484" y="2400"/>
                  </a:lnTo>
                  <a:lnTo>
                    <a:pt x="2484" y="2428"/>
                  </a:lnTo>
                  <a:lnTo>
                    <a:pt x="2449" y="2449"/>
                  </a:lnTo>
                  <a:lnTo>
                    <a:pt x="2407" y="2484"/>
                  </a:lnTo>
                  <a:lnTo>
                    <a:pt x="2393" y="2477"/>
                  </a:lnTo>
                  <a:lnTo>
                    <a:pt x="2366" y="2477"/>
                  </a:lnTo>
                  <a:lnTo>
                    <a:pt x="2386" y="2449"/>
                  </a:lnTo>
                  <a:lnTo>
                    <a:pt x="2366" y="2407"/>
                  </a:lnTo>
                  <a:lnTo>
                    <a:pt x="2359" y="2352"/>
                  </a:lnTo>
                  <a:lnTo>
                    <a:pt x="2352" y="2331"/>
                  </a:lnTo>
                  <a:lnTo>
                    <a:pt x="2338" y="2303"/>
                  </a:lnTo>
                  <a:lnTo>
                    <a:pt x="2324" y="2310"/>
                  </a:lnTo>
                  <a:lnTo>
                    <a:pt x="2310" y="2275"/>
                  </a:lnTo>
                  <a:lnTo>
                    <a:pt x="2261" y="2240"/>
                  </a:lnTo>
                  <a:lnTo>
                    <a:pt x="2233" y="2247"/>
                  </a:lnTo>
                  <a:lnTo>
                    <a:pt x="2233" y="2219"/>
                  </a:lnTo>
                  <a:lnTo>
                    <a:pt x="2205" y="2233"/>
                  </a:lnTo>
                  <a:lnTo>
                    <a:pt x="2199" y="2268"/>
                  </a:lnTo>
                  <a:lnTo>
                    <a:pt x="2171" y="2254"/>
                  </a:lnTo>
                  <a:lnTo>
                    <a:pt x="2143" y="2185"/>
                  </a:lnTo>
                  <a:lnTo>
                    <a:pt x="2108" y="2199"/>
                  </a:lnTo>
                  <a:lnTo>
                    <a:pt x="2108" y="2178"/>
                  </a:lnTo>
                  <a:lnTo>
                    <a:pt x="2080" y="2150"/>
                  </a:lnTo>
                  <a:lnTo>
                    <a:pt x="2073" y="2157"/>
                  </a:lnTo>
                  <a:lnTo>
                    <a:pt x="2025" y="2199"/>
                  </a:lnTo>
                  <a:lnTo>
                    <a:pt x="1990" y="2233"/>
                  </a:lnTo>
                  <a:lnTo>
                    <a:pt x="1990" y="2247"/>
                  </a:lnTo>
                  <a:lnTo>
                    <a:pt x="1969" y="2282"/>
                  </a:lnTo>
                  <a:lnTo>
                    <a:pt x="1941" y="2282"/>
                  </a:lnTo>
                  <a:lnTo>
                    <a:pt x="1934" y="2303"/>
                  </a:lnTo>
                  <a:lnTo>
                    <a:pt x="1913" y="2296"/>
                  </a:lnTo>
                  <a:lnTo>
                    <a:pt x="1879" y="2303"/>
                  </a:lnTo>
                  <a:lnTo>
                    <a:pt x="1865" y="2310"/>
                  </a:lnTo>
                  <a:lnTo>
                    <a:pt x="1851" y="2338"/>
                  </a:lnTo>
                  <a:lnTo>
                    <a:pt x="1892" y="2414"/>
                  </a:lnTo>
                  <a:lnTo>
                    <a:pt x="1907" y="2449"/>
                  </a:lnTo>
                  <a:lnTo>
                    <a:pt x="1934" y="2449"/>
                  </a:lnTo>
                  <a:lnTo>
                    <a:pt x="1941" y="2477"/>
                  </a:lnTo>
                  <a:lnTo>
                    <a:pt x="1927" y="2512"/>
                  </a:lnTo>
                  <a:lnTo>
                    <a:pt x="1907" y="2505"/>
                  </a:lnTo>
                  <a:lnTo>
                    <a:pt x="1892" y="2470"/>
                  </a:lnTo>
                  <a:lnTo>
                    <a:pt x="1879" y="2505"/>
                  </a:lnTo>
                  <a:lnTo>
                    <a:pt x="1837" y="2526"/>
                  </a:lnTo>
                  <a:lnTo>
                    <a:pt x="1809" y="2512"/>
                  </a:lnTo>
                  <a:lnTo>
                    <a:pt x="1802" y="2539"/>
                  </a:lnTo>
                  <a:lnTo>
                    <a:pt x="1809" y="2546"/>
                  </a:lnTo>
                  <a:lnTo>
                    <a:pt x="1795" y="2602"/>
                  </a:lnTo>
                  <a:lnTo>
                    <a:pt x="1767" y="2532"/>
                  </a:lnTo>
                  <a:lnTo>
                    <a:pt x="1719" y="2532"/>
                  </a:lnTo>
                  <a:lnTo>
                    <a:pt x="1698" y="2574"/>
                  </a:lnTo>
                  <a:lnTo>
                    <a:pt x="1698" y="2609"/>
                  </a:lnTo>
                  <a:lnTo>
                    <a:pt x="1649" y="2609"/>
                  </a:lnTo>
                  <a:lnTo>
                    <a:pt x="1642" y="2658"/>
                  </a:lnTo>
                  <a:lnTo>
                    <a:pt x="1573" y="2630"/>
                  </a:lnTo>
                  <a:lnTo>
                    <a:pt x="1510" y="2637"/>
                  </a:lnTo>
                  <a:lnTo>
                    <a:pt x="1489" y="2602"/>
                  </a:lnTo>
                  <a:lnTo>
                    <a:pt x="1482" y="2581"/>
                  </a:lnTo>
                  <a:lnTo>
                    <a:pt x="1454" y="2574"/>
                  </a:lnTo>
                  <a:lnTo>
                    <a:pt x="1440" y="2560"/>
                  </a:lnTo>
                  <a:lnTo>
                    <a:pt x="1440" y="2539"/>
                  </a:lnTo>
                  <a:lnTo>
                    <a:pt x="1433" y="2532"/>
                  </a:lnTo>
                  <a:lnTo>
                    <a:pt x="1419" y="2539"/>
                  </a:lnTo>
                  <a:lnTo>
                    <a:pt x="1378" y="2546"/>
                  </a:lnTo>
                  <a:lnTo>
                    <a:pt x="1315" y="2526"/>
                  </a:lnTo>
                  <a:lnTo>
                    <a:pt x="1308" y="2498"/>
                  </a:lnTo>
                  <a:lnTo>
                    <a:pt x="1259" y="2526"/>
                  </a:lnTo>
                  <a:lnTo>
                    <a:pt x="1239" y="2505"/>
                  </a:lnTo>
                  <a:lnTo>
                    <a:pt x="1218" y="2484"/>
                  </a:lnTo>
                  <a:lnTo>
                    <a:pt x="1204" y="2477"/>
                  </a:lnTo>
                  <a:lnTo>
                    <a:pt x="1190" y="2449"/>
                  </a:lnTo>
                  <a:lnTo>
                    <a:pt x="1162" y="2400"/>
                  </a:lnTo>
                  <a:lnTo>
                    <a:pt x="1127" y="2428"/>
                  </a:lnTo>
                  <a:lnTo>
                    <a:pt x="1092" y="2407"/>
                  </a:lnTo>
                  <a:lnTo>
                    <a:pt x="1051" y="2372"/>
                  </a:lnTo>
                  <a:lnTo>
                    <a:pt x="1016" y="2386"/>
                  </a:lnTo>
                  <a:lnTo>
                    <a:pt x="1023" y="2414"/>
                  </a:lnTo>
                  <a:lnTo>
                    <a:pt x="974" y="2442"/>
                  </a:lnTo>
                  <a:lnTo>
                    <a:pt x="925" y="2470"/>
                  </a:lnTo>
                  <a:lnTo>
                    <a:pt x="912" y="2498"/>
                  </a:lnTo>
                  <a:lnTo>
                    <a:pt x="821" y="2449"/>
                  </a:lnTo>
                  <a:lnTo>
                    <a:pt x="821" y="2442"/>
                  </a:lnTo>
                  <a:lnTo>
                    <a:pt x="793" y="2400"/>
                  </a:lnTo>
                  <a:lnTo>
                    <a:pt x="779" y="2386"/>
                  </a:lnTo>
                  <a:lnTo>
                    <a:pt x="766" y="2386"/>
                  </a:lnTo>
                  <a:lnTo>
                    <a:pt x="759" y="2386"/>
                  </a:lnTo>
                  <a:lnTo>
                    <a:pt x="703" y="2345"/>
                  </a:lnTo>
                  <a:lnTo>
                    <a:pt x="647" y="2317"/>
                  </a:lnTo>
                  <a:lnTo>
                    <a:pt x="619" y="2317"/>
                  </a:lnTo>
                  <a:lnTo>
                    <a:pt x="606" y="2352"/>
                  </a:lnTo>
                  <a:lnTo>
                    <a:pt x="592" y="2352"/>
                  </a:lnTo>
                  <a:lnTo>
                    <a:pt x="571" y="2338"/>
                  </a:lnTo>
                  <a:lnTo>
                    <a:pt x="564" y="2310"/>
                  </a:lnTo>
                  <a:lnTo>
                    <a:pt x="564" y="2254"/>
                  </a:lnTo>
                  <a:lnTo>
                    <a:pt x="557" y="2240"/>
                  </a:lnTo>
                  <a:lnTo>
                    <a:pt x="592" y="2171"/>
                  </a:lnTo>
                  <a:lnTo>
                    <a:pt x="585" y="2150"/>
                  </a:lnTo>
                  <a:lnTo>
                    <a:pt x="550" y="2115"/>
                  </a:lnTo>
                  <a:lnTo>
                    <a:pt x="536" y="2122"/>
                  </a:lnTo>
                  <a:lnTo>
                    <a:pt x="494" y="2080"/>
                  </a:lnTo>
                  <a:lnTo>
                    <a:pt x="460" y="2066"/>
                  </a:lnTo>
                  <a:lnTo>
                    <a:pt x="452" y="2073"/>
                  </a:lnTo>
                  <a:lnTo>
                    <a:pt x="432" y="2052"/>
                  </a:lnTo>
                  <a:lnTo>
                    <a:pt x="355" y="2011"/>
                  </a:lnTo>
                  <a:lnTo>
                    <a:pt x="293" y="1983"/>
                  </a:lnTo>
                  <a:lnTo>
                    <a:pt x="133" y="1892"/>
                  </a:lnTo>
                  <a:lnTo>
                    <a:pt x="133" y="1927"/>
                  </a:lnTo>
                  <a:lnTo>
                    <a:pt x="112" y="1941"/>
                  </a:lnTo>
                  <a:lnTo>
                    <a:pt x="98" y="1941"/>
                  </a:lnTo>
                  <a:lnTo>
                    <a:pt x="42" y="1906"/>
                  </a:lnTo>
                  <a:lnTo>
                    <a:pt x="42" y="1892"/>
                  </a:lnTo>
                  <a:lnTo>
                    <a:pt x="7" y="1851"/>
                  </a:lnTo>
                  <a:lnTo>
                    <a:pt x="0" y="1816"/>
                  </a:lnTo>
                  <a:lnTo>
                    <a:pt x="0" y="1781"/>
                  </a:lnTo>
                  <a:lnTo>
                    <a:pt x="0" y="1753"/>
                  </a:lnTo>
                  <a:lnTo>
                    <a:pt x="7" y="1746"/>
                  </a:lnTo>
                  <a:lnTo>
                    <a:pt x="14" y="1698"/>
                  </a:lnTo>
                  <a:lnTo>
                    <a:pt x="14" y="1691"/>
                  </a:lnTo>
                  <a:lnTo>
                    <a:pt x="35" y="1698"/>
                  </a:lnTo>
                  <a:lnTo>
                    <a:pt x="91" y="1656"/>
                  </a:lnTo>
                  <a:lnTo>
                    <a:pt x="112" y="1593"/>
                  </a:lnTo>
                  <a:lnTo>
                    <a:pt x="105" y="1565"/>
                  </a:lnTo>
                  <a:lnTo>
                    <a:pt x="174" y="1579"/>
                  </a:lnTo>
                  <a:lnTo>
                    <a:pt x="244" y="1628"/>
                  </a:lnTo>
                  <a:lnTo>
                    <a:pt x="265" y="1614"/>
                  </a:lnTo>
                  <a:lnTo>
                    <a:pt x="334" y="1656"/>
                  </a:lnTo>
                  <a:lnTo>
                    <a:pt x="355" y="1677"/>
                  </a:lnTo>
                  <a:lnTo>
                    <a:pt x="369" y="1684"/>
                  </a:lnTo>
                  <a:lnTo>
                    <a:pt x="418" y="1656"/>
                  </a:lnTo>
                  <a:lnTo>
                    <a:pt x="432" y="1677"/>
                  </a:lnTo>
                  <a:lnTo>
                    <a:pt x="460" y="1677"/>
                  </a:lnTo>
                  <a:lnTo>
                    <a:pt x="501" y="1621"/>
                  </a:lnTo>
                  <a:lnTo>
                    <a:pt x="494" y="1607"/>
                  </a:lnTo>
                  <a:lnTo>
                    <a:pt x="550" y="1593"/>
                  </a:lnTo>
                  <a:lnTo>
                    <a:pt x="529" y="1579"/>
                  </a:lnTo>
                  <a:lnTo>
                    <a:pt x="585" y="1565"/>
                  </a:lnTo>
                  <a:lnTo>
                    <a:pt x="564" y="1552"/>
                  </a:lnTo>
                  <a:lnTo>
                    <a:pt x="508" y="1496"/>
                  </a:lnTo>
                  <a:lnTo>
                    <a:pt x="522" y="1482"/>
                  </a:lnTo>
                  <a:lnTo>
                    <a:pt x="508" y="1468"/>
                  </a:lnTo>
                  <a:lnTo>
                    <a:pt x="460" y="1454"/>
                  </a:lnTo>
                  <a:lnTo>
                    <a:pt x="418" y="1412"/>
                  </a:lnTo>
                  <a:lnTo>
                    <a:pt x="362" y="1364"/>
                  </a:lnTo>
                  <a:lnTo>
                    <a:pt x="355" y="1350"/>
                  </a:lnTo>
                  <a:lnTo>
                    <a:pt x="341" y="1252"/>
                  </a:lnTo>
                  <a:lnTo>
                    <a:pt x="293" y="1225"/>
                  </a:lnTo>
                  <a:lnTo>
                    <a:pt x="258" y="1204"/>
                  </a:lnTo>
                  <a:lnTo>
                    <a:pt x="244" y="1197"/>
                  </a:lnTo>
                  <a:lnTo>
                    <a:pt x="209" y="1169"/>
                  </a:lnTo>
                  <a:lnTo>
                    <a:pt x="265" y="1127"/>
                  </a:lnTo>
                  <a:lnTo>
                    <a:pt x="279" y="1092"/>
                  </a:lnTo>
                  <a:lnTo>
                    <a:pt x="272" y="1072"/>
                  </a:lnTo>
                  <a:lnTo>
                    <a:pt x="237" y="1065"/>
                  </a:lnTo>
                  <a:lnTo>
                    <a:pt x="160" y="988"/>
                  </a:lnTo>
                  <a:lnTo>
                    <a:pt x="195" y="939"/>
                  </a:lnTo>
                  <a:lnTo>
                    <a:pt x="223" y="939"/>
                  </a:lnTo>
                  <a:lnTo>
                    <a:pt x="258" y="905"/>
                  </a:lnTo>
                  <a:lnTo>
                    <a:pt x="244" y="898"/>
                  </a:lnTo>
                  <a:lnTo>
                    <a:pt x="258" y="842"/>
                  </a:lnTo>
                  <a:lnTo>
                    <a:pt x="237" y="828"/>
                  </a:lnTo>
                  <a:lnTo>
                    <a:pt x="230" y="800"/>
                  </a:lnTo>
                  <a:lnTo>
                    <a:pt x="223" y="773"/>
                  </a:lnTo>
                  <a:lnTo>
                    <a:pt x="237" y="786"/>
                  </a:lnTo>
                  <a:lnTo>
                    <a:pt x="244" y="766"/>
                  </a:lnTo>
                  <a:lnTo>
                    <a:pt x="258" y="710"/>
                  </a:lnTo>
                  <a:lnTo>
                    <a:pt x="279" y="696"/>
                  </a:lnTo>
                  <a:lnTo>
                    <a:pt x="279" y="668"/>
                  </a:lnTo>
                  <a:lnTo>
                    <a:pt x="341" y="689"/>
                  </a:lnTo>
                  <a:lnTo>
                    <a:pt x="376" y="696"/>
                  </a:lnTo>
                  <a:lnTo>
                    <a:pt x="425" y="675"/>
                  </a:lnTo>
                  <a:lnTo>
                    <a:pt x="452" y="703"/>
                  </a:lnTo>
                  <a:lnTo>
                    <a:pt x="508" y="689"/>
                  </a:lnTo>
                  <a:lnTo>
                    <a:pt x="550" y="696"/>
                  </a:lnTo>
                  <a:lnTo>
                    <a:pt x="599" y="668"/>
                  </a:lnTo>
                  <a:lnTo>
                    <a:pt x="606" y="661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64">
              <a:extLst>
                <a:ext uri="{FF2B5EF4-FFF2-40B4-BE49-F238E27FC236}">
                  <a16:creationId xmlns:a16="http://schemas.microsoft.com/office/drawing/2014/main" id="{15CB3EC0-37DC-D64D-B9D7-C88B5C93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5462" y="6904256"/>
              <a:ext cx="1990337" cy="1679778"/>
            </a:xfrm>
            <a:custGeom>
              <a:avLst/>
              <a:gdLst>
                <a:gd name="T0" fmla="*/ 3972 w 4237"/>
                <a:gd name="T1" fmla="*/ 3131 h 3576"/>
                <a:gd name="T2" fmla="*/ 4160 w 4237"/>
                <a:gd name="T3" fmla="*/ 3013 h 3576"/>
                <a:gd name="T4" fmla="*/ 4201 w 4237"/>
                <a:gd name="T5" fmla="*/ 2846 h 3576"/>
                <a:gd name="T6" fmla="*/ 4194 w 4237"/>
                <a:gd name="T7" fmla="*/ 2672 h 3576"/>
                <a:gd name="T8" fmla="*/ 4041 w 4237"/>
                <a:gd name="T9" fmla="*/ 2456 h 3576"/>
                <a:gd name="T10" fmla="*/ 3895 w 4237"/>
                <a:gd name="T11" fmla="*/ 2380 h 3576"/>
                <a:gd name="T12" fmla="*/ 3714 w 4237"/>
                <a:gd name="T13" fmla="*/ 2310 h 3576"/>
                <a:gd name="T14" fmla="*/ 3499 w 4237"/>
                <a:gd name="T15" fmla="*/ 2380 h 3576"/>
                <a:gd name="T16" fmla="*/ 3290 w 4237"/>
                <a:gd name="T17" fmla="*/ 2227 h 3576"/>
                <a:gd name="T18" fmla="*/ 3151 w 4237"/>
                <a:gd name="T19" fmla="*/ 2136 h 3576"/>
                <a:gd name="T20" fmla="*/ 3047 w 4237"/>
                <a:gd name="T21" fmla="*/ 1948 h 3576"/>
                <a:gd name="T22" fmla="*/ 2699 w 4237"/>
                <a:gd name="T23" fmla="*/ 1823 h 3576"/>
                <a:gd name="T24" fmla="*/ 2587 w 4237"/>
                <a:gd name="T25" fmla="*/ 1635 h 3576"/>
                <a:gd name="T26" fmla="*/ 2692 w 4237"/>
                <a:gd name="T27" fmla="*/ 1447 h 3576"/>
                <a:gd name="T28" fmla="*/ 3005 w 4237"/>
                <a:gd name="T29" fmla="*/ 1538 h 3576"/>
                <a:gd name="T30" fmla="*/ 3172 w 4237"/>
                <a:gd name="T31" fmla="*/ 1447 h 3576"/>
                <a:gd name="T32" fmla="*/ 2949 w 4237"/>
                <a:gd name="T33" fmla="*/ 1246 h 3576"/>
                <a:gd name="T34" fmla="*/ 2852 w 4237"/>
                <a:gd name="T35" fmla="*/ 1009 h 3576"/>
                <a:gd name="T36" fmla="*/ 2845 w 4237"/>
                <a:gd name="T37" fmla="*/ 787 h 3576"/>
                <a:gd name="T38" fmla="*/ 2831 w 4237"/>
                <a:gd name="T39" fmla="*/ 648 h 3576"/>
                <a:gd name="T40" fmla="*/ 3039 w 4237"/>
                <a:gd name="T41" fmla="*/ 585 h 3576"/>
                <a:gd name="T42" fmla="*/ 3220 w 4237"/>
                <a:gd name="T43" fmla="*/ 425 h 3576"/>
                <a:gd name="T44" fmla="*/ 3039 w 4237"/>
                <a:gd name="T45" fmla="*/ 244 h 3576"/>
                <a:gd name="T46" fmla="*/ 2852 w 4237"/>
                <a:gd name="T47" fmla="*/ 348 h 3576"/>
                <a:gd name="T48" fmla="*/ 2601 w 4237"/>
                <a:gd name="T49" fmla="*/ 446 h 3576"/>
                <a:gd name="T50" fmla="*/ 2372 w 4237"/>
                <a:gd name="T51" fmla="*/ 606 h 3576"/>
                <a:gd name="T52" fmla="*/ 2135 w 4237"/>
                <a:gd name="T53" fmla="*/ 724 h 3576"/>
                <a:gd name="T54" fmla="*/ 1996 w 4237"/>
                <a:gd name="T55" fmla="*/ 877 h 3576"/>
                <a:gd name="T56" fmla="*/ 1906 w 4237"/>
                <a:gd name="T57" fmla="*/ 954 h 3576"/>
                <a:gd name="T58" fmla="*/ 1747 w 4237"/>
                <a:gd name="T59" fmla="*/ 954 h 3576"/>
                <a:gd name="T60" fmla="*/ 1670 w 4237"/>
                <a:gd name="T61" fmla="*/ 905 h 3576"/>
                <a:gd name="T62" fmla="*/ 1601 w 4237"/>
                <a:gd name="T63" fmla="*/ 780 h 3576"/>
                <a:gd name="T64" fmla="*/ 1406 w 4237"/>
                <a:gd name="T65" fmla="*/ 773 h 3576"/>
                <a:gd name="T66" fmla="*/ 1378 w 4237"/>
                <a:gd name="T67" fmla="*/ 710 h 3576"/>
                <a:gd name="T68" fmla="*/ 1287 w 4237"/>
                <a:gd name="T69" fmla="*/ 557 h 3576"/>
                <a:gd name="T70" fmla="*/ 1253 w 4237"/>
                <a:gd name="T71" fmla="*/ 411 h 3576"/>
                <a:gd name="T72" fmla="*/ 1065 w 4237"/>
                <a:gd name="T73" fmla="*/ 390 h 3576"/>
                <a:gd name="T74" fmla="*/ 780 w 4237"/>
                <a:gd name="T75" fmla="*/ 293 h 3576"/>
                <a:gd name="T76" fmla="*/ 752 w 4237"/>
                <a:gd name="T77" fmla="*/ 21 h 3576"/>
                <a:gd name="T78" fmla="*/ 522 w 4237"/>
                <a:gd name="T79" fmla="*/ 49 h 3576"/>
                <a:gd name="T80" fmla="*/ 571 w 4237"/>
                <a:gd name="T81" fmla="*/ 286 h 3576"/>
                <a:gd name="T82" fmla="*/ 501 w 4237"/>
                <a:gd name="T83" fmla="*/ 439 h 3576"/>
                <a:gd name="T84" fmla="*/ 327 w 4237"/>
                <a:gd name="T85" fmla="*/ 592 h 3576"/>
                <a:gd name="T86" fmla="*/ 188 w 4237"/>
                <a:gd name="T87" fmla="*/ 703 h 3576"/>
                <a:gd name="T88" fmla="*/ 63 w 4237"/>
                <a:gd name="T89" fmla="*/ 877 h 3576"/>
                <a:gd name="T90" fmla="*/ 432 w 4237"/>
                <a:gd name="T91" fmla="*/ 1399 h 3576"/>
                <a:gd name="T92" fmla="*/ 766 w 4237"/>
                <a:gd name="T93" fmla="*/ 1754 h 3576"/>
                <a:gd name="T94" fmla="*/ 1114 w 4237"/>
                <a:gd name="T95" fmla="*/ 2004 h 3576"/>
                <a:gd name="T96" fmla="*/ 1280 w 4237"/>
                <a:gd name="T97" fmla="*/ 2394 h 3576"/>
                <a:gd name="T98" fmla="*/ 1587 w 4237"/>
                <a:gd name="T99" fmla="*/ 2588 h 3576"/>
                <a:gd name="T100" fmla="*/ 2163 w 4237"/>
                <a:gd name="T101" fmla="*/ 3138 h 3576"/>
                <a:gd name="T102" fmla="*/ 2699 w 4237"/>
                <a:gd name="T103" fmla="*/ 3540 h 3576"/>
                <a:gd name="T104" fmla="*/ 3325 w 4237"/>
                <a:gd name="T105" fmla="*/ 3506 h 3576"/>
                <a:gd name="T106" fmla="*/ 3485 w 4237"/>
                <a:gd name="T107" fmla="*/ 3533 h 3576"/>
                <a:gd name="T108" fmla="*/ 3874 w 4237"/>
                <a:gd name="T109" fmla="*/ 3492 h 3576"/>
                <a:gd name="T110" fmla="*/ 3958 w 4237"/>
                <a:gd name="T111" fmla="*/ 3394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37" h="3576">
                  <a:moveTo>
                    <a:pt x="3993" y="3284"/>
                  </a:moveTo>
                  <a:lnTo>
                    <a:pt x="3993" y="3242"/>
                  </a:lnTo>
                  <a:lnTo>
                    <a:pt x="3993" y="3208"/>
                  </a:lnTo>
                  <a:lnTo>
                    <a:pt x="4006" y="3180"/>
                  </a:lnTo>
                  <a:lnTo>
                    <a:pt x="3993" y="3166"/>
                  </a:lnTo>
                  <a:lnTo>
                    <a:pt x="3979" y="3145"/>
                  </a:lnTo>
                  <a:lnTo>
                    <a:pt x="3972" y="3131"/>
                  </a:lnTo>
                  <a:lnTo>
                    <a:pt x="3972" y="3117"/>
                  </a:lnTo>
                  <a:lnTo>
                    <a:pt x="4020" y="3096"/>
                  </a:lnTo>
                  <a:lnTo>
                    <a:pt x="4034" y="3096"/>
                  </a:lnTo>
                  <a:lnTo>
                    <a:pt x="4041" y="3096"/>
                  </a:lnTo>
                  <a:lnTo>
                    <a:pt x="4076" y="3068"/>
                  </a:lnTo>
                  <a:lnTo>
                    <a:pt x="4139" y="3013"/>
                  </a:lnTo>
                  <a:lnTo>
                    <a:pt x="4160" y="3013"/>
                  </a:lnTo>
                  <a:lnTo>
                    <a:pt x="4187" y="2971"/>
                  </a:lnTo>
                  <a:lnTo>
                    <a:pt x="4152" y="2950"/>
                  </a:lnTo>
                  <a:lnTo>
                    <a:pt x="4160" y="2943"/>
                  </a:lnTo>
                  <a:lnTo>
                    <a:pt x="4187" y="2908"/>
                  </a:lnTo>
                  <a:lnTo>
                    <a:pt x="4229" y="2887"/>
                  </a:lnTo>
                  <a:lnTo>
                    <a:pt x="4236" y="2881"/>
                  </a:lnTo>
                  <a:lnTo>
                    <a:pt x="4201" y="2846"/>
                  </a:lnTo>
                  <a:lnTo>
                    <a:pt x="4229" y="2839"/>
                  </a:lnTo>
                  <a:lnTo>
                    <a:pt x="4236" y="2811"/>
                  </a:lnTo>
                  <a:lnTo>
                    <a:pt x="4201" y="2783"/>
                  </a:lnTo>
                  <a:lnTo>
                    <a:pt x="4194" y="2755"/>
                  </a:lnTo>
                  <a:lnTo>
                    <a:pt x="4208" y="2741"/>
                  </a:lnTo>
                  <a:lnTo>
                    <a:pt x="4201" y="2679"/>
                  </a:lnTo>
                  <a:lnTo>
                    <a:pt x="4194" y="2672"/>
                  </a:lnTo>
                  <a:lnTo>
                    <a:pt x="4187" y="2637"/>
                  </a:lnTo>
                  <a:lnTo>
                    <a:pt x="4173" y="2595"/>
                  </a:lnTo>
                  <a:lnTo>
                    <a:pt x="4160" y="2574"/>
                  </a:lnTo>
                  <a:lnTo>
                    <a:pt x="4097" y="2519"/>
                  </a:lnTo>
                  <a:lnTo>
                    <a:pt x="4076" y="2484"/>
                  </a:lnTo>
                  <a:lnTo>
                    <a:pt x="4069" y="2463"/>
                  </a:lnTo>
                  <a:lnTo>
                    <a:pt x="4041" y="2456"/>
                  </a:lnTo>
                  <a:lnTo>
                    <a:pt x="4027" y="2442"/>
                  </a:lnTo>
                  <a:lnTo>
                    <a:pt x="4027" y="2421"/>
                  </a:lnTo>
                  <a:lnTo>
                    <a:pt x="4020" y="2414"/>
                  </a:lnTo>
                  <a:lnTo>
                    <a:pt x="4006" y="2421"/>
                  </a:lnTo>
                  <a:lnTo>
                    <a:pt x="3965" y="2428"/>
                  </a:lnTo>
                  <a:lnTo>
                    <a:pt x="3902" y="2408"/>
                  </a:lnTo>
                  <a:lnTo>
                    <a:pt x="3895" y="2380"/>
                  </a:lnTo>
                  <a:lnTo>
                    <a:pt x="3846" y="2408"/>
                  </a:lnTo>
                  <a:lnTo>
                    <a:pt x="3826" y="2387"/>
                  </a:lnTo>
                  <a:lnTo>
                    <a:pt x="3805" y="2366"/>
                  </a:lnTo>
                  <a:lnTo>
                    <a:pt x="3791" y="2359"/>
                  </a:lnTo>
                  <a:lnTo>
                    <a:pt x="3777" y="2331"/>
                  </a:lnTo>
                  <a:lnTo>
                    <a:pt x="3749" y="2282"/>
                  </a:lnTo>
                  <a:lnTo>
                    <a:pt x="3714" y="2310"/>
                  </a:lnTo>
                  <a:lnTo>
                    <a:pt x="3679" y="2289"/>
                  </a:lnTo>
                  <a:lnTo>
                    <a:pt x="3638" y="2254"/>
                  </a:lnTo>
                  <a:lnTo>
                    <a:pt x="3603" y="2268"/>
                  </a:lnTo>
                  <a:lnTo>
                    <a:pt x="3610" y="2296"/>
                  </a:lnTo>
                  <a:lnTo>
                    <a:pt x="3561" y="2324"/>
                  </a:lnTo>
                  <a:lnTo>
                    <a:pt x="3512" y="2352"/>
                  </a:lnTo>
                  <a:lnTo>
                    <a:pt x="3499" y="2380"/>
                  </a:lnTo>
                  <a:lnTo>
                    <a:pt x="3408" y="2331"/>
                  </a:lnTo>
                  <a:lnTo>
                    <a:pt x="3408" y="2324"/>
                  </a:lnTo>
                  <a:lnTo>
                    <a:pt x="3380" y="2282"/>
                  </a:lnTo>
                  <a:lnTo>
                    <a:pt x="3366" y="2268"/>
                  </a:lnTo>
                  <a:lnTo>
                    <a:pt x="3353" y="2268"/>
                  </a:lnTo>
                  <a:lnTo>
                    <a:pt x="3346" y="2268"/>
                  </a:lnTo>
                  <a:lnTo>
                    <a:pt x="3290" y="2227"/>
                  </a:lnTo>
                  <a:lnTo>
                    <a:pt x="3234" y="2199"/>
                  </a:lnTo>
                  <a:lnTo>
                    <a:pt x="3206" y="2199"/>
                  </a:lnTo>
                  <a:lnTo>
                    <a:pt x="3193" y="2234"/>
                  </a:lnTo>
                  <a:lnTo>
                    <a:pt x="3179" y="2234"/>
                  </a:lnTo>
                  <a:lnTo>
                    <a:pt x="3158" y="2220"/>
                  </a:lnTo>
                  <a:lnTo>
                    <a:pt x="3151" y="2192"/>
                  </a:lnTo>
                  <a:lnTo>
                    <a:pt x="3151" y="2136"/>
                  </a:lnTo>
                  <a:lnTo>
                    <a:pt x="3144" y="2122"/>
                  </a:lnTo>
                  <a:lnTo>
                    <a:pt x="3179" y="2053"/>
                  </a:lnTo>
                  <a:lnTo>
                    <a:pt x="3172" y="2032"/>
                  </a:lnTo>
                  <a:lnTo>
                    <a:pt x="3137" y="1997"/>
                  </a:lnTo>
                  <a:lnTo>
                    <a:pt x="3123" y="2004"/>
                  </a:lnTo>
                  <a:lnTo>
                    <a:pt x="3081" y="1962"/>
                  </a:lnTo>
                  <a:lnTo>
                    <a:pt x="3047" y="1948"/>
                  </a:lnTo>
                  <a:lnTo>
                    <a:pt x="3039" y="1955"/>
                  </a:lnTo>
                  <a:lnTo>
                    <a:pt x="3019" y="1934"/>
                  </a:lnTo>
                  <a:lnTo>
                    <a:pt x="2942" y="1893"/>
                  </a:lnTo>
                  <a:lnTo>
                    <a:pt x="2880" y="1865"/>
                  </a:lnTo>
                  <a:lnTo>
                    <a:pt x="2720" y="1774"/>
                  </a:lnTo>
                  <a:lnTo>
                    <a:pt x="2720" y="1809"/>
                  </a:lnTo>
                  <a:lnTo>
                    <a:pt x="2699" y="1823"/>
                  </a:lnTo>
                  <a:lnTo>
                    <a:pt x="2685" y="1823"/>
                  </a:lnTo>
                  <a:lnTo>
                    <a:pt x="2629" y="1788"/>
                  </a:lnTo>
                  <a:lnTo>
                    <a:pt x="2629" y="1774"/>
                  </a:lnTo>
                  <a:lnTo>
                    <a:pt x="2594" y="1733"/>
                  </a:lnTo>
                  <a:lnTo>
                    <a:pt x="2587" y="1698"/>
                  </a:lnTo>
                  <a:lnTo>
                    <a:pt x="2587" y="1663"/>
                  </a:lnTo>
                  <a:lnTo>
                    <a:pt x="2587" y="1635"/>
                  </a:lnTo>
                  <a:lnTo>
                    <a:pt x="2594" y="1628"/>
                  </a:lnTo>
                  <a:lnTo>
                    <a:pt x="2601" y="1580"/>
                  </a:lnTo>
                  <a:lnTo>
                    <a:pt x="2601" y="1573"/>
                  </a:lnTo>
                  <a:lnTo>
                    <a:pt x="2622" y="1580"/>
                  </a:lnTo>
                  <a:lnTo>
                    <a:pt x="2678" y="1538"/>
                  </a:lnTo>
                  <a:lnTo>
                    <a:pt x="2699" y="1475"/>
                  </a:lnTo>
                  <a:lnTo>
                    <a:pt x="2692" y="1447"/>
                  </a:lnTo>
                  <a:lnTo>
                    <a:pt x="2761" y="1461"/>
                  </a:lnTo>
                  <a:lnTo>
                    <a:pt x="2831" y="1510"/>
                  </a:lnTo>
                  <a:lnTo>
                    <a:pt x="2852" y="1496"/>
                  </a:lnTo>
                  <a:lnTo>
                    <a:pt x="2921" y="1538"/>
                  </a:lnTo>
                  <a:lnTo>
                    <a:pt x="2942" y="1559"/>
                  </a:lnTo>
                  <a:lnTo>
                    <a:pt x="2956" y="1566"/>
                  </a:lnTo>
                  <a:lnTo>
                    <a:pt x="3005" y="1538"/>
                  </a:lnTo>
                  <a:lnTo>
                    <a:pt x="3019" y="1559"/>
                  </a:lnTo>
                  <a:lnTo>
                    <a:pt x="3047" y="1559"/>
                  </a:lnTo>
                  <a:lnTo>
                    <a:pt x="3088" y="1503"/>
                  </a:lnTo>
                  <a:lnTo>
                    <a:pt x="3081" y="1489"/>
                  </a:lnTo>
                  <a:lnTo>
                    <a:pt x="3137" y="1475"/>
                  </a:lnTo>
                  <a:lnTo>
                    <a:pt x="3116" y="1461"/>
                  </a:lnTo>
                  <a:lnTo>
                    <a:pt x="3172" y="1447"/>
                  </a:lnTo>
                  <a:lnTo>
                    <a:pt x="3151" y="1434"/>
                  </a:lnTo>
                  <a:lnTo>
                    <a:pt x="3095" y="1378"/>
                  </a:lnTo>
                  <a:lnTo>
                    <a:pt x="3109" y="1364"/>
                  </a:lnTo>
                  <a:lnTo>
                    <a:pt x="3095" y="1350"/>
                  </a:lnTo>
                  <a:lnTo>
                    <a:pt x="3047" y="1336"/>
                  </a:lnTo>
                  <a:lnTo>
                    <a:pt x="3005" y="1294"/>
                  </a:lnTo>
                  <a:lnTo>
                    <a:pt x="2949" y="1246"/>
                  </a:lnTo>
                  <a:lnTo>
                    <a:pt x="2942" y="1232"/>
                  </a:lnTo>
                  <a:lnTo>
                    <a:pt x="2928" y="1134"/>
                  </a:lnTo>
                  <a:lnTo>
                    <a:pt x="2880" y="1107"/>
                  </a:lnTo>
                  <a:lnTo>
                    <a:pt x="2845" y="1086"/>
                  </a:lnTo>
                  <a:lnTo>
                    <a:pt x="2831" y="1079"/>
                  </a:lnTo>
                  <a:lnTo>
                    <a:pt x="2796" y="1051"/>
                  </a:lnTo>
                  <a:lnTo>
                    <a:pt x="2852" y="1009"/>
                  </a:lnTo>
                  <a:lnTo>
                    <a:pt x="2866" y="974"/>
                  </a:lnTo>
                  <a:lnTo>
                    <a:pt x="2859" y="954"/>
                  </a:lnTo>
                  <a:lnTo>
                    <a:pt x="2824" y="947"/>
                  </a:lnTo>
                  <a:lnTo>
                    <a:pt x="2747" y="870"/>
                  </a:lnTo>
                  <a:lnTo>
                    <a:pt x="2782" y="821"/>
                  </a:lnTo>
                  <a:lnTo>
                    <a:pt x="2810" y="821"/>
                  </a:lnTo>
                  <a:lnTo>
                    <a:pt x="2845" y="787"/>
                  </a:lnTo>
                  <a:lnTo>
                    <a:pt x="2831" y="780"/>
                  </a:lnTo>
                  <a:lnTo>
                    <a:pt x="2845" y="724"/>
                  </a:lnTo>
                  <a:lnTo>
                    <a:pt x="2824" y="710"/>
                  </a:lnTo>
                  <a:lnTo>
                    <a:pt x="2817" y="682"/>
                  </a:lnTo>
                  <a:lnTo>
                    <a:pt x="2810" y="655"/>
                  </a:lnTo>
                  <a:lnTo>
                    <a:pt x="2824" y="668"/>
                  </a:lnTo>
                  <a:lnTo>
                    <a:pt x="2831" y="648"/>
                  </a:lnTo>
                  <a:lnTo>
                    <a:pt x="2845" y="592"/>
                  </a:lnTo>
                  <a:lnTo>
                    <a:pt x="2866" y="578"/>
                  </a:lnTo>
                  <a:lnTo>
                    <a:pt x="2866" y="550"/>
                  </a:lnTo>
                  <a:lnTo>
                    <a:pt x="2928" y="571"/>
                  </a:lnTo>
                  <a:lnTo>
                    <a:pt x="2963" y="578"/>
                  </a:lnTo>
                  <a:lnTo>
                    <a:pt x="3012" y="557"/>
                  </a:lnTo>
                  <a:lnTo>
                    <a:pt x="3039" y="585"/>
                  </a:lnTo>
                  <a:lnTo>
                    <a:pt x="3095" y="571"/>
                  </a:lnTo>
                  <a:lnTo>
                    <a:pt x="3137" y="578"/>
                  </a:lnTo>
                  <a:lnTo>
                    <a:pt x="3186" y="550"/>
                  </a:lnTo>
                  <a:lnTo>
                    <a:pt x="3193" y="543"/>
                  </a:lnTo>
                  <a:lnTo>
                    <a:pt x="3206" y="481"/>
                  </a:lnTo>
                  <a:lnTo>
                    <a:pt x="3220" y="439"/>
                  </a:lnTo>
                  <a:lnTo>
                    <a:pt x="3220" y="425"/>
                  </a:lnTo>
                  <a:lnTo>
                    <a:pt x="3172" y="411"/>
                  </a:lnTo>
                  <a:lnTo>
                    <a:pt x="3172" y="418"/>
                  </a:lnTo>
                  <a:lnTo>
                    <a:pt x="3123" y="376"/>
                  </a:lnTo>
                  <a:lnTo>
                    <a:pt x="3123" y="348"/>
                  </a:lnTo>
                  <a:lnTo>
                    <a:pt x="3137" y="321"/>
                  </a:lnTo>
                  <a:lnTo>
                    <a:pt x="3095" y="286"/>
                  </a:lnTo>
                  <a:lnTo>
                    <a:pt x="3039" y="244"/>
                  </a:lnTo>
                  <a:lnTo>
                    <a:pt x="3019" y="216"/>
                  </a:lnTo>
                  <a:lnTo>
                    <a:pt x="2991" y="216"/>
                  </a:lnTo>
                  <a:lnTo>
                    <a:pt x="2963" y="258"/>
                  </a:lnTo>
                  <a:lnTo>
                    <a:pt x="2859" y="230"/>
                  </a:lnTo>
                  <a:lnTo>
                    <a:pt x="2866" y="279"/>
                  </a:lnTo>
                  <a:lnTo>
                    <a:pt x="2831" y="327"/>
                  </a:lnTo>
                  <a:lnTo>
                    <a:pt x="2852" y="348"/>
                  </a:lnTo>
                  <a:lnTo>
                    <a:pt x="2817" y="397"/>
                  </a:lnTo>
                  <a:lnTo>
                    <a:pt x="2789" y="418"/>
                  </a:lnTo>
                  <a:lnTo>
                    <a:pt x="2761" y="390"/>
                  </a:lnTo>
                  <a:lnTo>
                    <a:pt x="2720" y="446"/>
                  </a:lnTo>
                  <a:lnTo>
                    <a:pt x="2650" y="474"/>
                  </a:lnTo>
                  <a:lnTo>
                    <a:pt x="2615" y="460"/>
                  </a:lnTo>
                  <a:lnTo>
                    <a:pt x="2601" y="446"/>
                  </a:lnTo>
                  <a:lnTo>
                    <a:pt x="2587" y="446"/>
                  </a:lnTo>
                  <a:lnTo>
                    <a:pt x="2580" y="481"/>
                  </a:lnTo>
                  <a:lnTo>
                    <a:pt x="2469" y="481"/>
                  </a:lnTo>
                  <a:lnTo>
                    <a:pt x="2427" y="515"/>
                  </a:lnTo>
                  <a:lnTo>
                    <a:pt x="2372" y="488"/>
                  </a:lnTo>
                  <a:lnTo>
                    <a:pt x="2351" y="508"/>
                  </a:lnTo>
                  <a:lnTo>
                    <a:pt x="2372" y="606"/>
                  </a:lnTo>
                  <a:lnTo>
                    <a:pt x="2337" y="613"/>
                  </a:lnTo>
                  <a:lnTo>
                    <a:pt x="2323" y="620"/>
                  </a:lnTo>
                  <a:lnTo>
                    <a:pt x="2253" y="675"/>
                  </a:lnTo>
                  <a:lnTo>
                    <a:pt x="2198" y="675"/>
                  </a:lnTo>
                  <a:lnTo>
                    <a:pt x="2177" y="675"/>
                  </a:lnTo>
                  <a:lnTo>
                    <a:pt x="2177" y="717"/>
                  </a:lnTo>
                  <a:lnTo>
                    <a:pt x="2135" y="724"/>
                  </a:lnTo>
                  <a:lnTo>
                    <a:pt x="2128" y="724"/>
                  </a:lnTo>
                  <a:lnTo>
                    <a:pt x="2073" y="745"/>
                  </a:lnTo>
                  <a:lnTo>
                    <a:pt x="2128" y="807"/>
                  </a:lnTo>
                  <a:lnTo>
                    <a:pt x="2100" y="835"/>
                  </a:lnTo>
                  <a:lnTo>
                    <a:pt x="2073" y="821"/>
                  </a:lnTo>
                  <a:lnTo>
                    <a:pt x="2059" y="842"/>
                  </a:lnTo>
                  <a:lnTo>
                    <a:pt x="1996" y="877"/>
                  </a:lnTo>
                  <a:lnTo>
                    <a:pt x="1975" y="856"/>
                  </a:lnTo>
                  <a:lnTo>
                    <a:pt x="1961" y="815"/>
                  </a:lnTo>
                  <a:lnTo>
                    <a:pt x="1913" y="821"/>
                  </a:lnTo>
                  <a:lnTo>
                    <a:pt x="1926" y="849"/>
                  </a:lnTo>
                  <a:lnTo>
                    <a:pt x="1906" y="905"/>
                  </a:lnTo>
                  <a:lnTo>
                    <a:pt x="1913" y="933"/>
                  </a:lnTo>
                  <a:lnTo>
                    <a:pt x="1906" y="954"/>
                  </a:lnTo>
                  <a:lnTo>
                    <a:pt x="1899" y="954"/>
                  </a:lnTo>
                  <a:lnTo>
                    <a:pt x="1850" y="982"/>
                  </a:lnTo>
                  <a:lnTo>
                    <a:pt x="1809" y="1002"/>
                  </a:lnTo>
                  <a:lnTo>
                    <a:pt x="1768" y="1044"/>
                  </a:lnTo>
                  <a:lnTo>
                    <a:pt x="1760" y="1037"/>
                  </a:lnTo>
                  <a:lnTo>
                    <a:pt x="1747" y="982"/>
                  </a:lnTo>
                  <a:lnTo>
                    <a:pt x="1747" y="954"/>
                  </a:lnTo>
                  <a:lnTo>
                    <a:pt x="1712" y="967"/>
                  </a:lnTo>
                  <a:lnTo>
                    <a:pt x="1698" y="954"/>
                  </a:lnTo>
                  <a:lnTo>
                    <a:pt x="1670" y="974"/>
                  </a:lnTo>
                  <a:lnTo>
                    <a:pt x="1670" y="967"/>
                  </a:lnTo>
                  <a:lnTo>
                    <a:pt x="1635" y="967"/>
                  </a:lnTo>
                  <a:lnTo>
                    <a:pt x="1663" y="947"/>
                  </a:lnTo>
                  <a:lnTo>
                    <a:pt x="1670" y="905"/>
                  </a:lnTo>
                  <a:lnTo>
                    <a:pt x="1649" y="905"/>
                  </a:lnTo>
                  <a:lnTo>
                    <a:pt x="1587" y="912"/>
                  </a:lnTo>
                  <a:lnTo>
                    <a:pt x="1580" y="842"/>
                  </a:lnTo>
                  <a:lnTo>
                    <a:pt x="1607" y="835"/>
                  </a:lnTo>
                  <a:lnTo>
                    <a:pt x="1601" y="815"/>
                  </a:lnTo>
                  <a:lnTo>
                    <a:pt x="1580" y="807"/>
                  </a:lnTo>
                  <a:lnTo>
                    <a:pt x="1601" y="780"/>
                  </a:lnTo>
                  <a:lnTo>
                    <a:pt x="1587" y="759"/>
                  </a:lnTo>
                  <a:lnTo>
                    <a:pt x="1545" y="745"/>
                  </a:lnTo>
                  <a:lnTo>
                    <a:pt x="1545" y="759"/>
                  </a:lnTo>
                  <a:lnTo>
                    <a:pt x="1482" y="801"/>
                  </a:lnTo>
                  <a:lnTo>
                    <a:pt x="1454" y="759"/>
                  </a:lnTo>
                  <a:lnTo>
                    <a:pt x="1447" y="759"/>
                  </a:lnTo>
                  <a:lnTo>
                    <a:pt x="1406" y="773"/>
                  </a:lnTo>
                  <a:lnTo>
                    <a:pt x="1392" y="773"/>
                  </a:lnTo>
                  <a:lnTo>
                    <a:pt x="1378" y="752"/>
                  </a:lnTo>
                  <a:lnTo>
                    <a:pt x="1413" y="752"/>
                  </a:lnTo>
                  <a:lnTo>
                    <a:pt x="1392" y="738"/>
                  </a:lnTo>
                  <a:lnTo>
                    <a:pt x="1378" y="724"/>
                  </a:lnTo>
                  <a:lnTo>
                    <a:pt x="1357" y="717"/>
                  </a:lnTo>
                  <a:lnTo>
                    <a:pt x="1378" y="710"/>
                  </a:lnTo>
                  <a:lnTo>
                    <a:pt x="1357" y="689"/>
                  </a:lnTo>
                  <a:lnTo>
                    <a:pt x="1343" y="668"/>
                  </a:lnTo>
                  <a:lnTo>
                    <a:pt x="1357" y="648"/>
                  </a:lnTo>
                  <a:lnTo>
                    <a:pt x="1357" y="613"/>
                  </a:lnTo>
                  <a:lnTo>
                    <a:pt x="1343" y="613"/>
                  </a:lnTo>
                  <a:lnTo>
                    <a:pt x="1308" y="592"/>
                  </a:lnTo>
                  <a:lnTo>
                    <a:pt x="1287" y="557"/>
                  </a:lnTo>
                  <a:lnTo>
                    <a:pt x="1308" y="529"/>
                  </a:lnTo>
                  <a:lnTo>
                    <a:pt x="1294" y="508"/>
                  </a:lnTo>
                  <a:lnTo>
                    <a:pt x="1287" y="488"/>
                  </a:lnTo>
                  <a:lnTo>
                    <a:pt x="1294" y="474"/>
                  </a:lnTo>
                  <a:lnTo>
                    <a:pt x="1308" y="460"/>
                  </a:lnTo>
                  <a:lnTo>
                    <a:pt x="1274" y="446"/>
                  </a:lnTo>
                  <a:lnTo>
                    <a:pt x="1253" y="411"/>
                  </a:lnTo>
                  <a:lnTo>
                    <a:pt x="1225" y="383"/>
                  </a:lnTo>
                  <a:lnTo>
                    <a:pt x="1162" y="355"/>
                  </a:lnTo>
                  <a:lnTo>
                    <a:pt x="1141" y="397"/>
                  </a:lnTo>
                  <a:lnTo>
                    <a:pt x="1120" y="390"/>
                  </a:lnTo>
                  <a:lnTo>
                    <a:pt x="1114" y="411"/>
                  </a:lnTo>
                  <a:lnTo>
                    <a:pt x="1079" y="383"/>
                  </a:lnTo>
                  <a:lnTo>
                    <a:pt x="1065" y="390"/>
                  </a:lnTo>
                  <a:lnTo>
                    <a:pt x="1030" y="397"/>
                  </a:lnTo>
                  <a:lnTo>
                    <a:pt x="988" y="418"/>
                  </a:lnTo>
                  <a:lnTo>
                    <a:pt x="953" y="425"/>
                  </a:lnTo>
                  <a:lnTo>
                    <a:pt x="919" y="383"/>
                  </a:lnTo>
                  <a:lnTo>
                    <a:pt x="814" y="342"/>
                  </a:lnTo>
                  <a:lnTo>
                    <a:pt x="821" y="314"/>
                  </a:lnTo>
                  <a:lnTo>
                    <a:pt x="780" y="293"/>
                  </a:lnTo>
                  <a:lnTo>
                    <a:pt x="814" y="251"/>
                  </a:lnTo>
                  <a:lnTo>
                    <a:pt x="835" y="244"/>
                  </a:lnTo>
                  <a:lnTo>
                    <a:pt x="856" y="223"/>
                  </a:lnTo>
                  <a:lnTo>
                    <a:pt x="877" y="181"/>
                  </a:lnTo>
                  <a:lnTo>
                    <a:pt x="877" y="167"/>
                  </a:lnTo>
                  <a:lnTo>
                    <a:pt x="793" y="133"/>
                  </a:lnTo>
                  <a:lnTo>
                    <a:pt x="752" y="21"/>
                  </a:lnTo>
                  <a:lnTo>
                    <a:pt x="731" y="15"/>
                  </a:lnTo>
                  <a:lnTo>
                    <a:pt x="661" y="0"/>
                  </a:lnTo>
                  <a:lnTo>
                    <a:pt x="606" y="28"/>
                  </a:lnTo>
                  <a:lnTo>
                    <a:pt x="592" y="70"/>
                  </a:lnTo>
                  <a:lnTo>
                    <a:pt x="585" y="98"/>
                  </a:lnTo>
                  <a:lnTo>
                    <a:pt x="536" y="35"/>
                  </a:lnTo>
                  <a:lnTo>
                    <a:pt x="522" y="49"/>
                  </a:lnTo>
                  <a:lnTo>
                    <a:pt x="487" y="119"/>
                  </a:lnTo>
                  <a:lnTo>
                    <a:pt x="515" y="133"/>
                  </a:lnTo>
                  <a:lnTo>
                    <a:pt x="550" y="161"/>
                  </a:lnTo>
                  <a:lnTo>
                    <a:pt x="550" y="181"/>
                  </a:lnTo>
                  <a:lnTo>
                    <a:pt x="606" y="209"/>
                  </a:lnTo>
                  <a:lnTo>
                    <a:pt x="592" y="230"/>
                  </a:lnTo>
                  <a:lnTo>
                    <a:pt x="571" y="286"/>
                  </a:lnTo>
                  <a:lnTo>
                    <a:pt x="536" y="286"/>
                  </a:lnTo>
                  <a:lnTo>
                    <a:pt x="550" y="355"/>
                  </a:lnTo>
                  <a:lnTo>
                    <a:pt x="585" y="376"/>
                  </a:lnTo>
                  <a:lnTo>
                    <a:pt x="585" y="425"/>
                  </a:lnTo>
                  <a:lnTo>
                    <a:pt x="571" y="439"/>
                  </a:lnTo>
                  <a:lnTo>
                    <a:pt x="550" y="453"/>
                  </a:lnTo>
                  <a:lnTo>
                    <a:pt x="501" y="439"/>
                  </a:lnTo>
                  <a:lnTo>
                    <a:pt x="494" y="453"/>
                  </a:lnTo>
                  <a:lnTo>
                    <a:pt x="467" y="508"/>
                  </a:lnTo>
                  <a:lnTo>
                    <a:pt x="432" y="508"/>
                  </a:lnTo>
                  <a:lnTo>
                    <a:pt x="376" y="529"/>
                  </a:lnTo>
                  <a:lnTo>
                    <a:pt x="390" y="550"/>
                  </a:lnTo>
                  <a:lnTo>
                    <a:pt x="355" y="578"/>
                  </a:lnTo>
                  <a:lnTo>
                    <a:pt x="327" y="592"/>
                  </a:lnTo>
                  <a:lnTo>
                    <a:pt x="300" y="592"/>
                  </a:lnTo>
                  <a:lnTo>
                    <a:pt x="272" y="613"/>
                  </a:lnTo>
                  <a:lnTo>
                    <a:pt x="244" y="592"/>
                  </a:lnTo>
                  <a:lnTo>
                    <a:pt x="209" y="606"/>
                  </a:lnTo>
                  <a:lnTo>
                    <a:pt x="223" y="640"/>
                  </a:lnTo>
                  <a:lnTo>
                    <a:pt x="223" y="648"/>
                  </a:lnTo>
                  <a:lnTo>
                    <a:pt x="188" y="703"/>
                  </a:lnTo>
                  <a:lnTo>
                    <a:pt x="202" y="717"/>
                  </a:lnTo>
                  <a:lnTo>
                    <a:pt x="223" y="745"/>
                  </a:lnTo>
                  <a:lnTo>
                    <a:pt x="272" y="773"/>
                  </a:lnTo>
                  <a:lnTo>
                    <a:pt x="272" y="884"/>
                  </a:lnTo>
                  <a:lnTo>
                    <a:pt x="161" y="877"/>
                  </a:lnTo>
                  <a:lnTo>
                    <a:pt x="112" y="884"/>
                  </a:lnTo>
                  <a:lnTo>
                    <a:pt x="63" y="877"/>
                  </a:lnTo>
                  <a:lnTo>
                    <a:pt x="49" y="912"/>
                  </a:lnTo>
                  <a:lnTo>
                    <a:pt x="7" y="954"/>
                  </a:lnTo>
                  <a:lnTo>
                    <a:pt x="0" y="1009"/>
                  </a:lnTo>
                  <a:lnTo>
                    <a:pt x="202" y="1128"/>
                  </a:lnTo>
                  <a:lnTo>
                    <a:pt x="300" y="1197"/>
                  </a:lnTo>
                  <a:lnTo>
                    <a:pt x="397" y="1315"/>
                  </a:lnTo>
                  <a:lnTo>
                    <a:pt x="432" y="1399"/>
                  </a:lnTo>
                  <a:lnTo>
                    <a:pt x="473" y="1461"/>
                  </a:lnTo>
                  <a:lnTo>
                    <a:pt x="467" y="1496"/>
                  </a:lnTo>
                  <a:lnTo>
                    <a:pt x="536" y="1607"/>
                  </a:lnTo>
                  <a:lnTo>
                    <a:pt x="599" y="1705"/>
                  </a:lnTo>
                  <a:lnTo>
                    <a:pt x="599" y="1719"/>
                  </a:lnTo>
                  <a:lnTo>
                    <a:pt x="647" y="1774"/>
                  </a:lnTo>
                  <a:lnTo>
                    <a:pt x="766" y="1754"/>
                  </a:lnTo>
                  <a:lnTo>
                    <a:pt x="849" y="1809"/>
                  </a:lnTo>
                  <a:lnTo>
                    <a:pt x="877" y="1851"/>
                  </a:lnTo>
                  <a:lnTo>
                    <a:pt x="919" y="1858"/>
                  </a:lnTo>
                  <a:lnTo>
                    <a:pt x="961" y="1893"/>
                  </a:lnTo>
                  <a:lnTo>
                    <a:pt x="981" y="1934"/>
                  </a:lnTo>
                  <a:lnTo>
                    <a:pt x="1009" y="1948"/>
                  </a:lnTo>
                  <a:lnTo>
                    <a:pt x="1114" y="2004"/>
                  </a:lnTo>
                  <a:lnTo>
                    <a:pt x="1141" y="2025"/>
                  </a:lnTo>
                  <a:lnTo>
                    <a:pt x="1162" y="2067"/>
                  </a:lnTo>
                  <a:lnTo>
                    <a:pt x="1204" y="2122"/>
                  </a:lnTo>
                  <a:lnTo>
                    <a:pt x="1246" y="2227"/>
                  </a:lnTo>
                  <a:lnTo>
                    <a:pt x="1274" y="2317"/>
                  </a:lnTo>
                  <a:lnTo>
                    <a:pt x="1260" y="2345"/>
                  </a:lnTo>
                  <a:lnTo>
                    <a:pt x="1280" y="2394"/>
                  </a:lnTo>
                  <a:lnTo>
                    <a:pt x="1274" y="2394"/>
                  </a:lnTo>
                  <a:lnTo>
                    <a:pt x="1287" y="2408"/>
                  </a:lnTo>
                  <a:lnTo>
                    <a:pt x="1308" y="2414"/>
                  </a:lnTo>
                  <a:lnTo>
                    <a:pt x="1378" y="2442"/>
                  </a:lnTo>
                  <a:lnTo>
                    <a:pt x="1441" y="2477"/>
                  </a:lnTo>
                  <a:lnTo>
                    <a:pt x="1510" y="2519"/>
                  </a:lnTo>
                  <a:lnTo>
                    <a:pt x="1587" y="2588"/>
                  </a:lnTo>
                  <a:lnTo>
                    <a:pt x="1705" y="2721"/>
                  </a:lnTo>
                  <a:lnTo>
                    <a:pt x="1809" y="2867"/>
                  </a:lnTo>
                  <a:lnTo>
                    <a:pt x="1933" y="3054"/>
                  </a:lnTo>
                  <a:lnTo>
                    <a:pt x="1940" y="3054"/>
                  </a:lnTo>
                  <a:lnTo>
                    <a:pt x="1947" y="3041"/>
                  </a:lnTo>
                  <a:lnTo>
                    <a:pt x="2010" y="3033"/>
                  </a:lnTo>
                  <a:lnTo>
                    <a:pt x="2163" y="3138"/>
                  </a:lnTo>
                  <a:lnTo>
                    <a:pt x="2177" y="3117"/>
                  </a:lnTo>
                  <a:lnTo>
                    <a:pt x="2309" y="3131"/>
                  </a:lnTo>
                  <a:lnTo>
                    <a:pt x="2407" y="3187"/>
                  </a:lnTo>
                  <a:lnTo>
                    <a:pt x="2518" y="3298"/>
                  </a:lnTo>
                  <a:lnTo>
                    <a:pt x="2601" y="3492"/>
                  </a:lnTo>
                  <a:lnTo>
                    <a:pt x="2629" y="3533"/>
                  </a:lnTo>
                  <a:lnTo>
                    <a:pt x="2699" y="3540"/>
                  </a:lnTo>
                  <a:lnTo>
                    <a:pt x="2775" y="3464"/>
                  </a:lnTo>
                  <a:lnTo>
                    <a:pt x="2886" y="3408"/>
                  </a:lnTo>
                  <a:lnTo>
                    <a:pt x="2977" y="3401"/>
                  </a:lnTo>
                  <a:lnTo>
                    <a:pt x="3012" y="3375"/>
                  </a:lnTo>
                  <a:lnTo>
                    <a:pt x="3172" y="3408"/>
                  </a:lnTo>
                  <a:lnTo>
                    <a:pt x="3214" y="3436"/>
                  </a:lnTo>
                  <a:lnTo>
                    <a:pt x="3325" y="3506"/>
                  </a:lnTo>
                  <a:lnTo>
                    <a:pt x="3346" y="3506"/>
                  </a:lnTo>
                  <a:lnTo>
                    <a:pt x="3380" y="3533"/>
                  </a:lnTo>
                  <a:lnTo>
                    <a:pt x="3387" y="3540"/>
                  </a:lnTo>
                  <a:lnTo>
                    <a:pt x="3443" y="3561"/>
                  </a:lnTo>
                  <a:lnTo>
                    <a:pt x="3485" y="3575"/>
                  </a:lnTo>
                  <a:lnTo>
                    <a:pt x="3520" y="3575"/>
                  </a:lnTo>
                  <a:lnTo>
                    <a:pt x="3485" y="3533"/>
                  </a:lnTo>
                  <a:lnTo>
                    <a:pt x="3506" y="3492"/>
                  </a:lnTo>
                  <a:lnTo>
                    <a:pt x="3582" y="3457"/>
                  </a:lnTo>
                  <a:lnTo>
                    <a:pt x="3679" y="3492"/>
                  </a:lnTo>
                  <a:lnTo>
                    <a:pt x="3714" y="3471"/>
                  </a:lnTo>
                  <a:lnTo>
                    <a:pt x="3805" y="3540"/>
                  </a:lnTo>
                  <a:lnTo>
                    <a:pt x="3826" y="3499"/>
                  </a:lnTo>
                  <a:lnTo>
                    <a:pt x="3874" y="3492"/>
                  </a:lnTo>
                  <a:lnTo>
                    <a:pt x="3902" y="3492"/>
                  </a:lnTo>
                  <a:lnTo>
                    <a:pt x="3923" y="3471"/>
                  </a:lnTo>
                  <a:lnTo>
                    <a:pt x="3923" y="3457"/>
                  </a:lnTo>
                  <a:lnTo>
                    <a:pt x="3937" y="3457"/>
                  </a:lnTo>
                  <a:lnTo>
                    <a:pt x="3909" y="3436"/>
                  </a:lnTo>
                  <a:lnTo>
                    <a:pt x="3909" y="3408"/>
                  </a:lnTo>
                  <a:lnTo>
                    <a:pt x="3958" y="3394"/>
                  </a:lnTo>
                  <a:lnTo>
                    <a:pt x="3972" y="3394"/>
                  </a:lnTo>
                  <a:lnTo>
                    <a:pt x="4020" y="3375"/>
                  </a:lnTo>
                  <a:lnTo>
                    <a:pt x="4020" y="3333"/>
                  </a:lnTo>
                  <a:lnTo>
                    <a:pt x="3993" y="328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65">
              <a:extLst>
                <a:ext uri="{FF2B5EF4-FFF2-40B4-BE49-F238E27FC236}">
                  <a16:creationId xmlns:a16="http://schemas.microsoft.com/office/drawing/2014/main" id="{FE7A9AB0-F43C-2B4F-80EA-E471B7DC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3844" y="7869456"/>
              <a:ext cx="14497" cy="6213"/>
            </a:xfrm>
            <a:custGeom>
              <a:avLst/>
              <a:gdLst>
                <a:gd name="T0" fmla="*/ 28 w 29"/>
                <a:gd name="T1" fmla="*/ 14 h 15"/>
                <a:gd name="T2" fmla="*/ 0 w 29"/>
                <a:gd name="T3" fmla="*/ 7 h 15"/>
                <a:gd name="T4" fmla="*/ 14 w 29"/>
                <a:gd name="T5" fmla="*/ 0 h 15"/>
                <a:gd name="T6" fmla="*/ 28 w 29"/>
                <a:gd name="T7" fmla="*/ 0 h 15"/>
                <a:gd name="T8" fmla="*/ 28 w 29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14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66">
              <a:extLst>
                <a:ext uri="{FF2B5EF4-FFF2-40B4-BE49-F238E27FC236}">
                  <a16:creationId xmlns:a16="http://schemas.microsoft.com/office/drawing/2014/main" id="{E11036BC-9076-F142-B21F-64B98276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3319" y="8024798"/>
              <a:ext cx="10356" cy="16570"/>
            </a:xfrm>
            <a:custGeom>
              <a:avLst/>
              <a:gdLst>
                <a:gd name="T0" fmla="*/ 14 w 22"/>
                <a:gd name="T1" fmla="*/ 27 h 35"/>
                <a:gd name="T2" fmla="*/ 14 w 22"/>
                <a:gd name="T3" fmla="*/ 34 h 35"/>
                <a:gd name="T4" fmla="*/ 21 w 22"/>
                <a:gd name="T5" fmla="*/ 34 h 35"/>
                <a:gd name="T6" fmla="*/ 21 w 22"/>
                <a:gd name="T7" fmla="*/ 27 h 35"/>
                <a:gd name="T8" fmla="*/ 14 w 22"/>
                <a:gd name="T9" fmla="*/ 27 h 35"/>
                <a:gd name="T10" fmla="*/ 0 w 22"/>
                <a:gd name="T11" fmla="*/ 21 h 35"/>
                <a:gd name="T12" fmla="*/ 0 w 22"/>
                <a:gd name="T13" fmla="*/ 7 h 35"/>
                <a:gd name="T14" fmla="*/ 0 w 22"/>
                <a:gd name="T15" fmla="*/ 0 h 35"/>
                <a:gd name="T16" fmla="*/ 0 w 22"/>
                <a:gd name="T17" fmla="*/ 7 h 35"/>
                <a:gd name="T18" fmla="*/ 0 w 22"/>
                <a:gd name="T19" fmla="*/ 21 h 35"/>
                <a:gd name="T20" fmla="*/ 0 w 22"/>
                <a:gd name="T21" fmla="*/ 27 h 35"/>
                <a:gd name="T22" fmla="*/ 14 w 22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5">
                  <a:moveTo>
                    <a:pt x="14" y="27"/>
                  </a:moveTo>
                  <a:lnTo>
                    <a:pt x="14" y="34"/>
                  </a:lnTo>
                  <a:lnTo>
                    <a:pt x="21" y="34"/>
                  </a:lnTo>
                  <a:lnTo>
                    <a:pt x="21" y="27"/>
                  </a:lnTo>
                  <a:lnTo>
                    <a:pt x="14" y="27"/>
                  </a:lnTo>
                  <a:lnTo>
                    <a:pt x="0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4" y="2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67">
              <a:extLst>
                <a:ext uri="{FF2B5EF4-FFF2-40B4-BE49-F238E27FC236}">
                  <a16:creationId xmlns:a16="http://schemas.microsoft.com/office/drawing/2014/main" id="{7F63AF46-1CBE-9F4E-B081-E361C3DA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1141" y="8861581"/>
              <a:ext cx="39352" cy="60067"/>
            </a:xfrm>
            <a:custGeom>
              <a:avLst/>
              <a:gdLst>
                <a:gd name="T0" fmla="*/ 28 w 85"/>
                <a:gd name="T1" fmla="*/ 91 h 127"/>
                <a:gd name="T2" fmla="*/ 35 w 85"/>
                <a:gd name="T3" fmla="*/ 91 h 127"/>
                <a:gd name="T4" fmla="*/ 7 w 85"/>
                <a:gd name="T5" fmla="*/ 126 h 127"/>
                <a:gd name="T6" fmla="*/ 7 w 85"/>
                <a:gd name="T7" fmla="*/ 112 h 127"/>
                <a:gd name="T8" fmla="*/ 7 w 85"/>
                <a:gd name="T9" fmla="*/ 91 h 127"/>
                <a:gd name="T10" fmla="*/ 0 w 85"/>
                <a:gd name="T11" fmla="*/ 77 h 127"/>
                <a:gd name="T12" fmla="*/ 7 w 85"/>
                <a:gd name="T13" fmla="*/ 35 h 127"/>
                <a:gd name="T14" fmla="*/ 35 w 85"/>
                <a:gd name="T15" fmla="*/ 28 h 127"/>
                <a:gd name="T16" fmla="*/ 35 w 85"/>
                <a:gd name="T17" fmla="*/ 14 h 127"/>
                <a:gd name="T18" fmla="*/ 70 w 85"/>
                <a:gd name="T19" fmla="*/ 0 h 127"/>
                <a:gd name="T20" fmla="*/ 84 w 85"/>
                <a:gd name="T21" fmla="*/ 14 h 127"/>
                <a:gd name="T22" fmla="*/ 35 w 85"/>
                <a:gd name="T23" fmla="*/ 35 h 127"/>
                <a:gd name="T24" fmla="*/ 28 w 85"/>
                <a:gd name="T25" fmla="*/ 9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27">
                  <a:moveTo>
                    <a:pt x="28" y="91"/>
                  </a:moveTo>
                  <a:lnTo>
                    <a:pt x="35" y="91"/>
                  </a:lnTo>
                  <a:lnTo>
                    <a:pt x="7" y="126"/>
                  </a:lnTo>
                  <a:lnTo>
                    <a:pt x="7" y="112"/>
                  </a:lnTo>
                  <a:lnTo>
                    <a:pt x="7" y="91"/>
                  </a:lnTo>
                  <a:lnTo>
                    <a:pt x="0" y="77"/>
                  </a:lnTo>
                  <a:lnTo>
                    <a:pt x="7" y="35"/>
                  </a:lnTo>
                  <a:lnTo>
                    <a:pt x="35" y="28"/>
                  </a:lnTo>
                  <a:lnTo>
                    <a:pt x="35" y="14"/>
                  </a:lnTo>
                  <a:lnTo>
                    <a:pt x="70" y="0"/>
                  </a:lnTo>
                  <a:lnTo>
                    <a:pt x="84" y="14"/>
                  </a:lnTo>
                  <a:lnTo>
                    <a:pt x="35" y="35"/>
                  </a:lnTo>
                  <a:lnTo>
                    <a:pt x="28" y="9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68">
              <a:extLst>
                <a:ext uri="{FF2B5EF4-FFF2-40B4-BE49-F238E27FC236}">
                  <a16:creationId xmlns:a16="http://schemas.microsoft.com/office/drawing/2014/main" id="{EA552549-73D3-884C-8C39-0A1724E2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6581" y="8851227"/>
              <a:ext cx="10356" cy="20712"/>
            </a:xfrm>
            <a:custGeom>
              <a:avLst/>
              <a:gdLst>
                <a:gd name="T0" fmla="*/ 21 w 22"/>
                <a:gd name="T1" fmla="*/ 0 h 42"/>
                <a:gd name="T2" fmla="*/ 21 w 22"/>
                <a:gd name="T3" fmla="*/ 7 h 42"/>
                <a:gd name="T4" fmla="*/ 7 w 22"/>
                <a:gd name="T5" fmla="*/ 41 h 42"/>
                <a:gd name="T6" fmla="*/ 0 w 22"/>
                <a:gd name="T7" fmla="*/ 34 h 42"/>
                <a:gd name="T8" fmla="*/ 21 w 2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21" y="0"/>
                  </a:moveTo>
                  <a:lnTo>
                    <a:pt x="21" y="7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21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69">
              <a:extLst>
                <a:ext uri="{FF2B5EF4-FFF2-40B4-BE49-F238E27FC236}">
                  <a16:creationId xmlns:a16="http://schemas.microsoft.com/office/drawing/2014/main" id="{FB453A0A-CE99-624F-BA20-BD86E503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9844" y="8826371"/>
              <a:ext cx="14498" cy="6213"/>
            </a:xfrm>
            <a:custGeom>
              <a:avLst/>
              <a:gdLst>
                <a:gd name="T0" fmla="*/ 21 w 29"/>
                <a:gd name="T1" fmla="*/ 14 h 15"/>
                <a:gd name="T2" fmla="*/ 28 w 29"/>
                <a:gd name="T3" fmla="*/ 0 h 15"/>
                <a:gd name="T4" fmla="*/ 0 w 29"/>
                <a:gd name="T5" fmla="*/ 0 h 15"/>
                <a:gd name="T6" fmla="*/ 21 w 29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5">
                  <a:moveTo>
                    <a:pt x="21" y="14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21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1E64FB53-58A6-384E-A7DD-ACD4B365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4636" y="8861581"/>
              <a:ext cx="4142" cy="2072"/>
            </a:xfrm>
            <a:custGeom>
              <a:avLst/>
              <a:gdLst>
                <a:gd name="T0" fmla="*/ 0 w 7"/>
                <a:gd name="T1" fmla="*/ 0 h 1"/>
                <a:gd name="T2" fmla="*/ 6 w 7"/>
                <a:gd name="T3" fmla="*/ 0 h 1"/>
                <a:gd name="T4" fmla="*/ 0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71">
              <a:extLst>
                <a:ext uri="{FF2B5EF4-FFF2-40B4-BE49-F238E27FC236}">
                  <a16:creationId xmlns:a16="http://schemas.microsoft.com/office/drawing/2014/main" id="{7BDCA0AC-0028-3542-99FB-6F30D9424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5123" y="6104756"/>
              <a:ext cx="1062480" cy="1290385"/>
            </a:xfrm>
            <a:custGeom>
              <a:avLst/>
              <a:gdLst>
                <a:gd name="T0" fmla="*/ 0 w 2261"/>
                <a:gd name="T1" fmla="*/ 1698 h 2749"/>
                <a:gd name="T2" fmla="*/ 153 w 2261"/>
                <a:gd name="T3" fmla="*/ 1885 h 2749"/>
                <a:gd name="T4" fmla="*/ 97 w 2261"/>
                <a:gd name="T5" fmla="*/ 2018 h 2749"/>
                <a:gd name="T6" fmla="*/ 306 w 2261"/>
                <a:gd name="T7" fmla="*/ 2101 h 2749"/>
                <a:gd name="T8" fmla="*/ 417 w 2261"/>
                <a:gd name="T9" fmla="*/ 2101 h 2749"/>
                <a:gd name="T10" fmla="*/ 584 w 2261"/>
                <a:gd name="T11" fmla="*/ 2164 h 2749"/>
                <a:gd name="T12" fmla="*/ 563 w 2261"/>
                <a:gd name="T13" fmla="*/ 2261 h 2749"/>
                <a:gd name="T14" fmla="*/ 619 w 2261"/>
                <a:gd name="T15" fmla="*/ 2372 h 2749"/>
                <a:gd name="T16" fmla="*/ 668 w 2261"/>
                <a:gd name="T17" fmla="*/ 2442 h 2749"/>
                <a:gd name="T18" fmla="*/ 723 w 2261"/>
                <a:gd name="T19" fmla="*/ 2463 h 2749"/>
                <a:gd name="T20" fmla="*/ 863 w 2261"/>
                <a:gd name="T21" fmla="*/ 2463 h 2749"/>
                <a:gd name="T22" fmla="*/ 856 w 2261"/>
                <a:gd name="T23" fmla="*/ 2546 h 2749"/>
                <a:gd name="T24" fmla="*/ 911 w 2261"/>
                <a:gd name="T25" fmla="*/ 2671 h 2749"/>
                <a:gd name="T26" fmla="*/ 1023 w 2261"/>
                <a:gd name="T27" fmla="*/ 2658 h 2749"/>
                <a:gd name="T28" fmla="*/ 1126 w 2261"/>
                <a:gd name="T29" fmla="*/ 2686 h 2749"/>
                <a:gd name="T30" fmla="*/ 1202 w 2261"/>
                <a:gd name="T31" fmla="*/ 2553 h 2749"/>
                <a:gd name="T32" fmla="*/ 1335 w 2261"/>
                <a:gd name="T33" fmla="*/ 2546 h 2749"/>
                <a:gd name="T34" fmla="*/ 1404 w 2261"/>
                <a:gd name="T35" fmla="*/ 2428 h 2749"/>
                <a:gd name="T36" fmla="*/ 1529 w 2261"/>
                <a:gd name="T37" fmla="*/ 2379 h 2749"/>
                <a:gd name="T38" fmla="*/ 1648 w 2261"/>
                <a:gd name="T39" fmla="*/ 2192 h 2749"/>
                <a:gd name="T40" fmla="*/ 1877 w 2261"/>
                <a:gd name="T41" fmla="*/ 2150 h 2749"/>
                <a:gd name="T42" fmla="*/ 2065 w 2261"/>
                <a:gd name="T43" fmla="*/ 2122 h 2749"/>
                <a:gd name="T44" fmla="*/ 2135 w 2261"/>
                <a:gd name="T45" fmla="*/ 1934 h 2749"/>
                <a:gd name="T46" fmla="*/ 2218 w 2261"/>
                <a:gd name="T47" fmla="*/ 1871 h 2749"/>
                <a:gd name="T48" fmla="*/ 2260 w 2261"/>
                <a:gd name="T49" fmla="*/ 1760 h 2749"/>
                <a:gd name="T50" fmla="*/ 2093 w 2261"/>
                <a:gd name="T51" fmla="*/ 1725 h 2749"/>
                <a:gd name="T52" fmla="*/ 1912 w 2261"/>
                <a:gd name="T53" fmla="*/ 1531 h 2749"/>
                <a:gd name="T54" fmla="*/ 1829 w 2261"/>
                <a:gd name="T55" fmla="*/ 1572 h 2749"/>
                <a:gd name="T56" fmla="*/ 1794 w 2261"/>
                <a:gd name="T57" fmla="*/ 1510 h 2749"/>
                <a:gd name="T58" fmla="*/ 1648 w 2261"/>
                <a:gd name="T59" fmla="*/ 1433 h 2749"/>
                <a:gd name="T60" fmla="*/ 1662 w 2261"/>
                <a:gd name="T61" fmla="*/ 1259 h 2749"/>
                <a:gd name="T62" fmla="*/ 1599 w 2261"/>
                <a:gd name="T63" fmla="*/ 1079 h 2749"/>
                <a:gd name="T64" fmla="*/ 1606 w 2261"/>
                <a:gd name="T65" fmla="*/ 884 h 2749"/>
                <a:gd name="T66" fmla="*/ 1536 w 2261"/>
                <a:gd name="T67" fmla="*/ 766 h 2749"/>
                <a:gd name="T68" fmla="*/ 1467 w 2261"/>
                <a:gd name="T69" fmla="*/ 605 h 2749"/>
                <a:gd name="T70" fmla="*/ 1418 w 2261"/>
                <a:gd name="T71" fmla="*/ 508 h 2749"/>
                <a:gd name="T72" fmla="*/ 1453 w 2261"/>
                <a:gd name="T73" fmla="*/ 397 h 2749"/>
                <a:gd name="T74" fmla="*/ 1369 w 2261"/>
                <a:gd name="T75" fmla="*/ 355 h 2749"/>
                <a:gd name="T76" fmla="*/ 1202 w 2261"/>
                <a:gd name="T77" fmla="*/ 439 h 2749"/>
                <a:gd name="T78" fmla="*/ 1009 w 2261"/>
                <a:gd name="T79" fmla="*/ 216 h 2749"/>
                <a:gd name="T80" fmla="*/ 883 w 2261"/>
                <a:gd name="T81" fmla="*/ 181 h 2749"/>
                <a:gd name="T82" fmla="*/ 786 w 2261"/>
                <a:gd name="T83" fmla="*/ 181 h 2749"/>
                <a:gd name="T84" fmla="*/ 751 w 2261"/>
                <a:gd name="T85" fmla="*/ 146 h 2749"/>
                <a:gd name="T86" fmla="*/ 758 w 2261"/>
                <a:gd name="T87" fmla="*/ 21 h 2749"/>
                <a:gd name="T88" fmla="*/ 661 w 2261"/>
                <a:gd name="T89" fmla="*/ 77 h 2749"/>
                <a:gd name="T90" fmla="*/ 459 w 2261"/>
                <a:gd name="T91" fmla="*/ 112 h 2749"/>
                <a:gd name="T92" fmla="*/ 396 w 2261"/>
                <a:gd name="T93" fmla="*/ 285 h 2749"/>
                <a:gd name="T94" fmla="*/ 327 w 2261"/>
                <a:gd name="T95" fmla="*/ 390 h 2749"/>
                <a:gd name="T96" fmla="*/ 299 w 2261"/>
                <a:gd name="T97" fmla="*/ 473 h 2749"/>
                <a:gd name="T98" fmla="*/ 404 w 2261"/>
                <a:gd name="T99" fmla="*/ 710 h 2749"/>
                <a:gd name="T100" fmla="*/ 522 w 2261"/>
                <a:gd name="T101" fmla="*/ 738 h 2749"/>
                <a:gd name="T102" fmla="*/ 271 w 2261"/>
                <a:gd name="T103" fmla="*/ 807 h 2749"/>
                <a:gd name="T104" fmla="*/ 111 w 2261"/>
                <a:gd name="T105" fmla="*/ 981 h 2749"/>
                <a:gd name="T106" fmla="*/ 77 w 2261"/>
                <a:gd name="T107" fmla="*/ 1231 h 2749"/>
                <a:gd name="T108" fmla="*/ 97 w 2261"/>
                <a:gd name="T109" fmla="*/ 1398 h 2749"/>
                <a:gd name="T110" fmla="*/ 111 w 2261"/>
                <a:gd name="T111" fmla="*/ 1628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1" h="2749">
                  <a:moveTo>
                    <a:pt x="111" y="1628"/>
                  </a:moveTo>
                  <a:lnTo>
                    <a:pt x="111" y="1642"/>
                  </a:lnTo>
                  <a:lnTo>
                    <a:pt x="69" y="1635"/>
                  </a:lnTo>
                  <a:lnTo>
                    <a:pt x="21" y="1691"/>
                  </a:lnTo>
                  <a:lnTo>
                    <a:pt x="0" y="1698"/>
                  </a:lnTo>
                  <a:lnTo>
                    <a:pt x="7" y="1719"/>
                  </a:lnTo>
                  <a:lnTo>
                    <a:pt x="28" y="1725"/>
                  </a:lnTo>
                  <a:lnTo>
                    <a:pt x="69" y="1837"/>
                  </a:lnTo>
                  <a:lnTo>
                    <a:pt x="153" y="1871"/>
                  </a:lnTo>
                  <a:lnTo>
                    <a:pt x="153" y="1885"/>
                  </a:lnTo>
                  <a:lnTo>
                    <a:pt x="132" y="1927"/>
                  </a:lnTo>
                  <a:lnTo>
                    <a:pt x="111" y="1948"/>
                  </a:lnTo>
                  <a:lnTo>
                    <a:pt x="90" y="1955"/>
                  </a:lnTo>
                  <a:lnTo>
                    <a:pt x="56" y="1997"/>
                  </a:lnTo>
                  <a:lnTo>
                    <a:pt x="97" y="2018"/>
                  </a:lnTo>
                  <a:lnTo>
                    <a:pt x="90" y="2046"/>
                  </a:lnTo>
                  <a:lnTo>
                    <a:pt x="195" y="2087"/>
                  </a:lnTo>
                  <a:lnTo>
                    <a:pt x="229" y="2129"/>
                  </a:lnTo>
                  <a:lnTo>
                    <a:pt x="264" y="2122"/>
                  </a:lnTo>
                  <a:lnTo>
                    <a:pt x="306" y="2101"/>
                  </a:lnTo>
                  <a:lnTo>
                    <a:pt x="341" y="2094"/>
                  </a:lnTo>
                  <a:lnTo>
                    <a:pt x="355" y="2087"/>
                  </a:lnTo>
                  <a:lnTo>
                    <a:pt x="390" y="2115"/>
                  </a:lnTo>
                  <a:lnTo>
                    <a:pt x="396" y="2094"/>
                  </a:lnTo>
                  <a:lnTo>
                    <a:pt x="417" y="2101"/>
                  </a:lnTo>
                  <a:lnTo>
                    <a:pt x="438" y="2059"/>
                  </a:lnTo>
                  <a:lnTo>
                    <a:pt x="501" y="2087"/>
                  </a:lnTo>
                  <a:lnTo>
                    <a:pt x="529" y="2115"/>
                  </a:lnTo>
                  <a:lnTo>
                    <a:pt x="550" y="2150"/>
                  </a:lnTo>
                  <a:lnTo>
                    <a:pt x="584" y="2164"/>
                  </a:lnTo>
                  <a:lnTo>
                    <a:pt x="570" y="2178"/>
                  </a:lnTo>
                  <a:lnTo>
                    <a:pt x="563" y="2192"/>
                  </a:lnTo>
                  <a:lnTo>
                    <a:pt x="570" y="2212"/>
                  </a:lnTo>
                  <a:lnTo>
                    <a:pt x="584" y="2233"/>
                  </a:lnTo>
                  <a:lnTo>
                    <a:pt x="563" y="2261"/>
                  </a:lnTo>
                  <a:lnTo>
                    <a:pt x="584" y="2296"/>
                  </a:lnTo>
                  <a:lnTo>
                    <a:pt x="619" y="2317"/>
                  </a:lnTo>
                  <a:lnTo>
                    <a:pt x="633" y="2317"/>
                  </a:lnTo>
                  <a:lnTo>
                    <a:pt x="633" y="2352"/>
                  </a:lnTo>
                  <a:lnTo>
                    <a:pt x="619" y="2372"/>
                  </a:lnTo>
                  <a:lnTo>
                    <a:pt x="633" y="2393"/>
                  </a:lnTo>
                  <a:lnTo>
                    <a:pt x="654" y="2414"/>
                  </a:lnTo>
                  <a:lnTo>
                    <a:pt x="633" y="2421"/>
                  </a:lnTo>
                  <a:lnTo>
                    <a:pt x="654" y="2428"/>
                  </a:lnTo>
                  <a:lnTo>
                    <a:pt x="668" y="2442"/>
                  </a:lnTo>
                  <a:lnTo>
                    <a:pt x="689" y="2456"/>
                  </a:lnTo>
                  <a:lnTo>
                    <a:pt x="654" y="2456"/>
                  </a:lnTo>
                  <a:lnTo>
                    <a:pt x="668" y="2477"/>
                  </a:lnTo>
                  <a:lnTo>
                    <a:pt x="682" y="2477"/>
                  </a:lnTo>
                  <a:lnTo>
                    <a:pt x="723" y="2463"/>
                  </a:lnTo>
                  <a:lnTo>
                    <a:pt x="730" y="2463"/>
                  </a:lnTo>
                  <a:lnTo>
                    <a:pt x="758" y="2505"/>
                  </a:lnTo>
                  <a:lnTo>
                    <a:pt x="821" y="2463"/>
                  </a:lnTo>
                  <a:lnTo>
                    <a:pt x="821" y="2449"/>
                  </a:lnTo>
                  <a:lnTo>
                    <a:pt x="863" y="2463"/>
                  </a:lnTo>
                  <a:lnTo>
                    <a:pt x="877" y="2484"/>
                  </a:lnTo>
                  <a:lnTo>
                    <a:pt x="856" y="2511"/>
                  </a:lnTo>
                  <a:lnTo>
                    <a:pt x="877" y="2519"/>
                  </a:lnTo>
                  <a:lnTo>
                    <a:pt x="883" y="2539"/>
                  </a:lnTo>
                  <a:lnTo>
                    <a:pt x="856" y="2546"/>
                  </a:lnTo>
                  <a:lnTo>
                    <a:pt x="863" y="2616"/>
                  </a:lnTo>
                  <a:lnTo>
                    <a:pt x="925" y="2609"/>
                  </a:lnTo>
                  <a:lnTo>
                    <a:pt x="946" y="2609"/>
                  </a:lnTo>
                  <a:lnTo>
                    <a:pt x="939" y="2651"/>
                  </a:lnTo>
                  <a:lnTo>
                    <a:pt x="911" y="2671"/>
                  </a:lnTo>
                  <a:lnTo>
                    <a:pt x="946" y="2671"/>
                  </a:lnTo>
                  <a:lnTo>
                    <a:pt x="946" y="2678"/>
                  </a:lnTo>
                  <a:lnTo>
                    <a:pt x="974" y="2658"/>
                  </a:lnTo>
                  <a:lnTo>
                    <a:pt x="988" y="2671"/>
                  </a:lnTo>
                  <a:lnTo>
                    <a:pt x="1023" y="2658"/>
                  </a:lnTo>
                  <a:lnTo>
                    <a:pt x="1023" y="2686"/>
                  </a:lnTo>
                  <a:lnTo>
                    <a:pt x="1036" y="2741"/>
                  </a:lnTo>
                  <a:lnTo>
                    <a:pt x="1044" y="2748"/>
                  </a:lnTo>
                  <a:lnTo>
                    <a:pt x="1085" y="2706"/>
                  </a:lnTo>
                  <a:lnTo>
                    <a:pt x="1126" y="2686"/>
                  </a:lnTo>
                  <a:lnTo>
                    <a:pt x="1175" y="2658"/>
                  </a:lnTo>
                  <a:lnTo>
                    <a:pt x="1182" y="2658"/>
                  </a:lnTo>
                  <a:lnTo>
                    <a:pt x="1189" y="2637"/>
                  </a:lnTo>
                  <a:lnTo>
                    <a:pt x="1182" y="2609"/>
                  </a:lnTo>
                  <a:lnTo>
                    <a:pt x="1202" y="2553"/>
                  </a:lnTo>
                  <a:lnTo>
                    <a:pt x="1189" y="2525"/>
                  </a:lnTo>
                  <a:lnTo>
                    <a:pt x="1237" y="2519"/>
                  </a:lnTo>
                  <a:lnTo>
                    <a:pt x="1251" y="2560"/>
                  </a:lnTo>
                  <a:lnTo>
                    <a:pt x="1272" y="2581"/>
                  </a:lnTo>
                  <a:lnTo>
                    <a:pt x="1335" y="2546"/>
                  </a:lnTo>
                  <a:lnTo>
                    <a:pt x="1349" y="2525"/>
                  </a:lnTo>
                  <a:lnTo>
                    <a:pt x="1376" y="2539"/>
                  </a:lnTo>
                  <a:lnTo>
                    <a:pt x="1404" y="2511"/>
                  </a:lnTo>
                  <a:lnTo>
                    <a:pt x="1349" y="2449"/>
                  </a:lnTo>
                  <a:lnTo>
                    <a:pt x="1404" y="2428"/>
                  </a:lnTo>
                  <a:lnTo>
                    <a:pt x="1411" y="2428"/>
                  </a:lnTo>
                  <a:lnTo>
                    <a:pt x="1453" y="2421"/>
                  </a:lnTo>
                  <a:lnTo>
                    <a:pt x="1453" y="2379"/>
                  </a:lnTo>
                  <a:lnTo>
                    <a:pt x="1474" y="2379"/>
                  </a:lnTo>
                  <a:lnTo>
                    <a:pt x="1529" y="2379"/>
                  </a:lnTo>
                  <a:lnTo>
                    <a:pt x="1599" y="2324"/>
                  </a:lnTo>
                  <a:lnTo>
                    <a:pt x="1613" y="2317"/>
                  </a:lnTo>
                  <a:lnTo>
                    <a:pt x="1648" y="2310"/>
                  </a:lnTo>
                  <a:lnTo>
                    <a:pt x="1627" y="2212"/>
                  </a:lnTo>
                  <a:lnTo>
                    <a:pt x="1648" y="2192"/>
                  </a:lnTo>
                  <a:lnTo>
                    <a:pt x="1703" y="2219"/>
                  </a:lnTo>
                  <a:lnTo>
                    <a:pt x="1745" y="2185"/>
                  </a:lnTo>
                  <a:lnTo>
                    <a:pt x="1856" y="2185"/>
                  </a:lnTo>
                  <a:lnTo>
                    <a:pt x="1863" y="2150"/>
                  </a:lnTo>
                  <a:lnTo>
                    <a:pt x="1877" y="2150"/>
                  </a:lnTo>
                  <a:lnTo>
                    <a:pt x="1891" y="2164"/>
                  </a:lnTo>
                  <a:lnTo>
                    <a:pt x="1926" y="2178"/>
                  </a:lnTo>
                  <a:lnTo>
                    <a:pt x="1996" y="2150"/>
                  </a:lnTo>
                  <a:lnTo>
                    <a:pt x="2037" y="2094"/>
                  </a:lnTo>
                  <a:lnTo>
                    <a:pt x="2065" y="2122"/>
                  </a:lnTo>
                  <a:lnTo>
                    <a:pt x="2093" y="2101"/>
                  </a:lnTo>
                  <a:lnTo>
                    <a:pt x="2128" y="2052"/>
                  </a:lnTo>
                  <a:lnTo>
                    <a:pt x="2107" y="2031"/>
                  </a:lnTo>
                  <a:lnTo>
                    <a:pt x="2142" y="1983"/>
                  </a:lnTo>
                  <a:lnTo>
                    <a:pt x="2135" y="1934"/>
                  </a:lnTo>
                  <a:lnTo>
                    <a:pt x="2156" y="1892"/>
                  </a:lnTo>
                  <a:lnTo>
                    <a:pt x="2142" y="1871"/>
                  </a:lnTo>
                  <a:lnTo>
                    <a:pt x="2197" y="1858"/>
                  </a:lnTo>
                  <a:lnTo>
                    <a:pt x="2218" y="1858"/>
                  </a:lnTo>
                  <a:lnTo>
                    <a:pt x="2218" y="1871"/>
                  </a:lnTo>
                  <a:lnTo>
                    <a:pt x="2239" y="1816"/>
                  </a:lnTo>
                  <a:lnTo>
                    <a:pt x="2253" y="1816"/>
                  </a:lnTo>
                  <a:lnTo>
                    <a:pt x="2239" y="1802"/>
                  </a:lnTo>
                  <a:lnTo>
                    <a:pt x="2260" y="1774"/>
                  </a:lnTo>
                  <a:lnTo>
                    <a:pt x="2260" y="1760"/>
                  </a:lnTo>
                  <a:lnTo>
                    <a:pt x="2218" y="1642"/>
                  </a:lnTo>
                  <a:lnTo>
                    <a:pt x="2190" y="1691"/>
                  </a:lnTo>
                  <a:lnTo>
                    <a:pt x="2142" y="1704"/>
                  </a:lnTo>
                  <a:lnTo>
                    <a:pt x="2128" y="1704"/>
                  </a:lnTo>
                  <a:lnTo>
                    <a:pt x="2093" y="1725"/>
                  </a:lnTo>
                  <a:lnTo>
                    <a:pt x="2009" y="1600"/>
                  </a:lnTo>
                  <a:lnTo>
                    <a:pt x="1975" y="1586"/>
                  </a:lnTo>
                  <a:lnTo>
                    <a:pt x="1968" y="1565"/>
                  </a:lnTo>
                  <a:lnTo>
                    <a:pt x="1961" y="1572"/>
                  </a:lnTo>
                  <a:lnTo>
                    <a:pt x="1912" y="1531"/>
                  </a:lnTo>
                  <a:lnTo>
                    <a:pt x="1891" y="1558"/>
                  </a:lnTo>
                  <a:lnTo>
                    <a:pt x="1842" y="1565"/>
                  </a:lnTo>
                  <a:lnTo>
                    <a:pt x="1835" y="1538"/>
                  </a:lnTo>
                  <a:lnTo>
                    <a:pt x="1808" y="1572"/>
                  </a:lnTo>
                  <a:lnTo>
                    <a:pt x="1829" y="1572"/>
                  </a:lnTo>
                  <a:lnTo>
                    <a:pt x="1808" y="1635"/>
                  </a:lnTo>
                  <a:lnTo>
                    <a:pt x="1794" y="1635"/>
                  </a:lnTo>
                  <a:lnTo>
                    <a:pt x="1780" y="1635"/>
                  </a:lnTo>
                  <a:lnTo>
                    <a:pt x="1773" y="1586"/>
                  </a:lnTo>
                  <a:lnTo>
                    <a:pt x="1794" y="1510"/>
                  </a:lnTo>
                  <a:lnTo>
                    <a:pt x="1738" y="1503"/>
                  </a:lnTo>
                  <a:lnTo>
                    <a:pt x="1738" y="1489"/>
                  </a:lnTo>
                  <a:lnTo>
                    <a:pt x="1738" y="1475"/>
                  </a:lnTo>
                  <a:lnTo>
                    <a:pt x="1696" y="1454"/>
                  </a:lnTo>
                  <a:lnTo>
                    <a:pt x="1648" y="1433"/>
                  </a:lnTo>
                  <a:lnTo>
                    <a:pt x="1669" y="1398"/>
                  </a:lnTo>
                  <a:lnTo>
                    <a:pt x="1641" y="1329"/>
                  </a:lnTo>
                  <a:lnTo>
                    <a:pt x="1662" y="1301"/>
                  </a:lnTo>
                  <a:lnTo>
                    <a:pt x="1669" y="1308"/>
                  </a:lnTo>
                  <a:lnTo>
                    <a:pt x="1662" y="1259"/>
                  </a:lnTo>
                  <a:lnTo>
                    <a:pt x="1641" y="1225"/>
                  </a:lnTo>
                  <a:lnTo>
                    <a:pt x="1662" y="1141"/>
                  </a:lnTo>
                  <a:lnTo>
                    <a:pt x="1648" y="1148"/>
                  </a:lnTo>
                  <a:lnTo>
                    <a:pt x="1634" y="1085"/>
                  </a:lnTo>
                  <a:lnTo>
                    <a:pt x="1599" y="1079"/>
                  </a:lnTo>
                  <a:lnTo>
                    <a:pt x="1571" y="1085"/>
                  </a:lnTo>
                  <a:lnTo>
                    <a:pt x="1543" y="1037"/>
                  </a:lnTo>
                  <a:lnTo>
                    <a:pt x="1585" y="1009"/>
                  </a:lnTo>
                  <a:lnTo>
                    <a:pt x="1606" y="967"/>
                  </a:lnTo>
                  <a:lnTo>
                    <a:pt x="1606" y="884"/>
                  </a:lnTo>
                  <a:lnTo>
                    <a:pt x="1599" y="898"/>
                  </a:lnTo>
                  <a:lnTo>
                    <a:pt x="1550" y="877"/>
                  </a:lnTo>
                  <a:lnTo>
                    <a:pt x="1536" y="807"/>
                  </a:lnTo>
                  <a:lnTo>
                    <a:pt x="1550" y="779"/>
                  </a:lnTo>
                  <a:lnTo>
                    <a:pt x="1536" y="766"/>
                  </a:lnTo>
                  <a:lnTo>
                    <a:pt x="1502" y="766"/>
                  </a:lnTo>
                  <a:lnTo>
                    <a:pt x="1481" y="738"/>
                  </a:lnTo>
                  <a:lnTo>
                    <a:pt x="1502" y="717"/>
                  </a:lnTo>
                  <a:lnTo>
                    <a:pt x="1481" y="619"/>
                  </a:lnTo>
                  <a:lnTo>
                    <a:pt x="1467" y="605"/>
                  </a:lnTo>
                  <a:lnTo>
                    <a:pt x="1453" y="585"/>
                  </a:lnTo>
                  <a:lnTo>
                    <a:pt x="1446" y="557"/>
                  </a:lnTo>
                  <a:lnTo>
                    <a:pt x="1432" y="550"/>
                  </a:lnTo>
                  <a:lnTo>
                    <a:pt x="1411" y="515"/>
                  </a:lnTo>
                  <a:lnTo>
                    <a:pt x="1418" y="508"/>
                  </a:lnTo>
                  <a:lnTo>
                    <a:pt x="1411" y="494"/>
                  </a:lnTo>
                  <a:lnTo>
                    <a:pt x="1446" y="473"/>
                  </a:lnTo>
                  <a:lnTo>
                    <a:pt x="1467" y="439"/>
                  </a:lnTo>
                  <a:lnTo>
                    <a:pt x="1439" y="397"/>
                  </a:lnTo>
                  <a:lnTo>
                    <a:pt x="1453" y="397"/>
                  </a:lnTo>
                  <a:lnTo>
                    <a:pt x="1439" y="376"/>
                  </a:lnTo>
                  <a:lnTo>
                    <a:pt x="1453" y="362"/>
                  </a:lnTo>
                  <a:lnTo>
                    <a:pt x="1439" y="341"/>
                  </a:lnTo>
                  <a:lnTo>
                    <a:pt x="1383" y="327"/>
                  </a:lnTo>
                  <a:lnTo>
                    <a:pt x="1369" y="355"/>
                  </a:lnTo>
                  <a:lnTo>
                    <a:pt x="1356" y="376"/>
                  </a:lnTo>
                  <a:lnTo>
                    <a:pt x="1341" y="418"/>
                  </a:lnTo>
                  <a:lnTo>
                    <a:pt x="1300" y="397"/>
                  </a:lnTo>
                  <a:lnTo>
                    <a:pt x="1244" y="397"/>
                  </a:lnTo>
                  <a:lnTo>
                    <a:pt x="1202" y="439"/>
                  </a:lnTo>
                  <a:lnTo>
                    <a:pt x="1209" y="425"/>
                  </a:lnTo>
                  <a:lnTo>
                    <a:pt x="1140" y="376"/>
                  </a:lnTo>
                  <a:lnTo>
                    <a:pt x="1078" y="306"/>
                  </a:lnTo>
                  <a:lnTo>
                    <a:pt x="1044" y="251"/>
                  </a:lnTo>
                  <a:lnTo>
                    <a:pt x="1009" y="216"/>
                  </a:lnTo>
                  <a:lnTo>
                    <a:pt x="974" y="195"/>
                  </a:lnTo>
                  <a:lnTo>
                    <a:pt x="960" y="223"/>
                  </a:lnTo>
                  <a:lnTo>
                    <a:pt x="939" y="223"/>
                  </a:lnTo>
                  <a:lnTo>
                    <a:pt x="890" y="174"/>
                  </a:lnTo>
                  <a:lnTo>
                    <a:pt x="883" y="181"/>
                  </a:lnTo>
                  <a:lnTo>
                    <a:pt x="877" y="174"/>
                  </a:lnTo>
                  <a:lnTo>
                    <a:pt x="842" y="230"/>
                  </a:lnTo>
                  <a:lnTo>
                    <a:pt x="814" y="230"/>
                  </a:lnTo>
                  <a:lnTo>
                    <a:pt x="821" y="209"/>
                  </a:lnTo>
                  <a:lnTo>
                    <a:pt x="786" y="181"/>
                  </a:lnTo>
                  <a:lnTo>
                    <a:pt x="758" y="209"/>
                  </a:lnTo>
                  <a:lnTo>
                    <a:pt x="723" y="195"/>
                  </a:lnTo>
                  <a:lnTo>
                    <a:pt x="696" y="160"/>
                  </a:lnTo>
                  <a:lnTo>
                    <a:pt x="710" y="132"/>
                  </a:lnTo>
                  <a:lnTo>
                    <a:pt x="751" y="146"/>
                  </a:lnTo>
                  <a:lnTo>
                    <a:pt x="793" y="77"/>
                  </a:lnTo>
                  <a:lnTo>
                    <a:pt x="779" y="28"/>
                  </a:lnTo>
                  <a:lnTo>
                    <a:pt x="793" y="14"/>
                  </a:lnTo>
                  <a:lnTo>
                    <a:pt x="765" y="0"/>
                  </a:lnTo>
                  <a:lnTo>
                    <a:pt x="758" y="21"/>
                  </a:lnTo>
                  <a:lnTo>
                    <a:pt x="730" y="14"/>
                  </a:lnTo>
                  <a:lnTo>
                    <a:pt x="717" y="35"/>
                  </a:lnTo>
                  <a:lnTo>
                    <a:pt x="696" y="28"/>
                  </a:lnTo>
                  <a:lnTo>
                    <a:pt x="689" y="56"/>
                  </a:lnTo>
                  <a:lnTo>
                    <a:pt x="661" y="77"/>
                  </a:lnTo>
                  <a:lnTo>
                    <a:pt x="668" y="56"/>
                  </a:lnTo>
                  <a:lnTo>
                    <a:pt x="598" y="56"/>
                  </a:lnTo>
                  <a:lnTo>
                    <a:pt x="550" y="56"/>
                  </a:lnTo>
                  <a:lnTo>
                    <a:pt x="529" y="14"/>
                  </a:lnTo>
                  <a:lnTo>
                    <a:pt x="459" y="112"/>
                  </a:lnTo>
                  <a:lnTo>
                    <a:pt x="431" y="195"/>
                  </a:lnTo>
                  <a:lnTo>
                    <a:pt x="417" y="188"/>
                  </a:lnTo>
                  <a:lnTo>
                    <a:pt x="355" y="188"/>
                  </a:lnTo>
                  <a:lnTo>
                    <a:pt x="327" y="244"/>
                  </a:lnTo>
                  <a:lnTo>
                    <a:pt x="396" y="285"/>
                  </a:lnTo>
                  <a:lnTo>
                    <a:pt x="417" y="306"/>
                  </a:lnTo>
                  <a:lnTo>
                    <a:pt x="417" y="320"/>
                  </a:lnTo>
                  <a:lnTo>
                    <a:pt x="396" y="320"/>
                  </a:lnTo>
                  <a:lnTo>
                    <a:pt x="341" y="362"/>
                  </a:lnTo>
                  <a:lnTo>
                    <a:pt x="327" y="390"/>
                  </a:lnTo>
                  <a:lnTo>
                    <a:pt x="271" y="397"/>
                  </a:lnTo>
                  <a:lnTo>
                    <a:pt x="223" y="445"/>
                  </a:lnTo>
                  <a:lnTo>
                    <a:pt x="229" y="473"/>
                  </a:lnTo>
                  <a:lnTo>
                    <a:pt x="285" y="473"/>
                  </a:lnTo>
                  <a:lnTo>
                    <a:pt x="299" y="473"/>
                  </a:lnTo>
                  <a:lnTo>
                    <a:pt x="306" y="550"/>
                  </a:lnTo>
                  <a:lnTo>
                    <a:pt x="355" y="543"/>
                  </a:lnTo>
                  <a:lnTo>
                    <a:pt x="404" y="605"/>
                  </a:lnTo>
                  <a:lnTo>
                    <a:pt x="390" y="675"/>
                  </a:lnTo>
                  <a:lnTo>
                    <a:pt x="404" y="710"/>
                  </a:lnTo>
                  <a:lnTo>
                    <a:pt x="466" y="738"/>
                  </a:lnTo>
                  <a:lnTo>
                    <a:pt x="487" y="689"/>
                  </a:lnTo>
                  <a:lnTo>
                    <a:pt x="501" y="668"/>
                  </a:lnTo>
                  <a:lnTo>
                    <a:pt x="550" y="710"/>
                  </a:lnTo>
                  <a:lnTo>
                    <a:pt x="522" y="738"/>
                  </a:lnTo>
                  <a:lnTo>
                    <a:pt x="515" y="738"/>
                  </a:lnTo>
                  <a:lnTo>
                    <a:pt x="431" y="786"/>
                  </a:lnTo>
                  <a:lnTo>
                    <a:pt x="390" y="800"/>
                  </a:lnTo>
                  <a:lnTo>
                    <a:pt x="334" y="835"/>
                  </a:lnTo>
                  <a:lnTo>
                    <a:pt x="271" y="807"/>
                  </a:lnTo>
                  <a:lnTo>
                    <a:pt x="250" y="807"/>
                  </a:lnTo>
                  <a:lnTo>
                    <a:pt x="250" y="842"/>
                  </a:lnTo>
                  <a:lnTo>
                    <a:pt x="209" y="946"/>
                  </a:lnTo>
                  <a:lnTo>
                    <a:pt x="174" y="953"/>
                  </a:lnTo>
                  <a:lnTo>
                    <a:pt x="111" y="981"/>
                  </a:lnTo>
                  <a:lnTo>
                    <a:pt x="56" y="1037"/>
                  </a:lnTo>
                  <a:lnTo>
                    <a:pt x="42" y="1079"/>
                  </a:lnTo>
                  <a:lnTo>
                    <a:pt x="62" y="1162"/>
                  </a:lnTo>
                  <a:lnTo>
                    <a:pt x="56" y="1183"/>
                  </a:lnTo>
                  <a:lnTo>
                    <a:pt x="77" y="1231"/>
                  </a:lnTo>
                  <a:lnTo>
                    <a:pt x="104" y="1204"/>
                  </a:lnTo>
                  <a:lnTo>
                    <a:pt x="153" y="1231"/>
                  </a:lnTo>
                  <a:lnTo>
                    <a:pt x="132" y="1308"/>
                  </a:lnTo>
                  <a:lnTo>
                    <a:pt x="125" y="1315"/>
                  </a:lnTo>
                  <a:lnTo>
                    <a:pt x="97" y="1398"/>
                  </a:lnTo>
                  <a:lnTo>
                    <a:pt x="97" y="1475"/>
                  </a:lnTo>
                  <a:lnTo>
                    <a:pt x="69" y="1558"/>
                  </a:lnTo>
                  <a:lnTo>
                    <a:pt x="97" y="1565"/>
                  </a:lnTo>
                  <a:lnTo>
                    <a:pt x="111" y="1593"/>
                  </a:lnTo>
                  <a:lnTo>
                    <a:pt x="111" y="162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72">
              <a:extLst>
                <a:ext uri="{FF2B5EF4-FFF2-40B4-BE49-F238E27FC236}">
                  <a16:creationId xmlns:a16="http://schemas.microsoft.com/office/drawing/2014/main" id="{655EC0EF-B0CB-204B-A268-DA54A63F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2528" y="5742287"/>
              <a:ext cx="1410427" cy="1317311"/>
            </a:xfrm>
            <a:custGeom>
              <a:avLst/>
              <a:gdLst>
                <a:gd name="T0" fmla="*/ 2552 w 3005"/>
                <a:gd name="T1" fmla="*/ 1085 h 2804"/>
                <a:gd name="T2" fmla="*/ 2462 w 3005"/>
                <a:gd name="T3" fmla="*/ 890 h 2804"/>
                <a:gd name="T4" fmla="*/ 2308 w 3005"/>
                <a:gd name="T5" fmla="*/ 751 h 2804"/>
                <a:gd name="T6" fmla="*/ 2295 w 3005"/>
                <a:gd name="T7" fmla="*/ 793 h 2804"/>
                <a:gd name="T8" fmla="*/ 2065 w 3005"/>
                <a:gd name="T9" fmla="*/ 689 h 2804"/>
                <a:gd name="T10" fmla="*/ 1508 w 3005"/>
                <a:gd name="T11" fmla="*/ 264 h 2804"/>
                <a:gd name="T12" fmla="*/ 1084 w 3005"/>
                <a:gd name="T13" fmla="*/ 0 h 2804"/>
                <a:gd name="T14" fmla="*/ 1063 w 3005"/>
                <a:gd name="T15" fmla="*/ 167 h 2804"/>
                <a:gd name="T16" fmla="*/ 1001 w 3005"/>
                <a:gd name="T17" fmla="*/ 258 h 2804"/>
                <a:gd name="T18" fmla="*/ 855 w 3005"/>
                <a:gd name="T19" fmla="*/ 306 h 2804"/>
                <a:gd name="T20" fmla="*/ 813 w 3005"/>
                <a:gd name="T21" fmla="*/ 230 h 2804"/>
                <a:gd name="T22" fmla="*/ 737 w 3005"/>
                <a:gd name="T23" fmla="*/ 230 h 2804"/>
                <a:gd name="T24" fmla="*/ 716 w 3005"/>
                <a:gd name="T25" fmla="*/ 160 h 2804"/>
                <a:gd name="T26" fmla="*/ 577 w 3005"/>
                <a:gd name="T27" fmla="*/ 139 h 2804"/>
                <a:gd name="T28" fmla="*/ 529 w 3005"/>
                <a:gd name="T29" fmla="*/ 83 h 2804"/>
                <a:gd name="T30" fmla="*/ 424 w 3005"/>
                <a:gd name="T31" fmla="*/ 42 h 2804"/>
                <a:gd name="T32" fmla="*/ 292 w 3005"/>
                <a:gd name="T33" fmla="*/ 83 h 2804"/>
                <a:gd name="T34" fmla="*/ 216 w 3005"/>
                <a:gd name="T35" fmla="*/ 132 h 2804"/>
                <a:gd name="T36" fmla="*/ 104 w 3005"/>
                <a:gd name="T37" fmla="*/ 139 h 2804"/>
                <a:gd name="T38" fmla="*/ 90 w 3005"/>
                <a:gd name="T39" fmla="*/ 299 h 2804"/>
                <a:gd name="T40" fmla="*/ 21 w 3005"/>
                <a:gd name="T41" fmla="*/ 473 h 2804"/>
                <a:gd name="T42" fmla="*/ 202 w 3005"/>
                <a:gd name="T43" fmla="*/ 466 h 2804"/>
                <a:gd name="T44" fmla="*/ 389 w 3005"/>
                <a:gd name="T45" fmla="*/ 494 h 2804"/>
                <a:gd name="T46" fmla="*/ 396 w 3005"/>
                <a:gd name="T47" fmla="*/ 633 h 2804"/>
                <a:gd name="T48" fmla="*/ 320 w 3005"/>
                <a:gd name="T49" fmla="*/ 633 h 2804"/>
                <a:gd name="T50" fmla="*/ 153 w 3005"/>
                <a:gd name="T51" fmla="*/ 723 h 2804"/>
                <a:gd name="T52" fmla="*/ 327 w 3005"/>
                <a:gd name="T53" fmla="*/ 849 h 2804"/>
                <a:gd name="T54" fmla="*/ 424 w 3005"/>
                <a:gd name="T55" fmla="*/ 793 h 2804"/>
                <a:gd name="T56" fmla="*/ 417 w 3005"/>
                <a:gd name="T57" fmla="*/ 918 h 2804"/>
                <a:gd name="T58" fmla="*/ 452 w 3005"/>
                <a:gd name="T59" fmla="*/ 953 h 2804"/>
                <a:gd name="T60" fmla="*/ 549 w 3005"/>
                <a:gd name="T61" fmla="*/ 953 h 2804"/>
                <a:gd name="T62" fmla="*/ 675 w 3005"/>
                <a:gd name="T63" fmla="*/ 988 h 2804"/>
                <a:gd name="T64" fmla="*/ 868 w 3005"/>
                <a:gd name="T65" fmla="*/ 1211 h 2804"/>
                <a:gd name="T66" fmla="*/ 1035 w 3005"/>
                <a:gd name="T67" fmla="*/ 1127 h 2804"/>
                <a:gd name="T68" fmla="*/ 1119 w 3005"/>
                <a:gd name="T69" fmla="*/ 1169 h 2804"/>
                <a:gd name="T70" fmla="*/ 1084 w 3005"/>
                <a:gd name="T71" fmla="*/ 1280 h 2804"/>
                <a:gd name="T72" fmla="*/ 1133 w 3005"/>
                <a:gd name="T73" fmla="*/ 1377 h 2804"/>
                <a:gd name="T74" fmla="*/ 1202 w 3005"/>
                <a:gd name="T75" fmla="*/ 1538 h 2804"/>
                <a:gd name="T76" fmla="*/ 1272 w 3005"/>
                <a:gd name="T77" fmla="*/ 1656 h 2804"/>
                <a:gd name="T78" fmla="*/ 1265 w 3005"/>
                <a:gd name="T79" fmla="*/ 1851 h 2804"/>
                <a:gd name="T80" fmla="*/ 1328 w 3005"/>
                <a:gd name="T81" fmla="*/ 2031 h 2804"/>
                <a:gd name="T82" fmla="*/ 1314 w 3005"/>
                <a:gd name="T83" fmla="*/ 2205 h 2804"/>
                <a:gd name="T84" fmla="*/ 1460 w 3005"/>
                <a:gd name="T85" fmla="*/ 2282 h 2804"/>
                <a:gd name="T86" fmla="*/ 1495 w 3005"/>
                <a:gd name="T87" fmla="*/ 2344 h 2804"/>
                <a:gd name="T88" fmla="*/ 1578 w 3005"/>
                <a:gd name="T89" fmla="*/ 2303 h 2804"/>
                <a:gd name="T90" fmla="*/ 1759 w 3005"/>
                <a:gd name="T91" fmla="*/ 2497 h 2804"/>
                <a:gd name="T92" fmla="*/ 1926 w 3005"/>
                <a:gd name="T93" fmla="*/ 2532 h 2804"/>
                <a:gd name="T94" fmla="*/ 1884 w 3005"/>
                <a:gd name="T95" fmla="*/ 2643 h 2804"/>
                <a:gd name="T96" fmla="*/ 1801 w 3005"/>
                <a:gd name="T97" fmla="*/ 2706 h 2804"/>
                <a:gd name="T98" fmla="*/ 2037 w 3005"/>
                <a:gd name="T99" fmla="*/ 2762 h 2804"/>
                <a:gd name="T100" fmla="*/ 2211 w 3005"/>
                <a:gd name="T101" fmla="*/ 2776 h 2804"/>
                <a:gd name="T102" fmla="*/ 2322 w 3005"/>
                <a:gd name="T103" fmla="*/ 2623 h 2804"/>
                <a:gd name="T104" fmla="*/ 2510 w 3005"/>
                <a:gd name="T105" fmla="*/ 2532 h 2804"/>
                <a:gd name="T106" fmla="*/ 2649 w 3005"/>
                <a:gd name="T107" fmla="*/ 2525 h 2804"/>
                <a:gd name="T108" fmla="*/ 2747 w 3005"/>
                <a:gd name="T109" fmla="*/ 2435 h 2804"/>
                <a:gd name="T110" fmla="*/ 2962 w 3005"/>
                <a:gd name="T111" fmla="*/ 2365 h 2804"/>
                <a:gd name="T112" fmla="*/ 2948 w 3005"/>
                <a:gd name="T113" fmla="*/ 2212 h 2804"/>
                <a:gd name="T114" fmla="*/ 2886 w 3005"/>
                <a:gd name="T115" fmla="*/ 1948 h 2804"/>
                <a:gd name="T116" fmla="*/ 2775 w 3005"/>
                <a:gd name="T117" fmla="*/ 1614 h 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05" h="2804">
                  <a:moveTo>
                    <a:pt x="2719" y="1475"/>
                  </a:moveTo>
                  <a:lnTo>
                    <a:pt x="2705" y="1447"/>
                  </a:lnTo>
                  <a:lnTo>
                    <a:pt x="2649" y="1357"/>
                  </a:lnTo>
                  <a:lnTo>
                    <a:pt x="2615" y="1231"/>
                  </a:lnTo>
                  <a:lnTo>
                    <a:pt x="2552" y="1085"/>
                  </a:lnTo>
                  <a:lnTo>
                    <a:pt x="2517" y="1016"/>
                  </a:lnTo>
                  <a:lnTo>
                    <a:pt x="2517" y="988"/>
                  </a:lnTo>
                  <a:lnTo>
                    <a:pt x="2524" y="918"/>
                  </a:lnTo>
                  <a:lnTo>
                    <a:pt x="2503" y="898"/>
                  </a:lnTo>
                  <a:lnTo>
                    <a:pt x="2462" y="890"/>
                  </a:lnTo>
                  <a:lnTo>
                    <a:pt x="2427" y="849"/>
                  </a:lnTo>
                  <a:lnTo>
                    <a:pt x="2441" y="856"/>
                  </a:lnTo>
                  <a:lnTo>
                    <a:pt x="2406" y="800"/>
                  </a:lnTo>
                  <a:lnTo>
                    <a:pt x="2329" y="751"/>
                  </a:lnTo>
                  <a:lnTo>
                    <a:pt x="2308" y="751"/>
                  </a:lnTo>
                  <a:lnTo>
                    <a:pt x="2322" y="751"/>
                  </a:lnTo>
                  <a:lnTo>
                    <a:pt x="2322" y="772"/>
                  </a:lnTo>
                  <a:lnTo>
                    <a:pt x="2315" y="758"/>
                  </a:lnTo>
                  <a:lnTo>
                    <a:pt x="2322" y="772"/>
                  </a:lnTo>
                  <a:lnTo>
                    <a:pt x="2295" y="793"/>
                  </a:lnTo>
                  <a:lnTo>
                    <a:pt x="2190" y="765"/>
                  </a:lnTo>
                  <a:lnTo>
                    <a:pt x="2128" y="723"/>
                  </a:lnTo>
                  <a:lnTo>
                    <a:pt x="2135" y="703"/>
                  </a:lnTo>
                  <a:lnTo>
                    <a:pt x="2121" y="723"/>
                  </a:lnTo>
                  <a:lnTo>
                    <a:pt x="2065" y="689"/>
                  </a:lnTo>
                  <a:lnTo>
                    <a:pt x="1995" y="640"/>
                  </a:lnTo>
                  <a:lnTo>
                    <a:pt x="1787" y="473"/>
                  </a:lnTo>
                  <a:lnTo>
                    <a:pt x="1717" y="431"/>
                  </a:lnTo>
                  <a:lnTo>
                    <a:pt x="1578" y="306"/>
                  </a:lnTo>
                  <a:lnTo>
                    <a:pt x="1508" y="264"/>
                  </a:lnTo>
                  <a:lnTo>
                    <a:pt x="1432" y="195"/>
                  </a:lnTo>
                  <a:lnTo>
                    <a:pt x="1335" y="104"/>
                  </a:lnTo>
                  <a:lnTo>
                    <a:pt x="1161" y="7"/>
                  </a:lnTo>
                  <a:lnTo>
                    <a:pt x="1140" y="7"/>
                  </a:lnTo>
                  <a:lnTo>
                    <a:pt x="1084" y="0"/>
                  </a:lnTo>
                  <a:lnTo>
                    <a:pt x="1077" y="35"/>
                  </a:lnTo>
                  <a:lnTo>
                    <a:pt x="1070" y="63"/>
                  </a:lnTo>
                  <a:lnTo>
                    <a:pt x="1049" y="83"/>
                  </a:lnTo>
                  <a:lnTo>
                    <a:pt x="1049" y="118"/>
                  </a:lnTo>
                  <a:lnTo>
                    <a:pt x="1063" y="167"/>
                  </a:lnTo>
                  <a:lnTo>
                    <a:pt x="1035" y="195"/>
                  </a:lnTo>
                  <a:lnTo>
                    <a:pt x="1063" y="209"/>
                  </a:lnTo>
                  <a:lnTo>
                    <a:pt x="1049" y="216"/>
                  </a:lnTo>
                  <a:lnTo>
                    <a:pt x="1035" y="237"/>
                  </a:lnTo>
                  <a:lnTo>
                    <a:pt x="1001" y="258"/>
                  </a:lnTo>
                  <a:lnTo>
                    <a:pt x="973" y="258"/>
                  </a:lnTo>
                  <a:lnTo>
                    <a:pt x="973" y="313"/>
                  </a:lnTo>
                  <a:lnTo>
                    <a:pt x="903" y="313"/>
                  </a:lnTo>
                  <a:lnTo>
                    <a:pt x="868" y="313"/>
                  </a:lnTo>
                  <a:lnTo>
                    <a:pt x="855" y="306"/>
                  </a:lnTo>
                  <a:lnTo>
                    <a:pt x="868" y="271"/>
                  </a:lnTo>
                  <a:lnTo>
                    <a:pt x="855" y="271"/>
                  </a:lnTo>
                  <a:lnTo>
                    <a:pt x="841" y="271"/>
                  </a:lnTo>
                  <a:lnTo>
                    <a:pt x="841" y="230"/>
                  </a:lnTo>
                  <a:lnTo>
                    <a:pt x="813" y="230"/>
                  </a:lnTo>
                  <a:lnTo>
                    <a:pt x="813" y="174"/>
                  </a:lnTo>
                  <a:lnTo>
                    <a:pt x="786" y="181"/>
                  </a:lnTo>
                  <a:lnTo>
                    <a:pt x="772" y="216"/>
                  </a:lnTo>
                  <a:lnTo>
                    <a:pt x="751" y="230"/>
                  </a:lnTo>
                  <a:lnTo>
                    <a:pt x="737" y="230"/>
                  </a:lnTo>
                  <a:lnTo>
                    <a:pt x="723" y="216"/>
                  </a:lnTo>
                  <a:lnTo>
                    <a:pt x="716" y="202"/>
                  </a:lnTo>
                  <a:lnTo>
                    <a:pt x="723" y="195"/>
                  </a:lnTo>
                  <a:lnTo>
                    <a:pt x="723" y="160"/>
                  </a:lnTo>
                  <a:lnTo>
                    <a:pt x="716" y="160"/>
                  </a:lnTo>
                  <a:lnTo>
                    <a:pt x="654" y="111"/>
                  </a:lnTo>
                  <a:lnTo>
                    <a:pt x="647" y="160"/>
                  </a:lnTo>
                  <a:lnTo>
                    <a:pt x="619" y="160"/>
                  </a:lnTo>
                  <a:lnTo>
                    <a:pt x="584" y="160"/>
                  </a:lnTo>
                  <a:lnTo>
                    <a:pt x="577" y="139"/>
                  </a:lnTo>
                  <a:lnTo>
                    <a:pt x="529" y="160"/>
                  </a:lnTo>
                  <a:lnTo>
                    <a:pt x="508" y="174"/>
                  </a:lnTo>
                  <a:lnTo>
                    <a:pt x="487" y="146"/>
                  </a:lnTo>
                  <a:lnTo>
                    <a:pt x="515" y="139"/>
                  </a:lnTo>
                  <a:lnTo>
                    <a:pt x="529" y="83"/>
                  </a:lnTo>
                  <a:lnTo>
                    <a:pt x="515" y="35"/>
                  </a:lnTo>
                  <a:lnTo>
                    <a:pt x="508" y="14"/>
                  </a:lnTo>
                  <a:lnTo>
                    <a:pt x="487" y="14"/>
                  </a:lnTo>
                  <a:lnTo>
                    <a:pt x="459" y="14"/>
                  </a:lnTo>
                  <a:lnTo>
                    <a:pt x="424" y="42"/>
                  </a:lnTo>
                  <a:lnTo>
                    <a:pt x="417" y="35"/>
                  </a:lnTo>
                  <a:lnTo>
                    <a:pt x="383" y="14"/>
                  </a:lnTo>
                  <a:lnTo>
                    <a:pt x="362" y="49"/>
                  </a:lnTo>
                  <a:lnTo>
                    <a:pt x="327" y="83"/>
                  </a:lnTo>
                  <a:lnTo>
                    <a:pt x="292" y="83"/>
                  </a:lnTo>
                  <a:lnTo>
                    <a:pt x="264" y="104"/>
                  </a:lnTo>
                  <a:lnTo>
                    <a:pt x="264" y="118"/>
                  </a:lnTo>
                  <a:lnTo>
                    <a:pt x="229" y="111"/>
                  </a:lnTo>
                  <a:lnTo>
                    <a:pt x="216" y="111"/>
                  </a:lnTo>
                  <a:lnTo>
                    <a:pt x="216" y="132"/>
                  </a:lnTo>
                  <a:lnTo>
                    <a:pt x="181" y="118"/>
                  </a:lnTo>
                  <a:lnTo>
                    <a:pt x="167" y="111"/>
                  </a:lnTo>
                  <a:lnTo>
                    <a:pt x="125" y="98"/>
                  </a:lnTo>
                  <a:lnTo>
                    <a:pt x="118" y="98"/>
                  </a:lnTo>
                  <a:lnTo>
                    <a:pt x="104" y="139"/>
                  </a:lnTo>
                  <a:lnTo>
                    <a:pt x="125" y="160"/>
                  </a:lnTo>
                  <a:lnTo>
                    <a:pt x="104" y="202"/>
                  </a:lnTo>
                  <a:lnTo>
                    <a:pt x="83" y="237"/>
                  </a:lnTo>
                  <a:lnTo>
                    <a:pt x="70" y="264"/>
                  </a:lnTo>
                  <a:lnTo>
                    <a:pt x="90" y="299"/>
                  </a:lnTo>
                  <a:lnTo>
                    <a:pt x="35" y="341"/>
                  </a:lnTo>
                  <a:lnTo>
                    <a:pt x="35" y="376"/>
                  </a:lnTo>
                  <a:lnTo>
                    <a:pt x="7" y="397"/>
                  </a:lnTo>
                  <a:lnTo>
                    <a:pt x="0" y="445"/>
                  </a:lnTo>
                  <a:lnTo>
                    <a:pt x="21" y="473"/>
                  </a:lnTo>
                  <a:lnTo>
                    <a:pt x="70" y="473"/>
                  </a:lnTo>
                  <a:lnTo>
                    <a:pt x="118" y="459"/>
                  </a:lnTo>
                  <a:lnTo>
                    <a:pt x="160" y="522"/>
                  </a:lnTo>
                  <a:lnTo>
                    <a:pt x="167" y="494"/>
                  </a:lnTo>
                  <a:lnTo>
                    <a:pt x="202" y="466"/>
                  </a:lnTo>
                  <a:lnTo>
                    <a:pt x="264" y="473"/>
                  </a:lnTo>
                  <a:lnTo>
                    <a:pt x="264" y="459"/>
                  </a:lnTo>
                  <a:lnTo>
                    <a:pt x="313" y="445"/>
                  </a:lnTo>
                  <a:lnTo>
                    <a:pt x="348" y="466"/>
                  </a:lnTo>
                  <a:lnTo>
                    <a:pt x="389" y="494"/>
                  </a:lnTo>
                  <a:lnTo>
                    <a:pt x="396" y="508"/>
                  </a:lnTo>
                  <a:lnTo>
                    <a:pt x="459" y="571"/>
                  </a:lnTo>
                  <a:lnTo>
                    <a:pt x="424" y="577"/>
                  </a:lnTo>
                  <a:lnTo>
                    <a:pt x="396" y="571"/>
                  </a:lnTo>
                  <a:lnTo>
                    <a:pt x="396" y="633"/>
                  </a:lnTo>
                  <a:lnTo>
                    <a:pt x="362" y="633"/>
                  </a:lnTo>
                  <a:lnTo>
                    <a:pt x="362" y="591"/>
                  </a:lnTo>
                  <a:lnTo>
                    <a:pt x="355" y="529"/>
                  </a:lnTo>
                  <a:lnTo>
                    <a:pt x="348" y="591"/>
                  </a:lnTo>
                  <a:lnTo>
                    <a:pt x="320" y="633"/>
                  </a:lnTo>
                  <a:lnTo>
                    <a:pt x="250" y="626"/>
                  </a:lnTo>
                  <a:lnTo>
                    <a:pt x="250" y="668"/>
                  </a:lnTo>
                  <a:lnTo>
                    <a:pt x="195" y="703"/>
                  </a:lnTo>
                  <a:lnTo>
                    <a:pt x="167" y="717"/>
                  </a:lnTo>
                  <a:lnTo>
                    <a:pt x="153" y="723"/>
                  </a:lnTo>
                  <a:lnTo>
                    <a:pt x="195" y="786"/>
                  </a:lnTo>
                  <a:lnTo>
                    <a:pt x="216" y="828"/>
                  </a:lnTo>
                  <a:lnTo>
                    <a:pt x="264" y="828"/>
                  </a:lnTo>
                  <a:lnTo>
                    <a:pt x="334" y="828"/>
                  </a:lnTo>
                  <a:lnTo>
                    <a:pt x="327" y="849"/>
                  </a:lnTo>
                  <a:lnTo>
                    <a:pt x="355" y="828"/>
                  </a:lnTo>
                  <a:lnTo>
                    <a:pt x="362" y="800"/>
                  </a:lnTo>
                  <a:lnTo>
                    <a:pt x="383" y="807"/>
                  </a:lnTo>
                  <a:lnTo>
                    <a:pt x="396" y="786"/>
                  </a:lnTo>
                  <a:lnTo>
                    <a:pt x="424" y="793"/>
                  </a:lnTo>
                  <a:lnTo>
                    <a:pt x="431" y="772"/>
                  </a:lnTo>
                  <a:lnTo>
                    <a:pt x="459" y="786"/>
                  </a:lnTo>
                  <a:lnTo>
                    <a:pt x="445" y="800"/>
                  </a:lnTo>
                  <a:lnTo>
                    <a:pt x="459" y="849"/>
                  </a:lnTo>
                  <a:lnTo>
                    <a:pt x="417" y="918"/>
                  </a:lnTo>
                  <a:lnTo>
                    <a:pt x="376" y="904"/>
                  </a:lnTo>
                  <a:lnTo>
                    <a:pt x="362" y="932"/>
                  </a:lnTo>
                  <a:lnTo>
                    <a:pt x="389" y="967"/>
                  </a:lnTo>
                  <a:lnTo>
                    <a:pt x="424" y="981"/>
                  </a:lnTo>
                  <a:lnTo>
                    <a:pt x="452" y="953"/>
                  </a:lnTo>
                  <a:lnTo>
                    <a:pt x="487" y="981"/>
                  </a:lnTo>
                  <a:lnTo>
                    <a:pt x="480" y="1002"/>
                  </a:lnTo>
                  <a:lnTo>
                    <a:pt x="508" y="1002"/>
                  </a:lnTo>
                  <a:lnTo>
                    <a:pt x="543" y="946"/>
                  </a:lnTo>
                  <a:lnTo>
                    <a:pt x="549" y="953"/>
                  </a:lnTo>
                  <a:lnTo>
                    <a:pt x="556" y="946"/>
                  </a:lnTo>
                  <a:lnTo>
                    <a:pt x="605" y="995"/>
                  </a:lnTo>
                  <a:lnTo>
                    <a:pt x="626" y="995"/>
                  </a:lnTo>
                  <a:lnTo>
                    <a:pt x="640" y="967"/>
                  </a:lnTo>
                  <a:lnTo>
                    <a:pt x="675" y="988"/>
                  </a:lnTo>
                  <a:lnTo>
                    <a:pt x="710" y="1023"/>
                  </a:lnTo>
                  <a:lnTo>
                    <a:pt x="744" y="1078"/>
                  </a:lnTo>
                  <a:lnTo>
                    <a:pt x="806" y="1148"/>
                  </a:lnTo>
                  <a:lnTo>
                    <a:pt x="875" y="1197"/>
                  </a:lnTo>
                  <a:lnTo>
                    <a:pt x="868" y="1211"/>
                  </a:lnTo>
                  <a:lnTo>
                    <a:pt x="910" y="1169"/>
                  </a:lnTo>
                  <a:lnTo>
                    <a:pt x="966" y="1169"/>
                  </a:lnTo>
                  <a:lnTo>
                    <a:pt x="1007" y="1190"/>
                  </a:lnTo>
                  <a:lnTo>
                    <a:pt x="1022" y="1148"/>
                  </a:lnTo>
                  <a:lnTo>
                    <a:pt x="1035" y="1127"/>
                  </a:lnTo>
                  <a:lnTo>
                    <a:pt x="1049" y="1099"/>
                  </a:lnTo>
                  <a:lnTo>
                    <a:pt x="1105" y="1113"/>
                  </a:lnTo>
                  <a:lnTo>
                    <a:pt x="1119" y="1134"/>
                  </a:lnTo>
                  <a:lnTo>
                    <a:pt x="1105" y="1148"/>
                  </a:lnTo>
                  <a:lnTo>
                    <a:pt x="1119" y="1169"/>
                  </a:lnTo>
                  <a:lnTo>
                    <a:pt x="1105" y="1169"/>
                  </a:lnTo>
                  <a:lnTo>
                    <a:pt x="1133" y="1211"/>
                  </a:lnTo>
                  <a:lnTo>
                    <a:pt x="1112" y="1245"/>
                  </a:lnTo>
                  <a:lnTo>
                    <a:pt x="1077" y="1266"/>
                  </a:lnTo>
                  <a:lnTo>
                    <a:pt x="1084" y="1280"/>
                  </a:lnTo>
                  <a:lnTo>
                    <a:pt x="1077" y="1287"/>
                  </a:lnTo>
                  <a:lnTo>
                    <a:pt x="1098" y="1322"/>
                  </a:lnTo>
                  <a:lnTo>
                    <a:pt x="1112" y="1329"/>
                  </a:lnTo>
                  <a:lnTo>
                    <a:pt x="1119" y="1357"/>
                  </a:lnTo>
                  <a:lnTo>
                    <a:pt x="1133" y="1377"/>
                  </a:lnTo>
                  <a:lnTo>
                    <a:pt x="1147" y="1391"/>
                  </a:lnTo>
                  <a:lnTo>
                    <a:pt x="1168" y="1489"/>
                  </a:lnTo>
                  <a:lnTo>
                    <a:pt x="1147" y="1510"/>
                  </a:lnTo>
                  <a:lnTo>
                    <a:pt x="1168" y="1538"/>
                  </a:lnTo>
                  <a:lnTo>
                    <a:pt x="1202" y="1538"/>
                  </a:lnTo>
                  <a:lnTo>
                    <a:pt x="1216" y="1551"/>
                  </a:lnTo>
                  <a:lnTo>
                    <a:pt x="1202" y="1579"/>
                  </a:lnTo>
                  <a:lnTo>
                    <a:pt x="1216" y="1649"/>
                  </a:lnTo>
                  <a:lnTo>
                    <a:pt x="1265" y="1670"/>
                  </a:lnTo>
                  <a:lnTo>
                    <a:pt x="1272" y="1656"/>
                  </a:lnTo>
                  <a:lnTo>
                    <a:pt x="1272" y="1739"/>
                  </a:lnTo>
                  <a:lnTo>
                    <a:pt x="1251" y="1781"/>
                  </a:lnTo>
                  <a:lnTo>
                    <a:pt x="1209" y="1809"/>
                  </a:lnTo>
                  <a:lnTo>
                    <a:pt x="1237" y="1857"/>
                  </a:lnTo>
                  <a:lnTo>
                    <a:pt x="1265" y="1851"/>
                  </a:lnTo>
                  <a:lnTo>
                    <a:pt x="1300" y="1857"/>
                  </a:lnTo>
                  <a:lnTo>
                    <a:pt x="1314" y="1920"/>
                  </a:lnTo>
                  <a:lnTo>
                    <a:pt x="1328" y="1913"/>
                  </a:lnTo>
                  <a:lnTo>
                    <a:pt x="1307" y="1997"/>
                  </a:lnTo>
                  <a:lnTo>
                    <a:pt x="1328" y="2031"/>
                  </a:lnTo>
                  <a:lnTo>
                    <a:pt x="1335" y="2080"/>
                  </a:lnTo>
                  <a:lnTo>
                    <a:pt x="1328" y="2073"/>
                  </a:lnTo>
                  <a:lnTo>
                    <a:pt x="1307" y="2101"/>
                  </a:lnTo>
                  <a:lnTo>
                    <a:pt x="1335" y="2170"/>
                  </a:lnTo>
                  <a:lnTo>
                    <a:pt x="1314" y="2205"/>
                  </a:lnTo>
                  <a:lnTo>
                    <a:pt x="1362" y="2226"/>
                  </a:lnTo>
                  <a:lnTo>
                    <a:pt x="1404" y="2247"/>
                  </a:lnTo>
                  <a:lnTo>
                    <a:pt x="1404" y="2261"/>
                  </a:lnTo>
                  <a:lnTo>
                    <a:pt x="1404" y="2275"/>
                  </a:lnTo>
                  <a:lnTo>
                    <a:pt x="1460" y="2282"/>
                  </a:lnTo>
                  <a:lnTo>
                    <a:pt x="1439" y="2358"/>
                  </a:lnTo>
                  <a:lnTo>
                    <a:pt x="1446" y="2407"/>
                  </a:lnTo>
                  <a:lnTo>
                    <a:pt x="1460" y="2407"/>
                  </a:lnTo>
                  <a:lnTo>
                    <a:pt x="1474" y="2407"/>
                  </a:lnTo>
                  <a:lnTo>
                    <a:pt x="1495" y="2344"/>
                  </a:lnTo>
                  <a:lnTo>
                    <a:pt x="1474" y="2344"/>
                  </a:lnTo>
                  <a:lnTo>
                    <a:pt x="1501" y="2310"/>
                  </a:lnTo>
                  <a:lnTo>
                    <a:pt x="1508" y="2337"/>
                  </a:lnTo>
                  <a:lnTo>
                    <a:pt x="1557" y="2330"/>
                  </a:lnTo>
                  <a:lnTo>
                    <a:pt x="1578" y="2303"/>
                  </a:lnTo>
                  <a:lnTo>
                    <a:pt x="1627" y="2344"/>
                  </a:lnTo>
                  <a:lnTo>
                    <a:pt x="1634" y="2337"/>
                  </a:lnTo>
                  <a:lnTo>
                    <a:pt x="1641" y="2358"/>
                  </a:lnTo>
                  <a:lnTo>
                    <a:pt x="1675" y="2372"/>
                  </a:lnTo>
                  <a:lnTo>
                    <a:pt x="1759" y="2497"/>
                  </a:lnTo>
                  <a:lnTo>
                    <a:pt x="1794" y="2476"/>
                  </a:lnTo>
                  <a:lnTo>
                    <a:pt x="1808" y="2476"/>
                  </a:lnTo>
                  <a:lnTo>
                    <a:pt x="1856" y="2463"/>
                  </a:lnTo>
                  <a:lnTo>
                    <a:pt x="1884" y="2414"/>
                  </a:lnTo>
                  <a:lnTo>
                    <a:pt x="1926" y="2532"/>
                  </a:lnTo>
                  <a:lnTo>
                    <a:pt x="1926" y="2546"/>
                  </a:lnTo>
                  <a:lnTo>
                    <a:pt x="1905" y="2574"/>
                  </a:lnTo>
                  <a:lnTo>
                    <a:pt x="1919" y="2588"/>
                  </a:lnTo>
                  <a:lnTo>
                    <a:pt x="1905" y="2588"/>
                  </a:lnTo>
                  <a:lnTo>
                    <a:pt x="1884" y="2643"/>
                  </a:lnTo>
                  <a:lnTo>
                    <a:pt x="1884" y="2630"/>
                  </a:lnTo>
                  <a:lnTo>
                    <a:pt x="1863" y="2630"/>
                  </a:lnTo>
                  <a:lnTo>
                    <a:pt x="1808" y="2643"/>
                  </a:lnTo>
                  <a:lnTo>
                    <a:pt x="1822" y="2664"/>
                  </a:lnTo>
                  <a:lnTo>
                    <a:pt x="1801" y="2706"/>
                  </a:lnTo>
                  <a:lnTo>
                    <a:pt x="1905" y="2734"/>
                  </a:lnTo>
                  <a:lnTo>
                    <a:pt x="1933" y="2692"/>
                  </a:lnTo>
                  <a:lnTo>
                    <a:pt x="1961" y="2692"/>
                  </a:lnTo>
                  <a:lnTo>
                    <a:pt x="1981" y="2720"/>
                  </a:lnTo>
                  <a:lnTo>
                    <a:pt x="2037" y="2762"/>
                  </a:lnTo>
                  <a:lnTo>
                    <a:pt x="2079" y="2797"/>
                  </a:lnTo>
                  <a:lnTo>
                    <a:pt x="2086" y="2790"/>
                  </a:lnTo>
                  <a:lnTo>
                    <a:pt x="2128" y="2803"/>
                  </a:lnTo>
                  <a:lnTo>
                    <a:pt x="2197" y="2762"/>
                  </a:lnTo>
                  <a:lnTo>
                    <a:pt x="2211" y="2776"/>
                  </a:lnTo>
                  <a:lnTo>
                    <a:pt x="2218" y="2720"/>
                  </a:lnTo>
                  <a:lnTo>
                    <a:pt x="2260" y="2706"/>
                  </a:lnTo>
                  <a:lnTo>
                    <a:pt x="2308" y="2699"/>
                  </a:lnTo>
                  <a:lnTo>
                    <a:pt x="2322" y="2664"/>
                  </a:lnTo>
                  <a:lnTo>
                    <a:pt x="2322" y="2623"/>
                  </a:lnTo>
                  <a:lnTo>
                    <a:pt x="2378" y="2546"/>
                  </a:lnTo>
                  <a:lnTo>
                    <a:pt x="2378" y="2525"/>
                  </a:lnTo>
                  <a:lnTo>
                    <a:pt x="2420" y="2560"/>
                  </a:lnTo>
                  <a:lnTo>
                    <a:pt x="2441" y="2560"/>
                  </a:lnTo>
                  <a:lnTo>
                    <a:pt x="2510" y="2532"/>
                  </a:lnTo>
                  <a:lnTo>
                    <a:pt x="2524" y="2532"/>
                  </a:lnTo>
                  <a:lnTo>
                    <a:pt x="2538" y="2560"/>
                  </a:lnTo>
                  <a:lnTo>
                    <a:pt x="2580" y="2546"/>
                  </a:lnTo>
                  <a:lnTo>
                    <a:pt x="2621" y="2525"/>
                  </a:lnTo>
                  <a:lnTo>
                    <a:pt x="2649" y="2525"/>
                  </a:lnTo>
                  <a:lnTo>
                    <a:pt x="2656" y="2491"/>
                  </a:lnTo>
                  <a:lnTo>
                    <a:pt x="2656" y="2456"/>
                  </a:lnTo>
                  <a:lnTo>
                    <a:pt x="2684" y="2442"/>
                  </a:lnTo>
                  <a:lnTo>
                    <a:pt x="2719" y="2442"/>
                  </a:lnTo>
                  <a:lnTo>
                    <a:pt x="2747" y="2435"/>
                  </a:lnTo>
                  <a:lnTo>
                    <a:pt x="2754" y="2435"/>
                  </a:lnTo>
                  <a:lnTo>
                    <a:pt x="2830" y="2400"/>
                  </a:lnTo>
                  <a:lnTo>
                    <a:pt x="2865" y="2379"/>
                  </a:lnTo>
                  <a:lnTo>
                    <a:pt x="2942" y="2365"/>
                  </a:lnTo>
                  <a:lnTo>
                    <a:pt x="2962" y="2365"/>
                  </a:lnTo>
                  <a:lnTo>
                    <a:pt x="3004" y="2358"/>
                  </a:lnTo>
                  <a:lnTo>
                    <a:pt x="2976" y="2282"/>
                  </a:lnTo>
                  <a:lnTo>
                    <a:pt x="2962" y="2226"/>
                  </a:lnTo>
                  <a:lnTo>
                    <a:pt x="2962" y="2233"/>
                  </a:lnTo>
                  <a:lnTo>
                    <a:pt x="2948" y="2212"/>
                  </a:lnTo>
                  <a:lnTo>
                    <a:pt x="2942" y="2205"/>
                  </a:lnTo>
                  <a:lnTo>
                    <a:pt x="2914" y="2101"/>
                  </a:lnTo>
                  <a:lnTo>
                    <a:pt x="2900" y="2003"/>
                  </a:lnTo>
                  <a:lnTo>
                    <a:pt x="2886" y="1976"/>
                  </a:lnTo>
                  <a:lnTo>
                    <a:pt x="2886" y="1948"/>
                  </a:lnTo>
                  <a:lnTo>
                    <a:pt x="2879" y="1899"/>
                  </a:lnTo>
                  <a:lnTo>
                    <a:pt x="2851" y="1844"/>
                  </a:lnTo>
                  <a:lnTo>
                    <a:pt x="2830" y="1767"/>
                  </a:lnTo>
                  <a:lnTo>
                    <a:pt x="2788" y="1684"/>
                  </a:lnTo>
                  <a:lnTo>
                    <a:pt x="2775" y="1614"/>
                  </a:lnTo>
                  <a:lnTo>
                    <a:pt x="2719" y="147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73">
              <a:extLst>
                <a:ext uri="{FF2B5EF4-FFF2-40B4-BE49-F238E27FC236}">
                  <a16:creationId xmlns:a16="http://schemas.microsoft.com/office/drawing/2014/main" id="{A28BF33A-070D-C64A-A3F8-A6AD68AFF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0 w 119"/>
                <a:gd name="T1" fmla="*/ 0 h 91"/>
                <a:gd name="T2" fmla="*/ 0 w 119"/>
                <a:gd name="T3" fmla="*/ 28 h 91"/>
                <a:gd name="T4" fmla="*/ 14 w 119"/>
                <a:gd name="T5" fmla="*/ 62 h 91"/>
                <a:gd name="T6" fmla="*/ 35 w 119"/>
                <a:gd name="T7" fmla="*/ 90 h 91"/>
                <a:gd name="T8" fmla="*/ 90 w 119"/>
                <a:gd name="T9" fmla="*/ 56 h 91"/>
                <a:gd name="T10" fmla="*/ 118 w 119"/>
                <a:gd name="T11" fmla="*/ 49 h 91"/>
                <a:gd name="T12" fmla="*/ 84 w 119"/>
                <a:gd name="T13" fmla="*/ 0 h 91"/>
                <a:gd name="T14" fmla="*/ 70 w 119"/>
                <a:gd name="T15" fmla="*/ 14 h 91"/>
                <a:gd name="T16" fmla="*/ 0 w 119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0" y="0"/>
                  </a:move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74">
              <a:extLst>
                <a:ext uri="{FF2B5EF4-FFF2-40B4-BE49-F238E27FC236}">
                  <a16:creationId xmlns:a16="http://schemas.microsoft.com/office/drawing/2014/main" id="{4AA61940-4615-D146-B672-6271EF44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601" y="5222407"/>
              <a:ext cx="2077322" cy="2172735"/>
            </a:xfrm>
            <a:custGeom>
              <a:avLst/>
              <a:gdLst>
                <a:gd name="T0" fmla="*/ 2247 w 4425"/>
                <a:gd name="T1" fmla="*/ 842 h 4627"/>
                <a:gd name="T2" fmla="*/ 2031 w 4425"/>
                <a:gd name="T3" fmla="*/ 904 h 4627"/>
                <a:gd name="T4" fmla="*/ 1899 w 4425"/>
                <a:gd name="T5" fmla="*/ 793 h 4627"/>
                <a:gd name="T6" fmla="*/ 1579 w 4425"/>
                <a:gd name="T7" fmla="*/ 696 h 4627"/>
                <a:gd name="T8" fmla="*/ 1474 w 4425"/>
                <a:gd name="T9" fmla="*/ 758 h 4627"/>
                <a:gd name="T10" fmla="*/ 1335 w 4425"/>
                <a:gd name="T11" fmla="*/ 564 h 4627"/>
                <a:gd name="T12" fmla="*/ 1099 w 4425"/>
                <a:gd name="T13" fmla="*/ 445 h 4627"/>
                <a:gd name="T14" fmla="*/ 841 w 4425"/>
                <a:gd name="T15" fmla="*/ 348 h 4627"/>
                <a:gd name="T16" fmla="*/ 598 w 4425"/>
                <a:gd name="T17" fmla="*/ 223 h 4627"/>
                <a:gd name="T18" fmla="*/ 466 w 4425"/>
                <a:gd name="T19" fmla="*/ 28 h 4627"/>
                <a:gd name="T20" fmla="*/ 118 w 4425"/>
                <a:gd name="T21" fmla="*/ 188 h 4627"/>
                <a:gd name="T22" fmla="*/ 69 w 4425"/>
                <a:gd name="T23" fmla="*/ 320 h 4627"/>
                <a:gd name="T24" fmla="*/ 278 w 4425"/>
                <a:gd name="T25" fmla="*/ 452 h 4627"/>
                <a:gd name="T26" fmla="*/ 333 w 4425"/>
                <a:gd name="T27" fmla="*/ 584 h 4627"/>
                <a:gd name="T28" fmla="*/ 347 w 4425"/>
                <a:gd name="T29" fmla="*/ 682 h 4627"/>
                <a:gd name="T30" fmla="*/ 487 w 4425"/>
                <a:gd name="T31" fmla="*/ 828 h 4627"/>
                <a:gd name="T32" fmla="*/ 563 w 4425"/>
                <a:gd name="T33" fmla="*/ 904 h 4627"/>
                <a:gd name="T34" fmla="*/ 814 w 4425"/>
                <a:gd name="T35" fmla="*/ 1169 h 4627"/>
                <a:gd name="T36" fmla="*/ 966 w 4425"/>
                <a:gd name="T37" fmla="*/ 1579 h 4627"/>
                <a:gd name="T38" fmla="*/ 1043 w 4425"/>
                <a:gd name="T39" fmla="*/ 2136 h 4627"/>
                <a:gd name="T40" fmla="*/ 1217 w 4425"/>
                <a:gd name="T41" fmla="*/ 2365 h 4627"/>
                <a:gd name="T42" fmla="*/ 1405 w 4425"/>
                <a:gd name="T43" fmla="*/ 2984 h 4627"/>
                <a:gd name="T44" fmla="*/ 1342 w 4425"/>
                <a:gd name="T45" fmla="*/ 3381 h 4627"/>
                <a:gd name="T46" fmla="*/ 1739 w 4425"/>
                <a:gd name="T47" fmla="*/ 3388 h 4627"/>
                <a:gd name="T48" fmla="*/ 1739 w 4425"/>
                <a:gd name="T49" fmla="*/ 3652 h 4627"/>
                <a:gd name="T50" fmla="*/ 2184 w 4425"/>
                <a:gd name="T51" fmla="*/ 3993 h 4627"/>
                <a:gd name="T52" fmla="*/ 2421 w 4425"/>
                <a:gd name="T53" fmla="*/ 4188 h 4627"/>
                <a:gd name="T54" fmla="*/ 2316 w 4425"/>
                <a:gd name="T55" fmla="*/ 4487 h 4627"/>
                <a:gd name="T56" fmla="*/ 2476 w 4425"/>
                <a:gd name="T57" fmla="*/ 4626 h 4627"/>
                <a:gd name="T58" fmla="*/ 2615 w 4425"/>
                <a:gd name="T59" fmla="*/ 4501 h 4627"/>
                <a:gd name="T60" fmla="*/ 2970 w 4425"/>
                <a:gd name="T61" fmla="*/ 4459 h 4627"/>
                <a:gd name="T62" fmla="*/ 3109 w 4425"/>
                <a:gd name="T63" fmla="*/ 4299 h 4627"/>
                <a:gd name="T64" fmla="*/ 3179 w 4425"/>
                <a:gd name="T65" fmla="*/ 4195 h 4627"/>
                <a:gd name="T66" fmla="*/ 3339 w 4425"/>
                <a:gd name="T67" fmla="*/ 4090 h 4627"/>
                <a:gd name="T68" fmla="*/ 3492 w 4425"/>
                <a:gd name="T69" fmla="*/ 4007 h 4627"/>
                <a:gd name="T70" fmla="*/ 3513 w 4425"/>
                <a:gd name="T71" fmla="*/ 3791 h 4627"/>
                <a:gd name="T72" fmla="*/ 3443 w 4425"/>
                <a:gd name="T73" fmla="*/ 3617 h 4627"/>
                <a:gd name="T74" fmla="*/ 3631 w 4425"/>
                <a:gd name="T75" fmla="*/ 3576 h 4627"/>
                <a:gd name="T76" fmla="*/ 3728 w 4425"/>
                <a:gd name="T77" fmla="*/ 3443 h 4627"/>
                <a:gd name="T78" fmla="*/ 3784 w 4425"/>
                <a:gd name="T79" fmla="*/ 3109 h 4627"/>
                <a:gd name="T80" fmla="*/ 3687 w 4425"/>
                <a:gd name="T81" fmla="*/ 2915 h 4627"/>
                <a:gd name="T82" fmla="*/ 3902 w 4425"/>
                <a:gd name="T83" fmla="*/ 2685 h 4627"/>
                <a:gd name="T84" fmla="*/ 4181 w 4425"/>
                <a:gd name="T85" fmla="*/ 2588 h 4627"/>
                <a:gd name="T86" fmla="*/ 4035 w 4425"/>
                <a:gd name="T87" fmla="*/ 2483 h 4627"/>
                <a:gd name="T88" fmla="*/ 3854 w 4425"/>
                <a:gd name="T89" fmla="*/ 2323 h 4627"/>
                <a:gd name="T90" fmla="*/ 4048 w 4425"/>
                <a:gd name="T91" fmla="*/ 2184 h 4627"/>
                <a:gd name="T92" fmla="*/ 4090 w 4425"/>
                <a:gd name="T93" fmla="*/ 1990 h 4627"/>
                <a:gd name="T94" fmla="*/ 4215 w 4425"/>
                <a:gd name="T95" fmla="*/ 1732 h 4627"/>
                <a:gd name="T96" fmla="*/ 4361 w 4425"/>
                <a:gd name="T97" fmla="*/ 1677 h 4627"/>
                <a:gd name="T98" fmla="*/ 4278 w 4425"/>
                <a:gd name="T99" fmla="*/ 1551 h 4627"/>
                <a:gd name="T100" fmla="*/ 4083 w 4425"/>
                <a:gd name="T101" fmla="*/ 1565 h 4627"/>
                <a:gd name="T102" fmla="*/ 3833 w 4425"/>
                <a:gd name="T103" fmla="*/ 1565 h 4627"/>
                <a:gd name="T104" fmla="*/ 3603 w 4425"/>
                <a:gd name="T105" fmla="*/ 1447 h 4627"/>
                <a:gd name="T106" fmla="*/ 3339 w 4425"/>
                <a:gd name="T107" fmla="*/ 1308 h 4627"/>
                <a:gd name="T108" fmla="*/ 3228 w 4425"/>
                <a:gd name="T109" fmla="*/ 1050 h 4627"/>
                <a:gd name="T110" fmla="*/ 3367 w 4425"/>
                <a:gd name="T111" fmla="*/ 856 h 4627"/>
                <a:gd name="T112" fmla="*/ 3248 w 4425"/>
                <a:gd name="T113" fmla="*/ 807 h 4627"/>
                <a:gd name="T114" fmla="*/ 3179 w 4425"/>
                <a:gd name="T115" fmla="*/ 724 h 4627"/>
                <a:gd name="T116" fmla="*/ 3019 w 4425"/>
                <a:gd name="T117" fmla="*/ 696 h 4627"/>
                <a:gd name="T118" fmla="*/ 2866 w 4425"/>
                <a:gd name="T119" fmla="*/ 522 h 4627"/>
                <a:gd name="T120" fmla="*/ 2650 w 4425"/>
                <a:gd name="T121" fmla="*/ 661 h 4627"/>
                <a:gd name="T122" fmla="*/ 2594 w 4425"/>
                <a:gd name="T123" fmla="*/ 814 h 4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5" h="4627">
                  <a:moveTo>
                    <a:pt x="2490" y="821"/>
                  </a:moveTo>
                  <a:lnTo>
                    <a:pt x="2483" y="814"/>
                  </a:lnTo>
                  <a:lnTo>
                    <a:pt x="2379" y="793"/>
                  </a:lnTo>
                  <a:lnTo>
                    <a:pt x="2323" y="828"/>
                  </a:lnTo>
                  <a:lnTo>
                    <a:pt x="2316" y="842"/>
                  </a:lnTo>
                  <a:lnTo>
                    <a:pt x="2247" y="842"/>
                  </a:lnTo>
                  <a:lnTo>
                    <a:pt x="2219" y="828"/>
                  </a:lnTo>
                  <a:lnTo>
                    <a:pt x="2170" y="807"/>
                  </a:lnTo>
                  <a:lnTo>
                    <a:pt x="2191" y="751"/>
                  </a:lnTo>
                  <a:lnTo>
                    <a:pt x="2170" y="730"/>
                  </a:lnTo>
                  <a:lnTo>
                    <a:pt x="2115" y="807"/>
                  </a:lnTo>
                  <a:lnTo>
                    <a:pt x="2031" y="904"/>
                  </a:lnTo>
                  <a:lnTo>
                    <a:pt x="2003" y="904"/>
                  </a:lnTo>
                  <a:lnTo>
                    <a:pt x="2003" y="863"/>
                  </a:lnTo>
                  <a:lnTo>
                    <a:pt x="1968" y="821"/>
                  </a:lnTo>
                  <a:lnTo>
                    <a:pt x="1940" y="821"/>
                  </a:lnTo>
                  <a:lnTo>
                    <a:pt x="1927" y="821"/>
                  </a:lnTo>
                  <a:lnTo>
                    <a:pt x="1899" y="793"/>
                  </a:lnTo>
                  <a:lnTo>
                    <a:pt x="1864" y="786"/>
                  </a:lnTo>
                  <a:lnTo>
                    <a:pt x="1801" y="751"/>
                  </a:lnTo>
                  <a:lnTo>
                    <a:pt x="1767" y="710"/>
                  </a:lnTo>
                  <a:lnTo>
                    <a:pt x="1690" y="696"/>
                  </a:lnTo>
                  <a:lnTo>
                    <a:pt x="1634" y="696"/>
                  </a:lnTo>
                  <a:lnTo>
                    <a:pt x="1579" y="696"/>
                  </a:lnTo>
                  <a:lnTo>
                    <a:pt x="1544" y="724"/>
                  </a:lnTo>
                  <a:lnTo>
                    <a:pt x="1544" y="765"/>
                  </a:lnTo>
                  <a:lnTo>
                    <a:pt x="1544" y="779"/>
                  </a:lnTo>
                  <a:lnTo>
                    <a:pt x="1523" y="779"/>
                  </a:lnTo>
                  <a:lnTo>
                    <a:pt x="1474" y="779"/>
                  </a:lnTo>
                  <a:lnTo>
                    <a:pt x="1474" y="758"/>
                  </a:lnTo>
                  <a:lnTo>
                    <a:pt x="1384" y="696"/>
                  </a:lnTo>
                  <a:lnTo>
                    <a:pt x="1377" y="682"/>
                  </a:lnTo>
                  <a:lnTo>
                    <a:pt x="1377" y="654"/>
                  </a:lnTo>
                  <a:lnTo>
                    <a:pt x="1349" y="626"/>
                  </a:lnTo>
                  <a:lnTo>
                    <a:pt x="1328" y="612"/>
                  </a:lnTo>
                  <a:lnTo>
                    <a:pt x="1335" y="564"/>
                  </a:lnTo>
                  <a:lnTo>
                    <a:pt x="1294" y="536"/>
                  </a:lnTo>
                  <a:lnTo>
                    <a:pt x="1238" y="536"/>
                  </a:lnTo>
                  <a:lnTo>
                    <a:pt x="1203" y="522"/>
                  </a:lnTo>
                  <a:lnTo>
                    <a:pt x="1182" y="494"/>
                  </a:lnTo>
                  <a:lnTo>
                    <a:pt x="1141" y="459"/>
                  </a:lnTo>
                  <a:lnTo>
                    <a:pt x="1099" y="445"/>
                  </a:lnTo>
                  <a:lnTo>
                    <a:pt x="1008" y="403"/>
                  </a:lnTo>
                  <a:lnTo>
                    <a:pt x="939" y="452"/>
                  </a:lnTo>
                  <a:lnTo>
                    <a:pt x="904" y="397"/>
                  </a:lnTo>
                  <a:lnTo>
                    <a:pt x="876" y="369"/>
                  </a:lnTo>
                  <a:lnTo>
                    <a:pt x="848" y="355"/>
                  </a:lnTo>
                  <a:lnTo>
                    <a:pt x="841" y="348"/>
                  </a:lnTo>
                  <a:lnTo>
                    <a:pt x="834" y="334"/>
                  </a:lnTo>
                  <a:lnTo>
                    <a:pt x="786" y="299"/>
                  </a:lnTo>
                  <a:lnTo>
                    <a:pt x="751" y="264"/>
                  </a:lnTo>
                  <a:lnTo>
                    <a:pt x="681" y="271"/>
                  </a:lnTo>
                  <a:lnTo>
                    <a:pt x="647" y="257"/>
                  </a:lnTo>
                  <a:lnTo>
                    <a:pt x="598" y="223"/>
                  </a:lnTo>
                  <a:lnTo>
                    <a:pt x="542" y="195"/>
                  </a:lnTo>
                  <a:lnTo>
                    <a:pt x="493" y="153"/>
                  </a:lnTo>
                  <a:lnTo>
                    <a:pt x="521" y="76"/>
                  </a:lnTo>
                  <a:lnTo>
                    <a:pt x="493" y="63"/>
                  </a:lnTo>
                  <a:lnTo>
                    <a:pt x="466" y="42"/>
                  </a:lnTo>
                  <a:lnTo>
                    <a:pt x="466" y="28"/>
                  </a:lnTo>
                  <a:lnTo>
                    <a:pt x="382" y="0"/>
                  </a:lnTo>
                  <a:lnTo>
                    <a:pt x="347" y="0"/>
                  </a:lnTo>
                  <a:lnTo>
                    <a:pt x="222" y="7"/>
                  </a:lnTo>
                  <a:lnTo>
                    <a:pt x="215" y="42"/>
                  </a:lnTo>
                  <a:lnTo>
                    <a:pt x="118" y="153"/>
                  </a:lnTo>
                  <a:lnTo>
                    <a:pt x="118" y="188"/>
                  </a:lnTo>
                  <a:lnTo>
                    <a:pt x="97" y="188"/>
                  </a:lnTo>
                  <a:lnTo>
                    <a:pt x="90" y="202"/>
                  </a:lnTo>
                  <a:lnTo>
                    <a:pt x="62" y="202"/>
                  </a:lnTo>
                  <a:lnTo>
                    <a:pt x="0" y="230"/>
                  </a:lnTo>
                  <a:lnTo>
                    <a:pt x="34" y="237"/>
                  </a:lnTo>
                  <a:lnTo>
                    <a:pt x="69" y="320"/>
                  </a:lnTo>
                  <a:lnTo>
                    <a:pt x="118" y="348"/>
                  </a:lnTo>
                  <a:lnTo>
                    <a:pt x="160" y="390"/>
                  </a:lnTo>
                  <a:lnTo>
                    <a:pt x="201" y="417"/>
                  </a:lnTo>
                  <a:lnTo>
                    <a:pt x="215" y="417"/>
                  </a:lnTo>
                  <a:lnTo>
                    <a:pt x="222" y="424"/>
                  </a:lnTo>
                  <a:lnTo>
                    <a:pt x="278" y="452"/>
                  </a:lnTo>
                  <a:lnTo>
                    <a:pt x="292" y="536"/>
                  </a:lnTo>
                  <a:lnTo>
                    <a:pt x="313" y="549"/>
                  </a:lnTo>
                  <a:lnTo>
                    <a:pt x="285" y="612"/>
                  </a:lnTo>
                  <a:lnTo>
                    <a:pt x="292" y="647"/>
                  </a:lnTo>
                  <a:lnTo>
                    <a:pt x="326" y="591"/>
                  </a:lnTo>
                  <a:lnTo>
                    <a:pt x="333" y="584"/>
                  </a:lnTo>
                  <a:lnTo>
                    <a:pt x="361" y="577"/>
                  </a:lnTo>
                  <a:lnTo>
                    <a:pt x="389" y="598"/>
                  </a:lnTo>
                  <a:lnTo>
                    <a:pt x="410" y="612"/>
                  </a:lnTo>
                  <a:lnTo>
                    <a:pt x="396" y="612"/>
                  </a:lnTo>
                  <a:lnTo>
                    <a:pt x="347" y="661"/>
                  </a:lnTo>
                  <a:lnTo>
                    <a:pt x="347" y="682"/>
                  </a:lnTo>
                  <a:lnTo>
                    <a:pt x="396" y="675"/>
                  </a:lnTo>
                  <a:lnTo>
                    <a:pt x="452" y="675"/>
                  </a:lnTo>
                  <a:lnTo>
                    <a:pt x="480" y="689"/>
                  </a:lnTo>
                  <a:lnTo>
                    <a:pt x="487" y="765"/>
                  </a:lnTo>
                  <a:lnTo>
                    <a:pt x="507" y="793"/>
                  </a:lnTo>
                  <a:lnTo>
                    <a:pt x="487" y="828"/>
                  </a:lnTo>
                  <a:lnTo>
                    <a:pt x="507" y="842"/>
                  </a:lnTo>
                  <a:lnTo>
                    <a:pt x="542" y="779"/>
                  </a:lnTo>
                  <a:lnTo>
                    <a:pt x="591" y="786"/>
                  </a:lnTo>
                  <a:lnTo>
                    <a:pt x="626" y="821"/>
                  </a:lnTo>
                  <a:lnTo>
                    <a:pt x="626" y="849"/>
                  </a:lnTo>
                  <a:lnTo>
                    <a:pt x="563" y="904"/>
                  </a:lnTo>
                  <a:lnTo>
                    <a:pt x="549" y="939"/>
                  </a:lnTo>
                  <a:lnTo>
                    <a:pt x="549" y="946"/>
                  </a:lnTo>
                  <a:lnTo>
                    <a:pt x="619" y="974"/>
                  </a:lnTo>
                  <a:lnTo>
                    <a:pt x="744" y="1078"/>
                  </a:lnTo>
                  <a:lnTo>
                    <a:pt x="751" y="1092"/>
                  </a:lnTo>
                  <a:lnTo>
                    <a:pt x="814" y="1169"/>
                  </a:lnTo>
                  <a:lnTo>
                    <a:pt x="869" y="1238"/>
                  </a:lnTo>
                  <a:lnTo>
                    <a:pt x="890" y="1287"/>
                  </a:lnTo>
                  <a:lnTo>
                    <a:pt x="918" y="1343"/>
                  </a:lnTo>
                  <a:lnTo>
                    <a:pt x="946" y="1447"/>
                  </a:lnTo>
                  <a:lnTo>
                    <a:pt x="953" y="1516"/>
                  </a:lnTo>
                  <a:lnTo>
                    <a:pt x="966" y="1579"/>
                  </a:lnTo>
                  <a:lnTo>
                    <a:pt x="981" y="1725"/>
                  </a:lnTo>
                  <a:lnTo>
                    <a:pt x="966" y="1739"/>
                  </a:lnTo>
                  <a:lnTo>
                    <a:pt x="1008" y="1962"/>
                  </a:lnTo>
                  <a:lnTo>
                    <a:pt x="1008" y="2010"/>
                  </a:lnTo>
                  <a:lnTo>
                    <a:pt x="1015" y="2066"/>
                  </a:lnTo>
                  <a:lnTo>
                    <a:pt x="1043" y="2136"/>
                  </a:lnTo>
                  <a:lnTo>
                    <a:pt x="1064" y="2191"/>
                  </a:lnTo>
                  <a:lnTo>
                    <a:pt x="1099" y="2219"/>
                  </a:lnTo>
                  <a:lnTo>
                    <a:pt x="1141" y="2254"/>
                  </a:lnTo>
                  <a:lnTo>
                    <a:pt x="1182" y="2337"/>
                  </a:lnTo>
                  <a:lnTo>
                    <a:pt x="1196" y="2351"/>
                  </a:lnTo>
                  <a:lnTo>
                    <a:pt x="1217" y="2365"/>
                  </a:lnTo>
                  <a:lnTo>
                    <a:pt x="1273" y="2497"/>
                  </a:lnTo>
                  <a:lnTo>
                    <a:pt x="1280" y="2532"/>
                  </a:lnTo>
                  <a:lnTo>
                    <a:pt x="1335" y="2588"/>
                  </a:lnTo>
                  <a:lnTo>
                    <a:pt x="1363" y="2630"/>
                  </a:lnTo>
                  <a:lnTo>
                    <a:pt x="1384" y="2720"/>
                  </a:lnTo>
                  <a:lnTo>
                    <a:pt x="1405" y="2984"/>
                  </a:lnTo>
                  <a:lnTo>
                    <a:pt x="1370" y="3193"/>
                  </a:lnTo>
                  <a:lnTo>
                    <a:pt x="1363" y="3193"/>
                  </a:lnTo>
                  <a:lnTo>
                    <a:pt x="1363" y="3235"/>
                  </a:lnTo>
                  <a:lnTo>
                    <a:pt x="1328" y="3249"/>
                  </a:lnTo>
                  <a:lnTo>
                    <a:pt x="1314" y="3290"/>
                  </a:lnTo>
                  <a:lnTo>
                    <a:pt x="1342" y="3381"/>
                  </a:lnTo>
                  <a:lnTo>
                    <a:pt x="1370" y="3388"/>
                  </a:lnTo>
                  <a:lnTo>
                    <a:pt x="1405" y="3409"/>
                  </a:lnTo>
                  <a:lnTo>
                    <a:pt x="1405" y="3367"/>
                  </a:lnTo>
                  <a:lnTo>
                    <a:pt x="1447" y="3339"/>
                  </a:lnTo>
                  <a:lnTo>
                    <a:pt x="1600" y="3339"/>
                  </a:lnTo>
                  <a:lnTo>
                    <a:pt x="1739" y="3388"/>
                  </a:lnTo>
                  <a:lnTo>
                    <a:pt x="1787" y="3423"/>
                  </a:lnTo>
                  <a:lnTo>
                    <a:pt x="1801" y="3485"/>
                  </a:lnTo>
                  <a:lnTo>
                    <a:pt x="1787" y="3541"/>
                  </a:lnTo>
                  <a:lnTo>
                    <a:pt x="1794" y="3576"/>
                  </a:lnTo>
                  <a:lnTo>
                    <a:pt x="1773" y="3638"/>
                  </a:lnTo>
                  <a:lnTo>
                    <a:pt x="1739" y="3652"/>
                  </a:lnTo>
                  <a:lnTo>
                    <a:pt x="1711" y="3666"/>
                  </a:lnTo>
                  <a:lnTo>
                    <a:pt x="1822" y="3729"/>
                  </a:lnTo>
                  <a:lnTo>
                    <a:pt x="1989" y="3763"/>
                  </a:lnTo>
                  <a:lnTo>
                    <a:pt x="2121" y="3833"/>
                  </a:lnTo>
                  <a:lnTo>
                    <a:pt x="2163" y="3930"/>
                  </a:lnTo>
                  <a:lnTo>
                    <a:pt x="2184" y="3993"/>
                  </a:lnTo>
                  <a:lnTo>
                    <a:pt x="2309" y="4042"/>
                  </a:lnTo>
                  <a:lnTo>
                    <a:pt x="2295" y="4070"/>
                  </a:lnTo>
                  <a:lnTo>
                    <a:pt x="2330" y="4111"/>
                  </a:lnTo>
                  <a:lnTo>
                    <a:pt x="2358" y="4188"/>
                  </a:lnTo>
                  <a:lnTo>
                    <a:pt x="2386" y="4202"/>
                  </a:lnTo>
                  <a:lnTo>
                    <a:pt x="2421" y="4188"/>
                  </a:lnTo>
                  <a:lnTo>
                    <a:pt x="2476" y="4292"/>
                  </a:lnTo>
                  <a:lnTo>
                    <a:pt x="2462" y="4424"/>
                  </a:lnTo>
                  <a:lnTo>
                    <a:pt x="2421" y="4466"/>
                  </a:lnTo>
                  <a:lnTo>
                    <a:pt x="2379" y="4459"/>
                  </a:lnTo>
                  <a:lnTo>
                    <a:pt x="2330" y="4438"/>
                  </a:lnTo>
                  <a:lnTo>
                    <a:pt x="2316" y="4487"/>
                  </a:lnTo>
                  <a:lnTo>
                    <a:pt x="2316" y="4515"/>
                  </a:lnTo>
                  <a:lnTo>
                    <a:pt x="2323" y="4556"/>
                  </a:lnTo>
                  <a:lnTo>
                    <a:pt x="2393" y="4591"/>
                  </a:lnTo>
                  <a:lnTo>
                    <a:pt x="2413" y="4626"/>
                  </a:lnTo>
                  <a:lnTo>
                    <a:pt x="2427" y="4619"/>
                  </a:lnTo>
                  <a:lnTo>
                    <a:pt x="2476" y="4626"/>
                  </a:lnTo>
                  <a:lnTo>
                    <a:pt x="2476" y="4612"/>
                  </a:lnTo>
                  <a:lnTo>
                    <a:pt x="2511" y="4570"/>
                  </a:lnTo>
                  <a:lnTo>
                    <a:pt x="2497" y="4556"/>
                  </a:lnTo>
                  <a:lnTo>
                    <a:pt x="2497" y="4536"/>
                  </a:lnTo>
                  <a:lnTo>
                    <a:pt x="2518" y="4522"/>
                  </a:lnTo>
                  <a:lnTo>
                    <a:pt x="2615" y="4501"/>
                  </a:lnTo>
                  <a:lnTo>
                    <a:pt x="2643" y="4536"/>
                  </a:lnTo>
                  <a:lnTo>
                    <a:pt x="2685" y="4529"/>
                  </a:lnTo>
                  <a:lnTo>
                    <a:pt x="2907" y="4591"/>
                  </a:lnTo>
                  <a:lnTo>
                    <a:pt x="2914" y="4536"/>
                  </a:lnTo>
                  <a:lnTo>
                    <a:pt x="2956" y="4494"/>
                  </a:lnTo>
                  <a:lnTo>
                    <a:pt x="2970" y="4459"/>
                  </a:lnTo>
                  <a:lnTo>
                    <a:pt x="3019" y="4466"/>
                  </a:lnTo>
                  <a:lnTo>
                    <a:pt x="3068" y="4459"/>
                  </a:lnTo>
                  <a:lnTo>
                    <a:pt x="3179" y="4466"/>
                  </a:lnTo>
                  <a:lnTo>
                    <a:pt x="3179" y="4355"/>
                  </a:lnTo>
                  <a:lnTo>
                    <a:pt x="3130" y="4327"/>
                  </a:lnTo>
                  <a:lnTo>
                    <a:pt x="3109" y="4299"/>
                  </a:lnTo>
                  <a:lnTo>
                    <a:pt x="3095" y="4285"/>
                  </a:lnTo>
                  <a:lnTo>
                    <a:pt x="3130" y="4230"/>
                  </a:lnTo>
                  <a:lnTo>
                    <a:pt x="3130" y="4222"/>
                  </a:lnTo>
                  <a:lnTo>
                    <a:pt x="3116" y="4188"/>
                  </a:lnTo>
                  <a:lnTo>
                    <a:pt x="3151" y="4174"/>
                  </a:lnTo>
                  <a:lnTo>
                    <a:pt x="3179" y="4195"/>
                  </a:lnTo>
                  <a:lnTo>
                    <a:pt x="3207" y="4174"/>
                  </a:lnTo>
                  <a:lnTo>
                    <a:pt x="3234" y="4174"/>
                  </a:lnTo>
                  <a:lnTo>
                    <a:pt x="3262" y="4160"/>
                  </a:lnTo>
                  <a:lnTo>
                    <a:pt x="3297" y="4132"/>
                  </a:lnTo>
                  <a:lnTo>
                    <a:pt x="3283" y="4111"/>
                  </a:lnTo>
                  <a:lnTo>
                    <a:pt x="3339" y="4090"/>
                  </a:lnTo>
                  <a:lnTo>
                    <a:pt x="3374" y="4090"/>
                  </a:lnTo>
                  <a:lnTo>
                    <a:pt x="3401" y="4035"/>
                  </a:lnTo>
                  <a:lnTo>
                    <a:pt x="3408" y="4021"/>
                  </a:lnTo>
                  <a:lnTo>
                    <a:pt x="3457" y="4035"/>
                  </a:lnTo>
                  <a:lnTo>
                    <a:pt x="3478" y="4021"/>
                  </a:lnTo>
                  <a:lnTo>
                    <a:pt x="3492" y="4007"/>
                  </a:lnTo>
                  <a:lnTo>
                    <a:pt x="3492" y="3958"/>
                  </a:lnTo>
                  <a:lnTo>
                    <a:pt x="3457" y="3937"/>
                  </a:lnTo>
                  <a:lnTo>
                    <a:pt x="3443" y="3868"/>
                  </a:lnTo>
                  <a:lnTo>
                    <a:pt x="3478" y="3868"/>
                  </a:lnTo>
                  <a:lnTo>
                    <a:pt x="3499" y="3812"/>
                  </a:lnTo>
                  <a:lnTo>
                    <a:pt x="3513" y="3791"/>
                  </a:lnTo>
                  <a:lnTo>
                    <a:pt x="3457" y="3763"/>
                  </a:lnTo>
                  <a:lnTo>
                    <a:pt x="3457" y="3743"/>
                  </a:lnTo>
                  <a:lnTo>
                    <a:pt x="3422" y="3715"/>
                  </a:lnTo>
                  <a:lnTo>
                    <a:pt x="3394" y="3701"/>
                  </a:lnTo>
                  <a:lnTo>
                    <a:pt x="3429" y="3631"/>
                  </a:lnTo>
                  <a:lnTo>
                    <a:pt x="3443" y="3617"/>
                  </a:lnTo>
                  <a:lnTo>
                    <a:pt x="3492" y="3680"/>
                  </a:lnTo>
                  <a:lnTo>
                    <a:pt x="3499" y="3652"/>
                  </a:lnTo>
                  <a:lnTo>
                    <a:pt x="3513" y="3610"/>
                  </a:lnTo>
                  <a:lnTo>
                    <a:pt x="3568" y="3582"/>
                  </a:lnTo>
                  <a:lnTo>
                    <a:pt x="3638" y="3597"/>
                  </a:lnTo>
                  <a:lnTo>
                    <a:pt x="3631" y="3576"/>
                  </a:lnTo>
                  <a:lnTo>
                    <a:pt x="3652" y="3569"/>
                  </a:lnTo>
                  <a:lnTo>
                    <a:pt x="3700" y="3513"/>
                  </a:lnTo>
                  <a:lnTo>
                    <a:pt x="3742" y="3520"/>
                  </a:lnTo>
                  <a:lnTo>
                    <a:pt x="3742" y="3506"/>
                  </a:lnTo>
                  <a:lnTo>
                    <a:pt x="3742" y="3471"/>
                  </a:lnTo>
                  <a:lnTo>
                    <a:pt x="3728" y="3443"/>
                  </a:lnTo>
                  <a:lnTo>
                    <a:pt x="3700" y="3436"/>
                  </a:lnTo>
                  <a:lnTo>
                    <a:pt x="3728" y="3353"/>
                  </a:lnTo>
                  <a:lnTo>
                    <a:pt x="3728" y="3276"/>
                  </a:lnTo>
                  <a:lnTo>
                    <a:pt x="3756" y="3193"/>
                  </a:lnTo>
                  <a:lnTo>
                    <a:pt x="3763" y="3186"/>
                  </a:lnTo>
                  <a:lnTo>
                    <a:pt x="3784" y="3109"/>
                  </a:lnTo>
                  <a:lnTo>
                    <a:pt x="3735" y="3082"/>
                  </a:lnTo>
                  <a:lnTo>
                    <a:pt x="3708" y="3109"/>
                  </a:lnTo>
                  <a:lnTo>
                    <a:pt x="3687" y="3061"/>
                  </a:lnTo>
                  <a:lnTo>
                    <a:pt x="3693" y="3040"/>
                  </a:lnTo>
                  <a:lnTo>
                    <a:pt x="3673" y="2957"/>
                  </a:lnTo>
                  <a:lnTo>
                    <a:pt x="3687" y="2915"/>
                  </a:lnTo>
                  <a:lnTo>
                    <a:pt x="3742" y="2859"/>
                  </a:lnTo>
                  <a:lnTo>
                    <a:pt x="3805" y="2831"/>
                  </a:lnTo>
                  <a:lnTo>
                    <a:pt x="3840" y="2824"/>
                  </a:lnTo>
                  <a:lnTo>
                    <a:pt x="3881" y="2720"/>
                  </a:lnTo>
                  <a:lnTo>
                    <a:pt x="3881" y="2685"/>
                  </a:lnTo>
                  <a:lnTo>
                    <a:pt x="3902" y="2685"/>
                  </a:lnTo>
                  <a:lnTo>
                    <a:pt x="3965" y="2713"/>
                  </a:lnTo>
                  <a:lnTo>
                    <a:pt x="4021" y="2678"/>
                  </a:lnTo>
                  <a:lnTo>
                    <a:pt x="4062" y="2664"/>
                  </a:lnTo>
                  <a:lnTo>
                    <a:pt x="4146" y="2616"/>
                  </a:lnTo>
                  <a:lnTo>
                    <a:pt x="4153" y="2616"/>
                  </a:lnTo>
                  <a:lnTo>
                    <a:pt x="4181" y="2588"/>
                  </a:lnTo>
                  <a:lnTo>
                    <a:pt x="4132" y="2546"/>
                  </a:lnTo>
                  <a:lnTo>
                    <a:pt x="4118" y="2567"/>
                  </a:lnTo>
                  <a:lnTo>
                    <a:pt x="4097" y="2616"/>
                  </a:lnTo>
                  <a:lnTo>
                    <a:pt x="4035" y="2588"/>
                  </a:lnTo>
                  <a:lnTo>
                    <a:pt x="4021" y="2553"/>
                  </a:lnTo>
                  <a:lnTo>
                    <a:pt x="4035" y="2483"/>
                  </a:lnTo>
                  <a:lnTo>
                    <a:pt x="3986" y="2421"/>
                  </a:lnTo>
                  <a:lnTo>
                    <a:pt x="3937" y="2428"/>
                  </a:lnTo>
                  <a:lnTo>
                    <a:pt x="3930" y="2351"/>
                  </a:lnTo>
                  <a:lnTo>
                    <a:pt x="3916" y="2351"/>
                  </a:lnTo>
                  <a:lnTo>
                    <a:pt x="3860" y="2351"/>
                  </a:lnTo>
                  <a:lnTo>
                    <a:pt x="3854" y="2323"/>
                  </a:lnTo>
                  <a:lnTo>
                    <a:pt x="3902" y="2275"/>
                  </a:lnTo>
                  <a:lnTo>
                    <a:pt x="3958" y="2268"/>
                  </a:lnTo>
                  <a:lnTo>
                    <a:pt x="3972" y="2240"/>
                  </a:lnTo>
                  <a:lnTo>
                    <a:pt x="4027" y="2198"/>
                  </a:lnTo>
                  <a:lnTo>
                    <a:pt x="4048" y="2198"/>
                  </a:lnTo>
                  <a:lnTo>
                    <a:pt x="4048" y="2184"/>
                  </a:lnTo>
                  <a:lnTo>
                    <a:pt x="4027" y="2163"/>
                  </a:lnTo>
                  <a:lnTo>
                    <a:pt x="3958" y="2122"/>
                  </a:lnTo>
                  <a:lnTo>
                    <a:pt x="3986" y="2066"/>
                  </a:lnTo>
                  <a:lnTo>
                    <a:pt x="4048" y="2066"/>
                  </a:lnTo>
                  <a:lnTo>
                    <a:pt x="4062" y="2073"/>
                  </a:lnTo>
                  <a:lnTo>
                    <a:pt x="4090" y="1990"/>
                  </a:lnTo>
                  <a:lnTo>
                    <a:pt x="4160" y="1892"/>
                  </a:lnTo>
                  <a:lnTo>
                    <a:pt x="4118" y="1829"/>
                  </a:lnTo>
                  <a:lnTo>
                    <a:pt x="4132" y="1823"/>
                  </a:lnTo>
                  <a:lnTo>
                    <a:pt x="4160" y="1809"/>
                  </a:lnTo>
                  <a:lnTo>
                    <a:pt x="4215" y="1774"/>
                  </a:lnTo>
                  <a:lnTo>
                    <a:pt x="4215" y="1732"/>
                  </a:lnTo>
                  <a:lnTo>
                    <a:pt x="4285" y="1739"/>
                  </a:lnTo>
                  <a:lnTo>
                    <a:pt x="4313" y="1697"/>
                  </a:lnTo>
                  <a:lnTo>
                    <a:pt x="4327" y="1697"/>
                  </a:lnTo>
                  <a:lnTo>
                    <a:pt x="4327" y="1739"/>
                  </a:lnTo>
                  <a:lnTo>
                    <a:pt x="4361" y="1739"/>
                  </a:lnTo>
                  <a:lnTo>
                    <a:pt x="4361" y="1677"/>
                  </a:lnTo>
                  <a:lnTo>
                    <a:pt x="4389" y="1683"/>
                  </a:lnTo>
                  <a:lnTo>
                    <a:pt x="4424" y="1677"/>
                  </a:lnTo>
                  <a:lnTo>
                    <a:pt x="4361" y="1614"/>
                  </a:lnTo>
                  <a:lnTo>
                    <a:pt x="4354" y="1600"/>
                  </a:lnTo>
                  <a:lnTo>
                    <a:pt x="4313" y="1572"/>
                  </a:lnTo>
                  <a:lnTo>
                    <a:pt x="4278" y="1551"/>
                  </a:lnTo>
                  <a:lnTo>
                    <a:pt x="4229" y="1565"/>
                  </a:lnTo>
                  <a:lnTo>
                    <a:pt x="4229" y="1579"/>
                  </a:lnTo>
                  <a:lnTo>
                    <a:pt x="4167" y="1572"/>
                  </a:lnTo>
                  <a:lnTo>
                    <a:pt x="4132" y="1600"/>
                  </a:lnTo>
                  <a:lnTo>
                    <a:pt x="4125" y="1628"/>
                  </a:lnTo>
                  <a:lnTo>
                    <a:pt x="4083" y="1565"/>
                  </a:lnTo>
                  <a:lnTo>
                    <a:pt x="4035" y="1579"/>
                  </a:lnTo>
                  <a:lnTo>
                    <a:pt x="3986" y="1579"/>
                  </a:lnTo>
                  <a:lnTo>
                    <a:pt x="3930" y="1607"/>
                  </a:lnTo>
                  <a:lnTo>
                    <a:pt x="3916" y="1593"/>
                  </a:lnTo>
                  <a:lnTo>
                    <a:pt x="3881" y="1572"/>
                  </a:lnTo>
                  <a:lnTo>
                    <a:pt x="3833" y="1565"/>
                  </a:lnTo>
                  <a:lnTo>
                    <a:pt x="3791" y="1565"/>
                  </a:lnTo>
                  <a:lnTo>
                    <a:pt x="3728" y="1510"/>
                  </a:lnTo>
                  <a:lnTo>
                    <a:pt x="3673" y="1482"/>
                  </a:lnTo>
                  <a:lnTo>
                    <a:pt x="3673" y="1454"/>
                  </a:lnTo>
                  <a:lnTo>
                    <a:pt x="3652" y="1454"/>
                  </a:lnTo>
                  <a:lnTo>
                    <a:pt x="3603" y="1447"/>
                  </a:lnTo>
                  <a:lnTo>
                    <a:pt x="3561" y="1454"/>
                  </a:lnTo>
                  <a:lnTo>
                    <a:pt x="3554" y="1454"/>
                  </a:lnTo>
                  <a:lnTo>
                    <a:pt x="3499" y="1412"/>
                  </a:lnTo>
                  <a:lnTo>
                    <a:pt x="3464" y="1377"/>
                  </a:lnTo>
                  <a:lnTo>
                    <a:pt x="3422" y="1364"/>
                  </a:lnTo>
                  <a:lnTo>
                    <a:pt x="3339" y="1308"/>
                  </a:lnTo>
                  <a:lnTo>
                    <a:pt x="3339" y="1252"/>
                  </a:lnTo>
                  <a:lnTo>
                    <a:pt x="3339" y="1210"/>
                  </a:lnTo>
                  <a:lnTo>
                    <a:pt x="3283" y="1176"/>
                  </a:lnTo>
                  <a:lnTo>
                    <a:pt x="3304" y="1141"/>
                  </a:lnTo>
                  <a:lnTo>
                    <a:pt x="3248" y="1092"/>
                  </a:lnTo>
                  <a:lnTo>
                    <a:pt x="3228" y="1050"/>
                  </a:lnTo>
                  <a:lnTo>
                    <a:pt x="3234" y="1037"/>
                  </a:lnTo>
                  <a:lnTo>
                    <a:pt x="3248" y="1037"/>
                  </a:lnTo>
                  <a:lnTo>
                    <a:pt x="3241" y="995"/>
                  </a:lnTo>
                  <a:lnTo>
                    <a:pt x="3283" y="988"/>
                  </a:lnTo>
                  <a:lnTo>
                    <a:pt x="3311" y="939"/>
                  </a:lnTo>
                  <a:lnTo>
                    <a:pt x="3367" y="856"/>
                  </a:lnTo>
                  <a:lnTo>
                    <a:pt x="3401" y="786"/>
                  </a:lnTo>
                  <a:lnTo>
                    <a:pt x="3401" y="779"/>
                  </a:lnTo>
                  <a:lnTo>
                    <a:pt x="3394" y="765"/>
                  </a:lnTo>
                  <a:lnTo>
                    <a:pt x="3339" y="765"/>
                  </a:lnTo>
                  <a:lnTo>
                    <a:pt x="3297" y="765"/>
                  </a:lnTo>
                  <a:lnTo>
                    <a:pt x="3248" y="807"/>
                  </a:lnTo>
                  <a:lnTo>
                    <a:pt x="3228" y="814"/>
                  </a:lnTo>
                  <a:lnTo>
                    <a:pt x="3179" y="779"/>
                  </a:lnTo>
                  <a:lnTo>
                    <a:pt x="3130" y="793"/>
                  </a:lnTo>
                  <a:lnTo>
                    <a:pt x="3130" y="786"/>
                  </a:lnTo>
                  <a:lnTo>
                    <a:pt x="3151" y="751"/>
                  </a:lnTo>
                  <a:lnTo>
                    <a:pt x="3179" y="724"/>
                  </a:lnTo>
                  <a:lnTo>
                    <a:pt x="3172" y="696"/>
                  </a:lnTo>
                  <a:lnTo>
                    <a:pt x="3165" y="689"/>
                  </a:lnTo>
                  <a:lnTo>
                    <a:pt x="3081" y="675"/>
                  </a:lnTo>
                  <a:lnTo>
                    <a:pt x="3068" y="696"/>
                  </a:lnTo>
                  <a:lnTo>
                    <a:pt x="3033" y="689"/>
                  </a:lnTo>
                  <a:lnTo>
                    <a:pt x="3019" y="696"/>
                  </a:lnTo>
                  <a:lnTo>
                    <a:pt x="3005" y="682"/>
                  </a:lnTo>
                  <a:lnTo>
                    <a:pt x="2970" y="647"/>
                  </a:lnTo>
                  <a:lnTo>
                    <a:pt x="2921" y="619"/>
                  </a:lnTo>
                  <a:lnTo>
                    <a:pt x="2907" y="612"/>
                  </a:lnTo>
                  <a:lnTo>
                    <a:pt x="2914" y="577"/>
                  </a:lnTo>
                  <a:lnTo>
                    <a:pt x="2866" y="522"/>
                  </a:lnTo>
                  <a:lnTo>
                    <a:pt x="2803" y="577"/>
                  </a:lnTo>
                  <a:lnTo>
                    <a:pt x="2803" y="591"/>
                  </a:lnTo>
                  <a:lnTo>
                    <a:pt x="2768" y="591"/>
                  </a:lnTo>
                  <a:lnTo>
                    <a:pt x="2713" y="598"/>
                  </a:lnTo>
                  <a:lnTo>
                    <a:pt x="2692" y="633"/>
                  </a:lnTo>
                  <a:lnTo>
                    <a:pt x="2650" y="661"/>
                  </a:lnTo>
                  <a:lnTo>
                    <a:pt x="2629" y="689"/>
                  </a:lnTo>
                  <a:lnTo>
                    <a:pt x="2615" y="689"/>
                  </a:lnTo>
                  <a:lnTo>
                    <a:pt x="2490" y="710"/>
                  </a:lnTo>
                  <a:lnTo>
                    <a:pt x="2518" y="751"/>
                  </a:lnTo>
                  <a:lnTo>
                    <a:pt x="2594" y="793"/>
                  </a:lnTo>
                  <a:lnTo>
                    <a:pt x="2594" y="814"/>
                  </a:lnTo>
                  <a:lnTo>
                    <a:pt x="2574" y="821"/>
                  </a:lnTo>
                  <a:lnTo>
                    <a:pt x="2490" y="82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75">
              <a:extLst>
                <a:ext uri="{FF2B5EF4-FFF2-40B4-BE49-F238E27FC236}">
                  <a16:creationId xmlns:a16="http://schemas.microsoft.com/office/drawing/2014/main" id="{324B2B57-B2EB-4242-8E25-59353F6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3696" y="6871116"/>
              <a:ext cx="258888" cy="163628"/>
            </a:xfrm>
            <a:custGeom>
              <a:avLst/>
              <a:gdLst>
                <a:gd name="T0" fmla="*/ 425 w 551"/>
                <a:gd name="T1" fmla="*/ 132 h 349"/>
                <a:gd name="T2" fmla="*/ 411 w 551"/>
                <a:gd name="T3" fmla="*/ 160 h 349"/>
                <a:gd name="T4" fmla="*/ 348 w 551"/>
                <a:gd name="T5" fmla="*/ 132 h 349"/>
                <a:gd name="T6" fmla="*/ 376 w 551"/>
                <a:gd name="T7" fmla="*/ 118 h 349"/>
                <a:gd name="T8" fmla="*/ 265 w 551"/>
                <a:gd name="T9" fmla="*/ 97 h 349"/>
                <a:gd name="T10" fmla="*/ 258 w 551"/>
                <a:gd name="T11" fmla="*/ 97 h 349"/>
                <a:gd name="T12" fmla="*/ 278 w 551"/>
                <a:gd name="T13" fmla="*/ 118 h 349"/>
                <a:gd name="T14" fmla="*/ 265 w 551"/>
                <a:gd name="T15" fmla="*/ 139 h 349"/>
                <a:gd name="T16" fmla="*/ 265 w 551"/>
                <a:gd name="T17" fmla="*/ 153 h 349"/>
                <a:gd name="T18" fmla="*/ 258 w 551"/>
                <a:gd name="T19" fmla="*/ 160 h 349"/>
                <a:gd name="T20" fmla="*/ 237 w 551"/>
                <a:gd name="T21" fmla="*/ 160 h 349"/>
                <a:gd name="T22" fmla="*/ 237 w 551"/>
                <a:gd name="T23" fmla="*/ 181 h 349"/>
                <a:gd name="T24" fmla="*/ 202 w 551"/>
                <a:gd name="T25" fmla="*/ 181 h 349"/>
                <a:gd name="T26" fmla="*/ 153 w 551"/>
                <a:gd name="T27" fmla="*/ 132 h 349"/>
                <a:gd name="T28" fmla="*/ 105 w 551"/>
                <a:gd name="T29" fmla="*/ 139 h 349"/>
                <a:gd name="T30" fmla="*/ 63 w 551"/>
                <a:gd name="T31" fmla="*/ 139 h 349"/>
                <a:gd name="T32" fmla="*/ 21 w 551"/>
                <a:gd name="T33" fmla="*/ 167 h 349"/>
                <a:gd name="T34" fmla="*/ 0 w 551"/>
                <a:gd name="T35" fmla="*/ 216 h 349"/>
                <a:gd name="T36" fmla="*/ 28 w 551"/>
                <a:gd name="T37" fmla="*/ 278 h 349"/>
                <a:gd name="T38" fmla="*/ 28 w 551"/>
                <a:gd name="T39" fmla="*/ 285 h 349"/>
                <a:gd name="T40" fmla="*/ 91 w 551"/>
                <a:gd name="T41" fmla="*/ 320 h 349"/>
                <a:gd name="T42" fmla="*/ 91 w 551"/>
                <a:gd name="T43" fmla="*/ 313 h 349"/>
                <a:gd name="T44" fmla="*/ 132 w 551"/>
                <a:gd name="T45" fmla="*/ 292 h 349"/>
                <a:gd name="T46" fmla="*/ 223 w 551"/>
                <a:gd name="T47" fmla="*/ 320 h 349"/>
                <a:gd name="T48" fmla="*/ 216 w 551"/>
                <a:gd name="T49" fmla="*/ 278 h 349"/>
                <a:gd name="T50" fmla="*/ 265 w 551"/>
                <a:gd name="T51" fmla="*/ 278 h 349"/>
                <a:gd name="T52" fmla="*/ 286 w 551"/>
                <a:gd name="T53" fmla="*/ 292 h 349"/>
                <a:gd name="T54" fmla="*/ 299 w 551"/>
                <a:gd name="T55" fmla="*/ 285 h 349"/>
                <a:gd name="T56" fmla="*/ 320 w 551"/>
                <a:gd name="T57" fmla="*/ 250 h 349"/>
                <a:gd name="T58" fmla="*/ 348 w 551"/>
                <a:gd name="T59" fmla="*/ 257 h 349"/>
                <a:gd name="T60" fmla="*/ 355 w 551"/>
                <a:gd name="T61" fmla="*/ 292 h 349"/>
                <a:gd name="T62" fmla="*/ 362 w 551"/>
                <a:gd name="T63" fmla="*/ 236 h 349"/>
                <a:gd name="T64" fmla="*/ 418 w 551"/>
                <a:gd name="T65" fmla="*/ 250 h 349"/>
                <a:gd name="T66" fmla="*/ 432 w 551"/>
                <a:gd name="T67" fmla="*/ 313 h 349"/>
                <a:gd name="T68" fmla="*/ 466 w 551"/>
                <a:gd name="T69" fmla="*/ 348 h 349"/>
                <a:gd name="T70" fmla="*/ 487 w 551"/>
                <a:gd name="T71" fmla="*/ 348 h 349"/>
                <a:gd name="T72" fmla="*/ 515 w 551"/>
                <a:gd name="T73" fmla="*/ 348 h 349"/>
                <a:gd name="T74" fmla="*/ 529 w 551"/>
                <a:gd name="T75" fmla="*/ 348 h 349"/>
                <a:gd name="T76" fmla="*/ 543 w 551"/>
                <a:gd name="T77" fmla="*/ 299 h 349"/>
                <a:gd name="T78" fmla="*/ 494 w 551"/>
                <a:gd name="T79" fmla="*/ 264 h 349"/>
                <a:gd name="T80" fmla="*/ 494 w 551"/>
                <a:gd name="T81" fmla="*/ 250 h 349"/>
                <a:gd name="T82" fmla="*/ 466 w 551"/>
                <a:gd name="T83" fmla="*/ 236 h 349"/>
                <a:gd name="T84" fmla="*/ 494 w 551"/>
                <a:gd name="T85" fmla="*/ 230 h 349"/>
                <a:gd name="T86" fmla="*/ 522 w 551"/>
                <a:gd name="T87" fmla="*/ 216 h 349"/>
                <a:gd name="T88" fmla="*/ 550 w 551"/>
                <a:gd name="T89" fmla="*/ 195 h 349"/>
                <a:gd name="T90" fmla="*/ 550 w 551"/>
                <a:gd name="T91" fmla="*/ 160 h 349"/>
                <a:gd name="T92" fmla="*/ 543 w 551"/>
                <a:gd name="T93" fmla="*/ 97 h 349"/>
                <a:gd name="T94" fmla="*/ 550 w 551"/>
                <a:gd name="T95" fmla="*/ 49 h 349"/>
                <a:gd name="T96" fmla="*/ 522 w 551"/>
                <a:gd name="T97" fmla="*/ 7 h 349"/>
                <a:gd name="T98" fmla="*/ 494 w 551"/>
                <a:gd name="T99" fmla="*/ 0 h 349"/>
                <a:gd name="T100" fmla="*/ 466 w 551"/>
                <a:gd name="T101" fmla="*/ 56 h 349"/>
                <a:gd name="T102" fmla="*/ 459 w 551"/>
                <a:gd name="T103" fmla="*/ 84 h 349"/>
                <a:gd name="T104" fmla="*/ 425 w 551"/>
                <a:gd name="T105" fmla="*/ 118 h 349"/>
                <a:gd name="T106" fmla="*/ 425 w 551"/>
                <a:gd name="T107" fmla="*/ 13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1" h="349">
                  <a:moveTo>
                    <a:pt x="425" y="132"/>
                  </a:moveTo>
                  <a:lnTo>
                    <a:pt x="411" y="160"/>
                  </a:lnTo>
                  <a:lnTo>
                    <a:pt x="348" y="132"/>
                  </a:lnTo>
                  <a:lnTo>
                    <a:pt x="376" y="118"/>
                  </a:lnTo>
                  <a:lnTo>
                    <a:pt x="265" y="97"/>
                  </a:lnTo>
                  <a:lnTo>
                    <a:pt x="258" y="97"/>
                  </a:lnTo>
                  <a:lnTo>
                    <a:pt x="278" y="118"/>
                  </a:lnTo>
                  <a:lnTo>
                    <a:pt x="265" y="139"/>
                  </a:lnTo>
                  <a:lnTo>
                    <a:pt x="265" y="153"/>
                  </a:lnTo>
                  <a:lnTo>
                    <a:pt x="258" y="160"/>
                  </a:lnTo>
                  <a:lnTo>
                    <a:pt x="237" y="160"/>
                  </a:lnTo>
                  <a:lnTo>
                    <a:pt x="237" y="181"/>
                  </a:lnTo>
                  <a:lnTo>
                    <a:pt x="202" y="181"/>
                  </a:lnTo>
                  <a:lnTo>
                    <a:pt x="153" y="132"/>
                  </a:lnTo>
                  <a:lnTo>
                    <a:pt x="105" y="139"/>
                  </a:lnTo>
                  <a:lnTo>
                    <a:pt x="63" y="139"/>
                  </a:lnTo>
                  <a:lnTo>
                    <a:pt x="21" y="167"/>
                  </a:lnTo>
                  <a:lnTo>
                    <a:pt x="0" y="216"/>
                  </a:lnTo>
                  <a:lnTo>
                    <a:pt x="28" y="278"/>
                  </a:lnTo>
                  <a:lnTo>
                    <a:pt x="28" y="285"/>
                  </a:lnTo>
                  <a:lnTo>
                    <a:pt x="91" y="320"/>
                  </a:lnTo>
                  <a:lnTo>
                    <a:pt x="91" y="313"/>
                  </a:lnTo>
                  <a:lnTo>
                    <a:pt x="132" y="292"/>
                  </a:lnTo>
                  <a:lnTo>
                    <a:pt x="223" y="320"/>
                  </a:lnTo>
                  <a:lnTo>
                    <a:pt x="216" y="278"/>
                  </a:lnTo>
                  <a:lnTo>
                    <a:pt x="265" y="278"/>
                  </a:lnTo>
                  <a:lnTo>
                    <a:pt x="286" y="292"/>
                  </a:lnTo>
                  <a:lnTo>
                    <a:pt x="299" y="285"/>
                  </a:lnTo>
                  <a:lnTo>
                    <a:pt x="320" y="250"/>
                  </a:lnTo>
                  <a:lnTo>
                    <a:pt x="348" y="257"/>
                  </a:lnTo>
                  <a:lnTo>
                    <a:pt x="355" y="292"/>
                  </a:lnTo>
                  <a:lnTo>
                    <a:pt x="362" y="236"/>
                  </a:lnTo>
                  <a:lnTo>
                    <a:pt x="418" y="250"/>
                  </a:lnTo>
                  <a:lnTo>
                    <a:pt x="432" y="313"/>
                  </a:lnTo>
                  <a:lnTo>
                    <a:pt x="466" y="348"/>
                  </a:lnTo>
                  <a:lnTo>
                    <a:pt x="487" y="348"/>
                  </a:lnTo>
                  <a:lnTo>
                    <a:pt x="515" y="348"/>
                  </a:lnTo>
                  <a:lnTo>
                    <a:pt x="529" y="348"/>
                  </a:lnTo>
                  <a:lnTo>
                    <a:pt x="543" y="299"/>
                  </a:lnTo>
                  <a:lnTo>
                    <a:pt x="494" y="264"/>
                  </a:lnTo>
                  <a:lnTo>
                    <a:pt x="494" y="250"/>
                  </a:lnTo>
                  <a:lnTo>
                    <a:pt x="466" y="236"/>
                  </a:lnTo>
                  <a:lnTo>
                    <a:pt x="494" y="230"/>
                  </a:lnTo>
                  <a:lnTo>
                    <a:pt x="522" y="216"/>
                  </a:lnTo>
                  <a:lnTo>
                    <a:pt x="550" y="195"/>
                  </a:lnTo>
                  <a:lnTo>
                    <a:pt x="550" y="160"/>
                  </a:lnTo>
                  <a:lnTo>
                    <a:pt x="543" y="97"/>
                  </a:lnTo>
                  <a:lnTo>
                    <a:pt x="550" y="49"/>
                  </a:lnTo>
                  <a:lnTo>
                    <a:pt x="522" y="7"/>
                  </a:lnTo>
                  <a:lnTo>
                    <a:pt x="494" y="0"/>
                  </a:lnTo>
                  <a:lnTo>
                    <a:pt x="466" y="56"/>
                  </a:lnTo>
                  <a:lnTo>
                    <a:pt x="459" y="84"/>
                  </a:lnTo>
                  <a:lnTo>
                    <a:pt x="425" y="118"/>
                  </a:lnTo>
                  <a:lnTo>
                    <a:pt x="425" y="13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76">
              <a:extLst>
                <a:ext uri="{FF2B5EF4-FFF2-40B4-BE49-F238E27FC236}">
                  <a16:creationId xmlns:a16="http://schemas.microsoft.com/office/drawing/2014/main" id="{6C87C5AE-BE0C-DF43-9161-ACBBFAC3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1890" y="7368215"/>
              <a:ext cx="53848" cy="72493"/>
            </a:xfrm>
            <a:custGeom>
              <a:avLst/>
              <a:gdLst>
                <a:gd name="T0" fmla="*/ 56 w 113"/>
                <a:gd name="T1" fmla="*/ 14 h 154"/>
                <a:gd name="T2" fmla="*/ 84 w 113"/>
                <a:gd name="T3" fmla="*/ 42 h 154"/>
                <a:gd name="T4" fmla="*/ 98 w 113"/>
                <a:gd name="T5" fmla="*/ 77 h 154"/>
                <a:gd name="T6" fmla="*/ 112 w 113"/>
                <a:gd name="T7" fmla="*/ 112 h 154"/>
                <a:gd name="T8" fmla="*/ 91 w 113"/>
                <a:gd name="T9" fmla="*/ 153 h 154"/>
                <a:gd name="T10" fmla="*/ 77 w 113"/>
                <a:gd name="T11" fmla="*/ 146 h 154"/>
                <a:gd name="T12" fmla="*/ 28 w 113"/>
                <a:gd name="T13" fmla="*/ 91 h 154"/>
                <a:gd name="T14" fmla="*/ 14 w 113"/>
                <a:gd name="T15" fmla="*/ 77 h 154"/>
                <a:gd name="T16" fmla="*/ 0 w 113"/>
                <a:gd name="T17" fmla="*/ 49 h 154"/>
                <a:gd name="T18" fmla="*/ 21 w 113"/>
                <a:gd name="T19" fmla="*/ 49 h 154"/>
                <a:gd name="T20" fmla="*/ 28 w 113"/>
                <a:gd name="T21" fmla="*/ 0 h 154"/>
                <a:gd name="T22" fmla="*/ 56 w 113"/>
                <a:gd name="T23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54">
                  <a:moveTo>
                    <a:pt x="56" y="14"/>
                  </a:moveTo>
                  <a:lnTo>
                    <a:pt x="84" y="42"/>
                  </a:lnTo>
                  <a:lnTo>
                    <a:pt x="98" y="77"/>
                  </a:lnTo>
                  <a:lnTo>
                    <a:pt x="112" y="112"/>
                  </a:lnTo>
                  <a:lnTo>
                    <a:pt x="91" y="153"/>
                  </a:lnTo>
                  <a:lnTo>
                    <a:pt x="77" y="146"/>
                  </a:lnTo>
                  <a:lnTo>
                    <a:pt x="28" y="91"/>
                  </a:lnTo>
                  <a:lnTo>
                    <a:pt x="14" y="77"/>
                  </a:lnTo>
                  <a:lnTo>
                    <a:pt x="0" y="49"/>
                  </a:lnTo>
                  <a:lnTo>
                    <a:pt x="21" y="49"/>
                  </a:lnTo>
                  <a:lnTo>
                    <a:pt x="28" y="0"/>
                  </a:lnTo>
                  <a:lnTo>
                    <a:pt x="56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77">
              <a:extLst>
                <a:ext uri="{FF2B5EF4-FFF2-40B4-BE49-F238E27FC236}">
                  <a16:creationId xmlns:a16="http://schemas.microsoft.com/office/drawing/2014/main" id="{A6BEECC7-4C30-1B40-901D-33BB776A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518" y="6670205"/>
              <a:ext cx="37280" cy="66280"/>
            </a:xfrm>
            <a:custGeom>
              <a:avLst/>
              <a:gdLst>
                <a:gd name="T0" fmla="*/ 56 w 78"/>
                <a:gd name="T1" fmla="*/ 0 h 140"/>
                <a:gd name="T2" fmla="*/ 77 w 78"/>
                <a:gd name="T3" fmla="*/ 41 h 140"/>
                <a:gd name="T4" fmla="*/ 77 w 78"/>
                <a:gd name="T5" fmla="*/ 69 h 140"/>
                <a:gd name="T6" fmla="*/ 70 w 78"/>
                <a:gd name="T7" fmla="*/ 90 h 140"/>
                <a:gd name="T8" fmla="*/ 21 w 78"/>
                <a:gd name="T9" fmla="*/ 139 h 140"/>
                <a:gd name="T10" fmla="*/ 0 w 78"/>
                <a:gd name="T11" fmla="*/ 90 h 140"/>
                <a:gd name="T12" fmla="*/ 21 w 78"/>
                <a:gd name="T13" fmla="*/ 7 h 140"/>
                <a:gd name="T14" fmla="*/ 42 w 78"/>
                <a:gd name="T15" fmla="*/ 0 h 140"/>
                <a:gd name="T16" fmla="*/ 56 w 7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0">
                  <a:moveTo>
                    <a:pt x="56" y="0"/>
                  </a:moveTo>
                  <a:lnTo>
                    <a:pt x="77" y="41"/>
                  </a:lnTo>
                  <a:lnTo>
                    <a:pt x="77" y="69"/>
                  </a:lnTo>
                  <a:lnTo>
                    <a:pt x="70" y="90"/>
                  </a:lnTo>
                  <a:lnTo>
                    <a:pt x="21" y="139"/>
                  </a:lnTo>
                  <a:lnTo>
                    <a:pt x="0" y="90"/>
                  </a:lnTo>
                  <a:lnTo>
                    <a:pt x="21" y="7"/>
                  </a:lnTo>
                  <a:lnTo>
                    <a:pt x="42" y="0"/>
                  </a:lnTo>
                  <a:lnTo>
                    <a:pt x="56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78">
              <a:extLst>
                <a:ext uri="{FF2B5EF4-FFF2-40B4-BE49-F238E27FC236}">
                  <a16:creationId xmlns:a16="http://schemas.microsoft.com/office/drawing/2014/main" id="{16B59583-773C-CD48-A96D-D437C830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8131" y="7134165"/>
              <a:ext cx="43493" cy="45567"/>
            </a:xfrm>
            <a:custGeom>
              <a:avLst/>
              <a:gdLst>
                <a:gd name="T0" fmla="*/ 21 w 91"/>
                <a:gd name="T1" fmla="*/ 62 h 98"/>
                <a:gd name="T2" fmla="*/ 56 w 91"/>
                <a:gd name="T3" fmla="*/ 41 h 98"/>
                <a:gd name="T4" fmla="*/ 63 w 91"/>
                <a:gd name="T5" fmla="*/ 0 h 98"/>
                <a:gd name="T6" fmla="*/ 69 w 91"/>
                <a:gd name="T7" fmla="*/ 34 h 98"/>
                <a:gd name="T8" fmla="*/ 90 w 91"/>
                <a:gd name="T9" fmla="*/ 69 h 98"/>
                <a:gd name="T10" fmla="*/ 90 w 91"/>
                <a:gd name="T11" fmla="*/ 90 h 98"/>
                <a:gd name="T12" fmla="*/ 63 w 91"/>
                <a:gd name="T13" fmla="*/ 97 h 98"/>
                <a:gd name="T14" fmla="*/ 0 w 91"/>
                <a:gd name="T15" fmla="*/ 83 h 98"/>
                <a:gd name="T16" fmla="*/ 21 w 91"/>
                <a:gd name="T17" fmla="*/ 6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8">
                  <a:moveTo>
                    <a:pt x="21" y="62"/>
                  </a:moveTo>
                  <a:lnTo>
                    <a:pt x="56" y="41"/>
                  </a:lnTo>
                  <a:lnTo>
                    <a:pt x="63" y="0"/>
                  </a:lnTo>
                  <a:lnTo>
                    <a:pt x="69" y="34"/>
                  </a:lnTo>
                  <a:lnTo>
                    <a:pt x="90" y="69"/>
                  </a:lnTo>
                  <a:lnTo>
                    <a:pt x="90" y="90"/>
                  </a:lnTo>
                  <a:lnTo>
                    <a:pt x="63" y="97"/>
                  </a:lnTo>
                  <a:lnTo>
                    <a:pt x="0" y="83"/>
                  </a:lnTo>
                  <a:lnTo>
                    <a:pt x="21" y="6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79">
              <a:extLst>
                <a:ext uri="{FF2B5EF4-FFF2-40B4-BE49-F238E27FC236}">
                  <a16:creationId xmlns:a16="http://schemas.microsoft.com/office/drawing/2014/main" id="{9C8F6074-0155-584F-BF72-459F75F4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743" y="7407568"/>
              <a:ext cx="22783" cy="33140"/>
            </a:xfrm>
            <a:custGeom>
              <a:avLst/>
              <a:gdLst>
                <a:gd name="T0" fmla="*/ 42 w 50"/>
                <a:gd name="T1" fmla="*/ 69 h 70"/>
                <a:gd name="T2" fmla="*/ 49 w 50"/>
                <a:gd name="T3" fmla="*/ 69 h 70"/>
                <a:gd name="T4" fmla="*/ 49 w 50"/>
                <a:gd name="T5" fmla="*/ 28 h 70"/>
                <a:gd name="T6" fmla="*/ 35 w 50"/>
                <a:gd name="T7" fmla="*/ 0 h 70"/>
                <a:gd name="T8" fmla="*/ 7 w 50"/>
                <a:gd name="T9" fmla="*/ 7 h 70"/>
                <a:gd name="T10" fmla="*/ 0 w 50"/>
                <a:gd name="T11" fmla="*/ 69 h 70"/>
                <a:gd name="T12" fmla="*/ 42 w 50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0">
                  <a:moveTo>
                    <a:pt x="42" y="69"/>
                  </a:moveTo>
                  <a:lnTo>
                    <a:pt x="49" y="69"/>
                  </a:lnTo>
                  <a:lnTo>
                    <a:pt x="49" y="28"/>
                  </a:lnTo>
                  <a:lnTo>
                    <a:pt x="35" y="0"/>
                  </a:lnTo>
                  <a:lnTo>
                    <a:pt x="7" y="7"/>
                  </a:lnTo>
                  <a:lnTo>
                    <a:pt x="0" y="69"/>
                  </a:lnTo>
                  <a:lnTo>
                    <a:pt x="42" y="6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80">
              <a:extLst>
                <a:ext uri="{FF2B5EF4-FFF2-40B4-BE49-F238E27FC236}">
                  <a16:creationId xmlns:a16="http://schemas.microsoft.com/office/drawing/2014/main" id="{9A19DCE5-7D24-9D4F-87BF-4C5E229D8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2076" y="7498704"/>
              <a:ext cx="14498" cy="22784"/>
            </a:xfrm>
            <a:custGeom>
              <a:avLst/>
              <a:gdLst>
                <a:gd name="T0" fmla="*/ 21 w 29"/>
                <a:gd name="T1" fmla="*/ 0 h 49"/>
                <a:gd name="T2" fmla="*/ 28 w 29"/>
                <a:gd name="T3" fmla="*/ 7 h 49"/>
                <a:gd name="T4" fmla="*/ 7 w 29"/>
                <a:gd name="T5" fmla="*/ 27 h 49"/>
                <a:gd name="T6" fmla="*/ 21 w 29"/>
                <a:gd name="T7" fmla="*/ 34 h 49"/>
                <a:gd name="T8" fmla="*/ 7 w 29"/>
                <a:gd name="T9" fmla="*/ 48 h 49"/>
                <a:gd name="T10" fmla="*/ 0 w 29"/>
                <a:gd name="T11" fmla="*/ 27 h 49"/>
                <a:gd name="T12" fmla="*/ 21 w 2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9">
                  <a:moveTo>
                    <a:pt x="21" y="0"/>
                  </a:moveTo>
                  <a:lnTo>
                    <a:pt x="28" y="7"/>
                  </a:lnTo>
                  <a:lnTo>
                    <a:pt x="7" y="27"/>
                  </a:lnTo>
                  <a:lnTo>
                    <a:pt x="21" y="34"/>
                  </a:lnTo>
                  <a:lnTo>
                    <a:pt x="7" y="4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81">
              <a:extLst>
                <a:ext uri="{FF2B5EF4-FFF2-40B4-BE49-F238E27FC236}">
                  <a16:creationId xmlns:a16="http://schemas.microsoft.com/office/drawing/2014/main" id="{27EFE85B-4572-3C4D-90C5-44E2110C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5935" y="6287025"/>
              <a:ext cx="14498" cy="16570"/>
            </a:xfrm>
            <a:custGeom>
              <a:avLst/>
              <a:gdLst>
                <a:gd name="T0" fmla="*/ 0 w 29"/>
                <a:gd name="T1" fmla="*/ 21 h 36"/>
                <a:gd name="T2" fmla="*/ 14 w 29"/>
                <a:gd name="T3" fmla="*/ 35 h 36"/>
                <a:gd name="T4" fmla="*/ 28 w 29"/>
                <a:gd name="T5" fmla="*/ 7 h 36"/>
                <a:gd name="T6" fmla="*/ 14 w 29"/>
                <a:gd name="T7" fmla="*/ 0 h 36"/>
                <a:gd name="T8" fmla="*/ 0 w 29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0" y="21"/>
                  </a:moveTo>
                  <a:lnTo>
                    <a:pt x="14" y="35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82">
              <a:extLst>
                <a:ext uri="{FF2B5EF4-FFF2-40B4-BE49-F238E27FC236}">
                  <a16:creationId xmlns:a16="http://schemas.microsoft.com/office/drawing/2014/main" id="{126B0EFA-15E6-064C-B997-C553D8D6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3356" y="6881473"/>
              <a:ext cx="6213" cy="6214"/>
            </a:xfrm>
            <a:custGeom>
              <a:avLst/>
              <a:gdLst>
                <a:gd name="T0" fmla="*/ 0 w 15"/>
                <a:gd name="T1" fmla="*/ 7 h 15"/>
                <a:gd name="T2" fmla="*/ 0 w 15"/>
                <a:gd name="T3" fmla="*/ 14 h 15"/>
                <a:gd name="T4" fmla="*/ 14 w 15"/>
                <a:gd name="T5" fmla="*/ 0 h 15"/>
                <a:gd name="T6" fmla="*/ 0 w 15"/>
                <a:gd name="T7" fmla="*/ 0 h 15"/>
                <a:gd name="T8" fmla="*/ 0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83">
              <a:extLst>
                <a:ext uri="{FF2B5EF4-FFF2-40B4-BE49-F238E27FC236}">
                  <a16:creationId xmlns:a16="http://schemas.microsoft.com/office/drawing/2014/main" id="{101AB91E-8FEB-BA4F-9B13-79F1F9AA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8655" y="5655295"/>
              <a:ext cx="14498" cy="16570"/>
            </a:xfrm>
            <a:custGeom>
              <a:avLst/>
              <a:gdLst>
                <a:gd name="T0" fmla="*/ 14 w 29"/>
                <a:gd name="T1" fmla="*/ 0 h 36"/>
                <a:gd name="T2" fmla="*/ 28 w 29"/>
                <a:gd name="T3" fmla="*/ 14 h 36"/>
                <a:gd name="T4" fmla="*/ 7 w 29"/>
                <a:gd name="T5" fmla="*/ 35 h 36"/>
                <a:gd name="T6" fmla="*/ 0 w 29"/>
                <a:gd name="T7" fmla="*/ 14 h 36"/>
                <a:gd name="T8" fmla="*/ 14 w 2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14" y="0"/>
                  </a:moveTo>
                  <a:lnTo>
                    <a:pt x="28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84">
              <a:extLst>
                <a:ext uri="{FF2B5EF4-FFF2-40B4-BE49-F238E27FC236}">
                  <a16:creationId xmlns:a16="http://schemas.microsoft.com/office/drawing/2014/main" id="{EC50F96D-0BC1-CA45-A5C9-6250538FB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35 w 119"/>
                <a:gd name="T1" fmla="*/ 90 h 91"/>
                <a:gd name="T2" fmla="*/ 90 w 119"/>
                <a:gd name="T3" fmla="*/ 56 h 91"/>
                <a:gd name="T4" fmla="*/ 118 w 119"/>
                <a:gd name="T5" fmla="*/ 49 h 91"/>
                <a:gd name="T6" fmla="*/ 84 w 119"/>
                <a:gd name="T7" fmla="*/ 0 h 91"/>
                <a:gd name="T8" fmla="*/ 70 w 119"/>
                <a:gd name="T9" fmla="*/ 14 h 91"/>
                <a:gd name="T10" fmla="*/ 0 w 119"/>
                <a:gd name="T11" fmla="*/ 0 h 91"/>
                <a:gd name="T12" fmla="*/ 0 w 119"/>
                <a:gd name="T13" fmla="*/ 28 h 91"/>
                <a:gd name="T14" fmla="*/ 14 w 119"/>
                <a:gd name="T15" fmla="*/ 62 h 91"/>
                <a:gd name="T16" fmla="*/ 35 w 119"/>
                <a:gd name="T17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35" y="90"/>
                  </a:move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700F2827-FEFE-F749-B7F8-8F42A710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919" y="6110970"/>
              <a:ext cx="16569" cy="20712"/>
            </a:xfrm>
            <a:custGeom>
              <a:avLst/>
              <a:gdLst>
                <a:gd name="T0" fmla="*/ 34 w 35"/>
                <a:gd name="T1" fmla="*/ 7 h 43"/>
                <a:gd name="T2" fmla="*/ 34 w 35"/>
                <a:gd name="T3" fmla="*/ 42 h 43"/>
                <a:gd name="T4" fmla="*/ 0 w 35"/>
                <a:gd name="T5" fmla="*/ 14 h 43"/>
                <a:gd name="T6" fmla="*/ 21 w 35"/>
                <a:gd name="T7" fmla="*/ 0 h 43"/>
                <a:gd name="T8" fmla="*/ 34 w 35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4" y="7"/>
                  </a:moveTo>
                  <a:lnTo>
                    <a:pt x="34" y="42"/>
                  </a:lnTo>
                  <a:lnTo>
                    <a:pt x="0" y="14"/>
                  </a:lnTo>
                  <a:lnTo>
                    <a:pt x="21" y="0"/>
                  </a:lnTo>
                  <a:lnTo>
                    <a:pt x="34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86">
              <a:extLst>
                <a:ext uri="{FF2B5EF4-FFF2-40B4-BE49-F238E27FC236}">
                  <a16:creationId xmlns:a16="http://schemas.microsoft.com/office/drawing/2014/main" id="{AF06B8D4-D9FA-ED43-B945-56D20A81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87">
              <a:extLst>
                <a:ext uri="{FF2B5EF4-FFF2-40B4-BE49-F238E27FC236}">
                  <a16:creationId xmlns:a16="http://schemas.microsoft.com/office/drawing/2014/main" id="{B9EA87F8-54B1-7546-91D8-9E8B05C0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88">
              <a:extLst>
                <a:ext uri="{FF2B5EF4-FFF2-40B4-BE49-F238E27FC236}">
                  <a16:creationId xmlns:a16="http://schemas.microsoft.com/office/drawing/2014/main" id="{E38296B4-2AFE-1A43-B7CA-338517A6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89">
              <a:extLst>
                <a:ext uri="{FF2B5EF4-FFF2-40B4-BE49-F238E27FC236}">
                  <a16:creationId xmlns:a16="http://schemas.microsoft.com/office/drawing/2014/main" id="{4BCF4319-61B7-F240-90CB-248F4060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90">
              <a:extLst>
                <a:ext uri="{FF2B5EF4-FFF2-40B4-BE49-F238E27FC236}">
                  <a16:creationId xmlns:a16="http://schemas.microsoft.com/office/drawing/2014/main" id="{86AAFE16-68F5-054F-9C6C-F4C882682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3659" y="4538896"/>
              <a:ext cx="2748362" cy="1437444"/>
            </a:xfrm>
            <a:custGeom>
              <a:avLst/>
              <a:gdLst>
                <a:gd name="T0" fmla="*/ 3081 w 5850"/>
                <a:gd name="T1" fmla="*/ 390 h 3062"/>
                <a:gd name="T2" fmla="*/ 2782 w 5850"/>
                <a:gd name="T3" fmla="*/ 494 h 3062"/>
                <a:gd name="T4" fmla="*/ 2650 w 5850"/>
                <a:gd name="T5" fmla="*/ 445 h 3062"/>
                <a:gd name="T6" fmla="*/ 2462 w 5850"/>
                <a:gd name="T7" fmla="*/ 390 h 3062"/>
                <a:gd name="T8" fmla="*/ 2184 w 5850"/>
                <a:gd name="T9" fmla="*/ 494 h 3062"/>
                <a:gd name="T10" fmla="*/ 1843 w 5850"/>
                <a:gd name="T11" fmla="*/ 334 h 3062"/>
                <a:gd name="T12" fmla="*/ 1593 w 5850"/>
                <a:gd name="T13" fmla="*/ 209 h 3062"/>
                <a:gd name="T14" fmla="*/ 1384 w 5850"/>
                <a:gd name="T15" fmla="*/ 160 h 3062"/>
                <a:gd name="T16" fmla="*/ 1182 w 5850"/>
                <a:gd name="T17" fmla="*/ 84 h 3062"/>
                <a:gd name="T18" fmla="*/ 1064 w 5850"/>
                <a:gd name="T19" fmla="*/ 84 h 3062"/>
                <a:gd name="T20" fmla="*/ 904 w 5850"/>
                <a:gd name="T21" fmla="*/ 63 h 3062"/>
                <a:gd name="T22" fmla="*/ 709 w 5850"/>
                <a:gd name="T23" fmla="*/ 14 h 3062"/>
                <a:gd name="T24" fmla="*/ 577 w 5850"/>
                <a:gd name="T25" fmla="*/ 98 h 3062"/>
                <a:gd name="T26" fmla="*/ 306 w 5850"/>
                <a:gd name="T27" fmla="*/ 160 h 3062"/>
                <a:gd name="T28" fmla="*/ 208 w 5850"/>
                <a:gd name="T29" fmla="*/ 397 h 3062"/>
                <a:gd name="T30" fmla="*/ 132 w 5850"/>
                <a:gd name="T31" fmla="*/ 529 h 3062"/>
                <a:gd name="T32" fmla="*/ 271 w 5850"/>
                <a:gd name="T33" fmla="*/ 696 h 3062"/>
                <a:gd name="T34" fmla="*/ 180 w 5850"/>
                <a:gd name="T35" fmla="*/ 960 h 3062"/>
                <a:gd name="T36" fmla="*/ 7 w 5850"/>
                <a:gd name="T37" fmla="*/ 988 h 3062"/>
                <a:gd name="T38" fmla="*/ 139 w 5850"/>
                <a:gd name="T39" fmla="*/ 1155 h 3062"/>
                <a:gd name="T40" fmla="*/ 334 w 5850"/>
                <a:gd name="T41" fmla="*/ 1183 h 3062"/>
                <a:gd name="T42" fmla="*/ 473 w 5850"/>
                <a:gd name="T43" fmla="*/ 1294 h 3062"/>
                <a:gd name="T44" fmla="*/ 396 w 5850"/>
                <a:gd name="T45" fmla="*/ 1579 h 3062"/>
                <a:gd name="T46" fmla="*/ 667 w 5850"/>
                <a:gd name="T47" fmla="*/ 1530 h 3062"/>
                <a:gd name="T48" fmla="*/ 918 w 5850"/>
                <a:gd name="T49" fmla="*/ 1642 h 3062"/>
                <a:gd name="T50" fmla="*/ 1293 w 5850"/>
                <a:gd name="T51" fmla="*/ 1517 h 3062"/>
                <a:gd name="T52" fmla="*/ 1586 w 5850"/>
                <a:gd name="T53" fmla="*/ 1753 h 3062"/>
                <a:gd name="T54" fmla="*/ 1899 w 5850"/>
                <a:gd name="T55" fmla="*/ 1899 h 3062"/>
                <a:gd name="T56" fmla="*/ 2149 w 5850"/>
                <a:gd name="T57" fmla="*/ 2080 h 3062"/>
                <a:gd name="T58" fmla="*/ 2344 w 5850"/>
                <a:gd name="T59" fmla="*/ 2219 h 3062"/>
                <a:gd name="T60" fmla="*/ 2699 w 5850"/>
                <a:gd name="T61" fmla="*/ 2247 h 3062"/>
                <a:gd name="T62" fmla="*/ 2970 w 5850"/>
                <a:gd name="T63" fmla="*/ 2184 h 3062"/>
                <a:gd name="T64" fmla="*/ 3283 w 5850"/>
                <a:gd name="T65" fmla="*/ 2268 h 3062"/>
                <a:gd name="T66" fmla="*/ 3429 w 5850"/>
                <a:gd name="T67" fmla="*/ 2143 h 3062"/>
                <a:gd name="T68" fmla="*/ 3714 w 5850"/>
                <a:gd name="T69" fmla="*/ 2031 h 3062"/>
                <a:gd name="T70" fmla="*/ 3881 w 5850"/>
                <a:gd name="T71" fmla="*/ 2129 h 3062"/>
                <a:gd name="T72" fmla="*/ 4028 w 5850"/>
                <a:gd name="T73" fmla="*/ 2268 h 3062"/>
                <a:gd name="T74" fmla="*/ 4111 w 5850"/>
                <a:gd name="T75" fmla="*/ 2393 h 3062"/>
                <a:gd name="T76" fmla="*/ 4083 w 5850"/>
                <a:gd name="T77" fmla="*/ 2630 h 3062"/>
                <a:gd name="T78" fmla="*/ 4361 w 5850"/>
                <a:gd name="T79" fmla="*/ 2908 h 3062"/>
                <a:gd name="T80" fmla="*/ 4681 w 5850"/>
                <a:gd name="T81" fmla="*/ 3026 h 3062"/>
                <a:gd name="T82" fmla="*/ 4855 w 5850"/>
                <a:gd name="T83" fmla="*/ 2859 h 3062"/>
                <a:gd name="T84" fmla="*/ 4932 w 5850"/>
                <a:gd name="T85" fmla="*/ 2671 h 3062"/>
                <a:gd name="T86" fmla="*/ 5092 w 5850"/>
                <a:gd name="T87" fmla="*/ 2643 h 3062"/>
                <a:gd name="T88" fmla="*/ 5280 w 5850"/>
                <a:gd name="T89" fmla="*/ 2595 h 3062"/>
                <a:gd name="T90" fmla="*/ 5467 w 5850"/>
                <a:gd name="T91" fmla="*/ 2623 h 3062"/>
                <a:gd name="T92" fmla="*/ 5502 w 5850"/>
                <a:gd name="T93" fmla="*/ 2790 h 3062"/>
                <a:gd name="T94" fmla="*/ 5620 w 5850"/>
                <a:gd name="T95" fmla="*/ 2831 h 3062"/>
                <a:gd name="T96" fmla="*/ 5800 w 5850"/>
                <a:gd name="T97" fmla="*/ 2797 h 3062"/>
                <a:gd name="T98" fmla="*/ 5842 w 5850"/>
                <a:gd name="T99" fmla="*/ 2595 h 3062"/>
                <a:gd name="T100" fmla="*/ 5440 w 5850"/>
                <a:gd name="T101" fmla="*/ 2240 h 3062"/>
                <a:gd name="T102" fmla="*/ 5141 w 5850"/>
                <a:gd name="T103" fmla="*/ 1607 h 3062"/>
                <a:gd name="T104" fmla="*/ 5022 w 5850"/>
                <a:gd name="T105" fmla="*/ 828 h 3062"/>
                <a:gd name="T106" fmla="*/ 5182 w 5850"/>
                <a:gd name="T107" fmla="*/ 696 h 3062"/>
                <a:gd name="T108" fmla="*/ 5085 w 5850"/>
                <a:gd name="T109" fmla="*/ 536 h 3062"/>
                <a:gd name="T110" fmla="*/ 4987 w 5850"/>
                <a:gd name="T111" fmla="*/ 466 h 3062"/>
                <a:gd name="T112" fmla="*/ 4772 w 5850"/>
                <a:gd name="T113" fmla="*/ 362 h 3062"/>
                <a:gd name="T114" fmla="*/ 4493 w 5850"/>
                <a:gd name="T115" fmla="*/ 348 h 3062"/>
                <a:gd name="T116" fmla="*/ 4160 w 5850"/>
                <a:gd name="T117" fmla="*/ 459 h 3062"/>
                <a:gd name="T118" fmla="*/ 3721 w 5850"/>
                <a:gd name="T119" fmla="*/ 438 h 3062"/>
                <a:gd name="T120" fmla="*/ 3471 w 5850"/>
                <a:gd name="T121" fmla="*/ 390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50" h="3062">
                  <a:moveTo>
                    <a:pt x="3374" y="411"/>
                  </a:moveTo>
                  <a:lnTo>
                    <a:pt x="3318" y="431"/>
                  </a:lnTo>
                  <a:lnTo>
                    <a:pt x="3297" y="431"/>
                  </a:lnTo>
                  <a:lnTo>
                    <a:pt x="3227" y="431"/>
                  </a:lnTo>
                  <a:lnTo>
                    <a:pt x="3213" y="445"/>
                  </a:lnTo>
                  <a:lnTo>
                    <a:pt x="3165" y="411"/>
                  </a:lnTo>
                  <a:lnTo>
                    <a:pt x="3116" y="390"/>
                  </a:lnTo>
                  <a:lnTo>
                    <a:pt x="3081" y="390"/>
                  </a:lnTo>
                  <a:lnTo>
                    <a:pt x="3061" y="411"/>
                  </a:lnTo>
                  <a:lnTo>
                    <a:pt x="3012" y="404"/>
                  </a:lnTo>
                  <a:lnTo>
                    <a:pt x="2970" y="397"/>
                  </a:lnTo>
                  <a:lnTo>
                    <a:pt x="2928" y="431"/>
                  </a:lnTo>
                  <a:lnTo>
                    <a:pt x="2887" y="445"/>
                  </a:lnTo>
                  <a:lnTo>
                    <a:pt x="2880" y="466"/>
                  </a:lnTo>
                  <a:lnTo>
                    <a:pt x="2824" y="466"/>
                  </a:lnTo>
                  <a:lnTo>
                    <a:pt x="2782" y="494"/>
                  </a:lnTo>
                  <a:lnTo>
                    <a:pt x="2796" y="473"/>
                  </a:lnTo>
                  <a:lnTo>
                    <a:pt x="2761" y="480"/>
                  </a:lnTo>
                  <a:lnTo>
                    <a:pt x="2761" y="473"/>
                  </a:lnTo>
                  <a:lnTo>
                    <a:pt x="2754" y="473"/>
                  </a:lnTo>
                  <a:lnTo>
                    <a:pt x="2740" y="459"/>
                  </a:lnTo>
                  <a:lnTo>
                    <a:pt x="2706" y="459"/>
                  </a:lnTo>
                  <a:lnTo>
                    <a:pt x="2671" y="438"/>
                  </a:lnTo>
                  <a:lnTo>
                    <a:pt x="2650" y="445"/>
                  </a:lnTo>
                  <a:lnTo>
                    <a:pt x="2636" y="438"/>
                  </a:lnTo>
                  <a:lnTo>
                    <a:pt x="2587" y="431"/>
                  </a:lnTo>
                  <a:lnTo>
                    <a:pt x="2539" y="404"/>
                  </a:lnTo>
                  <a:lnTo>
                    <a:pt x="2553" y="390"/>
                  </a:lnTo>
                  <a:lnTo>
                    <a:pt x="2525" y="327"/>
                  </a:lnTo>
                  <a:lnTo>
                    <a:pt x="2504" y="327"/>
                  </a:lnTo>
                  <a:lnTo>
                    <a:pt x="2490" y="348"/>
                  </a:lnTo>
                  <a:lnTo>
                    <a:pt x="2462" y="390"/>
                  </a:lnTo>
                  <a:lnTo>
                    <a:pt x="2462" y="369"/>
                  </a:lnTo>
                  <a:lnTo>
                    <a:pt x="2441" y="334"/>
                  </a:lnTo>
                  <a:lnTo>
                    <a:pt x="2379" y="411"/>
                  </a:lnTo>
                  <a:lnTo>
                    <a:pt x="2358" y="459"/>
                  </a:lnTo>
                  <a:lnTo>
                    <a:pt x="2330" y="473"/>
                  </a:lnTo>
                  <a:lnTo>
                    <a:pt x="2295" y="494"/>
                  </a:lnTo>
                  <a:lnTo>
                    <a:pt x="2274" y="494"/>
                  </a:lnTo>
                  <a:lnTo>
                    <a:pt x="2184" y="494"/>
                  </a:lnTo>
                  <a:lnTo>
                    <a:pt x="2149" y="473"/>
                  </a:lnTo>
                  <a:lnTo>
                    <a:pt x="2080" y="438"/>
                  </a:lnTo>
                  <a:lnTo>
                    <a:pt x="2045" y="431"/>
                  </a:lnTo>
                  <a:lnTo>
                    <a:pt x="2017" y="390"/>
                  </a:lnTo>
                  <a:lnTo>
                    <a:pt x="2003" y="348"/>
                  </a:lnTo>
                  <a:lnTo>
                    <a:pt x="1968" y="334"/>
                  </a:lnTo>
                  <a:lnTo>
                    <a:pt x="1906" y="376"/>
                  </a:lnTo>
                  <a:lnTo>
                    <a:pt x="1843" y="334"/>
                  </a:lnTo>
                  <a:lnTo>
                    <a:pt x="1822" y="334"/>
                  </a:lnTo>
                  <a:lnTo>
                    <a:pt x="1815" y="313"/>
                  </a:lnTo>
                  <a:lnTo>
                    <a:pt x="1766" y="299"/>
                  </a:lnTo>
                  <a:lnTo>
                    <a:pt x="1753" y="292"/>
                  </a:lnTo>
                  <a:lnTo>
                    <a:pt x="1718" y="250"/>
                  </a:lnTo>
                  <a:lnTo>
                    <a:pt x="1669" y="230"/>
                  </a:lnTo>
                  <a:lnTo>
                    <a:pt x="1614" y="237"/>
                  </a:lnTo>
                  <a:lnTo>
                    <a:pt x="1593" y="209"/>
                  </a:lnTo>
                  <a:lnTo>
                    <a:pt x="1572" y="209"/>
                  </a:lnTo>
                  <a:lnTo>
                    <a:pt x="1537" y="237"/>
                  </a:lnTo>
                  <a:lnTo>
                    <a:pt x="1516" y="244"/>
                  </a:lnTo>
                  <a:lnTo>
                    <a:pt x="1474" y="244"/>
                  </a:lnTo>
                  <a:lnTo>
                    <a:pt x="1454" y="202"/>
                  </a:lnTo>
                  <a:lnTo>
                    <a:pt x="1398" y="209"/>
                  </a:lnTo>
                  <a:lnTo>
                    <a:pt x="1398" y="195"/>
                  </a:lnTo>
                  <a:lnTo>
                    <a:pt x="1384" y="160"/>
                  </a:lnTo>
                  <a:lnTo>
                    <a:pt x="1356" y="146"/>
                  </a:lnTo>
                  <a:lnTo>
                    <a:pt x="1363" y="111"/>
                  </a:lnTo>
                  <a:lnTo>
                    <a:pt x="1349" y="70"/>
                  </a:lnTo>
                  <a:lnTo>
                    <a:pt x="1293" y="14"/>
                  </a:lnTo>
                  <a:lnTo>
                    <a:pt x="1266" y="14"/>
                  </a:lnTo>
                  <a:lnTo>
                    <a:pt x="1266" y="21"/>
                  </a:lnTo>
                  <a:lnTo>
                    <a:pt x="1224" y="63"/>
                  </a:lnTo>
                  <a:lnTo>
                    <a:pt x="1182" y="84"/>
                  </a:lnTo>
                  <a:lnTo>
                    <a:pt x="1189" y="63"/>
                  </a:lnTo>
                  <a:lnTo>
                    <a:pt x="1196" y="14"/>
                  </a:lnTo>
                  <a:lnTo>
                    <a:pt x="1161" y="0"/>
                  </a:lnTo>
                  <a:lnTo>
                    <a:pt x="1133" y="14"/>
                  </a:lnTo>
                  <a:lnTo>
                    <a:pt x="1113" y="42"/>
                  </a:lnTo>
                  <a:lnTo>
                    <a:pt x="1154" y="104"/>
                  </a:lnTo>
                  <a:lnTo>
                    <a:pt x="1126" y="139"/>
                  </a:lnTo>
                  <a:lnTo>
                    <a:pt x="1064" y="84"/>
                  </a:lnTo>
                  <a:lnTo>
                    <a:pt x="1057" y="84"/>
                  </a:lnTo>
                  <a:lnTo>
                    <a:pt x="1036" y="132"/>
                  </a:lnTo>
                  <a:lnTo>
                    <a:pt x="1029" y="174"/>
                  </a:lnTo>
                  <a:lnTo>
                    <a:pt x="1022" y="139"/>
                  </a:lnTo>
                  <a:lnTo>
                    <a:pt x="960" y="104"/>
                  </a:lnTo>
                  <a:lnTo>
                    <a:pt x="925" y="63"/>
                  </a:lnTo>
                  <a:lnTo>
                    <a:pt x="918" y="49"/>
                  </a:lnTo>
                  <a:lnTo>
                    <a:pt x="904" y="63"/>
                  </a:lnTo>
                  <a:lnTo>
                    <a:pt x="897" y="70"/>
                  </a:lnTo>
                  <a:lnTo>
                    <a:pt x="925" y="104"/>
                  </a:lnTo>
                  <a:lnTo>
                    <a:pt x="855" y="167"/>
                  </a:lnTo>
                  <a:lnTo>
                    <a:pt x="772" y="132"/>
                  </a:lnTo>
                  <a:lnTo>
                    <a:pt x="709" y="111"/>
                  </a:lnTo>
                  <a:lnTo>
                    <a:pt x="723" y="70"/>
                  </a:lnTo>
                  <a:lnTo>
                    <a:pt x="723" y="21"/>
                  </a:lnTo>
                  <a:lnTo>
                    <a:pt x="709" y="14"/>
                  </a:lnTo>
                  <a:lnTo>
                    <a:pt x="688" y="7"/>
                  </a:lnTo>
                  <a:lnTo>
                    <a:pt x="674" y="63"/>
                  </a:lnTo>
                  <a:lnTo>
                    <a:pt x="612" y="77"/>
                  </a:lnTo>
                  <a:lnTo>
                    <a:pt x="577" y="14"/>
                  </a:lnTo>
                  <a:lnTo>
                    <a:pt x="563" y="14"/>
                  </a:lnTo>
                  <a:lnTo>
                    <a:pt x="556" y="21"/>
                  </a:lnTo>
                  <a:lnTo>
                    <a:pt x="556" y="35"/>
                  </a:lnTo>
                  <a:lnTo>
                    <a:pt x="577" y="98"/>
                  </a:lnTo>
                  <a:lnTo>
                    <a:pt x="542" y="132"/>
                  </a:lnTo>
                  <a:lnTo>
                    <a:pt x="535" y="132"/>
                  </a:lnTo>
                  <a:lnTo>
                    <a:pt x="501" y="77"/>
                  </a:lnTo>
                  <a:lnTo>
                    <a:pt x="466" y="84"/>
                  </a:lnTo>
                  <a:lnTo>
                    <a:pt x="396" y="98"/>
                  </a:lnTo>
                  <a:lnTo>
                    <a:pt x="382" y="111"/>
                  </a:lnTo>
                  <a:lnTo>
                    <a:pt x="347" y="132"/>
                  </a:lnTo>
                  <a:lnTo>
                    <a:pt x="306" y="160"/>
                  </a:lnTo>
                  <a:lnTo>
                    <a:pt x="278" y="202"/>
                  </a:lnTo>
                  <a:lnTo>
                    <a:pt x="292" y="202"/>
                  </a:lnTo>
                  <a:lnTo>
                    <a:pt x="278" y="244"/>
                  </a:lnTo>
                  <a:lnTo>
                    <a:pt x="292" y="250"/>
                  </a:lnTo>
                  <a:lnTo>
                    <a:pt x="278" y="271"/>
                  </a:lnTo>
                  <a:lnTo>
                    <a:pt x="243" y="306"/>
                  </a:lnTo>
                  <a:lnTo>
                    <a:pt x="229" y="376"/>
                  </a:lnTo>
                  <a:lnTo>
                    <a:pt x="208" y="397"/>
                  </a:lnTo>
                  <a:lnTo>
                    <a:pt x="201" y="411"/>
                  </a:lnTo>
                  <a:lnTo>
                    <a:pt x="180" y="438"/>
                  </a:lnTo>
                  <a:lnTo>
                    <a:pt x="173" y="445"/>
                  </a:lnTo>
                  <a:lnTo>
                    <a:pt x="146" y="445"/>
                  </a:lnTo>
                  <a:lnTo>
                    <a:pt x="146" y="466"/>
                  </a:lnTo>
                  <a:lnTo>
                    <a:pt x="153" y="473"/>
                  </a:lnTo>
                  <a:lnTo>
                    <a:pt x="146" y="501"/>
                  </a:lnTo>
                  <a:lnTo>
                    <a:pt x="132" y="529"/>
                  </a:lnTo>
                  <a:lnTo>
                    <a:pt x="132" y="536"/>
                  </a:lnTo>
                  <a:lnTo>
                    <a:pt x="153" y="543"/>
                  </a:lnTo>
                  <a:lnTo>
                    <a:pt x="153" y="571"/>
                  </a:lnTo>
                  <a:lnTo>
                    <a:pt x="194" y="563"/>
                  </a:lnTo>
                  <a:lnTo>
                    <a:pt x="208" y="577"/>
                  </a:lnTo>
                  <a:lnTo>
                    <a:pt x="236" y="591"/>
                  </a:lnTo>
                  <a:lnTo>
                    <a:pt x="264" y="689"/>
                  </a:lnTo>
                  <a:lnTo>
                    <a:pt x="271" y="696"/>
                  </a:lnTo>
                  <a:lnTo>
                    <a:pt x="250" y="710"/>
                  </a:lnTo>
                  <a:lnTo>
                    <a:pt x="201" y="738"/>
                  </a:lnTo>
                  <a:lnTo>
                    <a:pt x="194" y="765"/>
                  </a:lnTo>
                  <a:lnTo>
                    <a:pt x="146" y="800"/>
                  </a:lnTo>
                  <a:lnTo>
                    <a:pt x="146" y="828"/>
                  </a:lnTo>
                  <a:lnTo>
                    <a:pt x="201" y="863"/>
                  </a:lnTo>
                  <a:lnTo>
                    <a:pt x="208" y="890"/>
                  </a:lnTo>
                  <a:lnTo>
                    <a:pt x="180" y="960"/>
                  </a:lnTo>
                  <a:lnTo>
                    <a:pt x="201" y="981"/>
                  </a:lnTo>
                  <a:lnTo>
                    <a:pt x="167" y="988"/>
                  </a:lnTo>
                  <a:lnTo>
                    <a:pt x="167" y="1002"/>
                  </a:lnTo>
                  <a:lnTo>
                    <a:pt x="104" y="1002"/>
                  </a:lnTo>
                  <a:lnTo>
                    <a:pt x="97" y="981"/>
                  </a:lnTo>
                  <a:lnTo>
                    <a:pt x="62" y="925"/>
                  </a:lnTo>
                  <a:lnTo>
                    <a:pt x="69" y="995"/>
                  </a:lnTo>
                  <a:lnTo>
                    <a:pt x="7" y="988"/>
                  </a:lnTo>
                  <a:lnTo>
                    <a:pt x="13" y="1023"/>
                  </a:lnTo>
                  <a:lnTo>
                    <a:pt x="0" y="1065"/>
                  </a:lnTo>
                  <a:lnTo>
                    <a:pt x="7" y="1148"/>
                  </a:lnTo>
                  <a:lnTo>
                    <a:pt x="76" y="1127"/>
                  </a:lnTo>
                  <a:lnTo>
                    <a:pt x="97" y="1155"/>
                  </a:lnTo>
                  <a:lnTo>
                    <a:pt x="69" y="1183"/>
                  </a:lnTo>
                  <a:lnTo>
                    <a:pt x="139" y="1183"/>
                  </a:lnTo>
                  <a:lnTo>
                    <a:pt x="139" y="1155"/>
                  </a:lnTo>
                  <a:lnTo>
                    <a:pt x="167" y="1162"/>
                  </a:lnTo>
                  <a:lnTo>
                    <a:pt x="180" y="1183"/>
                  </a:lnTo>
                  <a:lnTo>
                    <a:pt x="250" y="1231"/>
                  </a:lnTo>
                  <a:lnTo>
                    <a:pt x="278" y="1217"/>
                  </a:lnTo>
                  <a:lnTo>
                    <a:pt x="299" y="1224"/>
                  </a:lnTo>
                  <a:lnTo>
                    <a:pt x="313" y="1197"/>
                  </a:lnTo>
                  <a:lnTo>
                    <a:pt x="327" y="1211"/>
                  </a:lnTo>
                  <a:lnTo>
                    <a:pt x="334" y="1183"/>
                  </a:lnTo>
                  <a:lnTo>
                    <a:pt x="361" y="1197"/>
                  </a:lnTo>
                  <a:lnTo>
                    <a:pt x="361" y="1231"/>
                  </a:lnTo>
                  <a:lnTo>
                    <a:pt x="396" y="1245"/>
                  </a:lnTo>
                  <a:lnTo>
                    <a:pt x="410" y="1231"/>
                  </a:lnTo>
                  <a:lnTo>
                    <a:pt x="424" y="1259"/>
                  </a:lnTo>
                  <a:lnTo>
                    <a:pt x="480" y="1266"/>
                  </a:lnTo>
                  <a:lnTo>
                    <a:pt x="480" y="1280"/>
                  </a:lnTo>
                  <a:lnTo>
                    <a:pt x="473" y="1294"/>
                  </a:lnTo>
                  <a:lnTo>
                    <a:pt x="501" y="1329"/>
                  </a:lnTo>
                  <a:lnTo>
                    <a:pt x="480" y="1391"/>
                  </a:lnTo>
                  <a:lnTo>
                    <a:pt x="480" y="1440"/>
                  </a:lnTo>
                  <a:lnTo>
                    <a:pt x="445" y="1440"/>
                  </a:lnTo>
                  <a:lnTo>
                    <a:pt x="445" y="1447"/>
                  </a:lnTo>
                  <a:lnTo>
                    <a:pt x="410" y="1524"/>
                  </a:lnTo>
                  <a:lnTo>
                    <a:pt x="382" y="1579"/>
                  </a:lnTo>
                  <a:lnTo>
                    <a:pt x="396" y="1579"/>
                  </a:lnTo>
                  <a:lnTo>
                    <a:pt x="445" y="1558"/>
                  </a:lnTo>
                  <a:lnTo>
                    <a:pt x="459" y="1593"/>
                  </a:lnTo>
                  <a:lnTo>
                    <a:pt x="494" y="1558"/>
                  </a:lnTo>
                  <a:lnTo>
                    <a:pt x="577" y="1551"/>
                  </a:lnTo>
                  <a:lnTo>
                    <a:pt x="591" y="1530"/>
                  </a:lnTo>
                  <a:lnTo>
                    <a:pt x="626" y="1544"/>
                  </a:lnTo>
                  <a:lnTo>
                    <a:pt x="626" y="1551"/>
                  </a:lnTo>
                  <a:lnTo>
                    <a:pt x="667" y="1530"/>
                  </a:lnTo>
                  <a:lnTo>
                    <a:pt x="695" y="1572"/>
                  </a:lnTo>
                  <a:lnTo>
                    <a:pt x="751" y="1586"/>
                  </a:lnTo>
                  <a:lnTo>
                    <a:pt x="786" y="1684"/>
                  </a:lnTo>
                  <a:lnTo>
                    <a:pt x="800" y="1684"/>
                  </a:lnTo>
                  <a:lnTo>
                    <a:pt x="862" y="1656"/>
                  </a:lnTo>
                  <a:lnTo>
                    <a:pt x="890" y="1656"/>
                  </a:lnTo>
                  <a:lnTo>
                    <a:pt x="897" y="1642"/>
                  </a:lnTo>
                  <a:lnTo>
                    <a:pt x="918" y="1642"/>
                  </a:lnTo>
                  <a:lnTo>
                    <a:pt x="918" y="1607"/>
                  </a:lnTo>
                  <a:lnTo>
                    <a:pt x="1015" y="1496"/>
                  </a:lnTo>
                  <a:lnTo>
                    <a:pt x="1022" y="1461"/>
                  </a:lnTo>
                  <a:lnTo>
                    <a:pt x="1147" y="1454"/>
                  </a:lnTo>
                  <a:lnTo>
                    <a:pt x="1182" y="1454"/>
                  </a:lnTo>
                  <a:lnTo>
                    <a:pt x="1266" y="1482"/>
                  </a:lnTo>
                  <a:lnTo>
                    <a:pt x="1266" y="1496"/>
                  </a:lnTo>
                  <a:lnTo>
                    <a:pt x="1293" y="1517"/>
                  </a:lnTo>
                  <a:lnTo>
                    <a:pt x="1321" y="1530"/>
                  </a:lnTo>
                  <a:lnTo>
                    <a:pt x="1293" y="1607"/>
                  </a:lnTo>
                  <a:lnTo>
                    <a:pt x="1342" y="1649"/>
                  </a:lnTo>
                  <a:lnTo>
                    <a:pt x="1398" y="1677"/>
                  </a:lnTo>
                  <a:lnTo>
                    <a:pt x="1447" y="1711"/>
                  </a:lnTo>
                  <a:lnTo>
                    <a:pt x="1481" y="1725"/>
                  </a:lnTo>
                  <a:lnTo>
                    <a:pt x="1551" y="1718"/>
                  </a:lnTo>
                  <a:lnTo>
                    <a:pt x="1586" y="1753"/>
                  </a:lnTo>
                  <a:lnTo>
                    <a:pt x="1634" y="1788"/>
                  </a:lnTo>
                  <a:lnTo>
                    <a:pt x="1641" y="1802"/>
                  </a:lnTo>
                  <a:lnTo>
                    <a:pt x="1648" y="1809"/>
                  </a:lnTo>
                  <a:lnTo>
                    <a:pt x="1676" y="1823"/>
                  </a:lnTo>
                  <a:lnTo>
                    <a:pt x="1704" y="1851"/>
                  </a:lnTo>
                  <a:lnTo>
                    <a:pt x="1739" y="1906"/>
                  </a:lnTo>
                  <a:lnTo>
                    <a:pt x="1808" y="1857"/>
                  </a:lnTo>
                  <a:lnTo>
                    <a:pt x="1899" y="1899"/>
                  </a:lnTo>
                  <a:lnTo>
                    <a:pt x="1941" y="1913"/>
                  </a:lnTo>
                  <a:lnTo>
                    <a:pt x="1982" y="1948"/>
                  </a:lnTo>
                  <a:lnTo>
                    <a:pt x="2003" y="1976"/>
                  </a:lnTo>
                  <a:lnTo>
                    <a:pt x="2038" y="1990"/>
                  </a:lnTo>
                  <a:lnTo>
                    <a:pt x="2094" y="1990"/>
                  </a:lnTo>
                  <a:lnTo>
                    <a:pt x="2135" y="2018"/>
                  </a:lnTo>
                  <a:lnTo>
                    <a:pt x="2128" y="2066"/>
                  </a:lnTo>
                  <a:lnTo>
                    <a:pt x="2149" y="2080"/>
                  </a:lnTo>
                  <a:lnTo>
                    <a:pt x="2177" y="2108"/>
                  </a:lnTo>
                  <a:lnTo>
                    <a:pt x="2177" y="2136"/>
                  </a:lnTo>
                  <a:lnTo>
                    <a:pt x="2184" y="2150"/>
                  </a:lnTo>
                  <a:lnTo>
                    <a:pt x="2274" y="2212"/>
                  </a:lnTo>
                  <a:lnTo>
                    <a:pt x="2274" y="2233"/>
                  </a:lnTo>
                  <a:lnTo>
                    <a:pt x="2323" y="2233"/>
                  </a:lnTo>
                  <a:lnTo>
                    <a:pt x="2344" y="2233"/>
                  </a:lnTo>
                  <a:lnTo>
                    <a:pt x="2344" y="2219"/>
                  </a:lnTo>
                  <a:lnTo>
                    <a:pt x="2344" y="2178"/>
                  </a:lnTo>
                  <a:lnTo>
                    <a:pt x="2379" y="2150"/>
                  </a:lnTo>
                  <a:lnTo>
                    <a:pt x="2434" y="2150"/>
                  </a:lnTo>
                  <a:lnTo>
                    <a:pt x="2490" y="2150"/>
                  </a:lnTo>
                  <a:lnTo>
                    <a:pt x="2567" y="2164"/>
                  </a:lnTo>
                  <a:lnTo>
                    <a:pt x="2601" y="2205"/>
                  </a:lnTo>
                  <a:lnTo>
                    <a:pt x="2664" y="2240"/>
                  </a:lnTo>
                  <a:lnTo>
                    <a:pt x="2699" y="2247"/>
                  </a:lnTo>
                  <a:lnTo>
                    <a:pt x="2727" y="2275"/>
                  </a:lnTo>
                  <a:lnTo>
                    <a:pt x="2740" y="2275"/>
                  </a:lnTo>
                  <a:lnTo>
                    <a:pt x="2768" y="2275"/>
                  </a:lnTo>
                  <a:lnTo>
                    <a:pt x="2803" y="2317"/>
                  </a:lnTo>
                  <a:lnTo>
                    <a:pt x="2803" y="2358"/>
                  </a:lnTo>
                  <a:lnTo>
                    <a:pt x="2831" y="2358"/>
                  </a:lnTo>
                  <a:lnTo>
                    <a:pt x="2915" y="2261"/>
                  </a:lnTo>
                  <a:lnTo>
                    <a:pt x="2970" y="2184"/>
                  </a:lnTo>
                  <a:lnTo>
                    <a:pt x="2991" y="2205"/>
                  </a:lnTo>
                  <a:lnTo>
                    <a:pt x="2970" y="2261"/>
                  </a:lnTo>
                  <a:lnTo>
                    <a:pt x="3019" y="2282"/>
                  </a:lnTo>
                  <a:lnTo>
                    <a:pt x="3047" y="2296"/>
                  </a:lnTo>
                  <a:lnTo>
                    <a:pt x="3116" y="2296"/>
                  </a:lnTo>
                  <a:lnTo>
                    <a:pt x="3123" y="2282"/>
                  </a:lnTo>
                  <a:lnTo>
                    <a:pt x="3179" y="2247"/>
                  </a:lnTo>
                  <a:lnTo>
                    <a:pt x="3283" y="2268"/>
                  </a:lnTo>
                  <a:lnTo>
                    <a:pt x="3290" y="2275"/>
                  </a:lnTo>
                  <a:lnTo>
                    <a:pt x="3374" y="2275"/>
                  </a:lnTo>
                  <a:lnTo>
                    <a:pt x="3394" y="2268"/>
                  </a:lnTo>
                  <a:lnTo>
                    <a:pt x="3394" y="2247"/>
                  </a:lnTo>
                  <a:lnTo>
                    <a:pt x="3318" y="2205"/>
                  </a:lnTo>
                  <a:lnTo>
                    <a:pt x="3290" y="2164"/>
                  </a:lnTo>
                  <a:lnTo>
                    <a:pt x="3415" y="2143"/>
                  </a:lnTo>
                  <a:lnTo>
                    <a:pt x="3429" y="2143"/>
                  </a:lnTo>
                  <a:lnTo>
                    <a:pt x="3450" y="2115"/>
                  </a:lnTo>
                  <a:lnTo>
                    <a:pt x="3492" y="2087"/>
                  </a:lnTo>
                  <a:lnTo>
                    <a:pt x="3513" y="2052"/>
                  </a:lnTo>
                  <a:lnTo>
                    <a:pt x="3568" y="2045"/>
                  </a:lnTo>
                  <a:lnTo>
                    <a:pt x="3603" y="2045"/>
                  </a:lnTo>
                  <a:lnTo>
                    <a:pt x="3603" y="2031"/>
                  </a:lnTo>
                  <a:lnTo>
                    <a:pt x="3666" y="1976"/>
                  </a:lnTo>
                  <a:lnTo>
                    <a:pt x="3714" y="2031"/>
                  </a:lnTo>
                  <a:lnTo>
                    <a:pt x="3707" y="2066"/>
                  </a:lnTo>
                  <a:lnTo>
                    <a:pt x="3721" y="2073"/>
                  </a:lnTo>
                  <a:lnTo>
                    <a:pt x="3770" y="2101"/>
                  </a:lnTo>
                  <a:lnTo>
                    <a:pt x="3805" y="2136"/>
                  </a:lnTo>
                  <a:lnTo>
                    <a:pt x="3819" y="2150"/>
                  </a:lnTo>
                  <a:lnTo>
                    <a:pt x="3833" y="2143"/>
                  </a:lnTo>
                  <a:lnTo>
                    <a:pt x="3868" y="2150"/>
                  </a:lnTo>
                  <a:lnTo>
                    <a:pt x="3881" y="2129"/>
                  </a:lnTo>
                  <a:lnTo>
                    <a:pt x="3965" y="2143"/>
                  </a:lnTo>
                  <a:lnTo>
                    <a:pt x="3972" y="2150"/>
                  </a:lnTo>
                  <a:lnTo>
                    <a:pt x="3979" y="2178"/>
                  </a:lnTo>
                  <a:lnTo>
                    <a:pt x="3951" y="2205"/>
                  </a:lnTo>
                  <a:lnTo>
                    <a:pt x="3930" y="2240"/>
                  </a:lnTo>
                  <a:lnTo>
                    <a:pt x="3930" y="2247"/>
                  </a:lnTo>
                  <a:lnTo>
                    <a:pt x="3979" y="2233"/>
                  </a:lnTo>
                  <a:lnTo>
                    <a:pt x="4028" y="2268"/>
                  </a:lnTo>
                  <a:lnTo>
                    <a:pt x="4048" y="2261"/>
                  </a:lnTo>
                  <a:lnTo>
                    <a:pt x="4097" y="2219"/>
                  </a:lnTo>
                  <a:lnTo>
                    <a:pt x="4139" y="2219"/>
                  </a:lnTo>
                  <a:lnTo>
                    <a:pt x="4194" y="2219"/>
                  </a:lnTo>
                  <a:lnTo>
                    <a:pt x="4201" y="2233"/>
                  </a:lnTo>
                  <a:lnTo>
                    <a:pt x="4201" y="2240"/>
                  </a:lnTo>
                  <a:lnTo>
                    <a:pt x="4167" y="2310"/>
                  </a:lnTo>
                  <a:lnTo>
                    <a:pt x="4111" y="2393"/>
                  </a:lnTo>
                  <a:lnTo>
                    <a:pt x="4083" y="2442"/>
                  </a:lnTo>
                  <a:lnTo>
                    <a:pt x="4041" y="2449"/>
                  </a:lnTo>
                  <a:lnTo>
                    <a:pt x="4048" y="2491"/>
                  </a:lnTo>
                  <a:lnTo>
                    <a:pt x="4034" y="2491"/>
                  </a:lnTo>
                  <a:lnTo>
                    <a:pt x="4028" y="2504"/>
                  </a:lnTo>
                  <a:lnTo>
                    <a:pt x="4048" y="2546"/>
                  </a:lnTo>
                  <a:lnTo>
                    <a:pt x="4104" y="2595"/>
                  </a:lnTo>
                  <a:lnTo>
                    <a:pt x="4083" y="2630"/>
                  </a:lnTo>
                  <a:lnTo>
                    <a:pt x="4139" y="2664"/>
                  </a:lnTo>
                  <a:lnTo>
                    <a:pt x="4139" y="2706"/>
                  </a:lnTo>
                  <a:lnTo>
                    <a:pt x="4139" y="2762"/>
                  </a:lnTo>
                  <a:lnTo>
                    <a:pt x="4222" y="2818"/>
                  </a:lnTo>
                  <a:lnTo>
                    <a:pt x="4264" y="2831"/>
                  </a:lnTo>
                  <a:lnTo>
                    <a:pt x="4299" y="2866"/>
                  </a:lnTo>
                  <a:lnTo>
                    <a:pt x="4354" y="2908"/>
                  </a:lnTo>
                  <a:lnTo>
                    <a:pt x="4361" y="2908"/>
                  </a:lnTo>
                  <a:lnTo>
                    <a:pt x="4403" y="2901"/>
                  </a:lnTo>
                  <a:lnTo>
                    <a:pt x="4452" y="2908"/>
                  </a:lnTo>
                  <a:lnTo>
                    <a:pt x="4473" y="2908"/>
                  </a:lnTo>
                  <a:lnTo>
                    <a:pt x="4473" y="2936"/>
                  </a:lnTo>
                  <a:lnTo>
                    <a:pt x="4528" y="2964"/>
                  </a:lnTo>
                  <a:lnTo>
                    <a:pt x="4591" y="3019"/>
                  </a:lnTo>
                  <a:lnTo>
                    <a:pt x="4633" y="3019"/>
                  </a:lnTo>
                  <a:lnTo>
                    <a:pt x="4681" y="3026"/>
                  </a:lnTo>
                  <a:lnTo>
                    <a:pt x="4716" y="3047"/>
                  </a:lnTo>
                  <a:lnTo>
                    <a:pt x="4730" y="3061"/>
                  </a:lnTo>
                  <a:lnTo>
                    <a:pt x="4786" y="3033"/>
                  </a:lnTo>
                  <a:lnTo>
                    <a:pt x="4765" y="3005"/>
                  </a:lnTo>
                  <a:lnTo>
                    <a:pt x="4772" y="2957"/>
                  </a:lnTo>
                  <a:lnTo>
                    <a:pt x="4800" y="2936"/>
                  </a:lnTo>
                  <a:lnTo>
                    <a:pt x="4800" y="2901"/>
                  </a:lnTo>
                  <a:lnTo>
                    <a:pt x="4855" y="2859"/>
                  </a:lnTo>
                  <a:lnTo>
                    <a:pt x="4835" y="2824"/>
                  </a:lnTo>
                  <a:lnTo>
                    <a:pt x="4848" y="2797"/>
                  </a:lnTo>
                  <a:lnTo>
                    <a:pt x="4869" y="2762"/>
                  </a:lnTo>
                  <a:lnTo>
                    <a:pt x="4890" y="2720"/>
                  </a:lnTo>
                  <a:lnTo>
                    <a:pt x="4869" y="2699"/>
                  </a:lnTo>
                  <a:lnTo>
                    <a:pt x="4883" y="2658"/>
                  </a:lnTo>
                  <a:lnTo>
                    <a:pt x="4890" y="2658"/>
                  </a:lnTo>
                  <a:lnTo>
                    <a:pt x="4932" y="2671"/>
                  </a:lnTo>
                  <a:lnTo>
                    <a:pt x="4946" y="2678"/>
                  </a:lnTo>
                  <a:lnTo>
                    <a:pt x="4981" y="2692"/>
                  </a:lnTo>
                  <a:lnTo>
                    <a:pt x="4981" y="2671"/>
                  </a:lnTo>
                  <a:lnTo>
                    <a:pt x="4994" y="2671"/>
                  </a:lnTo>
                  <a:lnTo>
                    <a:pt x="5029" y="2678"/>
                  </a:lnTo>
                  <a:lnTo>
                    <a:pt x="5029" y="2664"/>
                  </a:lnTo>
                  <a:lnTo>
                    <a:pt x="5057" y="2643"/>
                  </a:lnTo>
                  <a:lnTo>
                    <a:pt x="5092" y="2643"/>
                  </a:lnTo>
                  <a:lnTo>
                    <a:pt x="5127" y="2609"/>
                  </a:lnTo>
                  <a:lnTo>
                    <a:pt x="5148" y="2574"/>
                  </a:lnTo>
                  <a:lnTo>
                    <a:pt x="5182" y="2595"/>
                  </a:lnTo>
                  <a:lnTo>
                    <a:pt x="5189" y="2602"/>
                  </a:lnTo>
                  <a:lnTo>
                    <a:pt x="5224" y="2574"/>
                  </a:lnTo>
                  <a:lnTo>
                    <a:pt x="5252" y="2574"/>
                  </a:lnTo>
                  <a:lnTo>
                    <a:pt x="5273" y="2574"/>
                  </a:lnTo>
                  <a:lnTo>
                    <a:pt x="5280" y="2595"/>
                  </a:lnTo>
                  <a:lnTo>
                    <a:pt x="5294" y="2595"/>
                  </a:lnTo>
                  <a:lnTo>
                    <a:pt x="5308" y="2574"/>
                  </a:lnTo>
                  <a:lnTo>
                    <a:pt x="5328" y="2588"/>
                  </a:lnTo>
                  <a:lnTo>
                    <a:pt x="5356" y="2560"/>
                  </a:lnTo>
                  <a:lnTo>
                    <a:pt x="5454" y="2511"/>
                  </a:lnTo>
                  <a:lnTo>
                    <a:pt x="5454" y="2546"/>
                  </a:lnTo>
                  <a:lnTo>
                    <a:pt x="5447" y="2588"/>
                  </a:lnTo>
                  <a:lnTo>
                    <a:pt x="5467" y="2623"/>
                  </a:lnTo>
                  <a:lnTo>
                    <a:pt x="5440" y="2664"/>
                  </a:lnTo>
                  <a:lnTo>
                    <a:pt x="5419" y="2671"/>
                  </a:lnTo>
                  <a:lnTo>
                    <a:pt x="5481" y="2720"/>
                  </a:lnTo>
                  <a:lnTo>
                    <a:pt x="5488" y="2720"/>
                  </a:lnTo>
                  <a:lnTo>
                    <a:pt x="5488" y="2755"/>
                  </a:lnTo>
                  <a:lnTo>
                    <a:pt x="5481" y="2762"/>
                  </a:lnTo>
                  <a:lnTo>
                    <a:pt x="5488" y="2776"/>
                  </a:lnTo>
                  <a:lnTo>
                    <a:pt x="5502" y="2790"/>
                  </a:lnTo>
                  <a:lnTo>
                    <a:pt x="5516" y="2790"/>
                  </a:lnTo>
                  <a:lnTo>
                    <a:pt x="5537" y="2776"/>
                  </a:lnTo>
                  <a:lnTo>
                    <a:pt x="5551" y="2741"/>
                  </a:lnTo>
                  <a:lnTo>
                    <a:pt x="5578" y="2734"/>
                  </a:lnTo>
                  <a:lnTo>
                    <a:pt x="5578" y="2790"/>
                  </a:lnTo>
                  <a:lnTo>
                    <a:pt x="5606" y="2790"/>
                  </a:lnTo>
                  <a:lnTo>
                    <a:pt x="5606" y="2831"/>
                  </a:lnTo>
                  <a:lnTo>
                    <a:pt x="5620" y="2831"/>
                  </a:lnTo>
                  <a:lnTo>
                    <a:pt x="5633" y="2831"/>
                  </a:lnTo>
                  <a:lnTo>
                    <a:pt x="5620" y="2866"/>
                  </a:lnTo>
                  <a:lnTo>
                    <a:pt x="5633" y="2873"/>
                  </a:lnTo>
                  <a:lnTo>
                    <a:pt x="5668" y="2873"/>
                  </a:lnTo>
                  <a:lnTo>
                    <a:pt x="5738" y="2873"/>
                  </a:lnTo>
                  <a:lnTo>
                    <a:pt x="5738" y="2818"/>
                  </a:lnTo>
                  <a:lnTo>
                    <a:pt x="5766" y="2818"/>
                  </a:lnTo>
                  <a:lnTo>
                    <a:pt x="5800" y="2797"/>
                  </a:lnTo>
                  <a:lnTo>
                    <a:pt x="5814" y="2776"/>
                  </a:lnTo>
                  <a:lnTo>
                    <a:pt x="5828" y="2769"/>
                  </a:lnTo>
                  <a:lnTo>
                    <a:pt x="5800" y="2755"/>
                  </a:lnTo>
                  <a:lnTo>
                    <a:pt x="5828" y="2727"/>
                  </a:lnTo>
                  <a:lnTo>
                    <a:pt x="5814" y="2678"/>
                  </a:lnTo>
                  <a:lnTo>
                    <a:pt x="5814" y="2643"/>
                  </a:lnTo>
                  <a:lnTo>
                    <a:pt x="5835" y="2623"/>
                  </a:lnTo>
                  <a:lnTo>
                    <a:pt x="5842" y="2595"/>
                  </a:lnTo>
                  <a:lnTo>
                    <a:pt x="5849" y="2560"/>
                  </a:lnTo>
                  <a:lnTo>
                    <a:pt x="5842" y="2560"/>
                  </a:lnTo>
                  <a:lnTo>
                    <a:pt x="5800" y="2546"/>
                  </a:lnTo>
                  <a:lnTo>
                    <a:pt x="5745" y="2525"/>
                  </a:lnTo>
                  <a:lnTo>
                    <a:pt x="5647" y="2435"/>
                  </a:lnTo>
                  <a:lnTo>
                    <a:pt x="5557" y="2317"/>
                  </a:lnTo>
                  <a:lnTo>
                    <a:pt x="5537" y="2330"/>
                  </a:lnTo>
                  <a:lnTo>
                    <a:pt x="5440" y="2240"/>
                  </a:lnTo>
                  <a:lnTo>
                    <a:pt x="5349" y="2136"/>
                  </a:lnTo>
                  <a:lnTo>
                    <a:pt x="5342" y="2129"/>
                  </a:lnTo>
                  <a:lnTo>
                    <a:pt x="5342" y="2115"/>
                  </a:lnTo>
                  <a:lnTo>
                    <a:pt x="5321" y="2108"/>
                  </a:lnTo>
                  <a:lnTo>
                    <a:pt x="5245" y="2003"/>
                  </a:lnTo>
                  <a:lnTo>
                    <a:pt x="5189" y="1837"/>
                  </a:lnTo>
                  <a:lnTo>
                    <a:pt x="5148" y="1705"/>
                  </a:lnTo>
                  <a:lnTo>
                    <a:pt x="5141" y="1607"/>
                  </a:lnTo>
                  <a:lnTo>
                    <a:pt x="5113" y="1530"/>
                  </a:lnTo>
                  <a:lnTo>
                    <a:pt x="5078" y="1412"/>
                  </a:lnTo>
                  <a:lnTo>
                    <a:pt x="5085" y="1155"/>
                  </a:lnTo>
                  <a:lnTo>
                    <a:pt x="5064" y="1113"/>
                  </a:lnTo>
                  <a:lnTo>
                    <a:pt x="5057" y="1127"/>
                  </a:lnTo>
                  <a:lnTo>
                    <a:pt x="5050" y="1120"/>
                  </a:lnTo>
                  <a:lnTo>
                    <a:pt x="5015" y="1002"/>
                  </a:lnTo>
                  <a:lnTo>
                    <a:pt x="5022" y="828"/>
                  </a:lnTo>
                  <a:lnTo>
                    <a:pt x="5078" y="696"/>
                  </a:lnTo>
                  <a:lnTo>
                    <a:pt x="5078" y="689"/>
                  </a:lnTo>
                  <a:lnTo>
                    <a:pt x="5029" y="703"/>
                  </a:lnTo>
                  <a:lnTo>
                    <a:pt x="5078" y="668"/>
                  </a:lnTo>
                  <a:lnTo>
                    <a:pt x="5078" y="640"/>
                  </a:lnTo>
                  <a:lnTo>
                    <a:pt x="5113" y="626"/>
                  </a:lnTo>
                  <a:lnTo>
                    <a:pt x="5161" y="640"/>
                  </a:lnTo>
                  <a:lnTo>
                    <a:pt x="5182" y="696"/>
                  </a:lnTo>
                  <a:lnTo>
                    <a:pt x="5210" y="731"/>
                  </a:lnTo>
                  <a:lnTo>
                    <a:pt x="5189" y="731"/>
                  </a:lnTo>
                  <a:lnTo>
                    <a:pt x="5259" y="758"/>
                  </a:lnTo>
                  <a:lnTo>
                    <a:pt x="5182" y="689"/>
                  </a:lnTo>
                  <a:lnTo>
                    <a:pt x="5175" y="626"/>
                  </a:lnTo>
                  <a:lnTo>
                    <a:pt x="5099" y="612"/>
                  </a:lnTo>
                  <a:lnTo>
                    <a:pt x="5078" y="577"/>
                  </a:lnTo>
                  <a:lnTo>
                    <a:pt x="5085" y="536"/>
                  </a:lnTo>
                  <a:lnTo>
                    <a:pt x="5078" y="501"/>
                  </a:lnTo>
                  <a:lnTo>
                    <a:pt x="5092" y="459"/>
                  </a:lnTo>
                  <a:lnTo>
                    <a:pt x="5064" y="425"/>
                  </a:lnTo>
                  <a:lnTo>
                    <a:pt x="5043" y="438"/>
                  </a:lnTo>
                  <a:lnTo>
                    <a:pt x="5043" y="425"/>
                  </a:lnTo>
                  <a:lnTo>
                    <a:pt x="5029" y="431"/>
                  </a:lnTo>
                  <a:lnTo>
                    <a:pt x="5015" y="438"/>
                  </a:lnTo>
                  <a:lnTo>
                    <a:pt x="4987" y="466"/>
                  </a:lnTo>
                  <a:lnTo>
                    <a:pt x="4925" y="466"/>
                  </a:lnTo>
                  <a:lnTo>
                    <a:pt x="4890" y="431"/>
                  </a:lnTo>
                  <a:lnTo>
                    <a:pt x="4869" y="445"/>
                  </a:lnTo>
                  <a:lnTo>
                    <a:pt x="4848" y="459"/>
                  </a:lnTo>
                  <a:lnTo>
                    <a:pt x="4800" y="425"/>
                  </a:lnTo>
                  <a:lnTo>
                    <a:pt x="4800" y="397"/>
                  </a:lnTo>
                  <a:lnTo>
                    <a:pt x="4772" y="390"/>
                  </a:lnTo>
                  <a:lnTo>
                    <a:pt x="4772" y="362"/>
                  </a:lnTo>
                  <a:lnTo>
                    <a:pt x="4751" y="369"/>
                  </a:lnTo>
                  <a:lnTo>
                    <a:pt x="4737" y="362"/>
                  </a:lnTo>
                  <a:lnTo>
                    <a:pt x="4716" y="369"/>
                  </a:lnTo>
                  <a:lnTo>
                    <a:pt x="4695" y="348"/>
                  </a:lnTo>
                  <a:lnTo>
                    <a:pt x="4633" y="348"/>
                  </a:lnTo>
                  <a:lnTo>
                    <a:pt x="4591" y="334"/>
                  </a:lnTo>
                  <a:lnTo>
                    <a:pt x="4556" y="327"/>
                  </a:lnTo>
                  <a:lnTo>
                    <a:pt x="4493" y="348"/>
                  </a:lnTo>
                  <a:lnTo>
                    <a:pt x="4361" y="362"/>
                  </a:lnTo>
                  <a:lnTo>
                    <a:pt x="4341" y="362"/>
                  </a:lnTo>
                  <a:lnTo>
                    <a:pt x="4278" y="348"/>
                  </a:lnTo>
                  <a:lnTo>
                    <a:pt x="4236" y="390"/>
                  </a:lnTo>
                  <a:lnTo>
                    <a:pt x="4194" y="397"/>
                  </a:lnTo>
                  <a:lnTo>
                    <a:pt x="4180" y="411"/>
                  </a:lnTo>
                  <a:lnTo>
                    <a:pt x="4180" y="445"/>
                  </a:lnTo>
                  <a:lnTo>
                    <a:pt x="4160" y="459"/>
                  </a:lnTo>
                  <a:lnTo>
                    <a:pt x="4041" y="501"/>
                  </a:lnTo>
                  <a:lnTo>
                    <a:pt x="4000" y="536"/>
                  </a:lnTo>
                  <a:lnTo>
                    <a:pt x="3937" y="536"/>
                  </a:lnTo>
                  <a:lnTo>
                    <a:pt x="3930" y="494"/>
                  </a:lnTo>
                  <a:lnTo>
                    <a:pt x="3868" y="459"/>
                  </a:lnTo>
                  <a:lnTo>
                    <a:pt x="3833" y="438"/>
                  </a:lnTo>
                  <a:lnTo>
                    <a:pt x="3735" y="438"/>
                  </a:lnTo>
                  <a:lnTo>
                    <a:pt x="3721" y="438"/>
                  </a:lnTo>
                  <a:lnTo>
                    <a:pt x="3666" y="459"/>
                  </a:lnTo>
                  <a:lnTo>
                    <a:pt x="3666" y="411"/>
                  </a:lnTo>
                  <a:lnTo>
                    <a:pt x="3617" y="404"/>
                  </a:lnTo>
                  <a:lnTo>
                    <a:pt x="3582" y="397"/>
                  </a:lnTo>
                  <a:lnTo>
                    <a:pt x="3555" y="411"/>
                  </a:lnTo>
                  <a:lnTo>
                    <a:pt x="3506" y="390"/>
                  </a:lnTo>
                  <a:lnTo>
                    <a:pt x="3478" y="397"/>
                  </a:lnTo>
                  <a:lnTo>
                    <a:pt x="3471" y="390"/>
                  </a:lnTo>
                  <a:lnTo>
                    <a:pt x="3471" y="397"/>
                  </a:lnTo>
                  <a:lnTo>
                    <a:pt x="3429" y="397"/>
                  </a:lnTo>
                  <a:lnTo>
                    <a:pt x="3415" y="431"/>
                  </a:lnTo>
                  <a:lnTo>
                    <a:pt x="3374" y="41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91">
              <a:extLst>
                <a:ext uri="{FF2B5EF4-FFF2-40B4-BE49-F238E27FC236}">
                  <a16:creationId xmlns:a16="http://schemas.microsoft.com/office/drawing/2014/main" id="{DEF44D54-1F27-7443-81A6-C5DC49A8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4362" y="5015281"/>
              <a:ext cx="1990337" cy="917561"/>
            </a:xfrm>
            <a:custGeom>
              <a:avLst/>
              <a:gdLst>
                <a:gd name="T0" fmla="*/ 877 w 4238"/>
                <a:gd name="T1" fmla="*/ 1134 h 1955"/>
                <a:gd name="T2" fmla="*/ 953 w 4238"/>
                <a:gd name="T3" fmla="*/ 1015 h 1955"/>
                <a:gd name="T4" fmla="*/ 932 w 4238"/>
                <a:gd name="T5" fmla="*/ 807 h 1955"/>
                <a:gd name="T6" fmla="*/ 1078 w 4238"/>
                <a:gd name="T7" fmla="*/ 695 h 1955"/>
                <a:gd name="T8" fmla="*/ 1141 w 4238"/>
                <a:gd name="T9" fmla="*/ 605 h 1955"/>
                <a:gd name="T10" fmla="*/ 1204 w 4238"/>
                <a:gd name="T11" fmla="*/ 410 h 1955"/>
                <a:gd name="T12" fmla="*/ 1343 w 4238"/>
                <a:gd name="T13" fmla="*/ 382 h 1955"/>
                <a:gd name="T14" fmla="*/ 1447 w 4238"/>
                <a:gd name="T15" fmla="*/ 438 h 1955"/>
                <a:gd name="T16" fmla="*/ 1572 w 4238"/>
                <a:gd name="T17" fmla="*/ 382 h 1955"/>
                <a:gd name="T18" fmla="*/ 1802 w 4238"/>
                <a:gd name="T19" fmla="*/ 313 h 1955"/>
                <a:gd name="T20" fmla="*/ 1865 w 4238"/>
                <a:gd name="T21" fmla="*/ 195 h 1955"/>
                <a:gd name="T22" fmla="*/ 2045 w 4238"/>
                <a:gd name="T23" fmla="*/ 271 h 1955"/>
                <a:gd name="T24" fmla="*/ 2143 w 4238"/>
                <a:gd name="T25" fmla="*/ 368 h 1955"/>
                <a:gd name="T26" fmla="*/ 2351 w 4238"/>
                <a:gd name="T27" fmla="*/ 236 h 1955"/>
                <a:gd name="T28" fmla="*/ 2338 w 4238"/>
                <a:gd name="T29" fmla="*/ 41 h 1955"/>
                <a:gd name="T30" fmla="*/ 2532 w 4238"/>
                <a:gd name="T31" fmla="*/ 69 h 1955"/>
                <a:gd name="T32" fmla="*/ 2811 w 4238"/>
                <a:gd name="T33" fmla="*/ 174 h 1955"/>
                <a:gd name="T34" fmla="*/ 2950 w 4238"/>
                <a:gd name="T35" fmla="*/ 139 h 1955"/>
                <a:gd name="T36" fmla="*/ 3138 w 4238"/>
                <a:gd name="T37" fmla="*/ 195 h 1955"/>
                <a:gd name="T38" fmla="*/ 3291 w 4238"/>
                <a:gd name="T39" fmla="*/ 250 h 1955"/>
                <a:gd name="T40" fmla="*/ 3256 w 4238"/>
                <a:gd name="T41" fmla="*/ 431 h 1955"/>
                <a:gd name="T42" fmla="*/ 3388 w 4238"/>
                <a:gd name="T43" fmla="*/ 535 h 1955"/>
                <a:gd name="T44" fmla="*/ 3597 w 4238"/>
                <a:gd name="T45" fmla="*/ 668 h 1955"/>
                <a:gd name="T46" fmla="*/ 3826 w 4238"/>
                <a:gd name="T47" fmla="*/ 855 h 1955"/>
                <a:gd name="T48" fmla="*/ 3937 w 4238"/>
                <a:gd name="T49" fmla="*/ 1029 h 1955"/>
                <a:gd name="T50" fmla="*/ 3958 w 4238"/>
                <a:gd name="T51" fmla="*/ 1120 h 1955"/>
                <a:gd name="T52" fmla="*/ 4118 w 4238"/>
                <a:gd name="T53" fmla="*/ 1280 h 1955"/>
                <a:gd name="T54" fmla="*/ 4160 w 4238"/>
                <a:gd name="T55" fmla="*/ 1377 h 1955"/>
                <a:gd name="T56" fmla="*/ 3972 w 4238"/>
                <a:gd name="T57" fmla="*/ 1301 h 1955"/>
                <a:gd name="T58" fmla="*/ 3833 w 4238"/>
                <a:gd name="T59" fmla="*/ 1280 h 1955"/>
                <a:gd name="T60" fmla="*/ 3847 w 4238"/>
                <a:gd name="T61" fmla="*/ 1363 h 1955"/>
                <a:gd name="T62" fmla="*/ 3576 w 4238"/>
                <a:gd name="T63" fmla="*/ 1162 h 1955"/>
                <a:gd name="T64" fmla="*/ 3402 w 4238"/>
                <a:gd name="T65" fmla="*/ 1050 h 1955"/>
                <a:gd name="T66" fmla="*/ 3151 w 4238"/>
                <a:gd name="T67" fmla="*/ 925 h 1955"/>
                <a:gd name="T68" fmla="*/ 2880 w 4238"/>
                <a:gd name="T69" fmla="*/ 723 h 1955"/>
                <a:gd name="T70" fmla="*/ 2720 w 4238"/>
                <a:gd name="T71" fmla="*/ 765 h 1955"/>
                <a:gd name="T72" fmla="*/ 2518 w 4238"/>
                <a:gd name="T73" fmla="*/ 640 h 1955"/>
                <a:gd name="T74" fmla="*/ 2386 w 4238"/>
                <a:gd name="T75" fmla="*/ 605 h 1955"/>
                <a:gd name="T76" fmla="*/ 2338 w 4238"/>
                <a:gd name="T77" fmla="*/ 570 h 1955"/>
                <a:gd name="T78" fmla="*/ 2331 w 4238"/>
                <a:gd name="T79" fmla="*/ 598 h 1955"/>
                <a:gd name="T80" fmla="*/ 2296 w 4238"/>
                <a:gd name="T81" fmla="*/ 591 h 1955"/>
                <a:gd name="T82" fmla="*/ 2275 w 4238"/>
                <a:gd name="T83" fmla="*/ 570 h 1955"/>
                <a:gd name="T84" fmla="*/ 2219 w 4238"/>
                <a:gd name="T85" fmla="*/ 542 h 1955"/>
                <a:gd name="T86" fmla="*/ 2143 w 4238"/>
                <a:gd name="T87" fmla="*/ 542 h 1955"/>
                <a:gd name="T88" fmla="*/ 1871 w 4238"/>
                <a:gd name="T89" fmla="*/ 640 h 1955"/>
                <a:gd name="T90" fmla="*/ 1635 w 4238"/>
                <a:gd name="T91" fmla="*/ 793 h 1955"/>
                <a:gd name="T92" fmla="*/ 1531 w 4238"/>
                <a:gd name="T93" fmla="*/ 1036 h 1955"/>
                <a:gd name="T94" fmla="*/ 1225 w 4238"/>
                <a:gd name="T95" fmla="*/ 1252 h 1955"/>
                <a:gd name="T96" fmla="*/ 1120 w 4238"/>
                <a:gd name="T97" fmla="*/ 1572 h 1955"/>
                <a:gd name="T98" fmla="*/ 912 w 4238"/>
                <a:gd name="T99" fmla="*/ 1725 h 1955"/>
                <a:gd name="T100" fmla="*/ 605 w 4238"/>
                <a:gd name="T101" fmla="*/ 1836 h 1955"/>
                <a:gd name="T102" fmla="*/ 258 w 4238"/>
                <a:gd name="T103" fmla="*/ 1954 h 1955"/>
                <a:gd name="T104" fmla="*/ 42 w 4238"/>
                <a:gd name="T105" fmla="*/ 1718 h 1955"/>
                <a:gd name="T106" fmla="*/ 237 w 4238"/>
                <a:gd name="T107" fmla="*/ 1544 h 1955"/>
                <a:gd name="T108" fmla="*/ 418 w 4238"/>
                <a:gd name="T109" fmla="*/ 1301 h 1955"/>
                <a:gd name="T110" fmla="*/ 564 w 4238"/>
                <a:gd name="T111" fmla="*/ 1217 h 1955"/>
                <a:gd name="T112" fmla="*/ 779 w 4238"/>
                <a:gd name="T113" fmla="*/ 123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38" h="1955">
                  <a:moveTo>
                    <a:pt x="856" y="1231"/>
                  </a:moveTo>
                  <a:lnTo>
                    <a:pt x="856" y="1217"/>
                  </a:lnTo>
                  <a:lnTo>
                    <a:pt x="821" y="1196"/>
                  </a:lnTo>
                  <a:lnTo>
                    <a:pt x="821" y="1189"/>
                  </a:lnTo>
                  <a:lnTo>
                    <a:pt x="800" y="1182"/>
                  </a:lnTo>
                  <a:lnTo>
                    <a:pt x="828" y="1148"/>
                  </a:lnTo>
                  <a:lnTo>
                    <a:pt x="877" y="1134"/>
                  </a:lnTo>
                  <a:lnTo>
                    <a:pt x="912" y="1162"/>
                  </a:lnTo>
                  <a:lnTo>
                    <a:pt x="953" y="1148"/>
                  </a:lnTo>
                  <a:lnTo>
                    <a:pt x="974" y="1113"/>
                  </a:lnTo>
                  <a:lnTo>
                    <a:pt x="988" y="1099"/>
                  </a:lnTo>
                  <a:lnTo>
                    <a:pt x="988" y="1057"/>
                  </a:lnTo>
                  <a:lnTo>
                    <a:pt x="981" y="1029"/>
                  </a:lnTo>
                  <a:lnTo>
                    <a:pt x="953" y="1015"/>
                  </a:lnTo>
                  <a:lnTo>
                    <a:pt x="946" y="987"/>
                  </a:lnTo>
                  <a:lnTo>
                    <a:pt x="946" y="974"/>
                  </a:lnTo>
                  <a:lnTo>
                    <a:pt x="960" y="960"/>
                  </a:lnTo>
                  <a:lnTo>
                    <a:pt x="932" y="925"/>
                  </a:lnTo>
                  <a:lnTo>
                    <a:pt x="981" y="869"/>
                  </a:lnTo>
                  <a:lnTo>
                    <a:pt x="932" y="841"/>
                  </a:lnTo>
                  <a:lnTo>
                    <a:pt x="932" y="807"/>
                  </a:lnTo>
                  <a:lnTo>
                    <a:pt x="974" y="793"/>
                  </a:lnTo>
                  <a:lnTo>
                    <a:pt x="1009" y="821"/>
                  </a:lnTo>
                  <a:lnTo>
                    <a:pt x="1009" y="765"/>
                  </a:lnTo>
                  <a:lnTo>
                    <a:pt x="1023" y="744"/>
                  </a:lnTo>
                  <a:lnTo>
                    <a:pt x="1030" y="744"/>
                  </a:lnTo>
                  <a:lnTo>
                    <a:pt x="1058" y="744"/>
                  </a:lnTo>
                  <a:lnTo>
                    <a:pt x="1078" y="695"/>
                  </a:lnTo>
                  <a:lnTo>
                    <a:pt x="1071" y="668"/>
                  </a:lnTo>
                  <a:lnTo>
                    <a:pt x="1078" y="661"/>
                  </a:lnTo>
                  <a:lnTo>
                    <a:pt x="1078" y="640"/>
                  </a:lnTo>
                  <a:lnTo>
                    <a:pt x="1078" y="633"/>
                  </a:lnTo>
                  <a:lnTo>
                    <a:pt x="1085" y="633"/>
                  </a:lnTo>
                  <a:lnTo>
                    <a:pt x="1113" y="612"/>
                  </a:lnTo>
                  <a:lnTo>
                    <a:pt x="1141" y="605"/>
                  </a:lnTo>
                  <a:lnTo>
                    <a:pt x="1176" y="577"/>
                  </a:lnTo>
                  <a:lnTo>
                    <a:pt x="1190" y="542"/>
                  </a:lnTo>
                  <a:lnTo>
                    <a:pt x="1176" y="494"/>
                  </a:lnTo>
                  <a:lnTo>
                    <a:pt x="1176" y="480"/>
                  </a:lnTo>
                  <a:lnTo>
                    <a:pt x="1155" y="459"/>
                  </a:lnTo>
                  <a:lnTo>
                    <a:pt x="1162" y="431"/>
                  </a:lnTo>
                  <a:lnTo>
                    <a:pt x="1204" y="410"/>
                  </a:lnTo>
                  <a:lnTo>
                    <a:pt x="1211" y="396"/>
                  </a:lnTo>
                  <a:lnTo>
                    <a:pt x="1190" y="396"/>
                  </a:lnTo>
                  <a:lnTo>
                    <a:pt x="1218" y="341"/>
                  </a:lnTo>
                  <a:lnTo>
                    <a:pt x="1252" y="313"/>
                  </a:lnTo>
                  <a:lnTo>
                    <a:pt x="1259" y="341"/>
                  </a:lnTo>
                  <a:lnTo>
                    <a:pt x="1287" y="368"/>
                  </a:lnTo>
                  <a:lnTo>
                    <a:pt x="1343" y="382"/>
                  </a:lnTo>
                  <a:lnTo>
                    <a:pt x="1350" y="382"/>
                  </a:lnTo>
                  <a:lnTo>
                    <a:pt x="1357" y="403"/>
                  </a:lnTo>
                  <a:lnTo>
                    <a:pt x="1385" y="410"/>
                  </a:lnTo>
                  <a:lnTo>
                    <a:pt x="1412" y="431"/>
                  </a:lnTo>
                  <a:lnTo>
                    <a:pt x="1433" y="445"/>
                  </a:lnTo>
                  <a:lnTo>
                    <a:pt x="1440" y="445"/>
                  </a:lnTo>
                  <a:lnTo>
                    <a:pt x="1447" y="438"/>
                  </a:lnTo>
                  <a:lnTo>
                    <a:pt x="1475" y="431"/>
                  </a:lnTo>
                  <a:lnTo>
                    <a:pt x="1489" y="403"/>
                  </a:lnTo>
                  <a:lnTo>
                    <a:pt x="1503" y="362"/>
                  </a:lnTo>
                  <a:lnTo>
                    <a:pt x="1531" y="362"/>
                  </a:lnTo>
                  <a:lnTo>
                    <a:pt x="1544" y="375"/>
                  </a:lnTo>
                  <a:lnTo>
                    <a:pt x="1565" y="375"/>
                  </a:lnTo>
                  <a:lnTo>
                    <a:pt x="1572" y="382"/>
                  </a:lnTo>
                  <a:lnTo>
                    <a:pt x="1607" y="334"/>
                  </a:lnTo>
                  <a:lnTo>
                    <a:pt x="1621" y="362"/>
                  </a:lnTo>
                  <a:lnTo>
                    <a:pt x="1732" y="362"/>
                  </a:lnTo>
                  <a:lnTo>
                    <a:pt x="1760" y="368"/>
                  </a:lnTo>
                  <a:lnTo>
                    <a:pt x="1781" y="368"/>
                  </a:lnTo>
                  <a:lnTo>
                    <a:pt x="1774" y="334"/>
                  </a:lnTo>
                  <a:lnTo>
                    <a:pt x="1802" y="313"/>
                  </a:lnTo>
                  <a:lnTo>
                    <a:pt x="1830" y="299"/>
                  </a:lnTo>
                  <a:lnTo>
                    <a:pt x="1837" y="271"/>
                  </a:lnTo>
                  <a:lnTo>
                    <a:pt x="1816" y="243"/>
                  </a:lnTo>
                  <a:lnTo>
                    <a:pt x="1837" y="229"/>
                  </a:lnTo>
                  <a:lnTo>
                    <a:pt x="1837" y="215"/>
                  </a:lnTo>
                  <a:lnTo>
                    <a:pt x="1851" y="201"/>
                  </a:lnTo>
                  <a:lnTo>
                    <a:pt x="1865" y="195"/>
                  </a:lnTo>
                  <a:lnTo>
                    <a:pt x="1865" y="201"/>
                  </a:lnTo>
                  <a:lnTo>
                    <a:pt x="1927" y="201"/>
                  </a:lnTo>
                  <a:lnTo>
                    <a:pt x="1969" y="208"/>
                  </a:lnTo>
                  <a:lnTo>
                    <a:pt x="1969" y="201"/>
                  </a:lnTo>
                  <a:lnTo>
                    <a:pt x="2031" y="215"/>
                  </a:lnTo>
                  <a:lnTo>
                    <a:pt x="2038" y="229"/>
                  </a:lnTo>
                  <a:lnTo>
                    <a:pt x="2045" y="271"/>
                  </a:lnTo>
                  <a:lnTo>
                    <a:pt x="2066" y="285"/>
                  </a:lnTo>
                  <a:lnTo>
                    <a:pt x="2066" y="327"/>
                  </a:lnTo>
                  <a:lnTo>
                    <a:pt x="2094" y="327"/>
                  </a:lnTo>
                  <a:lnTo>
                    <a:pt x="2101" y="382"/>
                  </a:lnTo>
                  <a:lnTo>
                    <a:pt x="2108" y="396"/>
                  </a:lnTo>
                  <a:lnTo>
                    <a:pt x="2136" y="382"/>
                  </a:lnTo>
                  <a:lnTo>
                    <a:pt x="2143" y="368"/>
                  </a:lnTo>
                  <a:lnTo>
                    <a:pt x="2143" y="313"/>
                  </a:lnTo>
                  <a:lnTo>
                    <a:pt x="2192" y="285"/>
                  </a:lnTo>
                  <a:lnTo>
                    <a:pt x="2192" y="243"/>
                  </a:lnTo>
                  <a:lnTo>
                    <a:pt x="2254" y="243"/>
                  </a:lnTo>
                  <a:lnTo>
                    <a:pt x="2296" y="271"/>
                  </a:lnTo>
                  <a:lnTo>
                    <a:pt x="2331" y="250"/>
                  </a:lnTo>
                  <a:lnTo>
                    <a:pt x="2351" y="236"/>
                  </a:lnTo>
                  <a:lnTo>
                    <a:pt x="2338" y="215"/>
                  </a:lnTo>
                  <a:lnTo>
                    <a:pt x="2324" y="132"/>
                  </a:lnTo>
                  <a:lnTo>
                    <a:pt x="2303" y="104"/>
                  </a:lnTo>
                  <a:lnTo>
                    <a:pt x="2296" y="104"/>
                  </a:lnTo>
                  <a:lnTo>
                    <a:pt x="2289" y="76"/>
                  </a:lnTo>
                  <a:lnTo>
                    <a:pt x="2296" y="69"/>
                  </a:lnTo>
                  <a:lnTo>
                    <a:pt x="2338" y="41"/>
                  </a:lnTo>
                  <a:lnTo>
                    <a:pt x="2359" y="0"/>
                  </a:lnTo>
                  <a:lnTo>
                    <a:pt x="2428" y="7"/>
                  </a:lnTo>
                  <a:lnTo>
                    <a:pt x="2435" y="21"/>
                  </a:lnTo>
                  <a:lnTo>
                    <a:pt x="2456" y="21"/>
                  </a:lnTo>
                  <a:lnTo>
                    <a:pt x="2498" y="14"/>
                  </a:lnTo>
                  <a:lnTo>
                    <a:pt x="2532" y="55"/>
                  </a:lnTo>
                  <a:lnTo>
                    <a:pt x="2532" y="69"/>
                  </a:lnTo>
                  <a:lnTo>
                    <a:pt x="2553" y="111"/>
                  </a:lnTo>
                  <a:lnTo>
                    <a:pt x="2553" y="132"/>
                  </a:lnTo>
                  <a:lnTo>
                    <a:pt x="2602" y="111"/>
                  </a:lnTo>
                  <a:lnTo>
                    <a:pt x="2651" y="139"/>
                  </a:lnTo>
                  <a:lnTo>
                    <a:pt x="2665" y="201"/>
                  </a:lnTo>
                  <a:lnTo>
                    <a:pt x="2727" y="215"/>
                  </a:lnTo>
                  <a:lnTo>
                    <a:pt x="2811" y="174"/>
                  </a:lnTo>
                  <a:lnTo>
                    <a:pt x="2818" y="174"/>
                  </a:lnTo>
                  <a:lnTo>
                    <a:pt x="2818" y="132"/>
                  </a:lnTo>
                  <a:lnTo>
                    <a:pt x="2887" y="111"/>
                  </a:lnTo>
                  <a:lnTo>
                    <a:pt x="2908" y="139"/>
                  </a:lnTo>
                  <a:lnTo>
                    <a:pt x="2880" y="167"/>
                  </a:lnTo>
                  <a:lnTo>
                    <a:pt x="2950" y="167"/>
                  </a:lnTo>
                  <a:lnTo>
                    <a:pt x="2950" y="139"/>
                  </a:lnTo>
                  <a:lnTo>
                    <a:pt x="2978" y="146"/>
                  </a:lnTo>
                  <a:lnTo>
                    <a:pt x="2991" y="167"/>
                  </a:lnTo>
                  <a:lnTo>
                    <a:pt x="3061" y="215"/>
                  </a:lnTo>
                  <a:lnTo>
                    <a:pt x="3089" y="201"/>
                  </a:lnTo>
                  <a:lnTo>
                    <a:pt x="3110" y="208"/>
                  </a:lnTo>
                  <a:lnTo>
                    <a:pt x="3124" y="181"/>
                  </a:lnTo>
                  <a:lnTo>
                    <a:pt x="3138" y="195"/>
                  </a:lnTo>
                  <a:lnTo>
                    <a:pt x="3145" y="167"/>
                  </a:lnTo>
                  <a:lnTo>
                    <a:pt x="3172" y="181"/>
                  </a:lnTo>
                  <a:lnTo>
                    <a:pt x="3172" y="215"/>
                  </a:lnTo>
                  <a:lnTo>
                    <a:pt x="3207" y="229"/>
                  </a:lnTo>
                  <a:lnTo>
                    <a:pt x="3221" y="215"/>
                  </a:lnTo>
                  <a:lnTo>
                    <a:pt x="3235" y="243"/>
                  </a:lnTo>
                  <a:lnTo>
                    <a:pt x="3291" y="250"/>
                  </a:lnTo>
                  <a:lnTo>
                    <a:pt x="3291" y="264"/>
                  </a:lnTo>
                  <a:lnTo>
                    <a:pt x="3284" y="278"/>
                  </a:lnTo>
                  <a:lnTo>
                    <a:pt x="3312" y="313"/>
                  </a:lnTo>
                  <a:lnTo>
                    <a:pt x="3291" y="375"/>
                  </a:lnTo>
                  <a:lnTo>
                    <a:pt x="3291" y="424"/>
                  </a:lnTo>
                  <a:lnTo>
                    <a:pt x="3256" y="424"/>
                  </a:lnTo>
                  <a:lnTo>
                    <a:pt x="3256" y="431"/>
                  </a:lnTo>
                  <a:lnTo>
                    <a:pt x="3221" y="508"/>
                  </a:lnTo>
                  <a:lnTo>
                    <a:pt x="3193" y="563"/>
                  </a:lnTo>
                  <a:lnTo>
                    <a:pt x="3207" y="563"/>
                  </a:lnTo>
                  <a:lnTo>
                    <a:pt x="3256" y="542"/>
                  </a:lnTo>
                  <a:lnTo>
                    <a:pt x="3270" y="577"/>
                  </a:lnTo>
                  <a:lnTo>
                    <a:pt x="3305" y="542"/>
                  </a:lnTo>
                  <a:lnTo>
                    <a:pt x="3388" y="535"/>
                  </a:lnTo>
                  <a:lnTo>
                    <a:pt x="3402" y="514"/>
                  </a:lnTo>
                  <a:lnTo>
                    <a:pt x="3437" y="528"/>
                  </a:lnTo>
                  <a:lnTo>
                    <a:pt x="3437" y="535"/>
                  </a:lnTo>
                  <a:lnTo>
                    <a:pt x="3478" y="514"/>
                  </a:lnTo>
                  <a:lnTo>
                    <a:pt x="3506" y="556"/>
                  </a:lnTo>
                  <a:lnTo>
                    <a:pt x="3562" y="570"/>
                  </a:lnTo>
                  <a:lnTo>
                    <a:pt x="3597" y="668"/>
                  </a:lnTo>
                  <a:lnTo>
                    <a:pt x="3611" y="668"/>
                  </a:lnTo>
                  <a:lnTo>
                    <a:pt x="3645" y="675"/>
                  </a:lnTo>
                  <a:lnTo>
                    <a:pt x="3680" y="758"/>
                  </a:lnTo>
                  <a:lnTo>
                    <a:pt x="3729" y="786"/>
                  </a:lnTo>
                  <a:lnTo>
                    <a:pt x="3771" y="828"/>
                  </a:lnTo>
                  <a:lnTo>
                    <a:pt x="3812" y="855"/>
                  </a:lnTo>
                  <a:lnTo>
                    <a:pt x="3826" y="855"/>
                  </a:lnTo>
                  <a:lnTo>
                    <a:pt x="3833" y="862"/>
                  </a:lnTo>
                  <a:lnTo>
                    <a:pt x="3889" y="890"/>
                  </a:lnTo>
                  <a:lnTo>
                    <a:pt x="3903" y="974"/>
                  </a:lnTo>
                  <a:lnTo>
                    <a:pt x="3924" y="987"/>
                  </a:lnTo>
                  <a:lnTo>
                    <a:pt x="3896" y="1050"/>
                  </a:lnTo>
                  <a:lnTo>
                    <a:pt x="3903" y="1085"/>
                  </a:lnTo>
                  <a:lnTo>
                    <a:pt x="3937" y="1029"/>
                  </a:lnTo>
                  <a:lnTo>
                    <a:pt x="3944" y="1022"/>
                  </a:lnTo>
                  <a:lnTo>
                    <a:pt x="3972" y="1015"/>
                  </a:lnTo>
                  <a:lnTo>
                    <a:pt x="4000" y="1036"/>
                  </a:lnTo>
                  <a:lnTo>
                    <a:pt x="4021" y="1050"/>
                  </a:lnTo>
                  <a:lnTo>
                    <a:pt x="4007" y="1050"/>
                  </a:lnTo>
                  <a:lnTo>
                    <a:pt x="3958" y="1099"/>
                  </a:lnTo>
                  <a:lnTo>
                    <a:pt x="3958" y="1120"/>
                  </a:lnTo>
                  <a:lnTo>
                    <a:pt x="4007" y="1113"/>
                  </a:lnTo>
                  <a:lnTo>
                    <a:pt x="4063" y="1113"/>
                  </a:lnTo>
                  <a:lnTo>
                    <a:pt x="4091" y="1127"/>
                  </a:lnTo>
                  <a:lnTo>
                    <a:pt x="4098" y="1203"/>
                  </a:lnTo>
                  <a:lnTo>
                    <a:pt x="4118" y="1231"/>
                  </a:lnTo>
                  <a:lnTo>
                    <a:pt x="4098" y="1266"/>
                  </a:lnTo>
                  <a:lnTo>
                    <a:pt x="4118" y="1280"/>
                  </a:lnTo>
                  <a:lnTo>
                    <a:pt x="4153" y="1217"/>
                  </a:lnTo>
                  <a:lnTo>
                    <a:pt x="4202" y="1224"/>
                  </a:lnTo>
                  <a:lnTo>
                    <a:pt x="4237" y="1259"/>
                  </a:lnTo>
                  <a:lnTo>
                    <a:pt x="4237" y="1287"/>
                  </a:lnTo>
                  <a:lnTo>
                    <a:pt x="4174" y="1342"/>
                  </a:lnTo>
                  <a:lnTo>
                    <a:pt x="4167" y="1349"/>
                  </a:lnTo>
                  <a:lnTo>
                    <a:pt x="4160" y="1377"/>
                  </a:lnTo>
                  <a:lnTo>
                    <a:pt x="4160" y="1384"/>
                  </a:lnTo>
                  <a:lnTo>
                    <a:pt x="4132" y="1363"/>
                  </a:lnTo>
                  <a:lnTo>
                    <a:pt x="4125" y="1363"/>
                  </a:lnTo>
                  <a:lnTo>
                    <a:pt x="4091" y="1398"/>
                  </a:lnTo>
                  <a:lnTo>
                    <a:pt x="4042" y="1377"/>
                  </a:lnTo>
                  <a:lnTo>
                    <a:pt x="3972" y="1321"/>
                  </a:lnTo>
                  <a:lnTo>
                    <a:pt x="3972" y="1301"/>
                  </a:lnTo>
                  <a:lnTo>
                    <a:pt x="3944" y="1294"/>
                  </a:lnTo>
                  <a:lnTo>
                    <a:pt x="3924" y="1287"/>
                  </a:lnTo>
                  <a:lnTo>
                    <a:pt x="3903" y="1266"/>
                  </a:lnTo>
                  <a:lnTo>
                    <a:pt x="3875" y="1231"/>
                  </a:lnTo>
                  <a:lnTo>
                    <a:pt x="3861" y="1245"/>
                  </a:lnTo>
                  <a:lnTo>
                    <a:pt x="3847" y="1245"/>
                  </a:lnTo>
                  <a:lnTo>
                    <a:pt x="3833" y="1280"/>
                  </a:lnTo>
                  <a:lnTo>
                    <a:pt x="3833" y="1294"/>
                  </a:lnTo>
                  <a:lnTo>
                    <a:pt x="3861" y="1314"/>
                  </a:lnTo>
                  <a:lnTo>
                    <a:pt x="3861" y="1329"/>
                  </a:lnTo>
                  <a:lnTo>
                    <a:pt x="3868" y="1329"/>
                  </a:lnTo>
                  <a:lnTo>
                    <a:pt x="3875" y="1342"/>
                  </a:lnTo>
                  <a:lnTo>
                    <a:pt x="3875" y="1349"/>
                  </a:lnTo>
                  <a:lnTo>
                    <a:pt x="3847" y="1363"/>
                  </a:lnTo>
                  <a:lnTo>
                    <a:pt x="3805" y="1342"/>
                  </a:lnTo>
                  <a:lnTo>
                    <a:pt x="3736" y="1294"/>
                  </a:lnTo>
                  <a:lnTo>
                    <a:pt x="3736" y="1287"/>
                  </a:lnTo>
                  <a:lnTo>
                    <a:pt x="3708" y="1280"/>
                  </a:lnTo>
                  <a:lnTo>
                    <a:pt x="3659" y="1217"/>
                  </a:lnTo>
                  <a:lnTo>
                    <a:pt x="3638" y="1217"/>
                  </a:lnTo>
                  <a:lnTo>
                    <a:pt x="3576" y="1162"/>
                  </a:lnTo>
                  <a:lnTo>
                    <a:pt x="3548" y="1162"/>
                  </a:lnTo>
                  <a:lnTo>
                    <a:pt x="3520" y="1182"/>
                  </a:lnTo>
                  <a:lnTo>
                    <a:pt x="3478" y="1120"/>
                  </a:lnTo>
                  <a:lnTo>
                    <a:pt x="3472" y="1099"/>
                  </a:lnTo>
                  <a:lnTo>
                    <a:pt x="3444" y="1092"/>
                  </a:lnTo>
                  <a:lnTo>
                    <a:pt x="3423" y="1085"/>
                  </a:lnTo>
                  <a:lnTo>
                    <a:pt x="3402" y="1050"/>
                  </a:lnTo>
                  <a:lnTo>
                    <a:pt x="3388" y="1036"/>
                  </a:lnTo>
                  <a:lnTo>
                    <a:pt x="3332" y="1002"/>
                  </a:lnTo>
                  <a:lnTo>
                    <a:pt x="3284" y="960"/>
                  </a:lnTo>
                  <a:lnTo>
                    <a:pt x="3270" y="960"/>
                  </a:lnTo>
                  <a:lnTo>
                    <a:pt x="3221" y="953"/>
                  </a:lnTo>
                  <a:lnTo>
                    <a:pt x="3179" y="918"/>
                  </a:lnTo>
                  <a:lnTo>
                    <a:pt x="3151" y="925"/>
                  </a:lnTo>
                  <a:lnTo>
                    <a:pt x="3138" y="904"/>
                  </a:lnTo>
                  <a:lnTo>
                    <a:pt x="3117" y="890"/>
                  </a:lnTo>
                  <a:lnTo>
                    <a:pt x="3117" y="883"/>
                  </a:lnTo>
                  <a:lnTo>
                    <a:pt x="3117" y="855"/>
                  </a:lnTo>
                  <a:lnTo>
                    <a:pt x="3026" y="793"/>
                  </a:lnTo>
                  <a:lnTo>
                    <a:pt x="2943" y="758"/>
                  </a:lnTo>
                  <a:lnTo>
                    <a:pt x="2880" y="723"/>
                  </a:lnTo>
                  <a:lnTo>
                    <a:pt x="2873" y="709"/>
                  </a:lnTo>
                  <a:lnTo>
                    <a:pt x="2845" y="737"/>
                  </a:lnTo>
                  <a:lnTo>
                    <a:pt x="2824" y="800"/>
                  </a:lnTo>
                  <a:lnTo>
                    <a:pt x="2824" y="821"/>
                  </a:lnTo>
                  <a:lnTo>
                    <a:pt x="2790" y="800"/>
                  </a:lnTo>
                  <a:lnTo>
                    <a:pt x="2755" y="793"/>
                  </a:lnTo>
                  <a:lnTo>
                    <a:pt x="2720" y="765"/>
                  </a:lnTo>
                  <a:lnTo>
                    <a:pt x="2734" y="709"/>
                  </a:lnTo>
                  <a:lnTo>
                    <a:pt x="2720" y="695"/>
                  </a:lnTo>
                  <a:lnTo>
                    <a:pt x="2685" y="675"/>
                  </a:lnTo>
                  <a:lnTo>
                    <a:pt x="2644" y="661"/>
                  </a:lnTo>
                  <a:lnTo>
                    <a:pt x="2602" y="654"/>
                  </a:lnTo>
                  <a:lnTo>
                    <a:pt x="2581" y="654"/>
                  </a:lnTo>
                  <a:lnTo>
                    <a:pt x="2518" y="640"/>
                  </a:lnTo>
                  <a:lnTo>
                    <a:pt x="2491" y="633"/>
                  </a:lnTo>
                  <a:lnTo>
                    <a:pt x="2470" y="626"/>
                  </a:lnTo>
                  <a:lnTo>
                    <a:pt x="2449" y="626"/>
                  </a:lnTo>
                  <a:lnTo>
                    <a:pt x="2428" y="626"/>
                  </a:lnTo>
                  <a:lnTo>
                    <a:pt x="2400" y="612"/>
                  </a:lnTo>
                  <a:lnTo>
                    <a:pt x="2393" y="612"/>
                  </a:lnTo>
                  <a:lnTo>
                    <a:pt x="2386" y="605"/>
                  </a:lnTo>
                  <a:lnTo>
                    <a:pt x="2359" y="605"/>
                  </a:lnTo>
                  <a:lnTo>
                    <a:pt x="2359" y="598"/>
                  </a:lnTo>
                  <a:lnTo>
                    <a:pt x="2338" y="577"/>
                  </a:lnTo>
                  <a:lnTo>
                    <a:pt x="2359" y="577"/>
                  </a:lnTo>
                  <a:lnTo>
                    <a:pt x="2359" y="570"/>
                  </a:lnTo>
                  <a:lnTo>
                    <a:pt x="2351" y="570"/>
                  </a:lnTo>
                  <a:lnTo>
                    <a:pt x="2338" y="570"/>
                  </a:lnTo>
                  <a:lnTo>
                    <a:pt x="2331" y="577"/>
                  </a:lnTo>
                  <a:lnTo>
                    <a:pt x="2324" y="577"/>
                  </a:lnTo>
                  <a:lnTo>
                    <a:pt x="2331" y="591"/>
                  </a:lnTo>
                  <a:lnTo>
                    <a:pt x="2338" y="591"/>
                  </a:lnTo>
                  <a:lnTo>
                    <a:pt x="2338" y="605"/>
                  </a:lnTo>
                  <a:lnTo>
                    <a:pt x="2331" y="591"/>
                  </a:lnTo>
                  <a:lnTo>
                    <a:pt x="2331" y="598"/>
                  </a:lnTo>
                  <a:lnTo>
                    <a:pt x="2324" y="591"/>
                  </a:lnTo>
                  <a:lnTo>
                    <a:pt x="2324" y="598"/>
                  </a:lnTo>
                  <a:lnTo>
                    <a:pt x="2317" y="598"/>
                  </a:lnTo>
                  <a:lnTo>
                    <a:pt x="2317" y="591"/>
                  </a:lnTo>
                  <a:lnTo>
                    <a:pt x="2317" y="598"/>
                  </a:lnTo>
                  <a:lnTo>
                    <a:pt x="2303" y="591"/>
                  </a:lnTo>
                  <a:lnTo>
                    <a:pt x="2296" y="591"/>
                  </a:lnTo>
                  <a:lnTo>
                    <a:pt x="2296" y="577"/>
                  </a:lnTo>
                  <a:lnTo>
                    <a:pt x="2289" y="591"/>
                  </a:lnTo>
                  <a:lnTo>
                    <a:pt x="2289" y="577"/>
                  </a:lnTo>
                  <a:lnTo>
                    <a:pt x="2289" y="591"/>
                  </a:lnTo>
                  <a:lnTo>
                    <a:pt x="2275" y="577"/>
                  </a:lnTo>
                  <a:lnTo>
                    <a:pt x="2275" y="591"/>
                  </a:lnTo>
                  <a:lnTo>
                    <a:pt x="2275" y="570"/>
                  </a:lnTo>
                  <a:lnTo>
                    <a:pt x="2261" y="591"/>
                  </a:lnTo>
                  <a:lnTo>
                    <a:pt x="2198" y="570"/>
                  </a:lnTo>
                  <a:lnTo>
                    <a:pt x="2198" y="563"/>
                  </a:lnTo>
                  <a:lnTo>
                    <a:pt x="2226" y="563"/>
                  </a:lnTo>
                  <a:lnTo>
                    <a:pt x="2233" y="556"/>
                  </a:lnTo>
                  <a:lnTo>
                    <a:pt x="2219" y="556"/>
                  </a:lnTo>
                  <a:lnTo>
                    <a:pt x="2219" y="542"/>
                  </a:lnTo>
                  <a:lnTo>
                    <a:pt x="2219" y="556"/>
                  </a:lnTo>
                  <a:lnTo>
                    <a:pt x="2205" y="542"/>
                  </a:lnTo>
                  <a:lnTo>
                    <a:pt x="2205" y="556"/>
                  </a:lnTo>
                  <a:lnTo>
                    <a:pt x="2198" y="556"/>
                  </a:lnTo>
                  <a:lnTo>
                    <a:pt x="2198" y="542"/>
                  </a:lnTo>
                  <a:lnTo>
                    <a:pt x="2171" y="542"/>
                  </a:lnTo>
                  <a:lnTo>
                    <a:pt x="2143" y="542"/>
                  </a:lnTo>
                  <a:lnTo>
                    <a:pt x="2087" y="542"/>
                  </a:lnTo>
                  <a:lnTo>
                    <a:pt x="2045" y="542"/>
                  </a:lnTo>
                  <a:lnTo>
                    <a:pt x="2025" y="563"/>
                  </a:lnTo>
                  <a:lnTo>
                    <a:pt x="1997" y="563"/>
                  </a:lnTo>
                  <a:lnTo>
                    <a:pt x="1948" y="612"/>
                  </a:lnTo>
                  <a:lnTo>
                    <a:pt x="1927" y="626"/>
                  </a:lnTo>
                  <a:lnTo>
                    <a:pt x="1871" y="640"/>
                  </a:lnTo>
                  <a:lnTo>
                    <a:pt x="1871" y="654"/>
                  </a:lnTo>
                  <a:lnTo>
                    <a:pt x="1781" y="689"/>
                  </a:lnTo>
                  <a:lnTo>
                    <a:pt x="1767" y="709"/>
                  </a:lnTo>
                  <a:lnTo>
                    <a:pt x="1704" y="744"/>
                  </a:lnTo>
                  <a:lnTo>
                    <a:pt x="1677" y="758"/>
                  </a:lnTo>
                  <a:lnTo>
                    <a:pt x="1649" y="772"/>
                  </a:lnTo>
                  <a:lnTo>
                    <a:pt x="1635" y="793"/>
                  </a:lnTo>
                  <a:lnTo>
                    <a:pt x="1642" y="793"/>
                  </a:lnTo>
                  <a:lnTo>
                    <a:pt x="1572" y="862"/>
                  </a:lnTo>
                  <a:lnTo>
                    <a:pt x="1572" y="897"/>
                  </a:lnTo>
                  <a:lnTo>
                    <a:pt x="1579" y="918"/>
                  </a:lnTo>
                  <a:lnTo>
                    <a:pt x="1552" y="960"/>
                  </a:lnTo>
                  <a:lnTo>
                    <a:pt x="1517" y="995"/>
                  </a:lnTo>
                  <a:lnTo>
                    <a:pt x="1531" y="1036"/>
                  </a:lnTo>
                  <a:lnTo>
                    <a:pt x="1517" y="1057"/>
                  </a:lnTo>
                  <a:lnTo>
                    <a:pt x="1489" y="1085"/>
                  </a:lnTo>
                  <a:lnTo>
                    <a:pt x="1371" y="1127"/>
                  </a:lnTo>
                  <a:lnTo>
                    <a:pt x="1336" y="1134"/>
                  </a:lnTo>
                  <a:lnTo>
                    <a:pt x="1280" y="1168"/>
                  </a:lnTo>
                  <a:lnTo>
                    <a:pt x="1245" y="1224"/>
                  </a:lnTo>
                  <a:lnTo>
                    <a:pt x="1225" y="1252"/>
                  </a:lnTo>
                  <a:lnTo>
                    <a:pt x="1211" y="1321"/>
                  </a:lnTo>
                  <a:lnTo>
                    <a:pt x="1211" y="1377"/>
                  </a:lnTo>
                  <a:lnTo>
                    <a:pt x="1183" y="1398"/>
                  </a:lnTo>
                  <a:lnTo>
                    <a:pt x="1148" y="1447"/>
                  </a:lnTo>
                  <a:lnTo>
                    <a:pt x="1106" y="1495"/>
                  </a:lnTo>
                  <a:lnTo>
                    <a:pt x="1113" y="1558"/>
                  </a:lnTo>
                  <a:lnTo>
                    <a:pt x="1120" y="1572"/>
                  </a:lnTo>
                  <a:lnTo>
                    <a:pt x="1092" y="1579"/>
                  </a:lnTo>
                  <a:lnTo>
                    <a:pt x="1058" y="1614"/>
                  </a:lnTo>
                  <a:lnTo>
                    <a:pt x="1051" y="1621"/>
                  </a:lnTo>
                  <a:lnTo>
                    <a:pt x="1009" y="1648"/>
                  </a:lnTo>
                  <a:lnTo>
                    <a:pt x="988" y="1655"/>
                  </a:lnTo>
                  <a:lnTo>
                    <a:pt x="953" y="1718"/>
                  </a:lnTo>
                  <a:lnTo>
                    <a:pt x="912" y="1725"/>
                  </a:lnTo>
                  <a:lnTo>
                    <a:pt x="863" y="1753"/>
                  </a:lnTo>
                  <a:lnTo>
                    <a:pt x="786" y="1781"/>
                  </a:lnTo>
                  <a:lnTo>
                    <a:pt x="779" y="1802"/>
                  </a:lnTo>
                  <a:lnTo>
                    <a:pt x="751" y="1808"/>
                  </a:lnTo>
                  <a:lnTo>
                    <a:pt x="689" y="1822"/>
                  </a:lnTo>
                  <a:lnTo>
                    <a:pt x="647" y="1836"/>
                  </a:lnTo>
                  <a:lnTo>
                    <a:pt x="605" y="1836"/>
                  </a:lnTo>
                  <a:lnTo>
                    <a:pt x="585" y="1850"/>
                  </a:lnTo>
                  <a:lnTo>
                    <a:pt x="564" y="1871"/>
                  </a:lnTo>
                  <a:lnTo>
                    <a:pt x="515" y="1857"/>
                  </a:lnTo>
                  <a:lnTo>
                    <a:pt x="397" y="1920"/>
                  </a:lnTo>
                  <a:lnTo>
                    <a:pt x="341" y="1913"/>
                  </a:lnTo>
                  <a:lnTo>
                    <a:pt x="292" y="1954"/>
                  </a:lnTo>
                  <a:lnTo>
                    <a:pt x="258" y="1954"/>
                  </a:lnTo>
                  <a:lnTo>
                    <a:pt x="230" y="1948"/>
                  </a:lnTo>
                  <a:lnTo>
                    <a:pt x="139" y="1934"/>
                  </a:lnTo>
                  <a:lnTo>
                    <a:pt x="105" y="1948"/>
                  </a:lnTo>
                  <a:lnTo>
                    <a:pt x="70" y="1948"/>
                  </a:lnTo>
                  <a:lnTo>
                    <a:pt x="7" y="1815"/>
                  </a:lnTo>
                  <a:lnTo>
                    <a:pt x="0" y="1788"/>
                  </a:lnTo>
                  <a:lnTo>
                    <a:pt x="42" y="1718"/>
                  </a:lnTo>
                  <a:lnTo>
                    <a:pt x="97" y="1711"/>
                  </a:lnTo>
                  <a:lnTo>
                    <a:pt x="105" y="1704"/>
                  </a:lnTo>
                  <a:lnTo>
                    <a:pt x="125" y="1648"/>
                  </a:lnTo>
                  <a:lnTo>
                    <a:pt x="125" y="1607"/>
                  </a:lnTo>
                  <a:lnTo>
                    <a:pt x="139" y="1586"/>
                  </a:lnTo>
                  <a:lnTo>
                    <a:pt x="174" y="1572"/>
                  </a:lnTo>
                  <a:lnTo>
                    <a:pt x="237" y="1544"/>
                  </a:lnTo>
                  <a:lnTo>
                    <a:pt x="264" y="1516"/>
                  </a:lnTo>
                  <a:lnTo>
                    <a:pt x="292" y="1481"/>
                  </a:lnTo>
                  <a:lnTo>
                    <a:pt x="285" y="1412"/>
                  </a:lnTo>
                  <a:lnTo>
                    <a:pt x="341" y="1384"/>
                  </a:lnTo>
                  <a:lnTo>
                    <a:pt x="362" y="1342"/>
                  </a:lnTo>
                  <a:lnTo>
                    <a:pt x="390" y="1329"/>
                  </a:lnTo>
                  <a:lnTo>
                    <a:pt x="418" y="1301"/>
                  </a:lnTo>
                  <a:lnTo>
                    <a:pt x="431" y="1287"/>
                  </a:lnTo>
                  <a:lnTo>
                    <a:pt x="397" y="1294"/>
                  </a:lnTo>
                  <a:lnTo>
                    <a:pt x="362" y="1245"/>
                  </a:lnTo>
                  <a:lnTo>
                    <a:pt x="376" y="1203"/>
                  </a:lnTo>
                  <a:lnTo>
                    <a:pt x="418" y="1182"/>
                  </a:lnTo>
                  <a:lnTo>
                    <a:pt x="459" y="1168"/>
                  </a:lnTo>
                  <a:lnTo>
                    <a:pt x="564" y="1217"/>
                  </a:lnTo>
                  <a:lnTo>
                    <a:pt x="570" y="1217"/>
                  </a:lnTo>
                  <a:lnTo>
                    <a:pt x="633" y="1231"/>
                  </a:lnTo>
                  <a:lnTo>
                    <a:pt x="647" y="1252"/>
                  </a:lnTo>
                  <a:lnTo>
                    <a:pt x="703" y="1231"/>
                  </a:lnTo>
                  <a:lnTo>
                    <a:pt x="724" y="1252"/>
                  </a:lnTo>
                  <a:lnTo>
                    <a:pt x="731" y="1252"/>
                  </a:lnTo>
                  <a:lnTo>
                    <a:pt x="779" y="1231"/>
                  </a:lnTo>
                  <a:lnTo>
                    <a:pt x="786" y="1231"/>
                  </a:lnTo>
                  <a:lnTo>
                    <a:pt x="849" y="1252"/>
                  </a:lnTo>
                  <a:lnTo>
                    <a:pt x="856" y="123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92">
              <a:extLst>
                <a:ext uri="{FF2B5EF4-FFF2-40B4-BE49-F238E27FC236}">
                  <a16:creationId xmlns:a16="http://schemas.microsoft.com/office/drawing/2014/main" id="{21C4A844-252C-7B4B-A21C-5A811C72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8574" y="2987532"/>
              <a:ext cx="1234381" cy="1095689"/>
            </a:xfrm>
            <a:custGeom>
              <a:avLst/>
              <a:gdLst>
                <a:gd name="T0" fmla="*/ 1112 w 2629"/>
                <a:gd name="T1" fmla="*/ 1829 h 2331"/>
                <a:gd name="T2" fmla="*/ 1070 w 2629"/>
                <a:gd name="T3" fmla="*/ 1878 h 2331"/>
                <a:gd name="T4" fmla="*/ 1132 w 2629"/>
                <a:gd name="T5" fmla="*/ 2003 h 2331"/>
                <a:gd name="T6" fmla="*/ 1202 w 2629"/>
                <a:gd name="T7" fmla="*/ 2094 h 2331"/>
                <a:gd name="T8" fmla="*/ 1258 w 2629"/>
                <a:gd name="T9" fmla="*/ 2177 h 2331"/>
                <a:gd name="T10" fmla="*/ 1279 w 2629"/>
                <a:gd name="T11" fmla="*/ 2094 h 2331"/>
                <a:gd name="T12" fmla="*/ 1265 w 2629"/>
                <a:gd name="T13" fmla="*/ 2003 h 2331"/>
                <a:gd name="T14" fmla="*/ 1299 w 2629"/>
                <a:gd name="T15" fmla="*/ 1941 h 2331"/>
                <a:gd name="T16" fmla="*/ 1376 w 2629"/>
                <a:gd name="T17" fmla="*/ 1962 h 2331"/>
                <a:gd name="T18" fmla="*/ 1480 w 2629"/>
                <a:gd name="T19" fmla="*/ 1913 h 2331"/>
                <a:gd name="T20" fmla="*/ 1654 w 2629"/>
                <a:gd name="T21" fmla="*/ 1976 h 2331"/>
                <a:gd name="T22" fmla="*/ 1738 w 2629"/>
                <a:gd name="T23" fmla="*/ 2122 h 2331"/>
                <a:gd name="T24" fmla="*/ 2016 w 2629"/>
                <a:gd name="T25" fmla="*/ 2024 h 2331"/>
                <a:gd name="T26" fmla="*/ 2009 w 2629"/>
                <a:gd name="T27" fmla="*/ 1878 h 2331"/>
                <a:gd name="T28" fmla="*/ 2072 w 2629"/>
                <a:gd name="T29" fmla="*/ 1899 h 2331"/>
                <a:gd name="T30" fmla="*/ 2378 w 2629"/>
                <a:gd name="T31" fmla="*/ 2163 h 2331"/>
                <a:gd name="T32" fmla="*/ 2405 w 2629"/>
                <a:gd name="T33" fmla="*/ 2261 h 2331"/>
                <a:gd name="T34" fmla="*/ 2301 w 2629"/>
                <a:gd name="T35" fmla="*/ 2289 h 2331"/>
                <a:gd name="T36" fmla="*/ 2524 w 2629"/>
                <a:gd name="T37" fmla="*/ 2316 h 2331"/>
                <a:gd name="T38" fmla="*/ 2489 w 2629"/>
                <a:gd name="T39" fmla="*/ 2094 h 2331"/>
                <a:gd name="T40" fmla="*/ 2218 w 2629"/>
                <a:gd name="T41" fmla="*/ 1864 h 2331"/>
                <a:gd name="T42" fmla="*/ 2078 w 2629"/>
                <a:gd name="T43" fmla="*/ 1704 h 2331"/>
                <a:gd name="T44" fmla="*/ 2086 w 2629"/>
                <a:gd name="T45" fmla="*/ 1440 h 2331"/>
                <a:gd name="T46" fmla="*/ 1953 w 2629"/>
                <a:gd name="T47" fmla="*/ 1454 h 2331"/>
                <a:gd name="T48" fmla="*/ 1967 w 2629"/>
                <a:gd name="T49" fmla="*/ 1315 h 2331"/>
                <a:gd name="T50" fmla="*/ 2197 w 2629"/>
                <a:gd name="T51" fmla="*/ 1092 h 2331"/>
                <a:gd name="T52" fmla="*/ 2099 w 2629"/>
                <a:gd name="T53" fmla="*/ 1009 h 2331"/>
                <a:gd name="T54" fmla="*/ 1939 w 2629"/>
                <a:gd name="T55" fmla="*/ 939 h 2331"/>
                <a:gd name="T56" fmla="*/ 1800 w 2629"/>
                <a:gd name="T57" fmla="*/ 953 h 2331"/>
                <a:gd name="T58" fmla="*/ 1738 w 2629"/>
                <a:gd name="T59" fmla="*/ 765 h 2331"/>
                <a:gd name="T60" fmla="*/ 1849 w 2629"/>
                <a:gd name="T61" fmla="*/ 688 h 2331"/>
                <a:gd name="T62" fmla="*/ 1974 w 2629"/>
                <a:gd name="T63" fmla="*/ 577 h 2331"/>
                <a:gd name="T64" fmla="*/ 2245 w 2629"/>
                <a:gd name="T65" fmla="*/ 452 h 2331"/>
                <a:gd name="T66" fmla="*/ 2294 w 2629"/>
                <a:gd name="T67" fmla="*/ 271 h 2331"/>
                <a:gd name="T68" fmla="*/ 1974 w 2629"/>
                <a:gd name="T69" fmla="*/ 223 h 2331"/>
                <a:gd name="T70" fmla="*/ 1745 w 2629"/>
                <a:gd name="T71" fmla="*/ 153 h 2331"/>
                <a:gd name="T72" fmla="*/ 1578 w 2629"/>
                <a:gd name="T73" fmla="*/ 195 h 2331"/>
                <a:gd name="T74" fmla="*/ 1265 w 2629"/>
                <a:gd name="T75" fmla="*/ 104 h 2331"/>
                <a:gd name="T76" fmla="*/ 840 w 2629"/>
                <a:gd name="T77" fmla="*/ 76 h 2331"/>
                <a:gd name="T78" fmla="*/ 673 w 2629"/>
                <a:gd name="T79" fmla="*/ 21 h 2331"/>
                <a:gd name="T80" fmla="*/ 701 w 2629"/>
                <a:gd name="T81" fmla="*/ 223 h 2331"/>
                <a:gd name="T82" fmla="*/ 499 w 2629"/>
                <a:gd name="T83" fmla="*/ 320 h 2331"/>
                <a:gd name="T84" fmla="*/ 410 w 2629"/>
                <a:gd name="T85" fmla="*/ 369 h 2331"/>
                <a:gd name="T86" fmla="*/ 285 w 2629"/>
                <a:gd name="T87" fmla="*/ 480 h 2331"/>
                <a:gd name="T88" fmla="*/ 215 w 2629"/>
                <a:gd name="T89" fmla="*/ 591 h 2331"/>
                <a:gd name="T90" fmla="*/ 90 w 2629"/>
                <a:gd name="T91" fmla="*/ 688 h 2331"/>
                <a:gd name="T92" fmla="*/ 20 w 2629"/>
                <a:gd name="T93" fmla="*/ 786 h 2331"/>
                <a:gd name="T94" fmla="*/ 132 w 2629"/>
                <a:gd name="T95" fmla="*/ 918 h 2331"/>
                <a:gd name="T96" fmla="*/ 285 w 2629"/>
                <a:gd name="T97" fmla="*/ 1092 h 2331"/>
                <a:gd name="T98" fmla="*/ 215 w 2629"/>
                <a:gd name="T99" fmla="*/ 1217 h 2331"/>
                <a:gd name="T100" fmla="*/ 132 w 2629"/>
                <a:gd name="T101" fmla="*/ 1336 h 2331"/>
                <a:gd name="T102" fmla="*/ 236 w 2629"/>
                <a:gd name="T103" fmla="*/ 1551 h 2331"/>
                <a:gd name="T104" fmla="*/ 313 w 2629"/>
                <a:gd name="T105" fmla="*/ 1642 h 2331"/>
                <a:gd name="T106" fmla="*/ 375 w 2629"/>
                <a:gd name="T107" fmla="*/ 1767 h 2331"/>
                <a:gd name="T108" fmla="*/ 430 w 2629"/>
                <a:gd name="T109" fmla="*/ 1801 h 2331"/>
                <a:gd name="T110" fmla="*/ 506 w 2629"/>
                <a:gd name="T111" fmla="*/ 1801 h 2331"/>
                <a:gd name="T112" fmla="*/ 562 w 2629"/>
                <a:gd name="T113" fmla="*/ 1871 h 2331"/>
                <a:gd name="T114" fmla="*/ 694 w 2629"/>
                <a:gd name="T115" fmla="*/ 1795 h 2331"/>
                <a:gd name="T116" fmla="*/ 826 w 2629"/>
                <a:gd name="T117" fmla="*/ 1774 h 2331"/>
                <a:gd name="T118" fmla="*/ 896 w 2629"/>
                <a:gd name="T119" fmla="*/ 1781 h 2331"/>
                <a:gd name="T120" fmla="*/ 1000 w 2629"/>
                <a:gd name="T121" fmla="*/ 1815 h 2331"/>
                <a:gd name="T122" fmla="*/ 1084 w 2629"/>
                <a:gd name="T123" fmla="*/ 178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9" h="2331">
                  <a:moveTo>
                    <a:pt x="1084" y="1781"/>
                  </a:moveTo>
                  <a:lnTo>
                    <a:pt x="1070" y="1801"/>
                  </a:lnTo>
                  <a:lnTo>
                    <a:pt x="1091" y="1795"/>
                  </a:lnTo>
                  <a:lnTo>
                    <a:pt x="1084" y="1801"/>
                  </a:lnTo>
                  <a:lnTo>
                    <a:pt x="1112" y="1829"/>
                  </a:lnTo>
                  <a:lnTo>
                    <a:pt x="1084" y="1829"/>
                  </a:lnTo>
                  <a:lnTo>
                    <a:pt x="1084" y="1857"/>
                  </a:lnTo>
                  <a:lnTo>
                    <a:pt x="1098" y="1857"/>
                  </a:lnTo>
                  <a:lnTo>
                    <a:pt x="1098" y="1864"/>
                  </a:lnTo>
                  <a:lnTo>
                    <a:pt x="1070" y="1878"/>
                  </a:lnTo>
                  <a:lnTo>
                    <a:pt x="1091" y="1899"/>
                  </a:lnTo>
                  <a:lnTo>
                    <a:pt x="1125" y="1941"/>
                  </a:lnTo>
                  <a:lnTo>
                    <a:pt x="1125" y="1948"/>
                  </a:lnTo>
                  <a:lnTo>
                    <a:pt x="1132" y="1976"/>
                  </a:lnTo>
                  <a:lnTo>
                    <a:pt x="1132" y="2003"/>
                  </a:lnTo>
                  <a:lnTo>
                    <a:pt x="1132" y="2024"/>
                  </a:lnTo>
                  <a:lnTo>
                    <a:pt x="1160" y="2003"/>
                  </a:lnTo>
                  <a:lnTo>
                    <a:pt x="1188" y="2066"/>
                  </a:lnTo>
                  <a:lnTo>
                    <a:pt x="1181" y="2073"/>
                  </a:lnTo>
                  <a:lnTo>
                    <a:pt x="1202" y="2094"/>
                  </a:lnTo>
                  <a:lnTo>
                    <a:pt x="1188" y="2101"/>
                  </a:lnTo>
                  <a:lnTo>
                    <a:pt x="1223" y="2135"/>
                  </a:lnTo>
                  <a:lnTo>
                    <a:pt x="1223" y="2170"/>
                  </a:lnTo>
                  <a:lnTo>
                    <a:pt x="1258" y="2163"/>
                  </a:lnTo>
                  <a:lnTo>
                    <a:pt x="1258" y="2177"/>
                  </a:lnTo>
                  <a:lnTo>
                    <a:pt x="1286" y="2198"/>
                  </a:lnTo>
                  <a:lnTo>
                    <a:pt x="1292" y="2163"/>
                  </a:lnTo>
                  <a:lnTo>
                    <a:pt x="1362" y="2073"/>
                  </a:lnTo>
                  <a:lnTo>
                    <a:pt x="1320" y="2094"/>
                  </a:lnTo>
                  <a:lnTo>
                    <a:pt x="1279" y="2094"/>
                  </a:lnTo>
                  <a:lnTo>
                    <a:pt x="1258" y="2094"/>
                  </a:lnTo>
                  <a:lnTo>
                    <a:pt x="1230" y="2038"/>
                  </a:lnTo>
                  <a:lnTo>
                    <a:pt x="1251" y="2038"/>
                  </a:lnTo>
                  <a:lnTo>
                    <a:pt x="1251" y="2031"/>
                  </a:lnTo>
                  <a:lnTo>
                    <a:pt x="1265" y="2003"/>
                  </a:lnTo>
                  <a:lnTo>
                    <a:pt x="1299" y="2003"/>
                  </a:lnTo>
                  <a:lnTo>
                    <a:pt x="1320" y="2003"/>
                  </a:lnTo>
                  <a:lnTo>
                    <a:pt x="1313" y="1989"/>
                  </a:lnTo>
                  <a:lnTo>
                    <a:pt x="1299" y="1976"/>
                  </a:lnTo>
                  <a:lnTo>
                    <a:pt x="1299" y="1941"/>
                  </a:lnTo>
                  <a:lnTo>
                    <a:pt x="1320" y="1934"/>
                  </a:lnTo>
                  <a:lnTo>
                    <a:pt x="1341" y="1934"/>
                  </a:lnTo>
                  <a:lnTo>
                    <a:pt x="1355" y="1968"/>
                  </a:lnTo>
                  <a:lnTo>
                    <a:pt x="1376" y="1934"/>
                  </a:lnTo>
                  <a:lnTo>
                    <a:pt x="1376" y="1962"/>
                  </a:lnTo>
                  <a:lnTo>
                    <a:pt x="1390" y="1941"/>
                  </a:lnTo>
                  <a:lnTo>
                    <a:pt x="1418" y="1934"/>
                  </a:lnTo>
                  <a:lnTo>
                    <a:pt x="1425" y="1913"/>
                  </a:lnTo>
                  <a:lnTo>
                    <a:pt x="1459" y="1927"/>
                  </a:lnTo>
                  <a:lnTo>
                    <a:pt x="1480" y="1913"/>
                  </a:lnTo>
                  <a:lnTo>
                    <a:pt x="1487" y="1934"/>
                  </a:lnTo>
                  <a:lnTo>
                    <a:pt x="1508" y="1948"/>
                  </a:lnTo>
                  <a:lnTo>
                    <a:pt x="1529" y="1962"/>
                  </a:lnTo>
                  <a:lnTo>
                    <a:pt x="1557" y="1962"/>
                  </a:lnTo>
                  <a:lnTo>
                    <a:pt x="1654" y="1976"/>
                  </a:lnTo>
                  <a:lnTo>
                    <a:pt x="1703" y="1996"/>
                  </a:lnTo>
                  <a:lnTo>
                    <a:pt x="1717" y="2003"/>
                  </a:lnTo>
                  <a:lnTo>
                    <a:pt x="1752" y="2010"/>
                  </a:lnTo>
                  <a:lnTo>
                    <a:pt x="1752" y="2108"/>
                  </a:lnTo>
                  <a:lnTo>
                    <a:pt x="1738" y="2122"/>
                  </a:lnTo>
                  <a:lnTo>
                    <a:pt x="1759" y="2128"/>
                  </a:lnTo>
                  <a:lnTo>
                    <a:pt x="1821" y="2108"/>
                  </a:lnTo>
                  <a:lnTo>
                    <a:pt x="1877" y="2073"/>
                  </a:lnTo>
                  <a:lnTo>
                    <a:pt x="1967" y="2038"/>
                  </a:lnTo>
                  <a:lnTo>
                    <a:pt x="2016" y="2024"/>
                  </a:lnTo>
                  <a:lnTo>
                    <a:pt x="2030" y="2010"/>
                  </a:lnTo>
                  <a:lnTo>
                    <a:pt x="1967" y="1962"/>
                  </a:lnTo>
                  <a:lnTo>
                    <a:pt x="1981" y="1968"/>
                  </a:lnTo>
                  <a:lnTo>
                    <a:pt x="1981" y="1913"/>
                  </a:lnTo>
                  <a:lnTo>
                    <a:pt x="2009" y="1878"/>
                  </a:lnTo>
                  <a:lnTo>
                    <a:pt x="1988" y="1892"/>
                  </a:lnTo>
                  <a:lnTo>
                    <a:pt x="2009" y="1871"/>
                  </a:lnTo>
                  <a:lnTo>
                    <a:pt x="2016" y="1864"/>
                  </a:lnTo>
                  <a:lnTo>
                    <a:pt x="2037" y="1892"/>
                  </a:lnTo>
                  <a:lnTo>
                    <a:pt x="2072" y="1899"/>
                  </a:lnTo>
                  <a:lnTo>
                    <a:pt x="2148" y="1927"/>
                  </a:lnTo>
                  <a:lnTo>
                    <a:pt x="2218" y="1976"/>
                  </a:lnTo>
                  <a:lnTo>
                    <a:pt x="2294" y="2059"/>
                  </a:lnTo>
                  <a:lnTo>
                    <a:pt x="2329" y="2073"/>
                  </a:lnTo>
                  <a:lnTo>
                    <a:pt x="2378" y="2163"/>
                  </a:lnTo>
                  <a:lnTo>
                    <a:pt x="2364" y="2191"/>
                  </a:lnTo>
                  <a:lnTo>
                    <a:pt x="2336" y="2198"/>
                  </a:lnTo>
                  <a:lnTo>
                    <a:pt x="2392" y="2219"/>
                  </a:lnTo>
                  <a:lnTo>
                    <a:pt x="2392" y="2233"/>
                  </a:lnTo>
                  <a:lnTo>
                    <a:pt x="2405" y="2261"/>
                  </a:lnTo>
                  <a:lnTo>
                    <a:pt x="2454" y="2261"/>
                  </a:lnTo>
                  <a:lnTo>
                    <a:pt x="2433" y="2274"/>
                  </a:lnTo>
                  <a:lnTo>
                    <a:pt x="2399" y="2289"/>
                  </a:lnTo>
                  <a:lnTo>
                    <a:pt x="2329" y="2268"/>
                  </a:lnTo>
                  <a:lnTo>
                    <a:pt x="2301" y="2289"/>
                  </a:lnTo>
                  <a:lnTo>
                    <a:pt x="2315" y="2302"/>
                  </a:lnTo>
                  <a:lnTo>
                    <a:pt x="2371" y="2316"/>
                  </a:lnTo>
                  <a:lnTo>
                    <a:pt x="2461" y="2330"/>
                  </a:lnTo>
                  <a:lnTo>
                    <a:pt x="2468" y="2330"/>
                  </a:lnTo>
                  <a:lnTo>
                    <a:pt x="2524" y="2316"/>
                  </a:lnTo>
                  <a:lnTo>
                    <a:pt x="2559" y="2268"/>
                  </a:lnTo>
                  <a:lnTo>
                    <a:pt x="2628" y="2219"/>
                  </a:lnTo>
                  <a:lnTo>
                    <a:pt x="2593" y="2191"/>
                  </a:lnTo>
                  <a:lnTo>
                    <a:pt x="2586" y="2191"/>
                  </a:lnTo>
                  <a:lnTo>
                    <a:pt x="2489" y="2094"/>
                  </a:lnTo>
                  <a:lnTo>
                    <a:pt x="2489" y="2066"/>
                  </a:lnTo>
                  <a:lnTo>
                    <a:pt x="2412" y="1968"/>
                  </a:lnTo>
                  <a:lnTo>
                    <a:pt x="2357" y="1948"/>
                  </a:lnTo>
                  <a:lnTo>
                    <a:pt x="2308" y="1927"/>
                  </a:lnTo>
                  <a:lnTo>
                    <a:pt x="2218" y="1864"/>
                  </a:lnTo>
                  <a:lnTo>
                    <a:pt x="2148" y="1857"/>
                  </a:lnTo>
                  <a:lnTo>
                    <a:pt x="2099" y="1836"/>
                  </a:lnTo>
                  <a:lnTo>
                    <a:pt x="2072" y="1774"/>
                  </a:lnTo>
                  <a:lnTo>
                    <a:pt x="2072" y="1739"/>
                  </a:lnTo>
                  <a:lnTo>
                    <a:pt x="2078" y="1704"/>
                  </a:lnTo>
                  <a:lnTo>
                    <a:pt x="2134" y="1614"/>
                  </a:lnTo>
                  <a:lnTo>
                    <a:pt x="2162" y="1544"/>
                  </a:lnTo>
                  <a:lnTo>
                    <a:pt x="2148" y="1440"/>
                  </a:lnTo>
                  <a:lnTo>
                    <a:pt x="2113" y="1447"/>
                  </a:lnTo>
                  <a:lnTo>
                    <a:pt x="2086" y="1440"/>
                  </a:lnTo>
                  <a:lnTo>
                    <a:pt x="2065" y="1475"/>
                  </a:lnTo>
                  <a:lnTo>
                    <a:pt x="2009" y="1482"/>
                  </a:lnTo>
                  <a:lnTo>
                    <a:pt x="1981" y="1482"/>
                  </a:lnTo>
                  <a:lnTo>
                    <a:pt x="1981" y="1468"/>
                  </a:lnTo>
                  <a:lnTo>
                    <a:pt x="1953" y="1454"/>
                  </a:lnTo>
                  <a:lnTo>
                    <a:pt x="1932" y="1447"/>
                  </a:lnTo>
                  <a:lnTo>
                    <a:pt x="1912" y="1412"/>
                  </a:lnTo>
                  <a:lnTo>
                    <a:pt x="1891" y="1405"/>
                  </a:lnTo>
                  <a:lnTo>
                    <a:pt x="1919" y="1384"/>
                  </a:lnTo>
                  <a:lnTo>
                    <a:pt x="1967" y="1315"/>
                  </a:lnTo>
                  <a:lnTo>
                    <a:pt x="1939" y="1301"/>
                  </a:lnTo>
                  <a:lnTo>
                    <a:pt x="1953" y="1280"/>
                  </a:lnTo>
                  <a:lnTo>
                    <a:pt x="2037" y="1224"/>
                  </a:lnTo>
                  <a:lnTo>
                    <a:pt x="2106" y="1169"/>
                  </a:lnTo>
                  <a:lnTo>
                    <a:pt x="2197" y="1092"/>
                  </a:lnTo>
                  <a:lnTo>
                    <a:pt x="2197" y="1071"/>
                  </a:lnTo>
                  <a:lnTo>
                    <a:pt x="2218" y="1036"/>
                  </a:lnTo>
                  <a:lnTo>
                    <a:pt x="2162" y="1009"/>
                  </a:lnTo>
                  <a:lnTo>
                    <a:pt x="2134" y="1015"/>
                  </a:lnTo>
                  <a:lnTo>
                    <a:pt x="2099" y="1009"/>
                  </a:lnTo>
                  <a:lnTo>
                    <a:pt x="2051" y="1009"/>
                  </a:lnTo>
                  <a:lnTo>
                    <a:pt x="2044" y="974"/>
                  </a:lnTo>
                  <a:lnTo>
                    <a:pt x="1988" y="953"/>
                  </a:lnTo>
                  <a:lnTo>
                    <a:pt x="1988" y="946"/>
                  </a:lnTo>
                  <a:lnTo>
                    <a:pt x="1939" y="939"/>
                  </a:lnTo>
                  <a:lnTo>
                    <a:pt x="1856" y="918"/>
                  </a:lnTo>
                  <a:lnTo>
                    <a:pt x="1877" y="953"/>
                  </a:lnTo>
                  <a:lnTo>
                    <a:pt x="1856" y="953"/>
                  </a:lnTo>
                  <a:lnTo>
                    <a:pt x="1814" y="960"/>
                  </a:lnTo>
                  <a:lnTo>
                    <a:pt x="1800" y="953"/>
                  </a:lnTo>
                  <a:lnTo>
                    <a:pt x="1800" y="918"/>
                  </a:lnTo>
                  <a:lnTo>
                    <a:pt x="1814" y="911"/>
                  </a:lnTo>
                  <a:lnTo>
                    <a:pt x="1800" y="890"/>
                  </a:lnTo>
                  <a:lnTo>
                    <a:pt x="1759" y="814"/>
                  </a:lnTo>
                  <a:lnTo>
                    <a:pt x="1738" y="765"/>
                  </a:lnTo>
                  <a:lnTo>
                    <a:pt x="1738" y="758"/>
                  </a:lnTo>
                  <a:lnTo>
                    <a:pt x="1752" y="758"/>
                  </a:lnTo>
                  <a:lnTo>
                    <a:pt x="1807" y="730"/>
                  </a:lnTo>
                  <a:lnTo>
                    <a:pt x="1821" y="709"/>
                  </a:lnTo>
                  <a:lnTo>
                    <a:pt x="1849" y="688"/>
                  </a:lnTo>
                  <a:lnTo>
                    <a:pt x="1835" y="626"/>
                  </a:lnTo>
                  <a:lnTo>
                    <a:pt x="1877" y="619"/>
                  </a:lnTo>
                  <a:lnTo>
                    <a:pt x="1912" y="612"/>
                  </a:lnTo>
                  <a:lnTo>
                    <a:pt x="1967" y="584"/>
                  </a:lnTo>
                  <a:lnTo>
                    <a:pt x="1974" y="577"/>
                  </a:lnTo>
                  <a:lnTo>
                    <a:pt x="2030" y="549"/>
                  </a:lnTo>
                  <a:lnTo>
                    <a:pt x="2065" y="515"/>
                  </a:lnTo>
                  <a:lnTo>
                    <a:pt x="2086" y="459"/>
                  </a:lnTo>
                  <a:lnTo>
                    <a:pt x="2197" y="438"/>
                  </a:lnTo>
                  <a:lnTo>
                    <a:pt x="2245" y="452"/>
                  </a:lnTo>
                  <a:lnTo>
                    <a:pt x="2266" y="403"/>
                  </a:lnTo>
                  <a:lnTo>
                    <a:pt x="2273" y="369"/>
                  </a:lnTo>
                  <a:lnTo>
                    <a:pt x="2273" y="348"/>
                  </a:lnTo>
                  <a:lnTo>
                    <a:pt x="2280" y="306"/>
                  </a:lnTo>
                  <a:lnTo>
                    <a:pt x="2294" y="271"/>
                  </a:lnTo>
                  <a:lnTo>
                    <a:pt x="2218" y="264"/>
                  </a:lnTo>
                  <a:lnTo>
                    <a:pt x="2106" y="223"/>
                  </a:lnTo>
                  <a:lnTo>
                    <a:pt x="2065" y="236"/>
                  </a:lnTo>
                  <a:lnTo>
                    <a:pt x="2044" y="208"/>
                  </a:lnTo>
                  <a:lnTo>
                    <a:pt x="1974" y="223"/>
                  </a:lnTo>
                  <a:lnTo>
                    <a:pt x="1946" y="174"/>
                  </a:lnTo>
                  <a:lnTo>
                    <a:pt x="1912" y="188"/>
                  </a:lnTo>
                  <a:lnTo>
                    <a:pt x="1800" y="188"/>
                  </a:lnTo>
                  <a:lnTo>
                    <a:pt x="1786" y="167"/>
                  </a:lnTo>
                  <a:lnTo>
                    <a:pt x="1745" y="153"/>
                  </a:lnTo>
                  <a:lnTo>
                    <a:pt x="1724" y="167"/>
                  </a:lnTo>
                  <a:lnTo>
                    <a:pt x="1717" y="167"/>
                  </a:lnTo>
                  <a:lnTo>
                    <a:pt x="1689" y="167"/>
                  </a:lnTo>
                  <a:lnTo>
                    <a:pt x="1647" y="202"/>
                  </a:lnTo>
                  <a:lnTo>
                    <a:pt x="1578" y="195"/>
                  </a:lnTo>
                  <a:lnTo>
                    <a:pt x="1494" y="202"/>
                  </a:lnTo>
                  <a:lnTo>
                    <a:pt x="1494" y="188"/>
                  </a:lnTo>
                  <a:lnTo>
                    <a:pt x="1452" y="167"/>
                  </a:lnTo>
                  <a:lnTo>
                    <a:pt x="1383" y="125"/>
                  </a:lnTo>
                  <a:lnTo>
                    <a:pt x="1265" y="104"/>
                  </a:lnTo>
                  <a:lnTo>
                    <a:pt x="1202" y="104"/>
                  </a:lnTo>
                  <a:lnTo>
                    <a:pt x="1014" y="90"/>
                  </a:lnTo>
                  <a:lnTo>
                    <a:pt x="931" y="76"/>
                  </a:lnTo>
                  <a:lnTo>
                    <a:pt x="889" y="90"/>
                  </a:lnTo>
                  <a:lnTo>
                    <a:pt x="840" y="76"/>
                  </a:lnTo>
                  <a:lnTo>
                    <a:pt x="840" y="42"/>
                  </a:lnTo>
                  <a:lnTo>
                    <a:pt x="826" y="35"/>
                  </a:lnTo>
                  <a:lnTo>
                    <a:pt x="785" y="21"/>
                  </a:lnTo>
                  <a:lnTo>
                    <a:pt x="729" y="0"/>
                  </a:lnTo>
                  <a:lnTo>
                    <a:pt x="673" y="21"/>
                  </a:lnTo>
                  <a:lnTo>
                    <a:pt x="666" y="35"/>
                  </a:lnTo>
                  <a:lnTo>
                    <a:pt x="673" y="90"/>
                  </a:lnTo>
                  <a:lnTo>
                    <a:pt x="694" y="125"/>
                  </a:lnTo>
                  <a:lnTo>
                    <a:pt x="673" y="195"/>
                  </a:lnTo>
                  <a:lnTo>
                    <a:pt x="701" y="223"/>
                  </a:lnTo>
                  <a:lnTo>
                    <a:pt x="673" y="229"/>
                  </a:lnTo>
                  <a:lnTo>
                    <a:pt x="646" y="223"/>
                  </a:lnTo>
                  <a:lnTo>
                    <a:pt x="590" y="257"/>
                  </a:lnTo>
                  <a:lnTo>
                    <a:pt x="506" y="292"/>
                  </a:lnTo>
                  <a:lnTo>
                    <a:pt x="499" y="320"/>
                  </a:lnTo>
                  <a:lnTo>
                    <a:pt x="541" y="355"/>
                  </a:lnTo>
                  <a:lnTo>
                    <a:pt x="555" y="396"/>
                  </a:lnTo>
                  <a:lnTo>
                    <a:pt x="492" y="369"/>
                  </a:lnTo>
                  <a:lnTo>
                    <a:pt x="465" y="396"/>
                  </a:lnTo>
                  <a:lnTo>
                    <a:pt x="410" y="369"/>
                  </a:lnTo>
                  <a:lnTo>
                    <a:pt x="368" y="403"/>
                  </a:lnTo>
                  <a:lnTo>
                    <a:pt x="347" y="396"/>
                  </a:lnTo>
                  <a:lnTo>
                    <a:pt x="340" y="417"/>
                  </a:lnTo>
                  <a:lnTo>
                    <a:pt x="326" y="431"/>
                  </a:lnTo>
                  <a:lnTo>
                    <a:pt x="285" y="480"/>
                  </a:lnTo>
                  <a:lnTo>
                    <a:pt x="285" y="501"/>
                  </a:lnTo>
                  <a:lnTo>
                    <a:pt x="250" y="549"/>
                  </a:lnTo>
                  <a:lnTo>
                    <a:pt x="229" y="556"/>
                  </a:lnTo>
                  <a:lnTo>
                    <a:pt x="236" y="598"/>
                  </a:lnTo>
                  <a:lnTo>
                    <a:pt x="215" y="591"/>
                  </a:lnTo>
                  <a:lnTo>
                    <a:pt x="215" y="619"/>
                  </a:lnTo>
                  <a:lnTo>
                    <a:pt x="153" y="633"/>
                  </a:lnTo>
                  <a:lnTo>
                    <a:pt x="153" y="688"/>
                  </a:lnTo>
                  <a:lnTo>
                    <a:pt x="139" y="688"/>
                  </a:lnTo>
                  <a:lnTo>
                    <a:pt x="90" y="688"/>
                  </a:lnTo>
                  <a:lnTo>
                    <a:pt x="83" y="696"/>
                  </a:lnTo>
                  <a:lnTo>
                    <a:pt x="55" y="709"/>
                  </a:lnTo>
                  <a:lnTo>
                    <a:pt x="48" y="765"/>
                  </a:lnTo>
                  <a:lnTo>
                    <a:pt x="41" y="779"/>
                  </a:lnTo>
                  <a:lnTo>
                    <a:pt x="20" y="786"/>
                  </a:lnTo>
                  <a:lnTo>
                    <a:pt x="0" y="828"/>
                  </a:lnTo>
                  <a:lnTo>
                    <a:pt x="34" y="890"/>
                  </a:lnTo>
                  <a:lnTo>
                    <a:pt x="83" y="925"/>
                  </a:lnTo>
                  <a:lnTo>
                    <a:pt x="111" y="918"/>
                  </a:lnTo>
                  <a:lnTo>
                    <a:pt x="132" y="918"/>
                  </a:lnTo>
                  <a:lnTo>
                    <a:pt x="139" y="918"/>
                  </a:lnTo>
                  <a:lnTo>
                    <a:pt x="132" y="953"/>
                  </a:lnTo>
                  <a:lnTo>
                    <a:pt x="208" y="960"/>
                  </a:lnTo>
                  <a:lnTo>
                    <a:pt x="215" y="1036"/>
                  </a:lnTo>
                  <a:lnTo>
                    <a:pt x="285" y="1092"/>
                  </a:lnTo>
                  <a:lnTo>
                    <a:pt x="285" y="1120"/>
                  </a:lnTo>
                  <a:lnTo>
                    <a:pt x="285" y="1127"/>
                  </a:lnTo>
                  <a:lnTo>
                    <a:pt x="278" y="1169"/>
                  </a:lnTo>
                  <a:lnTo>
                    <a:pt x="271" y="1175"/>
                  </a:lnTo>
                  <a:lnTo>
                    <a:pt x="215" y="1217"/>
                  </a:lnTo>
                  <a:lnTo>
                    <a:pt x="208" y="1224"/>
                  </a:lnTo>
                  <a:lnTo>
                    <a:pt x="146" y="1280"/>
                  </a:lnTo>
                  <a:lnTo>
                    <a:pt x="146" y="1287"/>
                  </a:lnTo>
                  <a:lnTo>
                    <a:pt x="132" y="1322"/>
                  </a:lnTo>
                  <a:lnTo>
                    <a:pt x="132" y="1336"/>
                  </a:lnTo>
                  <a:lnTo>
                    <a:pt x="153" y="1370"/>
                  </a:lnTo>
                  <a:lnTo>
                    <a:pt x="173" y="1447"/>
                  </a:lnTo>
                  <a:lnTo>
                    <a:pt x="173" y="1530"/>
                  </a:lnTo>
                  <a:lnTo>
                    <a:pt x="229" y="1537"/>
                  </a:lnTo>
                  <a:lnTo>
                    <a:pt x="236" y="1551"/>
                  </a:lnTo>
                  <a:lnTo>
                    <a:pt x="271" y="1579"/>
                  </a:lnTo>
                  <a:lnTo>
                    <a:pt x="306" y="1586"/>
                  </a:lnTo>
                  <a:lnTo>
                    <a:pt x="326" y="1628"/>
                  </a:lnTo>
                  <a:lnTo>
                    <a:pt x="334" y="1628"/>
                  </a:lnTo>
                  <a:lnTo>
                    <a:pt x="313" y="1642"/>
                  </a:lnTo>
                  <a:lnTo>
                    <a:pt x="340" y="1669"/>
                  </a:lnTo>
                  <a:lnTo>
                    <a:pt x="347" y="1711"/>
                  </a:lnTo>
                  <a:lnTo>
                    <a:pt x="375" y="1718"/>
                  </a:lnTo>
                  <a:lnTo>
                    <a:pt x="382" y="1760"/>
                  </a:lnTo>
                  <a:lnTo>
                    <a:pt x="375" y="1767"/>
                  </a:lnTo>
                  <a:lnTo>
                    <a:pt x="396" y="1795"/>
                  </a:lnTo>
                  <a:lnTo>
                    <a:pt x="403" y="1795"/>
                  </a:lnTo>
                  <a:lnTo>
                    <a:pt x="410" y="1795"/>
                  </a:lnTo>
                  <a:lnTo>
                    <a:pt x="410" y="1801"/>
                  </a:lnTo>
                  <a:lnTo>
                    <a:pt x="430" y="1801"/>
                  </a:lnTo>
                  <a:lnTo>
                    <a:pt x="458" y="1815"/>
                  </a:lnTo>
                  <a:lnTo>
                    <a:pt x="458" y="1809"/>
                  </a:lnTo>
                  <a:lnTo>
                    <a:pt x="465" y="1767"/>
                  </a:lnTo>
                  <a:lnTo>
                    <a:pt x="492" y="1795"/>
                  </a:lnTo>
                  <a:lnTo>
                    <a:pt x="506" y="1801"/>
                  </a:lnTo>
                  <a:lnTo>
                    <a:pt x="513" y="1809"/>
                  </a:lnTo>
                  <a:lnTo>
                    <a:pt x="534" y="1815"/>
                  </a:lnTo>
                  <a:lnTo>
                    <a:pt x="541" y="1836"/>
                  </a:lnTo>
                  <a:lnTo>
                    <a:pt x="541" y="1843"/>
                  </a:lnTo>
                  <a:lnTo>
                    <a:pt x="562" y="1871"/>
                  </a:lnTo>
                  <a:lnTo>
                    <a:pt x="597" y="1843"/>
                  </a:lnTo>
                  <a:lnTo>
                    <a:pt x="611" y="1836"/>
                  </a:lnTo>
                  <a:lnTo>
                    <a:pt x="646" y="1795"/>
                  </a:lnTo>
                  <a:lnTo>
                    <a:pt x="673" y="1774"/>
                  </a:lnTo>
                  <a:lnTo>
                    <a:pt x="694" y="1795"/>
                  </a:lnTo>
                  <a:lnTo>
                    <a:pt x="757" y="1732"/>
                  </a:lnTo>
                  <a:lnTo>
                    <a:pt x="785" y="1760"/>
                  </a:lnTo>
                  <a:lnTo>
                    <a:pt x="792" y="1801"/>
                  </a:lnTo>
                  <a:lnTo>
                    <a:pt x="819" y="1801"/>
                  </a:lnTo>
                  <a:lnTo>
                    <a:pt x="826" y="1774"/>
                  </a:lnTo>
                  <a:lnTo>
                    <a:pt x="854" y="1760"/>
                  </a:lnTo>
                  <a:lnTo>
                    <a:pt x="889" y="1746"/>
                  </a:lnTo>
                  <a:lnTo>
                    <a:pt x="917" y="1746"/>
                  </a:lnTo>
                  <a:lnTo>
                    <a:pt x="917" y="1760"/>
                  </a:lnTo>
                  <a:lnTo>
                    <a:pt x="896" y="1781"/>
                  </a:lnTo>
                  <a:lnTo>
                    <a:pt x="924" y="1795"/>
                  </a:lnTo>
                  <a:lnTo>
                    <a:pt x="952" y="1801"/>
                  </a:lnTo>
                  <a:lnTo>
                    <a:pt x="965" y="1795"/>
                  </a:lnTo>
                  <a:lnTo>
                    <a:pt x="986" y="1781"/>
                  </a:lnTo>
                  <a:lnTo>
                    <a:pt x="1000" y="1815"/>
                  </a:lnTo>
                  <a:lnTo>
                    <a:pt x="1021" y="1809"/>
                  </a:lnTo>
                  <a:lnTo>
                    <a:pt x="1049" y="1801"/>
                  </a:lnTo>
                  <a:lnTo>
                    <a:pt x="1049" y="1760"/>
                  </a:lnTo>
                  <a:lnTo>
                    <a:pt x="1063" y="1767"/>
                  </a:lnTo>
                  <a:lnTo>
                    <a:pt x="1084" y="178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93">
              <a:extLst>
                <a:ext uri="{FF2B5EF4-FFF2-40B4-BE49-F238E27FC236}">
                  <a16:creationId xmlns:a16="http://schemas.microsoft.com/office/drawing/2014/main" id="{47BE5F5A-519E-494D-BF37-5983F366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7959" y="3921665"/>
              <a:ext cx="35209" cy="37282"/>
            </a:xfrm>
            <a:custGeom>
              <a:avLst/>
              <a:gdLst>
                <a:gd name="T0" fmla="*/ 42 w 77"/>
                <a:gd name="T1" fmla="*/ 56 h 78"/>
                <a:gd name="T2" fmla="*/ 69 w 77"/>
                <a:gd name="T3" fmla="*/ 49 h 78"/>
                <a:gd name="T4" fmla="*/ 76 w 77"/>
                <a:gd name="T5" fmla="*/ 77 h 78"/>
                <a:gd name="T6" fmla="*/ 0 w 77"/>
                <a:gd name="T7" fmla="*/ 49 h 78"/>
                <a:gd name="T8" fmla="*/ 7 w 77"/>
                <a:gd name="T9" fmla="*/ 35 h 78"/>
                <a:gd name="T10" fmla="*/ 14 w 77"/>
                <a:gd name="T11" fmla="*/ 14 h 78"/>
                <a:gd name="T12" fmla="*/ 34 w 77"/>
                <a:gd name="T13" fmla="*/ 14 h 78"/>
                <a:gd name="T14" fmla="*/ 55 w 77"/>
                <a:gd name="T15" fmla="*/ 0 h 78"/>
                <a:gd name="T16" fmla="*/ 48 w 77"/>
                <a:gd name="T17" fmla="*/ 21 h 78"/>
                <a:gd name="T18" fmla="*/ 76 w 77"/>
                <a:gd name="T19" fmla="*/ 35 h 78"/>
                <a:gd name="T20" fmla="*/ 69 w 77"/>
                <a:gd name="T21" fmla="*/ 42 h 78"/>
                <a:gd name="T22" fmla="*/ 34 w 77"/>
                <a:gd name="T23" fmla="*/ 42 h 78"/>
                <a:gd name="T24" fmla="*/ 42 w 77"/>
                <a:gd name="T2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42" y="56"/>
                  </a:moveTo>
                  <a:lnTo>
                    <a:pt x="69" y="49"/>
                  </a:lnTo>
                  <a:lnTo>
                    <a:pt x="76" y="77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14" y="14"/>
                  </a:lnTo>
                  <a:lnTo>
                    <a:pt x="34" y="14"/>
                  </a:lnTo>
                  <a:lnTo>
                    <a:pt x="55" y="0"/>
                  </a:lnTo>
                  <a:lnTo>
                    <a:pt x="48" y="21"/>
                  </a:lnTo>
                  <a:lnTo>
                    <a:pt x="76" y="35"/>
                  </a:lnTo>
                  <a:lnTo>
                    <a:pt x="69" y="42"/>
                  </a:lnTo>
                  <a:lnTo>
                    <a:pt x="34" y="42"/>
                  </a:lnTo>
                  <a:lnTo>
                    <a:pt x="42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94">
              <a:extLst>
                <a:ext uri="{FF2B5EF4-FFF2-40B4-BE49-F238E27FC236}">
                  <a16:creationId xmlns:a16="http://schemas.microsoft.com/office/drawing/2014/main" id="{5781FA21-9086-BE4F-8C67-B11F3A6E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59" y="3932020"/>
              <a:ext cx="16569" cy="26927"/>
            </a:xfrm>
            <a:custGeom>
              <a:avLst/>
              <a:gdLst>
                <a:gd name="T0" fmla="*/ 14 w 36"/>
                <a:gd name="T1" fmla="*/ 35 h 57"/>
                <a:gd name="T2" fmla="*/ 21 w 36"/>
                <a:gd name="T3" fmla="*/ 49 h 57"/>
                <a:gd name="T4" fmla="*/ 7 w 36"/>
                <a:gd name="T5" fmla="*/ 56 h 57"/>
                <a:gd name="T6" fmla="*/ 21 w 36"/>
                <a:gd name="T7" fmla="*/ 56 h 57"/>
                <a:gd name="T8" fmla="*/ 35 w 36"/>
                <a:gd name="T9" fmla="*/ 14 h 57"/>
                <a:gd name="T10" fmla="*/ 14 w 36"/>
                <a:gd name="T11" fmla="*/ 0 h 57"/>
                <a:gd name="T12" fmla="*/ 0 w 36"/>
                <a:gd name="T13" fmla="*/ 28 h 57"/>
                <a:gd name="T14" fmla="*/ 0 w 36"/>
                <a:gd name="T15" fmla="*/ 35 h 57"/>
                <a:gd name="T16" fmla="*/ 14 w 36"/>
                <a:gd name="T1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7">
                  <a:moveTo>
                    <a:pt x="14" y="35"/>
                  </a:moveTo>
                  <a:lnTo>
                    <a:pt x="21" y="49"/>
                  </a:lnTo>
                  <a:lnTo>
                    <a:pt x="7" y="56"/>
                  </a:lnTo>
                  <a:lnTo>
                    <a:pt x="21" y="56"/>
                  </a:lnTo>
                  <a:lnTo>
                    <a:pt x="35" y="14"/>
                  </a:lnTo>
                  <a:lnTo>
                    <a:pt x="14" y="0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4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95">
              <a:extLst>
                <a:ext uri="{FF2B5EF4-FFF2-40B4-BE49-F238E27FC236}">
                  <a16:creationId xmlns:a16="http://schemas.microsoft.com/office/drawing/2014/main" id="{EB51AFD8-05FF-A744-875C-F108B178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163" y="3944447"/>
              <a:ext cx="16569" cy="26927"/>
            </a:xfrm>
            <a:custGeom>
              <a:avLst/>
              <a:gdLst>
                <a:gd name="T0" fmla="*/ 0 w 36"/>
                <a:gd name="T1" fmla="*/ 56 h 57"/>
                <a:gd name="T2" fmla="*/ 28 w 36"/>
                <a:gd name="T3" fmla="*/ 21 h 57"/>
                <a:gd name="T4" fmla="*/ 35 w 36"/>
                <a:gd name="T5" fmla="*/ 7 h 57"/>
                <a:gd name="T6" fmla="*/ 28 w 36"/>
                <a:gd name="T7" fmla="*/ 0 h 57"/>
                <a:gd name="T8" fmla="*/ 14 w 36"/>
                <a:gd name="T9" fmla="*/ 21 h 57"/>
                <a:gd name="T10" fmla="*/ 0 w 36"/>
                <a:gd name="T11" fmla="*/ 28 h 57"/>
                <a:gd name="T12" fmla="*/ 0 w 36"/>
                <a:gd name="T1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lnTo>
                    <a:pt x="28" y="21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14" y="21"/>
                  </a:lnTo>
                  <a:lnTo>
                    <a:pt x="0" y="28"/>
                  </a:lnTo>
                  <a:lnTo>
                    <a:pt x="0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96">
              <a:extLst>
                <a:ext uri="{FF2B5EF4-FFF2-40B4-BE49-F238E27FC236}">
                  <a16:creationId xmlns:a16="http://schemas.microsoft.com/office/drawing/2014/main" id="{A328EE57-0311-9F44-8E33-76F4A457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5471" y="3938235"/>
              <a:ext cx="45565" cy="10356"/>
            </a:xfrm>
            <a:custGeom>
              <a:avLst/>
              <a:gdLst>
                <a:gd name="T0" fmla="*/ 76 w 98"/>
                <a:gd name="T1" fmla="*/ 14 h 22"/>
                <a:gd name="T2" fmla="*/ 97 w 98"/>
                <a:gd name="T3" fmla="*/ 0 h 22"/>
                <a:gd name="T4" fmla="*/ 0 w 98"/>
                <a:gd name="T5" fmla="*/ 21 h 22"/>
                <a:gd name="T6" fmla="*/ 41 w 98"/>
                <a:gd name="T7" fmla="*/ 14 h 22"/>
                <a:gd name="T8" fmla="*/ 76 w 98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">
                  <a:moveTo>
                    <a:pt x="76" y="14"/>
                  </a:moveTo>
                  <a:lnTo>
                    <a:pt x="97" y="0"/>
                  </a:lnTo>
                  <a:lnTo>
                    <a:pt x="0" y="21"/>
                  </a:lnTo>
                  <a:lnTo>
                    <a:pt x="41" y="14"/>
                  </a:lnTo>
                  <a:lnTo>
                    <a:pt x="76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97">
              <a:extLst>
                <a:ext uri="{FF2B5EF4-FFF2-40B4-BE49-F238E27FC236}">
                  <a16:creationId xmlns:a16="http://schemas.microsoft.com/office/drawing/2014/main" id="{1C1FC23B-2660-8E41-A447-1432A607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59" y="3921664"/>
              <a:ext cx="16569" cy="6213"/>
            </a:xfrm>
            <a:custGeom>
              <a:avLst/>
              <a:gdLst>
                <a:gd name="T0" fmla="*/ 14 w 36"/>
                <a:gd name="T1" fmla="*/ 14 h 15"/>
                <a:gd name="T2" fmla="*/ 35 w 36"/>
                <a:gd name="T3" fmla="*/ 0 h 15"/>
                <a:gd name="T4" fmla="*/ 0 w 36"/>
                <a:gd name="T5" fmla="*/ 7 h 15"/>
                <a:gd name="T6" fmla="*/ 14 w 36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5">
                  <a:moveTo>
                    <a:pt x="14" y="14"/>
                  </a:moveTo>
                  <a:lnTo>
                    <a:pt x="35" y="0"/>
                  </a:lnTo>
                  <a:lnTo>
                    <a:pt x="0" y="7"/>
                  </a:lnTo>
                  <a:lnTo>
                    <a:pt x="14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98">
              <a:extLst>
                <a:ext uri="{FF2B5EF4-FFF2-40B4-BE49-F238E27FC236}">
                  <a16:creationId xmlns:a16="http://schemas.microsoft.com/office/drawing/2014/main" id="{2D339BD6-CC53-8243-8482-77272D48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164" y="3932020"/>
              <a:ext cx="4142" cy="10357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99">
              <a:extLst>
                <a:ext uri="{FF2B5EF4-FFF2-40B4-BE49-F238E27FC236}">
                  <a16:creationId xmlns:a16="http://schemas.microsoft.com/office/drawing/2014/main" id="{47FE850B-C249-CF41-B8AA-69F29ED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5470" y="3932021"/>
              <a:ext cx="6213" cy="6214"/>
            </a:xfrm>
            <a:custGeom>
              <a:avLst/>
              <a:gdLst>
                <a:gd name="T0" fmla="*/ 0 w 15"/>
                <a:gd name="T1" fmla="*/ 0 h 15"/>
                <a:gd name="T2" fmla="*/ 14 w 15"/>
                <a:gd name="T3" fmla="*/ 0 h 15"/>
                <a:gd name="T4" fmla="*/ 7 w 15"/>
                <a:gd name="T5" fmla="*/ 14 h 15"/>
                <a:gd name="T6" fmla="*/ 0 w 1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14" y="0"/>
                  </a:lnTo>
                  <a:lnTo>
                    <a:pt x="7" y="14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100">
              <a:extLst>
                <a:ext uri="{FF2B5EF4-FFF2-40B4-BE49-F238E27FC236}">
                  <a16:creationId xmlns:a16="http://schemas.microsoft.com/office/drawing/2014/main" id="{9B81EB61-7FAD-7045-A971-C018BF25C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5239" y="3927879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101">
              <a:extLst>
                <a:ext uri="{FF2B5EF4-FFF2-40B4-BE49-F238E27FC236}">
                  <a16:creationId xmlns:a16="http://schemas.microsoft.com/office/drawing/2014/main" id="{813D149B-0C05-6D46-B302-1AFACECD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5932" y="3961018"/>
              <a:ext cx="6213" cy="39354"/>
            </a:xfrm>
            <a:custGeom>
              <a:avLst/>
              <a:gdLst>
                <a:gd name="T0" fmla="*/ 0 w 14"/>
                <a:gd name="T1" fmla="*/ 21 h 84"/>
                <a:gd name="T2" fmla="*/ 0 w 14"/>
                <a:gd name="T3" fmla="*/ 35 h 84"/>
                <a:gd name="T4" fmla="*/ 7 w 14"/>
                <a:gd name="T5" fmla="*/ 83 h 84"/>
                <a:gd name="T6" fmla="*/ 13 w 14"/>
                <a:gd name="T7" fmla="*/ 49 h 84"/>
                <a:gd name="T8" fmla="*/ 7 w 14"/>
                <a:gd name="T9" fmla="*/ 21 h 84"/>
                <a:gd name="T10" fmla="*/ 7 w 14"/>
                <a:gd name="T11" fmla="*/ 0 h 84"/>
                <a:gd name="T12" fmla="*/ 0 w 14"/>
                <a:gd name="T1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4">
                  <a:moveTo>
                    <a:pt x="0" y="21"/>
                  </a:moveTo>
                  <a:lnTo>
                    <a:pt x="0" y="35"/>
                  </a:lnTo>
                  <a:lnTo>
                    <a:pt x="7" y="83"/>
                  </a:lnTo>
                  <a:lnTo>
                    <a:pt x="13" y="49"/>
                  </a:lnTo>
                  <a:lnTo>
                    <a:pt x="7" y="21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102">
              <a:extLst>
                <a:ext uri="{FF2B5EF4-FFF2-40B4-BE49-F238E27FC236}">
                  <a16:creationId xmlns:a16="http://schemas.microsoft.com/office/drawing/2014/main" id="{73D4C615-86F4-B046-B75E-BE57AB7AF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3719" y="4234423"/>
              <a:ext cx="89058" cy="202982"/>
            </a:xfrm>
            <a:custGeom>
              <a:avLst/>
              <a:gdLst>
                <a:gd name="T0" fmla="*/ 90 w 189"/>
                <a:gd name="T1" fmla="*/ 118 h 433"/>
                <a:gd name="T2" fmla="*/ 139 w 189"/>
                <a:gd name="T3" fmla="*/ 35 h 433"/>
                <a:gd name="T4" fmla="*/ 167 w 189"/>
                <a:gd name="T5" fmla="*/ 0 h 433"/>
                <a:gd name="T6" fmla="*/ 188 w 189"/>
                <a:gd name="T7" fmla="*/ 7 h 433"/>
                <a:gd name="T8" fmla="*/ 111 w 189"/>
                <a:gd name="T9" fmla="*/ 91 h 433"/>
                <a:gd name="T10" fmla="*/ 97 w 189"/>
                <a:gd name="T11" fmla="*/ 125 h 433"/>
                <a:gd name="T12" fmla="*/ 69 w 189"/>
                <a:gd name="T13" fmla="*/ 167 h 433"/>
                <a:gd name="T14" fmla="*/ 69 w 189"/>
                <a:gd name="T15" fmla="*/ 195 h 433"/>
                <a:gd name="T16" fmla="*/ 63 w 189"/>
                <a:gd name="T17" fmla="*/ 223 h 433"/>
                <a:gd name="T18" fmla="*/ 28 w 189"/>
                <a:gd name="T19" fmla="*/ 355 h 433"/>
                <a:gd name="T20" fmla="*/ 14 w 189"/>
                <a:gd name="T21" fmla="*/ 404 h 433"/>
                <a:gd name="T22" fmla="*/ 7 w 189"/>
                <a:gd name="T23" fmla="*/ 424 h 433"/>
                <a:gd name="T24" fmla="*/ 7 w 189"/>
                <a:gd name="T25" fmla="*/ 432 h 433"/>
                <a:gd name="T26" fmla="*/ 0 w 189"/>
                <a:gd name="T27" fmla="*/ 432 h 433"/>
                <a:gd name="T28" fmla="*/ 0 w 189"/>
                <a:gd name="T29" fmla="*/ 424 h 433"/>
                <a:gd name="T30" fmla="*/ 14 w 189"/>
                <a:gd name="T31" fmla="*/ 397 h 433"/>
                <a:gd name="T32" fmla="*/ 14 w 189"/>
                <a:gd name="T33" fmla="*/ 327 h 433"/>
                <a:gd name="T34" fmla="*/ 42 w 189"/>
                <a:gd name="T35" fmla="*/ 230 h 433"/>
                <a:gd name="T36" fmla="*/ 56 w 189"/>
                <a:gd name="T37" fmla="*/ 223 h 433"/>
                <a:gd name="T38" fmla="*/ 42 w 189"/>
                <a:gd name="T39" fmla="*/ 223 h 433"/>
                <a:gd name="T40" fmla="*/ 56 w 189"/>
                <a:gd name="T41" fmla="*/ 202 h 433"/>
                <a:gd name="T42" fmla="*/ 35 w 189"/>
                <a:gd name="T43" fmla="*/ 202 h 433"/>
                <a:gd name="T44" fmla="*/ 42 w 189"/>
                <a:gd name="T45" fmla="*/ 188 h 433"/>
                <a:gd name="T46" fmla="*/ 69 w 189"/>
                <a:gd name="T47" fmla="*/ 160 h 433"/>
                <a:gd name="T48" fmla="*/ 90 w 189"/>
                <a:gd name="T49" fmla="*/ 11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433">
                  <a:moveTo>
                    <a:pt x="90" y="118"/>
                  </a:moveTo>
                  <a:lnTo>
                    <a:pt x="139" y="35"/>
                  </a:lnTo>
                  <a:lnTo>
                    <a:pt x="167" y="0"/>
                  </a:lnTo>
                  <a:lnTo>
                    <a:pt x="188" y="7"/>
                  </a:lnTo>
                  <a:lnTo>
                    <a:pt x="111" y="91"/>
                  </a:lnTo>
                  <a:lnTo>
                    <a:pt x="97" y="125"/>
                  </a:lnTo>
                  <a:lnTo>
                    <a:pt x="69" y="167"/>
                  </a:lnTo>
                  <a:lnTo>
                    <a:pt x="69" y="195"/>
                  </a:lnTo>
                  <a:lnTo>
                    <a:pt x="63" y="223"/>
                  </a:lnTo>
                  <a:lnTo>
                    <a:pt x="28" y="355"/>
                  </a:lnTo>
                  <a:lnTo>
                    <a:pt x="14" y="404"/>
                  </a:lnTo>
                  <a:lnTo>
                    <a:pt x="7" y="424"/>
                  </a:lnTo>
                  <a:lnTo>
                    <a:pt x="7" y="432"/>
                  </a:lnTo>
                  <a:lnTo>
                    <a:pt x="0" y="432"/>
                  </a:lnTo>
                  <a:lnTo>
                    <a:pt x="0" y="424"/>
                  </a:lnTo>
                  <a:lnTo>
                    <a:pt x="14" y="397"/>
                  </a:lnTo>
                  <a:lnTo>
                    <a:pt x="14" y="327"/>
                  </a:lnTo>
                  <a:lnTo>
                    <a:pt x="42" y="230"/>
                  </a:lnTo>
                  <a:lnTo>
                    <a:pt x="56" y="223"/>
                  </a:lnTo>
                  <a:lnTo>
                    <a:pt x="42" y="223"/>
                  </a:lnTo>
                  <a:lnTo>
                    <a:pt x="56" y="202"/>
                  </a:lnTo>
                  <a:lnTo>
                    <a:pt x="35" y="202"/>
                  </a:lnTo>
                  <a:lnTo>
                    <a:pt x="42" y="188"/>
                  </a:lnTo>
                  <a:lnTo>
                    <a:pt x="69" y="160"/>
                  </a:lnTo>
                  <a:lnTo>
                    <a:pt x="90" y="11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103">
              <a:extLst>
                <a:ext uri="{FF2B5EF4-FFF2-40B4-BE49-F238E27FC236}">
                  <a16:creationId xmlns:a16="http://schemas.microsoft.com/office/drawing/2014/main" id="{37FEBE59-B69F-4542-9636-735218F1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142" y="4205424"/>
              <a:ext cx="16569" cy="10357"/>
            </a:xfrm>
            <a:custGeom>
              <a:avLst/>
              <a:gdLst>
                <a:gd name="T0" fmla="*/ 14 w 36"/>
                <a:gd name="T1" fmla="*/ 0 h 22"/>
                <a:gd name="T2" fmla="*/ 0 w 36"/>
                <a:gd name="T3" fmla="*/ 6 h 22"/>
                <a:gd name="T4" fmla="*/ 7 w 36"/>
                <a:gd name="T5" fmla="*/ 21 h 22"/>
                <a:gd name="T6" fmla="*/ 35 w 36"/>
                <a:gd name="T7" fmla="*/ 6 h 22"/>
                <a:gd name="T8" fmla="*/ 14 w 3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14" y="0"/>
                  </a:moveTo>
                  <a:lnTo>
                    <a:pt x="0" y="6"/>
                  </a:lnTo>
                  <a:lnTo>
                    <a:pt x="7" y="21"/>
                  </a:lnTo>
                  <a:lnTo>
                    <a:pt x="35" y="6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104">
              <a:extLst>
                <a:ext uri="{FF2B5EF4-FFF2-40B4-BE49-F238E27FC236}">
                  <a16:creationId xmlns:a16="http://schemas.microsoft.com/office/drawing/2014/main" id="{CDAC20E5-BB83-E34A-929F-ACCB5FA5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359" y="4238565"/>
              <a:ext cx="16569" cy="6214"/>
            </a:xfrm>
            <a:custGeom>
              <a:avLst/>
              <a:gdLst>
                <a:gd name="T0" fmla="*/ 14 w 35"/>
                <a:gd name="T1" fmla="*/ 0 h 15"/>
                <a:gd name="T2" fmla="*/ 34 w 35"/>
                <a:gd name="T3" fmla="*/ 0 h 15"/>
                <a:gd name="T4" fmla="*/ 34 w 35"/>
                <a:gd name="T5" fmla="*/ 14 h 15"/>
                <a:gd name="T6" fmla="*/ 0 w 35"/>
                <a:gd name="T7" fmla="*/ 0 h 15"/>
                <a:gd name="T8" fmla="*/ 14 w 3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">
                  <a:moveTo>
                    <a:pt x="14" y="0"/>
                  </a:moveTo>
                  <a:lnTo>
                    <a:pt x="34" y="0"/>
                  </a:lnTo>
                  <a:lnTo>
                    <a:pt x="34" y="14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105">
              <a:extLst>
                <a:ext uri="{FF2B5EF4-FFF2-40B4-BE49-F238E27FC236}">
                  <a16:creationId xmlns:a16="http://schemas.microsoft.com/office/drawing/2014/main" id="{BAEA4E0D-1FBD-6B40-B60C-221A93E5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142" y="4238564"/>
              <a:ext cx="4142" cy="2072"/>
            </a:xfrm>
            <a:custGeom>
              <a:avLst/>
              <a:gdLst>
                <a:gd name="T0" fmla="*/ 0 w 8"/>
                <a:gd name="T1" fmla="*/ 0 h 1"/>
                <a:gd name="T2" fmla="*/ 7 w 8"/>
                <a:gd name="T3" fmla="*/ 0 h 1"/>
                <a:gd name="T4" fmla="*/ 0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106">
              <a:extLst>
                <a:ext uri="{FF2B5EF4-FFF2-40B4-BE49-F238E27FC236}">
                  <a16:creationId xmlns:a16="http://schemas.microsoft.com/office/drawing/2014/main" id="{0AB0AF47-F72D-6F47-B74B-B565DB0C3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19050" cap="flat" cmpd="sng">
              <a:solidFill>
                <a:srgbClr val="01010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107">
              <a:extLst>
                <a:ext uri="{FF2B5EF4-FFF2-40B4-BE49-F238E27FC236}">
                  <a16:creationId xmlns:a16="http://schemas.microsoft.com/office/drawing/2014/main" id="{C2388E1F-F57B-7A4E-9A7C-55830EAC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108">
              <a:extLst>
                <a:ext uri="{FF2B5EF4-FFF2-40B4-BE49-F238E27FC236}">
                  <a16:creationId xmlns:a16="http://schemas.microsoft.com/office/drawing/2014/main" id="{BEC66012-687B-E347-93B1-4ADA298A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9089" y="2529788"/>
              <a:ext cx="1623750" cy="1458156"/>
            </a:xfrm>
            <a:custGeom>
              <a:avLst/>
              <a:gdLst>
                <a:gd name="T0" fmla="*/ 153 w 3459"/>
                <a:gd name="T1" fmla="*/ 1301 h 3103"/>
                <a:gd name="T2" fmla="*/ 98 w 3459"/>
                <a:gd name="T3" fmla="*/ 981 h 3103"/>
                <a:gd name="T4" fmla="*/ 56 w 3459"/>
                <a:gd name="T5" fmla="*/ 807 h 3103"/>
                <a:gd name="T6" fmla="*/ 63 w 3459"/>
                <a:gd name="T7" fmla="*/ 640 h 3103"/>
                <a:gd name="T8" fmla="*/ 279 w 3459"/>
                <a:gd name="T9" fmla="*/ 542 h 3103"/>
                <a:gd name="T10" fmla="*/ 550 w 3459"/>
                <a:gd name="T11" fmla="*/ 542 h 3103"/>
                <a:gd name="T12" fmla="*/ 661 w 3459"/>
                <a:gd name="T13" fmla="*/ 647 h 3103"/>
                <a:gd name="T14" fmla="*/ 1023 w 3459"/>
                <a:gd name="T15" fmla="*/ 703 h 3103"/>
                <a:gd name="T16" fmla="*/ 1134 w 3459"/>
                <a:gd name="T17" fmla="*/ 515 h 3103"/>
                <a:gd name="T18" fmla="*/ 1266 w 3459"/>
                <a:gd name="T19" fmla="*/ 341 h 3103"/>
                <a:gd name="T20" fmla="*/ 1413 w 3459"/>
                <a:gd name="T21" fmla="*/ 257 h 3103"/>
                <a:gd name="T22" fmla="*/ 1621 w 3459"/>
                <a:gd name="T23" fmla="*/ 223 h 3103"/>
                <a:gd name="T24" fmla="*/ 1788 w 3459"/>
                <a:gd name="T25" fmla="*/ 209 h 3103"/>
                <a:gd name="T26" fmla="*/ 2053 w 3459"/>
                <a:gd name="T27" fmla="*/ 174 h 3103"/>
                <a:gd name="T28" fmla="*/ 2282 w 3459"/>
                <a:gd name="T29" fmla="*/ 243 h 3103"/>
                <a:gd name="T30" fmla="*/ 2463 w 3459"/>
                <a:gd name="T31" fmla="*/ 174 h 3103"/>
                <a:gd name="T32" fmla="*/ 2755 w 3459"/>
                <a:gd name="T33" fmla="*/ 63 h 3103"/>
                <a:gd name="T34" fmla="*/ 2985 w 3459"/>
                <a:gd name="T35" fmla="*/ 0 h 3103"/>
                <a:gd name="T36" fmla="*/ 2922 w 3459"/>
                <a:gd name="T37" fmla="*/ 146 h 3103"/>
                <a:gd name="T38" fmla="*/ 2943 w 3459"/>
                <a:gd name="T39" fmla="*/ 341 h 3103"/>
                <a:gd name="T40" fmla="*/ 3103 w 3459"/>
                <a:gd name="T41" fmla="*/ 445 h 3103"/>
                <a:gd name="T42" fmla="*/ 3131 w 3459"/>
                <a:gd name="T43" fmla="*/ 654 h 3103"/>
                <a:gd name="T44" fmla="*/ 3409 w 3459"/>
                <a:gd name="T45" fmla="*/ 876 h 3103"/>
                <a:gd name="T46" fmla="*/ 3284 w 3459"/>
                <a:gd name="T47" fmla="*/ 974 h 3103"/>
                <a:gd name="T48" fmla="*/ 3152 w 3459"/>
                <a:gd name="T49" fmla="*/ 1030 h 3103"/>
                <a:gd name="T50" fmla="*/ 2978 w 3459"/>
                <a:gd name="T51" fmla="*/ 1064 h 3103"/>
                <a:gd name="T52" fmla="*/ 2888 w 3459"/>
                <a:gd name="T53" fmla="*/ 995 h 3103"/>
                <a:gd name="T54" fmla="*/ 2741 w 3459"/>
                <a:gd name="T55" fmla="*/ 1050 h 3103"/>
                <a:gd name="T56" fmla="*/ 2595 w 3459"/>
                <a:gd name="T57" fmla="*/ 1197 h 3103"/>
                <a:gd name="T58" fmla="*/ 2352 w 3459"/>
                <a:gd name="T59" fmla="*/ 1343 h 3103"/>
                <a:gd name="T60" fmla="*/ 2394 w 3459"/>
                <a:gd name="T61" fmla="*/ 1475 h 3103"/>
                <a:gd name="T62" fmla="*/ 2331 w 3459"/>
                <a:gd name="T63" fmla="*/ 1586 h 3103"/>
                <a:gd name="T64" fmla="*/ 2387 w 3459"/>
                <a:gd name="T65" fmla="*/ 1767 h 3103"/>
                <a:gd name="T66" fmla="*/ 2526 w 3459"/>
                <a:gd name="T67" fmla="*/ 1836 h 3103"/>
                <a:gd name="T68" fmla="*/ 2581 w 3459"/>
                <a:gd name="T69" fmla="*/ 2017 h 3103"/>
                <a:gd name="T70" fmla="*/ 2484 w 3459"/>
                <a:gd name="T71" fmla="*/ 2122 h 3103"/>
                <a:gd name="T72" fmla="*/ 2275 w 3459"/>
                <a:gd name="T73" fmla="*/ 2184 h 3103"/>
                <a:gd name="T74" fmla="*/ 2164 w 3459"/>
                <a:gd name="T75" fmla="*/ 2254 h 3103"/>
                <a:gd name="T76" fmla="*/ 2122 w 3459"/>
                <a:gd name="T77" fmla="*/ 2351 h 3103"/>
                <a:gd name="T78" fmla="*/ 2053 w 3459"/>
                <a:gd name="T79" fmla="*/ 2456 h 3103"/>
                <a:gd name="T80" fmla="*/ 1830 w 3459"/>
                <a:gd name="T81" fmla="*/ 2372 h 3103"/>
                <a:gd name="T82" fmla="*/ 1656 w 3459"/>
                <a:gd name="T83" fmla="*/ 2504 h 3103"/>
                <a:gd name="T84" fmla="*/ 1580 w 3459"/>
                <a:gd name="T85" fmla="*/ 2581 h 3103"/>
                <a:gd name="T86" fmla="*/ 1510 w 3459"/>
                <a:gd name="T87" fmla="*/ 2560 h 3103"/>
                <a:gd name="T88" fmla="*/ 1433 w 3459"/>
                <a:gd name="T89" fmla="*/ 2636 h 3103"/>
                <a:gd name="T90" fmla="*/ 1378 w 3459"/>
                <a:gd name="T91" fmla="*/ 2755 h 3103"/>
                <a:gd name="T92" fmla="*/ 1308 w 3459"/>
                <a:gd name="T93" fmla="*/ 2852 h 3103"/>
                <a:gd name="T94" fmla="*/ 1218 w 3459"/>
                <a:gd name="T95" fmla="*/ 3061 h 3103"/>
                <a:gd name="T96" fmla="*/ 1044 w 3459"/>
                <a:gd name="T97" fmla="*/ 3033 h 3103"/>
                <a:gd name="T98" fmla="*/ 974 w 3459"/>
                <a:gd name="T99" fmla="*/ 3047 h 3103"/>
                <a:gd name="T100" fmla="*/ 891 w 3459"/>
                <a:gd name="T101" fmla="*/ 3040 h 3103"/>
                <a:gd name="T102" fmla="*/ 814 w 3459"/>
                <a:gd name="T103" fmla="*/ 2838 h 3103"/>
                <a:gd name="T104" fmla="*/ 682 w 3459"/>
                <a:gd name="T105" fmla="*/ 2748 h 3103"/>
                <a:gd name="T106" fmla="*/ 522 w 3459"/>
                <a:gd name="T107" fmla="*/ 2741 h 3103"/>
                <a:gd name="T108" fmla="*/ 418 w 3459"/>
                <a:gd name="T109" fmla="*/ 2810 h 3103"/>
                <a:gd name="T110" fmla="*/ 237 w 3459"/>
                <a:gd name="T111" fmla="*/ 2810 h 3103"/>
                <a:gd name="T112" fmla="*/ 181 w 3459"/>
                <a:gd name="T113" fmla="*/ 2636 h 3103"/>
                <a:gd name="T114" fmla="*/ 181 w 3459"/>
                <a:gd name="T115" fmla="*/ 2518 h 3103"/>
                <a:gd name="T116" fmla="*/ 167 w 3459"/>
                <a:gd name="T117" fmla="*/ 2323 h 3103"/>
                <a:gd name="T118" fmla="*/ 293 w 3459"/>
                <a:gd name="T119" fmla="*/ 2031 h 3103"/>
                <a:gd name="T120" fmla="*/ 320 w 3459"/>
                <a:gd name="T121" fmla="*/ 1802 h 3103"/>
                <a:gd name="T122" fmla="*/ 237 w 3459"/>
                <a:gd name="T123" fmla="*/ 1607 h 3103"/>
                <a:gd name="T124" fmla="*/ 411 w 3459"/>
                <a:gd name="T125" fmla="*/ 1495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9" h="3103">
                  <a:moveTo>
                    <a:pt x="397" y="1405"/>
                  </a:moveTo>
                  <a:lnTo>
                    <a:pt x="355" y="1363"/>
                  </a:lnTo>
                  <a:lnTo>
                    <a:pt x="286" y="1329"/>
                  </a:lnTo>
                  <a:lnTo>
                    <a:pt x="237" y="1301"/>
                  </a:lnTo>
                  <a:lnTo>
                    <a:pt x="153" y="1301"/>
                  </a:lnTo>
                  <a:lnTo>
                    <a:pt x="119" y="1266"/>
                  </a:lnTo>
                  <a:lnTo>
                    <a:pt x="105" y="1224"/>
                  </a:lnTo>
                  <a:lnTo>
                    <a:pt x="153" y="1176"/>
                  </a:lnTo>
                  <a:lnTo>
                    <a:pt x="181" y="1043"/>
                  </a:lnTo>
                  <a:lnTo>
                    <a:pt x="98" y="981"/>
                  </a:lnTo>
                  <a:lnTo>
                    <a:pt x="35" y="995"/>
                  </a:lnTo>
                  <a:lnTo>
                    <a:pt x="21" y="918"/>
                  </a:lnTo>
                  <a:lnTo>
                    <a:pt x="0" y="876"/>
                  </a:lnTo>
                  <a:lnTo>
                    <a:pt x="49" y="842"/>
                  </a:lnTo>
                  <a:lnTo>
                    <a:pt x="56" y="807"/>
                  </a:lnTo>
                  <a:lnTo>
                    <a:pt x="28" y="772"/>
                  </a:lnTo>
                  <a:lnTo>
                    <a:pt x="91" y="737"/>
                  </a:lnTo>
                  <a:lnTo>
                    <a:pt x="98" y="737"/>
                  </a:lnTo>
                  <a:lnTo>
                    <a:pt x="70" y="668"/>
                  </a:lnTo>
                  <a:lnTo>
                    <a:pt x="63" y="640"/>
                  </a:lnTo>
                  <a:lnTo>
                    <a:pt x="105" y="619"/>
                  </a:lnTo>
                  <a:lnTo>
                    <a:pt x="147" y="508"/>
                  </a:lnTo>
                  <a:lnTo>
                    <a:pt x="223" y="536"/>
                  </a:lnTo>
                  <a:lnTo>
                    <a:pt x="279" y="522"/>
                  </a:lnTo>
                  <a:lnTo>
                    <a:pt x="279" y="542"/>
                  </a:lnTo>
                  <a:lnTo>
                    <a:pt x="397" y="487"/>
                  </a:lnTo>
                  <a:lnTo>
                    <a:pt x="453" y="473"/>
                  </a:lnTo>
                  <a:lnTo>
                    <a:pt x="515" y="494"/>
                  </a:lnTo>
                  <a:lnTo>
                    <a:pt x="522" y="522"/>
                  </a:lnTo>
                  <a:lnTo>
                    <a:pt x="550" y="542"/>
                  </a:lnTo>
                  <a:lnTo>
                    <a:pt x="626" y="584"/>
                  </a:lnTo>
                  <a:lnTo>
                    <a:pt x="564" y="640"/>
                  </a:lnTo>
                  <a:lnTo>
                    <a:pt x="564" y="654"/>
                  </a:lnTo>
                  <a:lnTo>
                    <a:pt x="640" y="654"/>
                  </a:lnTo>
                  <a:lnTo>
                    <a:pt x="661" y="647"/>
                  </a:lnTo>
                  <a:lnTo>
                    <a:pt x="724" y="689"/>
                  </a:lnTo>
                  <a:lnTo>
                    <a:pt x="752" y="682"/>
                  </a:lnTo>
                  <a:lnTo>
                    <a:pt x="835" y="716"/>
                  </a:lnTo>
                  <a:lnTo>
                    <a:pt x="912" y="689"/>
                  </a:lnTo>
                  <a:lnTo>
                    <a:pt x="1023" y="703"/>
                  </a:lnTo>
                  <a:lnTo>
                    <a:pt x="1037" y="703"/>
                  </a:lnTo>
                  <a:lnTo>
                    <a:pt x="1051" y="709"/>
                  </a:lnTo>
                  <a:lnTo>
                    <a:pt x="1100" y="619"/>
                  </a:lnTo>
                  <a:lnTo>
                    <a:pt x="1162" y="584"/>
                  </a:lnTo>
                  <a:lnTo>
                    <a:pt x="1134" y="515"/>
                  </a:lnTo>
                  <a:lnTo>
                    <a:pt x="1176" y="424"/>
                  </a:lnTo>
                  <a:lnTo>
                    <a:pt x="1183" y="382"/>
                  </a:lnTo>
                  <a:lnTo>
                    <a:pt x="1197" y="355"/>
                  </a:lnTo>
                  <a:lnTo>
                    <a:pt x="1218" y="348"/>
                  </a:lnTo>
                  <a:lnTo>
                    <a:pt x="1266" y="341"/>
                  </a:lnTo>
                  <a:lnTo>
                    <a:pt x="1294" y="313"/>
                  </a:lnTo>
                  <a:lnTo>
                    <a:pt x="1294" y="264"/>
                  </a:lnTo>
                  <a:lnTo>
                    <a:pt x="1350" y="257"/>
                  </a:lnTo>
                  <a:lnTo>
                    <a:pt x="1371" y="264"/>
                  </a:lnTo>
                  <a:lnTo>
                    <a:pt x="1413" y="257"/>
                  </a:lnTo>
                  <a:lnTo>
                    <a:pt x="1496" y="223"/>
                  </a:lnTo>
                  <a:lnTo>
                    <a:pt x="1531" y="223"/>
                  </a:lnTo>
                  <a:lnTo>
                    <a:pt x="1559" y="215"/>
                  </a:lnTo>
                  <a:lnTo>
                    <a:pt x="1580" y="215"/>
                  </a:lnTo>
                  <a:lnTo>
                    <a:pt x="1621" y="223"/>
                  </a:lnTo>
                  <a:lnTo>
                    <a:pt x="1656" y="257"/>
                  </a:lnTo>
                  <a:lnTo>
                    <a:pt x="1705" y="264"/>
                  </a:lnTo>
                  <a:lnTo>
                    <a:pt x="1754" y="243"/>
                  </a:lnTo>
                  <a:lnTo>
                    <a:pt x="1767" y="215"/>
                  </a:lnTo>
                  <a:lnTo>
                    <a:pt x="1788" y="209"/>
                  </a:lnTo>
                  <a:lnTo>
                    <a:pt x="1809" y="174"/>
                  </a:lnTo>
                  <a:lnTo>
                    <a:pt x="1872" y="195"/>
                  </a:lnTo>
                  <a:lnTo>
                    <a:pt x="1900" y="230"/>
                  </a:lnTo>
                  <a:lnTo>
                    <a:pt x="1983" y="188"/>
                  </a:lnTo>
                  <a:lnTo>
                    <a:pt x="2053" y="174"/>
                  </a:lnTo>
                  <a:lnTo>
                    <a:pt x="2115" y="215"/>
                  </a:lnTo>
                  <a:lnTo>
                    <a:pt x="2199" y="223"/>
                  </a:lnTo>
                  <a:lnTo>
                    <a:pt x="2227" y="257"/>
                  </a:lnTo>
                  <a:lnTo>
                    <a:pt x="2247" y="264"/>
                  </a:lnTo>
                  <a:lnTo>
                    <a:pt x="2282" y="243"/>
                  </a:lnTo>
                  <a:lnTo>
                    <a:pt x="2317" y="215"/>
                  </a:lnTo>
                  <a:lnTo>
                    <a:pt x="2352" y="215"/>
                  </a:lnTo>
                  <a:lnTo>
                    <a:pt x="2428" y="188"/>
                  </a:lnTo>
                  <a:lnTo>
                    <a:pt x="2449" y="160"/>
                  </a:lnTo>
                  <a:lnTo>
                    <a:pt x="2463" y="174"/>
                  </a:lnTo>
                  <a:lnTo>
                    <a:pt x="2561" y="111"/>
                  </a:lnTo>
                  <a:lnTo>
                    <a:pt x="2616" y="97"/>
                  </a:lnTo>
                  <a:lnTo>
                    <a:pt x="2672" y="90"/>
                  </a:lnTo>
                  <a:lnTo>
                    <a:pt x="2713" y="83"/>
                  </a:lnTo>
                  <a:lnTo>
                    <a:pt x="2755" y="63"/>
                  </a:lnTo>
                  <a:lnTo>
                    <a:pt x="2769" y="63"/>
                  </a:lnTo>
                  <a:lnTo>
                    <a:pt x="2790" y="63"/>
                  </a:lnTo>
                  <a:lnTo>
                    <a:pt x="2825" y="28"/>
                  </a:lnTo>
                  <a:lnTo>
                    <a:pt x="2874" y="28"/>
                  </a:lnTo>
                  <a:lnTo>
                    <a:pt x="2985" y="0"/>
                  </a:lnTo>
                  <a:lnTo>
                    <a:pt x="3040" y="21"/>
                  </a:lnTo>
                  <a:lnTo>
                    <a:pt x="3054" y="49"/>
                  </a:lnTo>
                  <a:lnTo>
                    <a:pt x="3013" y="76"/>
                  </a:lnTo>
                  <a:lnTo>
                    <a:pt x="3006" y="132"/>
                  </a:lnTo>
                  <a:lnTo>
                    <a:pt x="2922" y="146"/>
                  </a:lnTo>
                  <a:lnTo>
                    <a:pt x="2874" y="160"/>
                  </a:lnTo>
                  <a:lnTo>
                    <a:pt x="2867" y="181"/>
                  </a:lnTo>
                  <a:lnTo>
                    <a:pt x="2888" y="243"/>
                  </a:lnTo>
                  <a:lnTo>
                    <a:pt x="2888" y="292"/>
                  </a:lnTo>
                  <a:lnTo>
                    <a:pt x="2943" y="341"/>
                  </a:lnTo>
                  <a:lnTo>
                    <a:pt x="2908" y="382"/>
                  </a:lnTo>
                  <a:lnTo>
                    <a:pt x="2985" y="417"/>
                  </a:lnTo>
                  <a:lnTo>
                    <a:pt x="3020" y="480"/>
                  </a:lnTo>
                  <a:lnTo>
                    <a:pt x="3054" y="445"/>
                  </a:lnTo>
                  <a:lnTo>
                    <a:pt x="3103" y="445"/>
                  </a:lnTo>
                  <a:lnTo>
                    <a:pt x="3138" y="508"/>
                  </a:lnTo>
                  <a:lnTo>
                    <a:pt x="3166" y="542"/>
                  </a:lnTo>
                  <a:lnTo>
                    <a:pt x="3145" y="584"/>
                  </a:lnTo>
                  <a:lnTo>
                    <a:pt x="3138" y="619"/>
                  </a:lnTo>
                  <a:lnTo>
                    <a:pt x="3131" y="654"/>
                  </a:lnTo>
                  <a:lnTo>
                    <a:pt x="3145" y="675"/>
                  </a:lnTo>
                  <a:lnTo>
                    <a:pt x="3207" y="675"/>
                  </a:lnTo>
                  <a:lnTo>
                    <a:pt x="3249" y="703"/>
                  </a:lnTo>
                  <a:lnTo>
                    <a:pt x="3298" y="814"/>
                  </a:lnTo>
                  <a:lnTo>
                    <a:pt x="3409" y="876"/>
                  </a:lnTo>
                  <a:lnTo>
                    <a:pt x="3444" y="883"/>
                  </a:lnTo>
                  <a:lnTo>
                    <a:pt x="3458" y="897"/>
                  </a:lnTo>
                  <a:lnTo>
                    <a:pt x="3402" y="911"/>
                  </a:lnTo>
                  <a:lnTo>
                    <a:pt x="3340" y="967"/>
                  </a:lnTo>
                  <a:lnTo>
                    <a:pt x="3284" y="974"/>
                  </a:lnTo>
                  <a:lnTo>
                    <a:pt x="3305" y="1009"/>
                  </a:lnTo>
                  <a:lnTo>
                    <a:pt x="3263" y="1030"/>
                  </a:lnTo>
                  <a:lnTo>
                    <a:pt x="3228" y="1009"/>
                  </a:lnTo>
                  <a:lnTo>
                    <a:pt x="3180" y="1009"/>
                  </a:lnTo>
                  <a:lnTo>
                    <a:pt x="3152" y="1030"/>
                  </a:lnTo>
                  <a:lnTo>
                    <a:pt x="3075" y="1016"/>
                  </a:lnTo>
                  <a:lnTo>
                    <a:pt x="3054" y="1036"/>
                  </a:lnTo>
                  <a:lnTo>
                    <a:pt x="3034" y="1043"/>
                  </a:lnTo>
                  <a:lnTo>
                    <a:pt x="2978" y="1092"/>
                  </a:lnTo>
                  <a:lnTo>
                    <a:pt x="2978" y="1064"/>
                  </a:lnTo>
                  <a:lnTo>
                    <a:pt x="2985" y="1050"/>
                  </a:lnTo>
                  <a:lnTo>
                    <a:pt x="2971" y="1030"/>
                  </a:lnTo>
                  <a:lnTo>
                    <a:pt x="2943" y="1002"/>
                  </a:lnTo>
                  <a:lnTo>
                    <a:pt x="2901" y="1002"/>
                  </a:lnTo>
                  <a:lnTo>
                    <a:pt x="2888" y="995"/>
                  </a:lnTo>
                  <a:lnTo>
                    <a:pt x="2776" y="911"/>
                  </a:lnTo>
                  <a:lnTo>
                    <a:pt x="2776" y="939"/>
                  </a:lnTo>
                  <a:lnTo>
                    <a:pt x="2783" y="981"/>
                  </a:lnTo>
                  <a:lnTo>
                    <a:pt x="2769" y="1002"/>
                  </a:lnTo>
                  <a:lnTo>
                    <a:pt x="2741" y="1050"/>
                  </a:lnTo>
                  <a:lnTo>
                    <a:pt x="2741" y="1078"/>
                  </a:lnTo>
                  <a:lnTo>
                    <a:pt x="2686" y="1182"/>
                  </a:lnTo>
                  <a:lnTo>
                    <a:pt x="2651" y="1224"/>
                  </a:lnTo>
                  <a:lnTo>
                    <a:pt x="2644" y="1197"/>
                  </a:lnTo>
                  <a:lnTo>
                    <a:pt x="2595" y="1197"/>
                  </a:lnTo>
                  <a:lnTo>
                    <a:pt x="2574" y="1224"/>
                  </a:lnTo>
                  <a:lnTo>
                    <a:pt x="2526" y="1224"/>
                  </a:lnTo>
                  <a:lnTo>
                    <a:pt x="2380" y="1273"/>
                  </a:lnTo>
                  <a:lnTo>
                    <a:pt x="2359" y="1294"/>
                  </a:lnTo>
                  <a:lnTo>
                    <a:pt x="2352" y="1343"/>
                  </a:lnTo>
                  <a:lnTo>
                    <a:pt x="2421" y="1356"/>
                  </a:lnTo>
                  <a:lnTo>
                    <a:pt x="2477" y="1377"/>
                  </a:lnTo>
                  <a:lnTo>
                    <a:pt x="2456" y="1412"/>
                  </a:lnTo>
                  <a:lnTo>
                    <a:pt x="2414" y="1440"/>
                  </a:lnTo>
                  <a:lnTo>
                    <a:pt x="2394" y="1475"/>
                  </a:lnTo>
                  <a:lnTo>
                    <a:pt x="2407" y="1489"/>
                  </a:lnTo>
                  <a:lnTo>
                    <a:pt x="2387" y="1572"/>
                  </a:lnTo>
                  <a:lnTo>
                    <a:pt x="2366" y="1558"/>
                  </a:lnTo>
                  <a:lnTo>
                    <a:pt x="2359" y="1565"/>
                  </a:lnTo>
                  <a:lnTo>
                    <a:pt x="2331" y="1586"/>
                  </a:lnTo>
                  <a:lnTo>
                    <a:pt x="2289" y="1600"/>
                  </a:lnTo>
                  <a:lnTo>
                    <a:pt x="2331" y="1642"/>
                  </a:lnTo>
                  <a:lnTo>
                    <a:pt x="2387" y="1690"/>
                  </a:lnTo>
                  <a:lnTo>
                    <a:pt x="2407" y="1718"/>
                  </a:lnTo>
                  <a:lnTo>
                    <a:pt x="2387" y="1767"/>
                  </a:lnTo>
                  <a:lnTo>
                    <a:pt x="2394" y="1795"/>
                  </a:lnTo>
                  <a:lnTo>
                    <a:pt x="2442" y="1795"/>
                  </a:lnTo>
                  <a:lnTo>
                    <a:pt x="2477" y="1781"/>
                  </a:lnTo>
                  <a:lnTo>
                    <a:pt x="2491" y="1836"/>
                  </a:lnTo>
                  <a:lnTo>
                    <a:pt x="2526" y="1836"/>
                  </a:lnTo>
                  <a:lnTo>
                    <a:pt x="2546" y="1836"/>
                  </a:lnTo>
                  <a:lnTo>
                    <a:pt x="2519" y="1899"/>
                  </a:lnTo>
                  <a:lnTo>
                    <a:pt x="2574" y="1955"/>
                  </a:lnTo>
                  <a:lnTo>
                    <a:pt x="2595" y="1962"/>
                  </a:lnTo>
                  <a:lnTo>
                    <a:pt x="2581" y="2017"/>
                  </a:lnTo>
                  <a:lnTo>
                    <a:pt x="2546" y="2010"/>
                  </a:lnTo>
                  <a:lnTo>
                    <a:pt x="2526" y="2052"/>
                  </a:lnTo>
                  <a:lnTo>
                    <a:pt x="2505" y="2087"/>
                  </a:lnTo>
                  <a:lnTo>
                    <a:pt x="2512" y="2094"/>
                  </a:lnTo>
                  <a:lnTo>
                    <a:pt x="2484" y="2122"/>
                  </a:lnTo>
                  <a:lnTo>
                    <a:pt x="2407" y="2149"/>
                  </a:lnTo>
                  <a:lnTo>
                    <a:pt x="2380" y="2149"/>
                  </a:lnTo>
                  <a:lnTo>
                    <a:pt x="2359" y="2156"/>
                  </a:lnTo>
                  <a:lnTo>
                    <a:pt x="2289" y="2156"/>
                  </a:lnTo>
                  <a:lnTo>
                    <a:pt x="2275" y="2184"/>
                  </a:lnTo>
                  <a:lnTo>
                    <a:pt x="2254" y="2156"/>
                  </a:lnTo>
                  <a:lnTo>
                    <a:pt x="2233" y="2156"/>
                  </a:lnTo>
                  <a:lnTo>
                    <a:pt x="2164" y="2184"/>
                  </a:lnTo>
                  <a:lnTo>
                    <a:pt x="2136" y="2191"/>
                  </a:lnTo>
                  <a:lnTo>
                    <a:pt x="2164" y="2254"/>
                  </a:lnTo>
                  <a:lnTo>
                    <a:pt x="2185" y="2289"/>
                  </a:lnTo>
                  <a:lnTo>
                    <a:pt x="2157" y="2289"/>
                  </a:lnTo>
                  <a:lnTo>
                    <a:pt x="2115" y="2310"/>
                  </a:lnTo>
                  <a:lnTo>
                    <a:pt x="2136" y="2323"/>
                  </a:lnTo>
                  <a:lnTo>
                    <a:pt x="2122" y="2351"/>
                  </a:lnTo>
                  <a:lnTo>
                    <a:pt x="2150" y="2414"/>
                  </a:lnTo>
                  <a:lnTo>
                    <a:pt x="2136" y="2421"/>
                  </a:lnTo>
                  <a:lnTo>
                    <a:pt x="2150" y="2456"/>
                  </a:lnTo>
                  <a:lnTo>
                    <a:pt x="2053" y="2476"/>
                  </a:lnTo>
                  <a:lnTo>
                    <a:pt x="2053" y="2456"/>
                  </a:lnTo>
                  <a:lnTo>
                    <a:pt x="1983" y="2456"/>
                  </a:lnTo>
                  <a:lnTo>
                    <a:pt x="1969" y="2372"/>
                  </a:lnTo>
                  <a:lnTo>
                    <a:pt x="1921" y="2358"/>
                  </a:lnTo>
                  <a:lnTo>
                    <a:pt x="1858" y="2358"/>
                  </a:lnTo>
                  <a:lnTo>
                    <a:pt x="1830" y="2372"/>
                  </a:lnTo>
                  <a:lnTo>
                    <a:pt x="1802" y="2386"/>
                  </a:lnTo>
                  <a:lnTo>
                    <a:pt x="1760" y="2428"/>
                  </a:lnTo>
                  <a:lnTo>
                    <a:pt x="1635" y="2421"/>
                  </a:lnTo>
                  <a:lnTo>
                    <a:pt x="1656" y="2490"/>
                  </a:lnTo>
                  <a:lnTo>
                    <a:pt x="1656" y="2504"/>
                  </a:lnTo>
                  <a:lnTo>
                    <a:pt x="1608" y="2511"/>
                  </a:lnTo>
                  <a:lnTo>
                    <a:pt x="1608" y="2546"/>
                  </a:lnTo>
                  <a:lnTo>
                    <a:pt x="1593" y="2553"/>
                  </a:lnTo>
                  <a:lnTo>
                    <a:pt x="1593" y="2581"/>
                  </a:lnTo>
                  <a:lnTo>
                    <a:pt x="1580" y="2581"/>
                  </a:lnTo>
                  <a:lnTo>
                    <a:pt x="1559" y="2574"/>
                  </a:lnTo>
                  <a:lnTo>
                    <a:pt x="1531" y="2539"/>
                  </a:lnTo>
                  <a:lnTo>
                    <a:pt x="1524" y="2546"/>
                  </a:lnTo>
                  <a:lnTo>
                    <a:pt x="1510" y="2525"/>
                  </a:lnTo>
                  <a:lnTo>
                    <a:pt x="1510" y="2560"/>
                  </a:lnTo>
                  <a:lnTo>
                    <a:pt x="1461" y="2574"/>
                  </a:lnTo>
                  <a:lnTo>
                    <a:pt x="1441" y="2560"/>
                  </a:lnTo>
                  <a:lnTo>
                    <a:pt x="1447" y="2574"/>
                  </a:lnTo>
                  <a:lnTo>
                    <a:pt x="1433" y="2608"/>
                  </a:lnTo>
                  <a:lnTo>
                    <a:pt x="1433" y="2636"/>
                  </a:lnTo>
                  <a:lnTo>
                    <a:pt x="1406" y="2650"/>
                  </a:lnTo>
                  <a:lnTo>
                    <a:pt x="1413" y="2657"/>
                  </a:lnTo>
                  <a:lnTo>
                    <a:pt x="1413" y="2685"/>
                  </a:lnTo>
                  <a:lnTo>
                    <a:pt x="1378" y="2720"/>
                  </a:lnTo>
                  <a:lnTo>
                    <a:pt x="1378" y="2755"/>
                  </a:lnTo>
                  <a:lnTo>
                    <a:pt x="1343" y="2775"/>
                  </a:lnTo>
                  <a:lnTo>
                    <a:pt x="1336" y="2789"/>
                  </a:lnTo>
                  <a:lnTo>
                    <a:pt x="1343" y="2838"/>
                  </a:lnTo>
                  <a:lnTo>
                    <a:pt x="1350" y="2866"/>
                  </a:lnTo>
                  <a:lnTo>
                    <a:pt x="1308" y="2852"/>
                  </a:lnTo>
                  <a:lnTo>
                    <a:pt x="1308" y="2880"/>
                  </a:lnTo>
                  <a:lnTo>
                    <a:pt x="1301" y="2977"/>
                  </a:lnTo>
                  <a:lnTo>
                    <a:pt x="1253" y="3012"/>
                  </a:lnTo>
                  <a:lnTo>
                    <a:pt x="1246" y="3047"/>
                  </a:lnTo>
                  <a:lnTo>
                    <a:pt x="1218" y="3061"/>
                  </a:lnTo>
                  <a:lnTo>
                    <a:pt x="1197" y="3061"/>
                  </a:lnTo>
                  <a:lnTo>
                    <a:pt x="1176" y="3061"/>
                  </a:lnTo>
                  <a:lnTo>
                    <a:pt x="1114" y="3005"/>
                  </a:lnTo>
                  <a:lnTo>
                    <a:pt x="1086" y="3033"/>
                  </a:lnTo>
                  <a:lnTo>
                    <a:pt x="1044" y="3033"/>
                  </a:lnTo>
                  <a:lnTo>
                    <a:pt x="1044" y="3005"/>
                  </a:lnTo>
                  <a:lnTo>
                    <a:pt x="1016" y="3033"/>
                  </a:lnTo>
                  <a:lnTo>
                    <a:pt x="1016" y="3040"/>
                  </a:lnTo>
                  <a:lnTo>
                    <a:pt x="968" y="3082"/>
                  </a:lnTo>
                  <a:lnTo>
                    <a:pt x="974" y="3047"/>
                  </a:lnTo>
                  <a:lnTo>
                    <a:pt x="953" y="3075"/>
                  </a:lnTo>
                  <a:lnTo>
                    <a:pt x="947" y="3075"/>
                  </a:lnTo>
                  <a:lnTo>
                    <a:pt x="919" y="3102"/>
                  </a:lnTo>
                  <a:lnTo>
                    <a:pt x="877" y="3068"/>
                  </a:lnTo>
                  <a:lnTo>
                    <a:pt x="891" y="3040"/>
                  </a:lnTo>
                  <a:lnTo>
                    <a:pt x="814" y="3005"/>
                  </a:lnTo>
                  <a:lnTo>
                    <a:pt x="759" y="3005"/>
                  </a:lnTo>
                  <a:lnTo>
                    <a:pt x="793" y="2922"/>
                  </a:lnTo>
                  <a:lnTo>
                    <a:pt x="835" y="2873"/>
                  </a:lnTo>
                  <a:lnTo>
                    <a:pt x="814" y="2838"/>
                  </a:lnTo>
                  <a:lnTo>
                    <a:pt x="821" y="2810"/>
                  </a:lnTo>
                  <a:lnTo>
                    <a:pt x="835" y="2803"/>
                  </a:lnTo>
                  <a:lnTo>
                    <a:pt x="759" y="2755"/>
                  </a:lnTo>
                  <a:lnTo>
                    <a:pt x="724" y="2741"/>
                  </a:lnTo>
                  <a:lnTo>
                    <a:pt x="682" y="2748"/>
                  </a:lnTo>
                  <a:lnTo>
                    <a:pt x="640" y="2734"/>
                  </a:lnTo>
                  <a:lnTo>
                    <a:pt x="613" y="2755"/>
                  </a:lnTo>
                  <a:lnTo>
                    <a:pt x="606" y="2741"/>
                  </a:lnTo>
                  <a:lnTo>
                    <a:pt x="550" y="2741"/>
                  </a:lnTo>
                  <a:lnTo>
                    <a:pt x="522" y="2741"/>
                  </a:lnTo>
                  <a:lnTo>
                    <a:pt x="508" y="2748"/>
                  </a:lnTo>
                  <a:lnTo>
                    <a:pt x="460" y="2755"/>
                  </a:lnTo>
                  <a:lnTo>
                    <a:pt x="453" y="2769"/>
                  </a:lnTo>
                  <a:lnTo>
                    <a:pt x="425" y="2817"/>
                  </a:lnTo>
                  <a:lnTo>
                    <a:pt x="418" y="2810"/>
                  </a:lnTo>
                  <a:lnTo>
                    <a:pt x="355" y="2831"/>
                  </a:lnTo>
                  <a:lnTo>
                    <a:pt x="327" y="2845"/>
                  </a:lnTo>
                  <a:lnTo>
                    <a:pt x="265" y="2866"/>
                  </a:lnTo>
                  <a:lnTo>
                    <a:pt x="258" y="2852"/>
                  </a:lnTo>
                  <a:lnTo>
                    <a:pt x="237" y="2810"/>
                  </a:lnTo>
                  <a:lnTo>
                    <a:pt x="265" y="2789"/>
                  </a:lnTo>
                  <a:lnTo>
                    <a:pt x="230" y="2775"/>
                  </a:lnTo>
                  <a:lnTo>
                    <a:pt x="195" y="2769"/>
                  </a:lnTo>
                  <a:lnTo>
                    <a:pt x="195" y="2657"/>
                  </a:lnTo>
                  <a:lnTo>
                    <a:pt x="181" y="2636"/>
                  </a:lnTo>
                  <a:lnTo>
                    <a:pt x="195" y="2616"/>
                  </a:lnTo>
                  <a:lnTo>
                    <a:pt x="202" y="2602"/>
                  </a:lnTo>
                  <a:lnTo>
                    <a:pt x="195" y="2553"/>
                  </a:lnTo>
                  <a:lnTo>
                    <a:pt x="181" y="2539"/>
                  </a:lnTo>
                  <a:lnTo>
                    <a:pt x="181" y="2518"/>
                  </a:lnTo>
                  <a:lnTo>
                    <a:pt x="167" y="2456"/>
                  </a:lnTo>
                  <a:lnTo>
                    <a:pt x="105" y="2442"/>
                  </a:lnTo>
                  <a:lnTo>
                    <a:pt x="126" y="2393"/>
                  </a:lnTo>
                  <a:lnTo>
                    <a:pt x="153" y="2344"/>
                  </a:lnTo>
                  <a:lnTo>
                    <a:pt x="167" y="2323"/>
                  </a:lnTo>
                  <a:lnTo>
                    <a:pt x="167" y="2261"/>
                  </a:lnTo>
                  <a:lnTo>
                    <a:pt x="202" y="2226"/>
                  </a:lnTo>
                  <a:lnTo>
                    <a:pt x="258" y="2177"/>
                  </a:lnTo>
                  <a:lnTo>
                    <a:pt x="286" y="2066"/>
                  </a:lnTo>
                  <a:lnTo>
                    <a:pt x="293" y="2031"/>
                  </a:lnTo>
                  <a:lnTo>
                    <a:pt x="265" y="1983"/>
                  </a:lnTo>
                  <a:lnTo>
                    <a:pt x="313" y="1899"/>
                  </a:lnTo>
                  <a:lnTo>
                    <a:pt x="313" y="1892"/>
                  </a:lnTo>
                  <a:lnTo>
                    <a:pt x="327" y="1857"/>
                  </a:lnTo>
                  <a:lnTo>
                    <a:pt x="320" y="1802"/>
                  </a:lnTo>
                  <a:lnTo>
                    <a:pt x="293" y="1767"/>
                  </a:lnTo>
                  <a:lnTo>
                    <a:pt x="320" y="1732"/>
                  </a:lnTo>
                  <a:lnTo>
                    <a:pt x="300" y="1683"/>
                  </a:lnTo>
                  <a:lnTo>
                    <a:pt x="223" y="1635"/>
                  </a:lnTo>
                  <a:lnTo>
                    <a:pt x="237" y="1607"/>
                  </a:lnTo>
                  <a:lnTo>
                    <a:pt x="265" y="1600"/>
                  </a:lnTo>
                  <a:lnTo>
                    <a:pt x="265" y="1586"/>
                  </a:lnTo>
                  <a:lnTo>
                    <a:pt x="313" y="1565"/>
                  </a:lnTo>
                  <a:lnTo>
                    <a:pt x="376" y="1558"/>
                  </a:lnTo>
                  <a:lnTo>
                    <a:pt x="411" y="1495"/>
                  </a:lnTo>
                  <a:lnTo>
                    <a:pt x="390" y="1461"/>
                  </a:lnTo>
                  <a:lnTo>
                    <a:pt x="397" y="140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109">
              <a:extLst>
                <a:ext uri="{FF2B5EF4-FFF2-40B4-BE49-F238E27FC236}">
                  <a16:creationId xmlns:a16="http://schemas.microsoft.com/office/drawing/2014/main" id="{22B97EDB-964E-F64C-922A-DA4A8C7DA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19050" cap="flat" cmpd="sng">
              <a:solidFill>
                <a:srgbClr val="01010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110">
              <a:extLst>
                <a:ext uri="{FF2B5EF4-FFF2-40B4-BE49-F238E27FC236}">
                  <a16:creationId xmlns:a16="http://schemas.microsoft.com/office/drawing/2014/main" id="{1E166EA7-33CB-404E-9C65-E664FDC5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111">
              <a:extLst>
                <a:ext uri="{FF2B5EF4-FFF2-40B4-BE49-F238E27FC236}">
                  <a16:creationId xmlns:a16="http://schemas.microsoft.com/office/drawing/2014/main" id="{06D6AF98-D78C-454D-845D-6ABA9DBC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5189" y="3666902"/>
              <a:ext cx="20711" cy="20712"/>
            </a:xfrm>
            <a:custGeom>
              <a:avLst/>
              <a:gdLst>
                <a:gd name="T0" fmla="*/ 21 w 43"/>
                <a:gd name="T1" fmla="*/ 0 h 42"/>
                <a:gd name="T2" fmla="*/ 42 w 43"/>
                <a:gd name="T3" fmla="*/ 0 h 42"/>
                <a:gd name="T4" fmla="*/ 28 w 43"/>
                <a:gd name="T5" fmla="*/ 41 h 42"/>
                <a:gd name="T6" fmla="*/ 0 w 43"/>
                <a:gd name="T7" fmla="*/ 41 h 42"/>
                <a:gd name="T8" fmla="*/ 21 w 4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lnTo>
                    <a:pt x="42" y="0"/>
                  </a:lnTo>
                  <a:lnTo>
                    <a:pt x="28" y="41"/>
                  </a:lnTo>
                  <a:lnTo>
                    <a:pt x="0" y="41"/>
                  </a:lnTo>
                  <a:lnTo>
                    <a:pt x="21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112">
              <a:extLst>
                <a:ext uri="{FF2B5EF4-FFF2-40B4-BE49-F238E27FC236}">
                  <a16:creationId xmlns:a16="http://schemas.microsoft.com/office/drawing/2014/main" id="{0646CC43-494B-2442-B692-6E45D3CA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0 w 15"/>
                <a:gd name="T1" fmla="*/ 6 h 7"/>
                <a:gd name="T2" fmla="*/ 7 w 15"/>
                <a:gd name="T3" fmla="*/ 0 h 7"/>
                <a:gd name="T4" fmla="*/ 14 w 15"/>
                <a:gd name="T5" fmla="*/ 6 h 7"/>
                <a:gd name="T6" fmla="*/ 0 w 15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0" y="6"/>
                  </a:moveTo>
                  <a:lnTo>
                    <a:pt x="7" y="0"/>
                  </a:lnTo>
                  <a:lnTo>
                    <a:pt x="14" y="6"/>
                  </a:lnTo>
                  <a:lnTo>
                    <a:pt x="0" y="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113">
              <a:extLst>
                <a:ext uri="{FF2B5EF4-FFF2-40B4-BE49-F238E27FC236}">
                  <a16:creationId xmlns:a16="http://schemas.microsoft.com/office/drawing/2014/main" id="{530E8A51-E51C-F643-8DD8-41351770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7 w 8"/>
                <a:gd name="T1" fmla="*/ 0 h 28"/>
                <a:gd name="T2" fmla="*/ 0 w 8"/>
                <a:gd name="T3" fmla="*/ 27 h 28"/>
                <a:gd name="T4" fmla="*/ 0 w 8"/>
                <a:gd name="T5" fmla="*/ 20 h 28"/>
                <a:gd name="T6" fmla="*/ 7 w 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7" y="0"/>
                  </a:moveTo>
                  <a:lnTo>
                    <a:pt x="0" y="27"/>
                  </a:lnTo>
                  <a:lnTo>
                    <a:pt x="0" y="20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114">
              <a:extLst>
                <a:ext uri="{FF2B5EF4-FFF2-40B4-BE49-F238E27FC236}">
                  <a16:creationId xmlns:a16="http://schemas.microsoft.com/office/drawing/2014/main" id="{94224401-AC15-1948-9829-EC4FA9723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7 w 15"/>
                <a:gd name="T1" fmla="*/ 0 h 7"/>
                <a:gd name="T2" fmla="*/ 14 w 15"/>
                <a:gd name="T3" fmla="*/ 6 h 7"/>
                <a:gd name="T4" fmla="*/ 0 w 15"/>
                <a:gd name="T5" fmla="*/ 6 h 7"/>
                <a:gd name="T6" fmla="*/ 7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lnTo>
                    <a:pt x="14" y="6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115">
              <a:extLst>
                <a:ext uri="{FF2B5EF4-FFF2-40B4-BE49-F238E27FC236}">
                  <a16:creationId xmlns:a16="http://schemas.microsoft.com/office/drawing/2014/main" id="{0312FC8F-AA3A-3543-BD96-80067A1E9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0 w 8"/>
                <a:gd name="T1" fmla="*/ 27 h 28"/>
                <a:gd name="T2" fmla="*/ 0 w 8"/>
                <a:gd name="T3" fmla="*/ 20 h 28"/>
                <a:gd name="T4" fmla="*/ 7 w 8"/>
                <a:gd name="T5" fmla="*/ 0 h 28"/>
                <a:gd name="T6" fmla="*/ 0 w 8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0" y="27"/>
                  </a:moveTo>
                  <a:lnTo>
                    <a:pt x="0" y="20"/>
                  </a:lnTo>
                  <a:lnTo>
                    <a:pt x="7" y="0"/>
                  </a:lnTo>
                  <a:lnTo>
                    <a:pt x="0" y="2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116">
              <a:extLst>
                <a:ext uri="{FF2B5EF4-FFF2-40B4-BE49-F238E27FC236}">
                  <a16:creationId xmlns:a16="http://schemas.microsoft.com/office/drawing/2014/main" id="{98DE1507-F6E0-C246-9F1D-BB451C7D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253" y="3173944"/>
              <a:ext cx="2002762" cy="2473066"/>
            </a:xfrm>
            <a:custGeom>
              <a:avLst/>
              <a:gdLst>
                <a:gd name="T0" fmla="*/ 2880 w 4266"/>
                <a:gd name="T1" fmla="*/ 4362 h 5267"/>
                <a:gd name="T2" fmla="*/ 3165 w 4266"/>
                <a:gd name="T3" fmla="*/ 4286 h 5267"/>
                <a:gd name="T4" fmla="*/ 3284 w 4266"/>
                <a:gd name="T5" fmla="*/ 4125 h 5267"/>
                <a:gd name="T6" fmla="*/ 3499 w 4266"/>
                <a:gd name="T7" fmla="*/ 4251 h 5267"/>
                <a:gd name="T8" fmla="*/ 3729 w 4266"/>
                <a:gd name="T9" fmla="*/ 4195 h 5267"/>
                <a:gd name="T10" fmla="*/ 3792 w 4266"/>
                <a:gd name="T11" fmla="*/ 3924 h 5267"/>
                <a:gd name="T12" fmla="*/ 4084 w 4266"/>
                <a:gd name="T13" fmla="*/ 4063 h 5267"/>
                <a:gd name="T14" fmla="*/ 4251 w 4266"/>
                <a:gd name="T15" fmla="*/ 3833 h 5267"/>
                <a:gd name="T16" fmla="*/ 4028 w 4266"/>
                <a:gd name="T17" fmla="*/ 3611 h 5267"/>
                <a:gd name="T18" fmla="*/ 3896 w 4266"/>
                <a:gd name="T19" fmla="*/ 3367 h 5267"/>
                <a:gd name="T20" fmla="*/ 3750 w 4266"/>
                <a:gd name="T21" fmla="*/ 3124 h 5267"/>
                <a:gd name="T22" fmla="*/ 3625 w 4266"/>
                <a:gd name="T23" fmla="*/ 3117 h 5267"/>
                <a:gd name="T24" fmla="*/ 3527 w 4266"/>
                <a:gd name="T25" fmla="*/ 3186 h 5267"/>
                <a:gd name="T26" fmla="*/ 3325 w 4266"/>
                <a:gd name="T27" fmla="*/ 3075 h 5267"/>
                <a:gd name="T28" fmla="*/ 3235 w 4266"/>
                <a:gd name="T29" fmla="*/ 2887 h 5267"/>
                <a:gd name="T30" fmla="*/ 3131 w 4266"/>
                <a:gd name="T31" fmla="*/ 2776 h 5267"/>
                <a:gd name="T32" fmla="*/ 3144 w 4266"/>
                <a:gd name="T33" fmla="*/ 2665 h 5267"/>
                <a:gd name="T34" fmla="*/ 3179 w 4266"/>
                <a:gd name="T35" fmla="*/ 2421 h 5267"/>
                <a:gd name="T36" fmla="*/ 3360 w 4266"/>
                <a:gd name="T37" fmla="*/ 2560 h 5267"/>
                <a:gd name="T38" fmla="*/ 3458 w 4266"/>
                <a:gd name="T39" fmla="*/ 2386 h 5267"/>
                <a:gd name="T40" fmla="*/ 3625 w 4266"/>
                <a:gd name="T41" fmla="*/ 2289 h 5267"/>
                <a:gd name="T42" fmla="*/ 3541 w 4266"/>
                <a:gd name="T43" fmla="*/ 2150 h 5267"/>
                <a:gd name="T44" fmla="*/ 3430 w 4266"/>
                <a:gd name="T45" fmla="*/ 1906 h 5267"/>
                <a:gd name="T46" fmla="*/ 3339 w 4266"/>
                <a:gd name="T47" fmla="*/ 1732 h 5267"/>
                <a:gd name="T48" fmla="*/ 3214 w 4266"/>
                <a:gd name="T49" fmla="*/ 1419 h 5267"/>
                <a:gd name="T50" fmla="*/ 3409 w 4266"/>
                <a:gd name="T51" fmla="*/ 1023 h 5267"/>
                <a:gd name="T52" fmla="*/ 3332 w 4266"/>
                <a:gd name="T53" fmla="*/ 752 h 5267"/>
                <a:gd name="T54" fmla="*/ 2998 w 4266"/>
                <a:gd name="T55" fmla="*/ 466 h 5267"/>
                <a:gd name="T56" fmla="*/ 3033 w 4266"/>
                <a:gd name="T57" fmla="*/ 56 h 5267"/>
                <a:gd name="T58" fmla="*/ 2706 w 4266"/>
                <a:gd name="T59" fmla="*/ 251 h 5267"/>
                <a:gd name="T60" fmla="*/ 2518 w 4266"/>
                <a:gd name="T61" fmla="*/ 647 h 5267"/>
                <a:gd name="T62" fmla="*/ 2282 w 4266"/>
                <a:gd name="T63" fmla="*/ 988 h 5267"/>
                <a:gd name="T64" fmla="*/ 2052 w 4266"/>
                <a:gd name="T65" fmla="*/ 1399 h 5267"/>
                <a:gd name="T66" fmla="*/ 2115 w 4266"/>
                <a:gd name="T67" fmla="*/ 1691 h 5267"/>
                <a:gd name="T68" fmla="*/ 2094 w 4266"/>
                <a:gd name="T69" fmla="*/ 1906 h 5267"/>
                <a:gd name="T70" fmla="*/ 1732 w 4266"/>
                <a:gd name="T71" fmla="*/ 1997 h 5267"/>
                <a:gd name="T72" fmla="*/ 1301 w 4266"/>
                <a:gd name="T73" fmla="*/ 2032 h 5267"/>
                <a:gd name="T74" fmla="*/ 842 w 4266"/>
                <a:gd name="T75" fmla="*/ 2087 h 5267"/>
                <a:gd name="T76" fmla="*/ 842 w 4266"/>
                <a:gd name="T77" fmla="*/ 2484 h 5267"/>
                <a:gd name="T78" fmla="*/ 661 w 4266"/>
                <a:gd name="T79" fmla="*/ 2727 h 5267"/>
                <a:gd name="T80" fmla="*/ 452 w 4266"/>
                <a:gd name="T81" fmla="*/ 2894 h 5267"/>
                <a:gd name="T82" fmla="*/ 0 w 4266"/>
                <a:gd name="T83" fmla="*/ 2978 h 5267"/>
                <a:gd name="T84" fmla="*/ 188 w 4266"/>
                <a:gd name="T85" fmla="*/ 3221 h 5267"/>
                <a:gd name="T86" fmla="*/ 480 w 4266"/>
                <a:gd name="T87" fmla="*/ 3541 h 5267"/>
                <a:gd name="T88" fmla="*/ 744 w 4266"/>
                <a:gd name="T89" fmla="*/ 3903 h 5267"/>
                <a:gd name="T90" fmla="*/ 487 w 4266"/>
                <a:gd name="T91" fmla="*/ 4153 h 5267"/>
                <a:gd name="T92" fmla="*/ 445 w 4266"/>
                <a:gd name="T93" fmla="*/ 4487 h 5267"/>
                <a:gd name="T94" fmla="*/ 626 w 4266"/>
                <a:gd name="T95" fmla="*/ 4884 h 5267"/>
                <a:gd name="T96" fmla="*/ 1016 w 4266"/>
                <a:gd name="T97" fmla="*/ 5023 h 5267"/>
                <a:gd name="T98" fmla="*/ 1447 w 4266"/>
                <a:gd name="T99" fmla="*/ 5086 h 5267"/>
                <a:gd name="T100" fmla="*/ 1718 w 4266"/>
                <a:gd name="T101" fmla="*/ 5113 h 5267"/>
                <a:gd name="T102" fmla="*/ 1892 w 4266"/>
                <a:gd name="T103" fmla="*/ 5092 h 5267"/>
                <a:gd name="T104" fmla="*/ 2282 w 4266"/>
                <a:gd name="T105" fmla="*/ 5176 h 5267"/>
                <a:gd name="T106" fmla="*/ 2407 w 4266"/>
                <a:gd name="T107" fmla="*/ 5037 h 5267"/>
                <a:gd name="T108" fmla="*/ 2365 w 4266"/>
                <a:gd name="T109" fmla="*/ 4765 h 5267"/>
                <a:gd name="T110" fmla="*/ 2511 w 4266"/>
                <a:gd name="T111" fmla="*/ 4585 h 5267"/>
                <a:gd name="T112" fmla="*/ 2588 w 4266"/>
                <a:gd name="T113" fmla="*/ 4383 h 5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66" h="5267">
                  <a:moveTo>
                    <a:pt x="2692" y="4265"/>
                  </a:moveTo>
                  <a:lnTo>
                    <a:pt x="2720" y="4292"/>
                  </a:lnTo>
                  <a:lnTo>
                    <a:pt x="2776" y="4306"/>
                  </a:lnTo>
                  <a:lnTo>
                    <a:pt x="2783" y="4306"/>
                  </a:lnTo>
                  <a:lnTo>
                    <a:pt x="2790" y="4327"/>
                  </a:lnTo>
                  <a:lnTo>
                    <a:pt x="2818" y="4334"/>
                  </a:lnTo>
                  <a:lnTo>
                    <a:pt x="2845" y="4355"/>
                  </a:lnTo>
                  <a:lnTo>
                    <a:pt x="2866" y="4369"/>
                  </a:lnTo>
                  <a:lnTo>
                    <a:pt x="2873" y="4369"/>
                  </a:lnTo>
                  <a:lnTo>
                    <a:pt x="2880" y="4362"/>
                  </a:lnTo>
                  <a:lnTo>
                    <a:pt x="2908" y="4355"/>
                  </a:lnTo>
                  <a:lnTo>
                    <a:pt x="2922" y="4327"/>
                  </a:lnTo>
                  <a:lnTo>
                    <a:pt x="2936" y="4286"/>
                  </a:lnTo>
                  <a:lnTo>
                    <a:pt x="2964" y="4286"/>
                  </a:lnTo>
                  <a:lnTo>
                    <a:pt x="2977" y="4299"/>
                  </a:lnTo>
                  <a:lnTo>
                    <a:pt x="2998" y="4299"/>
                  </a:lnTo>
                  <a:lnTo>
                    <a:pt x="3005" y="4306"/>
                  </a:lnTo>
                  <a:lnTo>
                    <a:pt x="3040" y="4258"/>
                  </a:lnTo>
                  <a:lnTo>
                    <a:pt x="3054" y="4286"/>
                  </a:lnTo>
                  <a:lnTo>
                    <a:pt x="3165" y="4286"/>
                  </a:lnTo>
                  <a:lnTo>
                    <a:pt x="3193" y="4292"/>
                  </a:lnTo>
                  <a:lnTo>
                    <a:pt x="3214" y="4292"/>
                  </a:lnTo>
                  <a:lnTo>
                    <a:pt x="3207" y="4258"/>
                  </a:lnTo>
                  <a:lnTo>
                    <a:pt x="3235" y="4237"/>
                  </a:lnTo>
                  <a:lnTo>
                    <a:pt x="3263" y="4223"/>
                  </a:lnTo>
                  <a:lnTo>
                    <a:pt x="3270" y="4195"/>
                  </a:lnTo>
                  <a:lnTo>
                    <a:pt x="3249" y="4167"/>
                  </a:lnTo>
                  <a:lnTo>
                    <a:pt x="3270" y="4153"/>
                  </a:lnTo>
                  <a:lnTo>
                    <a:pt x="3270" y="4139"/>
                  </a:lnTo>
                  <a:lnTo>
                    <a:pt x="3284" y="4125"/>
                  </a:lnTo>
                  <a:lnTo>
                    <a:pt x="3298" y="4119"/>
                  </a:lnTo>
                  <a:lnTo>
                    <a:pt x="3298" y="4125"/>
                  </a:lnTo>
                  <a:lnTo>
                    <a:pt x="3360" y="4125"/>
                  </a:lnTo>
                  <a:lnTo>
                    <a:pt x="3402" y="4132"/>
                  </a:lnTo>
                  <a:lnTo>
                    <a:pt x="3402" y="4125"/>
                  </a:lnTo>
                  <a:lnTo>
                    <a:pt x="3464" y="4139"/>
                  </a:lnTo>
                  <a:lnTo>
                    <a:pt x="3471" y="4153"/>
                  </a:lnTo>
                  <a:lnTo>
                    <a:pt x="3478" y="4195"/>
                  </a:lnTo>
                  <a:lnTo>
                    <a:pt x="3499" y="4209"/>
                  </a:lnTo>
                  <a:lnTo>
                    <a:pt x="3499" y="4251"/>
                  </a:lnTo>
                  <a:lnTo>
                    <a:pt x="3527" y="4251"/>
                  </a:lnTo>
                  <a:lnTo>
                    <a:pt x="3534" y="4306"/>
                  </a:lnTo>
                  <a:lnTo>
                    <a:pt x="3541" y="4320"/>
                  </a:lnTo>
                  <a:lnTo>
                    <a:pt x="3569" y="4306"/>
                  </a:lnTo>
                  <a:lnTo>
                    <a:pt x="3576" y="4292"/>
                  </a:lnTo>
                  <a:lnTo>
                    <a:pt x="3576" y="4237"/>
                  </a:lnTo>
                  <a:lnTo>
                    <a:pt x="3625" y="4209"/>
                  </a:lnTo>
                  <a:lnTo>
                    <a:pt x="3625" y="4167"/>
                  </a:lnTo>
                  <a:lnTo>
                    <a:pt x="3687" y="4167"/>
                  </a:lnTo>
                  <a:lnTo>
                    <a:pt x="3729" y="4195"/>
                  </a:lnTo>
                  <a:lnTo>
                    <a:pt x="3764" y="4174"/>
                  </a:lnTo>
                  <a:lnTo>
                    <a:pt x="3784" y="4160"/>
                  </a:lnTo>
                  <a:lnTo>
                    <a:pt x="3771" y="4139"/>
                  </a:lnTo>
                  <a:lnTo>
                    <a:pt x="3757" y="4056"/>
                  </a:lnTo>
                  <a:lnTo>
                    <a:pt x="3736" y="4028"/>
                  </a:lnTo>
                  <a:lnTo>
                    <a:pt x="3729" y="4028"/>
                  </a:lnTo>
                  <a:lnTo>
                    <a:pt x="3722" y="4000"/>
                  </a:lnTo>
                  <a:lnTo>
                    <a:pt x="3729" y="3993"/>
                  </a:lnTo>
                  <a:lnTo>
                    <a:pt x="3771" y="3965"/>
                  </a:lnTo>
                  <a:lnTo>
                    <a:pt x="3792" y="3924"/>
                  </a:lnTo>
                  <a:lnTo>
                    <a:pt x="3861" y="3931"/>
                  </a:lnTo>
                  <a:lnTo>
                    <a:pt x="3868" y="3945"/>
                  </a:lnTo>
                  <a:lnTo>
                    <a:pt x="3889" y="3945"/>
                  </a:lnTo>
                  <a:lnTo>
                    <a:pt x="3931" y="3938"/>
                  </a:lnTo>
                  <a:lnTo>
                    <a:pt x="3965" y="3979"/>
                  </a:lnTo>
                  <a:lnTo>
                    <a:pt x="3965" y="3993"/>
                  </a:lnTo>
                  <a:lnTo>
                    <a:pt x="3986" y="4035"/>
                  </a:lnTo>
                  <a:lnTo>
                    <a:pt x="3986" y="4056"/>
                  </a:lnTo>
                  <a:lnTo>
                    <a:pt x="4035" y="4035"/>
                  </a:lnTo>
                  <a:lnTo>
                    <a:pt x="4084" y="4063"/>
                  </a:lnTo>
                  <a:lnTo>
                    <a:pt x="4098" y="4125"/>
                  </a:lnTo>
                  <a:lnTo>
                    <a:pt x="4160" y="4139"/>
                  </a:lnTo>
                  <a:lnTo>
                    <a:pt x="4244" y="4098"/>
                  </a:lnTo>
                  <a:lnTo>
                    <a:pt x="4251" y="4098"/>
                  </a:lnTo>
                  <a:lnTo>
                    <a:pt x="4251" y="4056"/>
                  </a:lnTo>
                  <a:lnTo>
                    <a:pt x="4244" y="3973"/>
                  </a:lnTo>
                  <a:lnTo>
                    <a:pt x="4257" y="3931"/>
                  </a:lnTo>
                  <a:lnTo>
                    <a:pt x="4251" y="3896"/>
                  </a:lnTo>
                  <a:lnTo>
                    <a:pt x="4251" y="3889"/>
                  </a:lnTo>
                  <a:lnTo>
                    <a:pt x="4251" y="3833"/>
                  </a:lnTo>
                  <a:lnTo>
                    <a:pt x="4265" y="3743"/>
                  </a:lnTo>
                  <a:lnTo>
                    <a:pt x="4209" y="3715"/>
                  </a:lnTo>
                  <a:lnTo>
                    <a:pt x="4209" y="3666"/>
                  </a:lnTo>
                  <a:lnTo>
                    <a:pt x="4188" y="3646"/>
                  </a:lnTo>
                  <a:lnTo>
                    <a:pt x="4167" y="3611"/>
                  </a:lnTo>
                  <a:lnTo>
                    <a:pt x="4167" y="3618"/>
                  </a:lnTo>
                  <a:lnTo>
                    <a:pt x="4098" y="3632"/>
                  </a:lnTo>
                  <a:lnTo>
                    <a:pt x="4077" y="3604"/>
                  </a:lnTo>
                  <a:lnTo>
                    <a:pt x="4056" y="3611"/>
                  </a:lnTo>
                  <a:lnTo>
                    <a:pt x="4028" y="3611"/>
                  </a:lnTo>
                  <a:lnTo>
                    <a:pt x="4021" y="3576"/>
                  </a:lnTo>
                  <a:lnTo>
                    <a:pt x="3993" y="3541"/>
                  </a:lnTo>
                  <a:lnTo>
                    <a:pt x="4028" y="3506"/>
                  </a:lnTo>
                  <a:lnTo>
                    <a:pt x="4014" y="3471"/>
                  </a:lnTo>
                  <a:lnTo>
                    <a:pt x="3993" y="3465"/>
                  </a:lnTo>
                  <a:lnTo>
                    <a:pt x="3958" y="3451"/>
                  </a:lnTo>
                  <a:lnTo>
                    <a:pt x="3958" y="3437"/>
                  </a:lnTo>
                  <a:lnTo>
                    <a:pt x="3951" y="3430"/>
                  </a:lnTo>
                  <a:lnTo>
                    <a:pt x="3903" y="3388"/>
                  </a:lnTo>
                  <a:lnTo>
                    <a:pt x="3896" y="3367"/>
                  </a:lnTo>
                  <a:lnTo>
                    <a:pt x="3861" y="3333"/>
                  </a:lnTo>
                  <a:lnTo>
                    <a:pt x="3868" y="3312"/>
                  </a:lnTo>
                  <a:lnTo>
                    <a:pt x="3882" y="3305"/>
                  </a:lnTo>
                  <a:lnTo>
                    <a:pt x="3882" y="3277"/>
                  </a:lnTo>
                  <a:lnTo>
                    <a:pt x="3854" y="3242"/>
                  </a:lnTo>
                  <a:lnTo>
                    <a:pt x="3819" y="3242"/>
                  </a:lnTo>
                  <a:lnTo>
                    <a:pt x="3792" y="3249"/>
                  </a:lnTo>
                  <a:lnTo>
                    <a:pt x="3771" y="3235"/>
                  </a:lnTo>
                  <a:lnTo>
                    <a:pt x="3750" y="3179"/>
                  </a:lnTo>
                  <a:lnTo>
                    <a:pt x="3750" y="3124"/>
                  </a:lnTo>
                  <a:lnTo>
                    <a:pt x="3736" y="3117"/>
                  </a:lnTo>
                  <a:lnTo>
                    <a:pt x="3750" y="3110"/>
                  </a:lnTo>
                  <a:lnTo>
                    <a:pt x="3736" y="3103"/>
                  </a:lnTo>
                  <a:lnTo>
                    <a:pt x="3729" y="3103"/>
                  </a:lnTo>
                  <a:lnTo>
                    <a:pt x="3729" y="3082"/>
                  </a:lnTo>
                  <a:lnTo>
                    <a:pt x="3701" y="3089"/>
                  </a:lnTo>
                  <a:lnTo>
                    <a:pt x="3694" y="3110"/>
                  </a:lnTo>
                  <a:lnTo>
                    <a:pt x="3687" y="3089"/>
                  </a:lnTo>
                  <a:lnTo>
                    <a:pt x="3652" y="3110"/>
                  </a:lnTo>
                  <a:lnTo>
                    <a:pt x="3625" y="3117"/>
                  </a:lnTo>
                  <a:lnTo>
                    <a:pt x="3611" y="3110"/>
                  </a:lnTo>
                  <a:lnTo>
                    <a:pt x="3611" y="3124"/>
                  </a:lnTo>
                  <a:lnTo>
                    <a:pt x="3597" y="3124"/>
                  </a:lnTo>
                  <a:lnTo>
                    <a:pt x="3604" y="3145"/>
                  </a:lnTo>
                  <a:lnTo>
                    <a:pt x="3576" y="3138"/>
                  </a:lnTo>
                  <a:lnTo>
                    <a:pt x="3590" y="3145"/>
                  </a:lnTo>
                  <a:lnTo>
                    <a:pt x="3576" y="3158"/>
                  </a:lnTo>
                  <a:lnTo>
                    <a:pt x="3541" y="3158"/>
                  </a:lnTo>
                  <a:lnTo>
                    <a:pt x="3555" y="3179"/>
                  </a:lnTo>
                  <a:lnTo>
                    <a:pt x="3527" y="3186"/>
                  </a:lnTo>
                  <a:lnTo>
                    <a:pt x="3499" y="3186"/>
                  </a:lnTo>
                  <a:lnTo>
                    <a:pt x="3499" y="3158"/>
                  </a:lnTo>
                  <a:lnTo>
                    <a:pt x="3464" y="3158"/>
                  </a:lnTo>
                  <a:lnTo>
                    <a:pt x="3430" y="3124"/>
                  </a:lnTo>
                  <a:lnTo>
                    <a:pt x="3430" y="3145"/>
                  </a:lnTo>
                  <a:lnTo>
                    <a:pt x="3402" y="3158"/>
                  </a:lnTo>
                  <a:lnTo>
                    <a:pt x="3346" y="3138"/>
                  </a:lnTo>
                  <a:lnTo>
                    <a:pt x="3325" y="3110"/>
                  </a:lnTo>
                  <a:lnTo>
                    <a:pt x="3332" y="3075"/>
                  </a:lnTo>
                  <a:lnTo>
                    <a:pt x="3325" y="3075"/>
                  </a:lnTo>
                  <a:lnTo>
                    <a:pt x="3325" y="3054"/>
                  </a:lnTo>
                  <a:lnTo>
                    <a:pt x="3332" y="3047"/>
                  </a:lnTo>
                  <a:lnTo>
                    <a:pt x="3311" y="3019"/>
                  </a:lnTo>
                  <a:lnTo>
                    <a:pt x="3284" y="3012"/>
                  </a:lnTo>
                  <a:lnTo>
                    <a:pt x="3284" y="3006"/>
                  </a:lnTo>
                  <a:lnTo>
                    <a:pt x="3277" y="2985"/>
                  </a:lnTo>
                  <a:lnTo>
                    <a:pt x="3270" y="2978"/>
                  </a:lnTo>
                  <a:lnTo>
                    <a:pt x="3277" y="2943"/>
                  </a:lnTo>
                  <a:lnTo>
                    <a:pt x="3242" y="2922"/>
                  </a:lnTo>
                  <a:lnTo>
                    <a:pt x="3235" y="2887"/>
                  </a:lnTo>
                  <a:lnTo>
                    <a:pt x="3172" y="2860"/>
                  </a:lnTo>
                  <a:lnTo>
                    <a:pt x="3179" y="2852"/>
                  </a:lnTo>
                  <a:lnTo>
                    <a:pt x="3172" y="2839"/>
                  </a:lnTo>
                  <a:lnTo>
                    <a:pt x="3165" y="2811"/>
                  </a:lnTo>
                  <a:lnTo>
                    <a:pt x="3228" y="2762"/>
                  </a:lnTo>
                  <a:lnTo>
                    <a:pt x="3214" y="2755"/>
                  </a:lnTo>
                  <a:lnTo>
                    <a:pt x="3179" y="2755"/>
                  </a:lnTo>
                  <a:lnTo>
                    <a:pt x="3172" y="2776"/>
                  </a:lnTo>
                  <a:lnTo>
                    <a:pt x="3137" y="2783"/>
                  </a:lnTo>
                  <a:lnTo>
                    <a:pt x="3131" y="2776"/>
                  </a:lnTo>
                  <a:lnTo>
                    <a:pt x="3131" y="2762"/>
                  </a:lnTo>
                  <a:lnTo>
                    <a:pt x="3165" y="2755"/>
                  </a:lnTo>
                  <a:lnTo>
                    <a:pt x="3131" y="2713"/>
                  </a:lnTo>
                  <a:lnTo>
                    <a:pt x="3152" y="2699"/>
                  </a:lnTo>
                  <a:lnTo>
                    <a:pt x="3144" y="2685"/>
                  </a:lnTo>
                  <a:lnTo>
                    <a:pt x="3137" y="2685"/>
                  </a:lnTo>
                  <a:lnTo>
                    <a:pt x="3179" y="2679"/>
                  </a:lnTo>
                  <a:lnTo>
                    <a:pt x="3137" y="2665"/>
                  </a:lnTo>
                  <a:lnTo>
                    <a:pt x="3131" y="2651"/>
                  </a:lnTo>
                  <a:lnTo>
                    <a:pt x="3144" y="2665"/>
                  </a:lnTo>
                  <a:lnTo>
                    <a:pt x="3165" y="2651"/>
                  </a:lnTo>
                  <a:lnTo>
                    <a:pt x="3144" y="2630"/>
                  </a:lnTo>
                  <a:lnTo>
                    <a:pt x="3144" y="2595"/>
                  </a:lnTo>
                  <a:lnTo>
                    <a:pt x="3110" y="2609"/>
                  </a:lnTo>
                  <a:lnTo>
                    <a:pt x="3117" y="2581"/>
                  </a:lnTo>
                  <a:lnTo>
                    <a:pt x="3096" y="2560"/>
                  </a:lnTo>
                  <a:lnTo>
                    <a:pt x="3110" y="2526"/>
                  </a:lnTo>
                  <a:lnTo>
                    <a:pt x="3152" y="2518"/>
                  </a:lnTo>
                  <a:lnTo>
                    <a:pt x="3137" y="2456"/>
                  </a:lnTo>
                  <a:lnTo>
                    <a:pt x="3179" y="2421"/>
                  </a:lnTo>
                  <a:lnTo>
                    <a:pt x="3200" y="2449"/>
                  </a:lnTo>
                  <a:lnTo>
                    <a:pt x="3242" y="2449"/>
                  </a:lnTo>
                  <a:lnTo>
                    <a:pt x="3277" y="2428"/>
                  </a:lnTo>
                  <a:lnTo>
                    <a:pt x="3298" y="2428"/>
                  </a:lnTo>
                  <a:lnTo>
                    <a:pt x="3304" y="2456"/>
                  </a:lnTo>
                  <a:lnTo>
                    <a:pt x="3304" y="2463"/>
                  </a:lnTo>
                  <a:lnTo>
                    <a:pt x="3346" y="2498"/>
                  </a:lnTo>
                  <a:lnTo>
                    <a:pt x="3346" y="2518"/>
                  </a:lnTo>
                  <a:lnTo>
                    <a:pt x="3346" y="2546"/>
                  </a:lnTo>
                  <a:lnTo>
                    <a:pt x="3360" y="2560"/>
                  </a:lnTo>
                  <a:lnTo>
                    <a:pt x="3402" y="2567"/>
                  </a:lnTo>
                  <a:lnTo>
                    <a:pt x="3430" y="2546"/>
                  </a:lnTo>
                  <a:lnTo>
                    <a:pt x="3430" y="2553"/>
                  </a:lnTo>
                  <a:lnTo>
                    <a:pt x="3444" y="2553"/>
                  </a:lnTo>
                  <a:lnTo>
                    <a:pt x="3464" y="2470"/>
                  </a:lnTo>
                  <a:lnTo>
                    <a:pt x="3492" y="2484"/>
                  </a:lnTo>
                  <a:lnTo>
                    <a:pt x="3527" y="2435"/>
                  </a:lnTo>
                  <a:lnTo>
                    <a:pt x="3527" y="2428"/>
                  </a:lnTo>
                  <a:lnTo>
                    <a:pt x="3478" y="2421"/>
                  </a:lnTo>
                  <a:lnTo>
                    <a:pt x="3458" y="2386"/>
                  </a:lnTo>
                  <a:lnTo>
                    <a:pt x="3458" y="2379"/>
                  </a:lnTo>
                  <a:lnTo>
                    <a:pt x="3471" y="2386"/>
                  </a:lnTo>
                  <a:lnTo>
                    <a:pt x="3527" y="2386"/>
                  </a:lnTo>
                  <a:lnTo>
                    <a:pt x="3534" y="2359"/>
                  </a:lnTo>
                  <a:lnTo>
                    <a:pt x="3590" y="2379"/>
                  </a:lnTo>
                  <a:lnTo>
                    <a:pt x="3625" y="2352"/>
                  </a:lnTo>
                  <a:lnTo>
                    <a:pt x="3631" y="2359"/>
                  </a:lnTo>
                  <a:lnTo>
                    <a:pt x="3659" y="2352"/>
                  </a:lnTo>
                  <a:lnTo>
                    <a:pt x="3652" y="2331"/>
                  </a:lnTo>
                  <a:lnTo>
                    <a:pt x="3625" y="2289"/>
                  </a:lnTo>
                  <a:lnTo>
                    <a:pt x="3631" y="2261"/>
                  </a:lnTo>
                  <a:lnTo>
                    <a:pt x="3611" y="2261"/>
                  </a:lnTo>
                  <a:lnTo>
                    <a:pt x="3604" y="2268"/>
                  </a:lnTo>
                  <a:lnTo>
                    <a:pt x="3590" y="2205"/>
                  </a:lnTo>
                  <a:lnTo>
                    <a:pt x="3576" y="2199"/>
                  </a:lnTo>
                  <a:lnTo>
                    <a:pt x="3569" y="2199"/>
                  </a:lnTo>
                  <a:lnTo>
                    <a:pt x="3569" y="2192"/>
                  </a:lnTo>
                  <a:lnTo>
                    <a:pt x="3569" y="2150"/>
                  </a:lnTo>
                  <a:lnTo>
                    <a:pt x="3562" y="2150"/>
                  </a:lnTo>
                  <a:lnTo>
                    <a:pt x="3541" y="2150"/>
                  </a:lnTo>
                  <a:lnTo>
                    <a:pt x="3520" y="2122"/>
                  </a:lnTo>
                  <a:lnTo>
                    <a:pt x="3458" y="2101"/>
                  </a:lnTo>
                  <a:lnTo>
                    <a:pt x="3444" y="2066"/>
                  </a:lnTo>
                  <a:lnTo>
                    <a:pt x="3458" y="2053"/>
                  </a:lnTo>
                  <a:lnTo>
                    <a:pt x="3437" y="2025"/>
                  </a:lnTo>
                  <a:lnTo>
                    <a:pt x="3430" y="1997"/>
                  </a:lnTo>
                  <a:lnTo>
                    <a:pt x="3430" y="1990"/>
                  </a:lnTo>
                  <a:lnTo>
                    <a:pt x="3430" y="1976"/>
                  </a:lnTo>
                  <a:lnTo>
                    <a:pt x="3409" y="1941"/>
                  </a:lnTo>
                  <a:lnTo>
                    <a:pt x="3430" y="1906"/>
                  </a:lnTo>
                  <a:lnTo>
                    <a:pt x="3409" y="1872"/>
                  </a:lnTo>
                  <a:lnTo>
                    <a:pt x="3395" y="1858"/>
                  </a:lnTo>
                  <a:lnTo>
                    <a:pt x="3360" y="1844"/>
                  </a:lnTo>
                  <a:lnTo>
                    <a:pt x="3360" y="1823"/>
                  </a:lnTo>
                  <a:lnTo>
                    <a:pt x="3367" y="1802"/>
                  </a:lnTo>
                  <a:lnTo>
                    <a:pt x="3395" y="1823"/>
                  </a:lnTo>
                  <a:lnTo>
                    <a:pt x="3402" y="1809"/>
                  </a:lnTo>
                  <a:lnTo>
                    <a:pt x="3374" y="1767"/>
                  </a:lnTo>
                  <a:lnTo>
                    <a:pt x="3381" y="1732"/>
                  </a:lnTo>
                  <a:lnTo>
                    <a:pt x="3339" y="1732"/>
                  </a:lnTo>
                  <a:lnTo>
                    <a:pt x="3325" y="1712"/>
                  </a:lnTo>
                  <a:lnTo>
                    <a:pt x="3325" y="1698"/>
                  </a:lnTo>
                  <a:lnTo>
                    <a:pt x="3339" y="1642"/>
                  </a:lnTo>
                  <a:lnTo>
                    <a:pt x="3325" y="1628"/>
                  </a:lnTo>
                  <a:lnTo>
                    <a:pt x="3242" y="1607"/>
                  </a:lnTo>
                  <a:lnTo>
                    <a:pt x="3228" y="1566"/>
                  </a:lnTo>
                  <a:lnTo>
                    <a:pt x="3179" y="1510"/>
                  </a:lnTo>
                  <a:lnTo>
                    <a:pt x="3172" y="1475"/>
                  </a:lnTo>
                  <a:lnTo>
                    <a:pt x="3179" y="1461"/>
                  </a:lnTo>
                  <a:lnTo>
                    <a:pt x="3214" y="1419"/>
                  </a:lnTo>
                  <a:lnTo>
                    <a:pt x="3242" y="1378"/>
                  </a:lnTo>
                  <a:lnTo>
                    <a:pt x="3242" y="1371"/>
                  </a:lnTo>
                  <a:lnTo>
                    <a:pt x="3242" y="1364"/>
                  </a:lnTo>
                  <a:lnTo>
                    <a:pt x="3242" y="1336"/>
                  </a:lnTo>
                  <a:lnTo>
                    <a:pt x="3235" y="1322"/>
                  </a:lnTo>
                  <a:lnTo>
                    <a:pt x="3200" y="1246"/>
                  </a:lnTo>
                  <a:lnTo>
                    <a:pt x="3263" y="1169"/>
                  </a:lnTo>
                  <a:lnTo>
                    <a:pt x="3346" y="1086"/>
                  </a:lnTo>
                  <a:lnTo>
                    <a:pt x="3381" y="1051"/>
                  </a:lnTo>
                  <a:lnTo>
                    <a:pt x="3409" y="1023"/>
                  </a:lnTo>
                  <a:lnTo>
                    <a:pt x="3423" y="1016"/>
                  </a:lnTo>
                  <a:lnTo>
                    <a:pt x="3437" y="1002"/>
                  </a:lnTo>
                  <a:lnTo>
                    <a:pt x="3464" y="953"/>
                  </a:lnTo>
                  <a:lnTo>
                    <a:pt x="3464" y="946"/>
                  </a:lnTo>
                  <a:lnTo>
                    <a:pt x="3464" y="940"/>
                  </a:lnTo>
                  <a:lnTo>
                    <a:pt x="3458" y="940"/>
                  </a:lnTo>
                  <a:lnTo>
                    <a:pt x="3437" y="863"/>
                  </a:lnTo>
                  <a:lnTo>
                    <a:pt x="3437" y="814"/>
                  </a:lnTo>
                  <a:lnTo>
                    <a:pt x="3367" y="779"/>
                  </a:lnTo>
                  <a:lnTo>
                    <a:pt x="3332" y="752"/>
                  </a:lnTo>
                  <a:lnTo>
                    <a:pt x="3304" y="752"/>
                  </a:lnTo>
                  <a:lnTo>
                    <a:pt x="3277" y="752"/>
                  </a:lnTo>
                  <a:lnTo>
                    <a:pt x="3249" y="710"/>
                  </a:lnTo>
                  <a:lnTo>
                    <a:pt x="3249" y="682"/>
                  </a:lnTo>
                  <a:lnTo>
                    <a:pt x="3207" y="647"/>
                  </a:lnTo>
                  <a:lnTo>
                    <a:pt x="3165" y="585"/>
                  </a:lnTo>
                  <a:lnTo>
                    <a:pt x="3144" y="550"/>
                  </a:lnTo>
                  <a:lnTo>
                    <a:pt x="3033" y="501"/>
                  </a:lnTo>
                  <a:lnTo>
                    <a:pt x="3033" y="494"/>
                  </a:lnTo>
                  <a:lnTo>
                    <a:pt x="2998" y="466"/>
                  </a:lnTo>
                  <a:lnTo>
                    <a:pt x="3012" y="446"/>
                  </a:lnTo>
                  <a:lnTo>
                    <a:pt x="2971" y="362"/>
                  </a:lnTo>
                  <a:lnTo>
                    <a:pt x="2998" y="320"/>
                  </a:lnTo>
                  <a:lnTo>
                    <a:pt x="3019" y="300"/>
                  </a:lnTo>
                  <a:lnTo>
                    <a:pt x="3033" y="230"/>
                  </a:lnTo>
                  <a:lnTo>
                    <a:pt x="3033" y="167"/>
                  </a:lnTo>
                  <a:lnTo>
                    <a:pt x="3040" y="153"/>
                  </a:lnTo>
                  <a:lnTo>
                    <a:pt x="3040" y="119"/>
                  </a:lnTo>
                  <a:lnTo>
                    <a:pt x="3019" y="98"/>
                  </a:lnTo>
                  <a:lnTo>
                    <a:pt x="3033" y="56"/>
                  </a:lnTo>
                  <a:lnTo>
                    <a:pt x="3005" y="0"/>
                  </a:lnTo>
                  <a:lnTo>
                    <a:pt x="2880" y="28"/>
                  </a:lnTo>
                  <a:lnTo>
                    <a:pt x="2824" y="63"/>
                  </a:lnTo>
                  <a:lnTo>
                    <a:pt x="2776" y="91"/>
                  </a:lnTo>
                  <a:lnTo>
                    <a:pt x="2748" y="119"/>
                  </a:lnTo>
                  <a:lnTo>
                    <a:pt x="2776" y="133"/>
                  </a:lnTo>
                  <a:lnTo>
                    <a:pt x="2790" y="167"/>
                  </a:lnTo>
                  <a:lnTo>
                    <a:pt x="2748" y="202"/>
                  </a:lnTo>
                  <a:lnTo>
                    <a:pt x="2706" y="223"/>
                  </a:lnTo>
                  <a:lnTo>
                    <a:pt x="2706" y="251"/>
                  </a:lnTo>
                  <a:lnTo>
                    <a:pt x="2658" y="272"/>
                  </a:lnTo>
                  <a:lnTo>
                    <a:pt x="2588" y="355"/>
                  </a:lnTo>
                  <a:lnTo>
                    <a:pt x="2518" y="362"/>
                  </a:lnTo>
                  <a:lnTo>
                    <a:pt x="2484" y="362"/>
                  </a:lnTo>
                  <a:lnTo>
                    <a:pt x="2393" y="452"/>
                  </a:lnTo>
                  <a:lnTo>
                    <a:pt x="2449" y="480"/>
                  </a:lnTo>
                  <a:lnTo>
                    <a:pt x="2477" y="515"/>
                  </a:lnTo>
                  <a:lnTo>
                    <a:pt x="2491" y="522"/>
                  </a:lnTo>
                  <a:lnTo>
                    <a:pt x="2539" y="626"/>
                  </a:lnTo>
                  <a:lnTo>
                    <a:pt x="2518" y="647"/>
                  </a:lnTo>
                  <a:lnTo>
                    <a:pt x="2518" y="682"/>
                  </a:lnTo>
                  <a:lnTo>
                    <a:pt x="2504" y="717"/>
                  </a:lnTo>
                  <a:lnTo>
                    <a:pt x="2477" y="717"/>
                  </a:lnTo>
                  <a:lnTo>
                    <a:pt x="2442" y="773"/>
                  </a:lnTo>
                  <a:lnTo>
                    <a:pt x="2324" y="793"/>
                  </a:lnTo>
                  <a:lnTo>
                    <a:pt x="2310" y="849"/>
                  </a:lnTo>
                  <a:lnTo>
                    <a:pt x="2317" y="912"/>
                  </a:lnTo>
                  <a:lnTo>
                    <a:pt x="2296" y="940"/>
                  </a:lnTo>
                  <a:lnTo>
                    <a:pt x="2289" y="988"/>
                  </a:lnTo>
                  <a:lnTo>
                    <a:pt x="2282" y="988"/>
                  </a:lnTo>
                  <a:lnTo>
                    <a:pt x="2247" y="1023"/>
                  </a:lnTo>
                  <a:lnTo>
                    <a:pt x="2115" y="1037"/>
                  </a:lnTo>
                  <a:lnTo>
                    <a:pt x="2066" y="1072"/>
                  </a:lnTo>
                  <a:lnTo>
                    <a:pt x="2052" y="1134"/>
                  </a:lnTo>
                  <a:lnTo>
                    <a:pt x="2059" y="1176"/>
                  </a:lnTo>
                  <a:lnTo>
                    <a:pt x="2038" y="1204"/>
                  </a:lnTo>
                  <a:lnTo>
                    <a:pt x="2052" y="1308"/>
                  </a:lnTo>
                  <a:lnTo>
                    <a:pt x="2052" y="1343"/>
                  </a:lnTo>
                  <a:lnTo>
                    <a:pt x="2038" y="1371"/>
                  </a:lnTo>
                  <a:lnTo>
                    <a:pt x="2052" y="1399"/>
                  </a:lnTo>
                  <a:lnTo>
                    <a:pt x="2031" y="1413"/>
                  </a:lnTo>
                  <a:lnTo>
                    <a:pt x="2052" y="1496"/>
                  </a:lnTo>
                  <a:lnTo>
                    <a:pt x="2094" y="1566"/>
                  </a:lnTo>
                  <a:lnTo>
                    <a:pt x="2150" y="1580"/>
                  </a:lnTo>
                  <a:lnTo>
                    <a:pt x="2150" y="1600"/>
                  </a:lnTo>
                  <a:lnTo>
                    <a:pt x="2157" y="1614"/>
                  </a:lnTo>
                  <a:lnTo>
                    <a:pt x="2150" y="1642"/>
                  </a:lnTo>
                  <a:lnTo>
                    <a:pt x="2150" y="1649"/>
                  </a:lnTo>
                  <a:lnTo>
                    <a:pt x="2136" y="1670"/>
                  </a:lnTo>
                  <a:lnTo>
                    <a:pt x="2115" y="1691"/>
                  </a:lnTo>
                  <a:lnTo>
                    <a:pt x="2115" y="1712"/>
                  </a:lnTo>
                  <a:lnTo>
                    <a:pt x="2122" y="1739"/>
                  </a:lnTo>
                  <a:lnTo>
                    <a:pt x="2136" y="1746"/>
                  </a:lnTo>
                  <a:lnTo>
                    <a:pt x="2129" y="1767"/>
                  </a:lnTo>
                  <a:lnTo>
                    <a:pt x="2164" y="1802"/>
                  </a:lnTo>
                  <a:lnTo>
                    <a:pt x="2157" y="1823"/>
                  </a:lnTo>
                  <a:lnTo>
                    <a:pt x="2136" y="1823"/>
                  </a:lnTo>
                  <a:lnTo>
                    <a:pt x="2094" y="1872"/>
                  </a:lnTo>
                  <a:lnTo>
                    <a:pt x="2094" y="1878"/>
                  </a:lnTo>
                  <a:lnTo>
                    <a:pt x="2094" y="1906"/>
                  </a:lnTo>
                  <a:lnTo>
                    <a:pt x="2087" y="1899"/>
                  </a:lnTo>
                  <a:lnTo>
                    <a:pt x="2038" y="1899"/>
                  </a:lnTo>
                  <a:lnTo>
                    <a:pt x="2018" y="1893"/>
                  </a:lnTo>
                  <a:lnTo>
                    <a:pt x="1927" y="1934"/>
                  </a:lnTo>
                  <a:lnTo>
                    <a:pt x="1830" y="1997"/>
                  </a:lnTo>
                  <a:lnTo>
                    <a:pt x="1823" y="2004"/>
                  </a:lnTo>
                  <a:lnTo>
                    <a:pt x="1809" y="1997"/>
                  </a:lnTo>
                  <a:lnTo>
                    <a:pt x="1767" y="1990"/>
                  </a:lnTo>
                  <a:lnTo>
                    <a:pt x="1753" y="1990"/>
                  </a:lnTo>
                  <a:lnTo>
                    <a:pt x="1732" y="1997"/>
                  </a:lnTo>
                  <a:lnTo>
                    <a:pt x="1663" y="1962"/>
                  </a:lnTo>
                  <a:lnTo>
                    <a:pt x="1621" y="1976"/>
                  </a:lnTo>
                  <a:lnTo>
                    <a:pt x="1621" y="1962"/>
                  </a:lnTo>
                  <a:lnTo>
                    <a:pt x="1544" y="1906"/>
                  </a:lnTo>
                  <a:lnTo>
                    <a:pt x="1496" y="1941"/>
                  </a:lnTo>
                  <a:lnTo>
                    <a:pt x="1447" y="1934"/>
                  </a:lnTo>
                  <a:lnTo>
                    <a:pt x="1391" y="1941"/>
                  </a:lnTo>
                  <a:lnTo>
                    <a:pt x="1350" y="1997"/>
                  </a:lnTo>
                  <a:lnTo>
                    <a:pt x="1315" y="2011"/>
                  </a:lnTo>
                  <a:lnTo>
                    <a:pt x="1301" y="2032"/>
                  </a:lnTo>
                  <a:lnTo>
                    <a:pt x="1238" y="2087"/>
                  </a:lnTo>
                  <a:lnTo>
                    <a:pt x="1217" y="2059"/>
                  </a:lnTo>
                  <a:lnTo>
                    <a:pt x="1148" y="2087"/>
                  </a:lnTo>
                  <a:lnTo>
                    <a:pt x="1065" y="2087"/>
                  </a:lnTo>
                  <a:lnTo>
                    <a:pt x="1051" y="2108"/>
                  </a:lnTo>
                  <a:lnTo>
                    <a:pt x="981" y="2171"/>
                  </a:lnTo>
                  <a:lnTo>
                    <a:pt x="946" y="2157"/>
                  </a:lnTo>
                  <a:lnTo>
                    <a:pt x="884" y="2150"/>
                  </a:lnTo>
                  <a:lnTo>
                    <a:pt x="856" y="2164"/>
                  </a:lnTo>
                  <a:lnTo>
                    <a:pt x="842" y="2087"/>
                  </a:lnTo>
                  <a:lnTo>
                    <a:pt x="821" y="2094"/>
                  </a:lnTo>
                  <a:lnTo>
                    <a:pt x="807" y="2171"/>
                  </a:lnTo>
                  <a:lnTo>
                    <a:pt x="786" y="2185"/>
                  </a:lnTo>
                  <a:lnTo>
                    <a:pt x="807" y="2261"/>
                  </a:lnTo>
                  <a:lnTo>
                    <a:pt x="849" y="2282"/>
                  </a:lnTo>
                  <a:lnTo>
                    <a:pt x="918" y="2324"/>
                  </a:lnTo>
                  <a:lnTo>
                    <a:pt x="890" y="2366"/>
                  </a:lnTo>
                  <a:lnTo>
                    <a:pt x="884" y="2414"/>
                  </a:lnTo>
                  <a:lnTo>
                    <a:pt x="842" y="2435"/>
                  </a:lnTo>
                  <a:lnTo>
                    <a:pt x="842" y="2484"/>
                  </a:lnTo>
                  <a:lnTo>
                    <a:pt x="814" y="2484"/>
                  </a:lnTo>
                  <a:lnTo>
                    <a:pt x="793" y="2512"/>
                  </a:lnTo>
                  <a:lnTo>
                    <a:pt x="842" y="2595"/>
                  </a:lnTo>
                  <a:lnTo>
                    <a:pt x="842" y="2644"/>
                  </a:lnTo>
                  <a:lnTo>
                    <a:pt x="835" y="2665"/>
                  </a:lnTo>
                  <a:lnTo>
                    <a:pt x="807" y="2665"/>
                  </a:lnTo>
                  <a:lnTo>
                    <a:pt x="758" y="2727"/>
                  </a:lnTo>
                  <a:lnTo>
                    <a:pt x="723" y="2748"/>
                  </a:lnTo>
                  <a:lnTo>
                    <a:pt x="703" y="2713"/>
                  </a:lnTo>
                  <a:lnTo>
                    <a:pt x="661" y="2727"/>
                  </a:lnTo>
                  <a:lnTo>
                    <a:pt x="626" y="2727"/>
                  </a:lnTo>
                  <a:lnTo>
                    <a:pt x="619" y="2741"/>
                  </a:lnTo>
                  <a:lnTo>
                    <a:pt x="557" y="2762"/>
                  </a:lnTo>
                  <a:lnTo>
                    <a:pt x="564" y="2776"/>
                  </a:lnTo>
                  <a:lnTo>
                    <a:pt x="550" y="2797"/>
                  </a:lnTo>
                  <a:lnTo>
                    <a:pt x="522" y="2825"/>
                  </a:lnTo>
                  <a:lnTo>
                    <a:pt x="529" y="2839"/>
                  </a:lnTo>
                  <a:lnTo>
                    <a:pt x="452" y="2845"/>
                  </a:lnTo>
                  <a:lnTo>
                    <a:pt x="431" y="2860"/>
                  </a:lnTo>
                  <a:lnTo>
                    <a:pt x="452" y="2894"/>
                  </a:lnTo>
                  <a:lnTo>
                    <a:pt x="383" y="2929"/>
                  </a:lnTo>
                  <a:lnTo>
                    <a:pt x="376" y="2915"/>
                  </a:lnTo>
                  <a:lnTo>
                    <a:pt x="334" y="2894"/>
                  </a:lnTo>
                  <a:lnTo>
                    <a:pt x="237" y="2860"/>
                  </a:lnTo>
                  <a:lnTo>
                    <a:pt x="195" y="2908"/>
                  </a:lnTo>
                  <a:lnTo>
                    <a:pt x="146" y="2887"/>
                  </a:lnTo>
                  <a:lnTo>
                    <a:pt x="91" y="2894"/>
                  </a:lnTo>
                  <a:lnTo>
                    <a:pt x="83" y="2929"/>
                  </a:lnTo>
                  <a:lnTo>
                    <a:pt x="28" y="2950"/>
                  </a:lnTo>
                  <a:lnTo>
                    <a:pt x="0" y="2978"/>
                  </a:lnTo>
                  <a:lnTo>
                    <a:pt x="35" y="3026"/>
                  </a:lnTo>
                  <a:lnTo>
                    <a:pt x="56" y="3047"/>
                  </a:lnTo>
                  <a:lnTo>
                    <a:pt x="63" y="3075"/>
                  </a:lnTo>
                  <a:lnTo>
                    <a:pt x="70" y="3117"/>
                  </a:lnTo>
                  <a:lnTo>
                    <a:pt x="70" y="3152"/>
                  </a:lnTo>
                  <a:lnTo>
                    <a:pt x="132" y="3158"/>
                  </a:lnTo>
                  <a:lnTo>
                    <a:pt x="195" y="3172"/>
                  </a:lnTo>
                  <a:lnTo>
                    <a:pt x="202" y="3186"/>
                  </a:lnTo>
                  <a:lnTo>
                    <a:pt x="216" y="3214"/>
                  </a:lnTo>
                  <a:lnTo>
                    <a:pt x="188" y="3221"/>
                  </a:lnTo>
                  <a:lnTo>
                    <a:pt x="230" y="3270"/>
                  </a:lnTo>
                  <a:lnTo>
                    <a:pt x="223" y="3319"/>
                  </a:lnTo>
                  <a:lnTo>
                    <a:pt x="195" y="3353"/>
                  </a:lnTo>
                  <a:lnTo>
                    <a:pt x="202" y="3402"/>
                  </a:lnTo>
                  <a:lnTo>
                    <a:pt x="230" y="3430"/>
                  </a:lnTo>
                  <a:lnTo>
                    <a:pt x="264" y="3444"/>
                  </a:lnTo>
                  <a:lnTo>
                    <a:pt x="292" y="3451"/>
                  </a:lnTo>
                  <a:lnTo>
                    <a:pt x="313" y="3479"/>
                  </a:lnTo>
                  <a:lnTo>
                    <a:pt x="417" y="3534"/>
                  </a:lnTo>
                  <a:lnTo>
                    <a:pt x="480" y="3541"/>
                  </a:lnTo>
                  <a:lnTo>
                    <a:pt x="508" y="3506"/>
                  </a:lnTo>
                  <a:lnTo>
                    <a:pt x="612" y="3562"/>
                  </a:lnTo>
                  <a:lnTo>
                    <a:pt x="619" y="3562"/>
                  </a:lnTo>
                  <a:lnTo>
                    <a:pt x="640" y="3597"/>
                  </a:lnTo>
                  <a:lnTo>
                    <a:pt x="654" y="3597"/>
                  </a:lnTo>
                  <a:lnTo>
                    <a:pt x="619" y="3666"/>
                  </a:lnTo>
                  <a:lnTo>
                    <a:pt x="647" y="3694"/>
                  </a:lnTo>
                  <a:lnTo>
                    <a:pt x="661" y="3798"/>
                  </a:lnTo>
                  <a:lnTo>
                    <a:pt x="723" y="3833"/>
                  </a:lnTo>
                  <a:lnTo>
                    <a:pt x="744" y="3903"/>
                  </a:lnTo>
                  <a:lnTo>
                    <a:pt x="744" y="3910"/>
                  </a:lnTo>
                  <a:lnTo>
                    <a:pt x="682" y="3889"/>
                  </a:lnTo>
                  <a:lnTo>
                    <a:pt x="619" y="3889"/>
                  </a:lnTo>
                  <a:lnTo>
                    <a:pt x="557" y="3910"/>
                  </a:lnTo>
                  <a:lnTo>
                    <a:pt x="543" y="3965"/>
                  </a:lnTo>
                  <a:lnTo>
                    <a:pt x="564" y="4042"/>
                  </a:lnTo>
                  <a:lnTo>
                    <a:pt x="550" y="4035"/>
                  </a:lnTo>
                  <a:lnTo>
                    <a:pt x="522" y="4070"/>
                  </a:lnTo>
                  <a:lnTo>
                    <a:pt x="515" y="4139"/>
                  </a:lnTo>
                  <a:lnTo>
                    <a:pt x="487" y="4153"/>
                  </a:lnTo>
                  <a:lnTo>
                    <a:pt x="480" y="4174"/>
                  </a:lnTo>
                  <a:lnTo>
                    <a:pt x="425" y="4188"/>
                  </a:lnTo>
                  <a:lnTo>
                    <a:pt x="390" y="4230"/>
                  </a:lnTo>
                  <a:lnTo>
                    <a:pt x="390" y="4271"/>
                  </a:lnTo>
                  <a:lnTo>
                    <a:pt x="417" y="4334"/>
                  </a:lnTo>
                  <a:lnTo>
                    <a:pt x="445" y="4362"/>
                  </a:lnTo>
                  <a:lnTo>
                    <a:pt x="466" y="4390"/>
                  </a:lnTo>
                  <a:lnTo>
                    <a:pt x="529" y="4459"/>
                  </a:lnTo>
                  <a:lnTo>
                    <a:pt x="487" y="4466"/>
                  </a:lnTo>
                  <a:lnTo>
                    <a:pt x="445" y="4487"/>
                  </a:lnTo>
                  <a:lnTo>
                    <a:pt x="445" y="4592"/>
                  </a:lnTo>
                  <a:lnTo>
                    <a:pt x="445" y="4613"/>
                  </a:lnTo>
                  <a:lnTo>
                    <a:pt x="487" y="4633"/>
                  </a:lnTo>
                  <a:lnTo>
                    <a:pt x="515" y="4689"/>
                  </a:lnTo>
                  <a:lnTo>
                    <a:pt x="543" y="4696"/>
                  </a:lnTo>
                  <a:lnTo>
                    <a:pt x="550" y="4731"/>
                  </a:lnTo>
                  <a:lnTo>
                    <a:pt x="557" y="4759"/>
                  </a:lnTo>
                  <a:lnTo>
                    <a:pt x="577" y="4779"/>
                  </a:lnTo>
                  <a:lnTo>
                    <a:pt x="612" y="4786"/>
                  </a:lnTo>
                  <a:lnTo>
                    <a:pt x="626" y="4884"/>
                  </a:lnTo>
                  <a:lnTo>
                    <a:pt x="689" y="4898"/>
                  </a:lnTo>
                  <a:lnTo>
                    <a:pt x="751" y="4891"/>
                  </a:lnTo>
                  <a:lnTo>
                    <a:pt x="779" y="4919"/>
                  </a:lnTo>
                  <a:lnTo>
                    <a:pt x="842" y="4953"/>
                  </a:lnTo>
                  <a:lnTo>
                    <a:pt x="877" y="4953"/>
                  </a:lnTo>
                  <a:lnTo>
                    <a:pt x="890" y="4953"/>
                  </a:lnTo>
                  <a:lnTo>
                    <a:pt x="918" y="4960"/>
                  </a:lnTo>
                  <a:lnTo>
                    <a:pt x="932" y="4960"/>
                  </a:lnTo>
                  <a:lnTo>
                    <a:pt x="988" y="5037"/>
                  </a:lnTo>
                  <a:lnTo>
                    <a:pt x="1016" y="5023"/>
                  </a:lnTo>
                  <a:lnTo>
                    <a:pt x="1051" y="5078"/>
                  </a:lnTo>
                  <a:lnTo>
                    <a:pt x="1085" y="5086"/>
                  </a:lnTo>
                  <a:lnTo>
                    <a:pt x="1134" y="5078"/>
                  </a:lnTo>
                  <a:lnTo>
                    <a:pt x="1183" y="5086"/>
                  </a:lnTo>
                  <a:lnTo>
                    <a:pt x="1211" y="5148"/>
                  </a:lnTo>
                  <a:lnTo>
                    <a:pt x="1273" y="5127"/>
                  </a:lnTo>
                  <a:lnTo>
                    <a:pt x="1315" y="5148"/>
                  </a:lnTo>
                  <a:lnTo>
                    <a:pt x="1329" y="5113"/>
                  </a:lnTo>
                  <a:lnTo>
                    <a:pt x="1378" y="5120"/>
                  </a:lnTo>
                  <a:lnTo>
                    <a:pt x="1447" y="5086"/>
                  </a:lnTo>
                  <a:lnTo>
                    <a:pt x="1489" y="5092"/>
                  </a:lnTo>
                  <a:lnTo>
                    <a:pt x="1503" y="5078"/>
                  </a:lnTo>
                  <a:lnTo>
                    <a:pt x="1565" y="5058"/>
                  </a:lnTo>
                  <a:lnTo>
                    <a:pt x="1635" y="5072"/>
                  </a:lnTo>
                  <a:lnTo>
                    <a:pt x="1663" y="5016"/>
                  </a:lnTo>
                  <a:lnTo>
                    <a:pt x="1725" y="5016"/>
                  </a:lnTo>
                  <a:lnTo>
                    <a:pt x="1753" y="5016"/>
                  </a:lnTo>
                  <a:lnTo>
                    <a:pt x="1725" y="5051"/>
                  </a:lnTo>
                  <a:lnTo>
                    <a:pt x="1732" y="5078"/>
                  </a:lnTo>
                  <a:lnTo>
                    <a:pt x="1718" y="5113"/>
                  </a:lnTo>
                  <a:lnTo>
                    <a:pt x="1795" y="5211"/>
                  </a:lnTo>
                  <a:lnTo>
                    <a:pt x="1795" y="5266"/>
                  </a:lnTo>
                  <a:lnTo>
                    <a:pt x="1823" y="5253"/>
                  </a:lnTo>
                  <a:lnTo>
                    <a:pt x="1851" y="5225"/>
                  </a:lnTo>
                  <a:lnTo>
                    <a:pt x="1864" y="5211"/>
                  </a:lnTo>
                  <a:lnTo>
                    <a:pt x="1830" y="5218"/>
                  </a:lnTo>
                  <a:lnTo>
                    <a:pt x="1795" y="5169"/>
                  </a:lnTo>
                  <a:lnTo>
                    <a:pt x="1809" y="5127"/>
                  </a:lnTo>
                  <a:lnTo>
                    <a:pt x="1851" y="5106"/>
                  </a:lnTo>
                  <a:lnTo>
                    <a:pt x="1892" y="5092"/>
                  </a:lnTo>
                  <a:lnTo>
                    <a:pt x="1997" y="5141"/>
                  </a:lnTo>
                  <a:lnTo>
                    <a:pt x="2003" y="5141"/>
                  </a:lnTo>
                  <a:lnTo>
                    <a:pt x="2066" y="5155"/>
                  </a:lnTo>
                  <a:lnTo>
                    <a:pt x="2080" y="5176"/>
                  </a:lnTo>
                  <a:lnTo>
                    <a:pt x="2136" y="5155"/>
                  </a:lnTo>
                  <a:lnTo>
                    <a:pt x="2157" y="5176"/>
                  </a:lnTo>
                  <a:lnTo>
                    <a:pt x="2164" y="5176"/>
                  </a:lnTo>
                  <a:lnTo>
                    <a:pt x="2212" y="5155"/>
                  </a:lnTo>
                  <a:lnTo>
                    <a:pt x="2219" y="5155"/>
                  </a:lnTo>
                  <a:lnTo>
                    <a:pt x="2282" y="5176"/>
                  </a:lnTo>
                  <a:lnTo>
                    <a:pt x="2289" y="5155"/>
                  </a:lnTo>
                  <a:lnTo>
                    <a:pt x="2289" y="5141"/>
                  </a:lnTo>
                  <a:lnTo>
                    <a:pt x="2254" y="5120"/>
                  </a:lnTo>
                  <a:lnTo>
                    <a:pt x="2254" y="5113"/>
                  </a:lnTo>
                  <a:lnTo>
                    <a:pt x="2233" y="5106"/>
                  </a:lnTo>
                  <a:lnTo>
                    <a:pt x="2261" y="5072"/>
                  </a:lnTo>
                  <a:lnTo>
                    <a:pt x="2310" y="5058"/>
                  </a:lnTo>
                  <a:lnTo>
                    <a:pt x="2345" y="5086"/>
                  </a:lnTo>
                  <a:lnTo>
                    <a:pt x="2386" y="5072"/>
                  </a:lnTo>
                  <a:lnTo>
                    <a:pt x="2407" y="5037"/>
                  </a:lnTo>
                  <a:lnTo>
                    <a:pt x="2421" y="5023"/>
                  </a:lnTo>
                  <a:lnTo>
                    <a:pt x="2421" y="4981"/>
                  </a:lnTo>
                  <a:lnTo>
                    <a:pt x="2414" y="4953"/>
                  </a:lnTo>
                  <a:lnTo>
                    <a:pt x="2386" y="4939"/>
                  </a:lnTo>
                  <a:lnTo>
                    <a:pt x="2379" y="4911"/>
                  </a:lnTo>
                  <a:lnTo>
                    <a:pt x="2379" y="4898"/>
                  </a:lnTo>
                  <a:lnTo>
                    <a:pt x="2393" y="4884"/>
                  </a:lnTo>
                  <a:lnTo>
                    <a:pt x="2365" y="4849"/>
                  </a:lnTo>
                  <a:lnTo>
                    <a:pt x="2414" y="4793"/>
                  </a:lnTo>
                  <a:lnTo>
                    <a:pt x="2365" y="4765"/>
                  </a:lnTo>
                  <a:lnTo>
                    <a:pt x="2365" y="4731"/>
                  </a:lnTo>
                  <a:lnTo>
                    <a:pt x="2407" y="4717"/>
                  </a:lnTo>
                  <a:lnTo>
                    <a:pt x="2442" y="4745"/>
                  </a:lnTo>
                  <a:lnTo>
                    <a:pt x="2442" y="4689"/>
                  </a:lnTo>
                  <a:lnTo>
                    <a:pt x="2456" y="4668"/>
                  </a:lnTo>
                  <a:lnTo>
                    <a:pt x="2463" y="4668"/>
                  </a:lnTo>
                  <a:lnTo>
                    <a:pt x="2491" y="4668"/>
                  </a:lnTo>
                  <a:lnTo>
                    <a:pt x="2511" y="4619"/>
                  </a:lnTo>
                  <a:lnTo>
                    <a:pt x="2504" y="4592"/>
                  </a:lnTo>
                  <a:lnTo>
                    <a:pt x="2511" y="4585"/>
                  </a:lnTo>
                  <a:lnTo>
                    <a:pt x="2511" y="4564"/>
                  </a:lnTo>
                  <a:lnTo>
                    <a:pt x="2511" y="4557"/>
                  </a:lnTo>
                  <a:lnTo>
                    <a:pt x="2518" y="4557"/>
                  </a:lnTo>
                  <a:lnTo>
                    <a:pt x="2546" y="4536"/>
                  </a:lnTo>
                  <a:lnTo>
                    <a:pt x="2574" y="4529"/>
                  </a:lnTo>
                  <a:lnTo>
                    <a:pt x="2609" y="4501"/>
                  </a:lnTo>
                  <a:lnTo>
                    <a:pt x="2623" y="4466"/>
                  </a:lnTo>
                  <a:lnTo>
                    <a:pt x="2609" y="4418"/>
                  </a:lnTo>
                  <a:lnTo>
                    <a:pt x="2609" y="4404"/>
                  </a:lnTo>
                  <a:lnTo>
                    <a:pt x="2588" y="4383"/>
                  </a:lnTo>
                  <a:lnTo>
                    <a:pt x="2595" y="4355"/>
                  </a:lnTo>
                  <a:lnTo>
                    <a:pt x="2637" y="4334"/>
                  </a:lnTo>
                  <a:lnTo>
                    <a:pt x="2644" y="4320"/>
                  </a:lnTo>
                  <a:lnTo>
                    <a:pt x="2623" y="4320"/>
                  </a:lnTo>
                  <a:lnTo>
                    <a:pt x="2651" y="4265"/>
                  </a:lnTo>
                  <a:lnTo>
                    <a:pt x="2685" y="4237"/>
                  </a:lnTo>
                  <a:lnTo>
                    <a:pt x="2692" y="426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117">
              <a:extLst>
                <a:ext uri="{FF2B5EF4-FFF2-40B4-BE49-F238E27FC236}">
                  <a16:creationId xmlns:a16="http://schemas.microsoft.com/office/drawing/2014/main" id="{34D4632A-76A7-7441-8D24-132663D3A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88" y="3666900"/>
              <a:ext cx="876078" cy="532310"/>
            </a:xfrm>
            <a:custGeom>
              <a:avLst/>
              <a:gdLst>
                <a:gd name="T0" fmla="*/ 1273 w 1866"/>
                <a:gd name="T1" fmla="*/ 0 h 1135"/>
                <a:gd name="T2" fmla="*/ 1148 w 1866"/>
                <a:gd name="T3" fmla="*/ 55 h 1135"/>
                <a:gd name="T4" fmla="*/ 1079 w 1866"/>
                <a:gd name="T5" fmla="*/ 104 h 1135"/>
                <a:gd name="T6" fmla="*/ 967 w 1866"/>
                <a:gd name="T7" fmla="*/ 187 h 1135"/>
                <a:gd name="T8" fmla="*/ 870 w 1866"/>
                <a:gd name="T9" fmla="*/ 160 h 1135"/>
                <a:gd name="T10" fmla="*/ 724 w 1866"/>
                <a:gd name="T11" fmla="*/ 202 h 1135"/>
                <a:gd name="T12" fmla="*/ 612 w 1866"/>
                <a:gd name="T13" fmla="*/ 264 h 1135"/>
                <a:gd name="T14" fmla="*/ 487 w 1866"/>
                <a:gd name="T15" fmla="*/ 271 h 1135"/>
                <a:gd name="T16" fmla="*/ 355 w 1866"/>
                <a:gd name="T17" fmla="*/ 153 h 1135"/>
                <a:gd name="T18" fmla="*/ 244 w 1866"/>
                <a:gd name="T19" fmla="*/ 271 h 1135"/>
                <a:gd name="T20" fmla="*/ 118 w 1866"/>
                <a:gd name="T21" fmla="*/ 299 h 1135"/>
                <a:gd name="T22" fmla="*/ 21 w 1866"/>
                <a:gd name="T23" fmla="*/ 334 h 1135"/>
                <a:gd name="T24" fmla="*/ 0 w 1866"/>
                <a:gd name="T25" fmla="*/ 487 h 1135"/>
                <a:gd name="T26" fmla="*/ 14 w 1866"/>
                <a:gd name="T27" fmla="*/ 577 h 1135"/>
                <a:gd name="T28" fmla="*/ 146 w 1866"/>
                <a:gd name="T29" fmla="*/ 681 h 1135"/>
                <a:gd name="T30" fmla="*/ 181 w 1866"/>
                <a:gd name="T31" fmla="*/ 716 h 1135"/>
                <a:gd name="T32" fmla="*/ 265 w 1866"/>
                <a:gd name="T33" fmla="*/ 723 h 1135"/>
                <a:gd name="T34" fmla="*/ 292 w 1866"/>
                <a:gd name="T35" fmla="*/ 793 h 1135"/>
                <a:gd name="T36" fmla="*/ 306 w 1866"/>
                <a:gd name="T37" fmla="*/ 1002 h 1135"/>
                <a:gd name="T38" fmla="*/ 390 w 1866"/>
                <a:gd name="T39" fmla="*/ 1071 h 1135"/>
                <a:gd name="T40" fmla="*/ 487 w 1866"/>
                <a:gd name="T41" fmla="*/ 1134 h 1135"/>
                <a:gd name="T42" fmla="*/ 543 w 1866"/>
                <a:gd name="T43" fmla="*/ 1036 h 1135"/>
                <a:gd name="T44" fmla="*/ 647 w 1866"/>
                <a:gd name="T45" fmla="*/ 1106 h 1135"/>
                <a:gd name="T46" fmla="*/ 766 w 1866"/>
                <a:gd name="T47" fmla="*/ 1036 h 1135"/>
                <a:gd name="T48" fmla="*/ 939 w 1866"/>
                <a:gd name="T49" fmla="*/ 1036 h 1135"/>
                <a:gd name="T50" fmla="*/ 1051 w 1866"/>
                <a:gd name="T51" fmla="*/ 946 h 1135"/>
                <a:gd name="T52" fmla="*/ 1197 w 1866"/>
                <a:gd name="T53" fmla="*/ 890 h 1135"/>
                <a:gd name="T54" fmla="*/ 1322 w 1866"/>
                <a:gd name="T55" fmla="*/ 925 h 1135"/>
                <a:gd name="T56" fmla="*/ 1454 w 1866"/>
                <a:gd name="T57" fmla="*/ 939 h 1135"/>
                <a:gd name="T58" fmla="*/ 1524 w 1866"/>
                <a:gd name="T59" fmla="*/ 953 h 1135"/>
                <a:gd name="T60" fmla="*/ 1719 w 1866"/>
                <a:gd name="T61" fmla="*/ 842 h 1135"/>
                <a:gd name="T62" fmla="*/ 1795 w 1866"/>
                <a:gd name="T63" fmla="*/ 855 h 1135"/>
                <a:gd name="T64" fmla="*/ 1837 w 1866"/>
                <a:gd name="T65" fmla="*/ 772 h 1135"/>
                <a:gd name="T66" fmla="*/ 1830 w 1866"/>
                <a:gd name="T67" fmla="*/ 716 h 1135"/>
                <a:gd name="T68" fmla="*/ 1816 w 1866"/>
                <a:gd name="T69" fmla="*/ 661 h 1135"/>
                <a:gd name="T70" fmla="*/ 1851 w 1866"/>
                <a:gd name="T71" fmla="*/ 598 h 1135"/>
                <a:gd name="T72" fmla="*/ 1851 w 1866"/>
                <a:gd name="T73" fmla="*/ 549 h 1135"/>
                <a:gd name="T74" fmla="*/ 1753 w 1866"/>
                <a:gd name="T75" fmla="*/ 445 h 1135"/>
                <a:gd name="T76" fmla="*/ 1739 w 1866"/>
                <a:gd name="T77" fmla="*/ 320 h 1135"/>
                <a:gd name="T78" fmla="*/ 1739 w 1866"/>
                <a:gd name="T79" fmla="*/ 153 h 1135"/>
                <a:gd name="T80" fmla="*/ 1558 w 1866"/>
                <a:gd name="T81" fmla="*/ 97 h 1135"/>
                <a:gd name="T82" fmla="*/ 1489 w 1866"/>
                <a:gd name="T83" fmla="*/ 83 h 1135"/>
                <a:gd name="T84" fmla="*/ 1322 w 1866"/>
                <a:gd name="T85" fmla="*/ 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6" h="1135">
                  <a:moveTo>
                    <a:pt x="1322" y="35"/>
                  </a:moveTo>
                  <a:lnTo>
                    <a:pt x="1294" y="28"/>
                  </a:lnTo>
                  <a:lnTo>
                    <a:pt x="1273" y="0"/>
                  </a:lnTo>
                  <a:lnTo>
                    <a:pt x="1225" y="0"/>
                  </a:lnTo>
                  <a:lnTo>
                    <a:pt x="1211" y="62"/>
                  </a:lnTo>
                  <a:lnTo>
                    <a:pt x="1148" y="55"/>
                  </a:lnTo>
                  <a:lnTo>
                    <a:pt x="1099" y="83"/>
                  </a:lnTo>
                  <a:lnTo>
                    <a:pt x="1106" y="104"/>
                  </a:lnTo>
                  <a:lnTo>
                    <a:pt x="1079" y="104"/>
                  </a:lnTo>
                  <a:lnTo>
                    <a:pt x="1016" y="153"/>
                  </a:lnTo>
                  <a:lnTo>
                    <a:pt x="981" y="160"/>
                  </a:lnTo>
                  <a:lnTo>
                    <a:pt x="967" y="187"/>
                  </a:lnTo>
                  <a:lnTo>
                    <a:pt x="939" y="187"/>
                  </a:lnTo>
                  <a:lnTo>
                    <a:pt x="905" y="167"/>
                  </a:lnTo>
                  <a:lnTo>
                    <a:pt x="870" y="160"/>
                  </a:lnTo>
                  <a:lnTo>
                    <a:pt x="807" y="139"/>
                  </a:lnTo>
                  <a:lnTo>
                    <a:pt x="752" y="202"/>
                  </a:lnTo>
                  <a:lnTo>
                    <a:pt x="724" y="202"/>
                  </a:lnTo>
                  <a:lnTo>
                    <a:pt x="682" y="215"/>
                  </a:lnTo>
                  <a:lnTo>
                    <a:pt x="640" y="271"/>
                  </a:lnTo>
                  <a:lnTo>
                    <a:pt x="612" y="264"/>
                  </a:lnTo>
                  <a:lnTo>
                    <a:pt x="585" y="229"/>
                  </a:lnTo>
                  <a:lnTo>
                    <a:pt x="536" y="264"/>
                  </a:lnTo>
                  <a:lnTo>
                    <a:pt x="487" y="271"/>
                  </a:lnTo>
                  <a:lnTo>
                    <a:pt x="439" y="187"/>
                  </a:lnTo>
                  <a:lnTo>
                    <a:pt x="404" y="139"/>
                  </a:lnTo>
                  <a:lnTo>
                    <a:pt x="355" y="153"/>
                  </a:lnTo>
                  <a:lnTo>
                    <a:pt x="320" y="202"/>
                  </a:lnTo>
                  <a:lnTo>
                    <a:pt x="313" y="250"/>
                  </a:lnTo>
                  <a:lnTo>
                    <a:pt x="244" y="271"/>
                  </a:lnTo>
                  <a:lnTo>
                    <a:pt x="209" y="299"/>
                  </a:lnTo>
                  <a:lnTo>
                    <a:pt x="146" y="320"/>
                  </a:lnTo>
                  <a:lnTo>
                    <a:pt x="118" y="299"/>
                  </a:lnTo>
                  <a:lnTo>
                    <a:pt x="91" y="334"/>
                  </a:lnTo>
                  <a:lnTo>
                    <a:pt x="63" y="320"/>
                  </a:lnTo>
                  <a:lnTo>
                    <a:pt x="21" y="334"/>
                  </a:lnTo>
                  <a:lnTo>
                    <a:pt x="0" y="382"/>
                  </a:lnTo>
                  <a:lnTo>
                    <a:pt x="0" y="424"/>
                  </a:lnTo>
                  <a:lnTo>
                    <a:pt x="0" y="487"/>
                  </a:lnTo>
                  <a:lnTo>
                    <a:pt x="0" y="529"/>
                  </a:lnTo>
                  <a:lnTo>
                    <a:pt x="21" y="542"/>
                  </a:lnTo>
                  <a:lnTo>
                    <a:pt x="14" y="577"/>
                  </a:lnTo>
                  <a:lnTo>
                    <a:pt x="35" y="619"/>
                  </a:lnTo>
                  <a:lnTo>
                    <a:pt x="118" y="675"/>
                  </a:lnTo>
                  <a:lnTo>
                    <a:pt x="146" y="681"/>
                  </a:lnTo>
                  <a:lnTo>
                    <a:pt x="160" y="675"/>
                  </a:lnTo>
                  <a:lnTo>
                    <a:pt x="167" y="709"/>
                  </a:lnTo>
                  <a:lnTo>
                    <a:pt x="181" y="716"/>
                  </a:lnTo>
                  <a:lnTo>
                    <a:pt x="188" y="730"/>
                  </a:lnTo>
                  <a:lnTo>
                    <a:pt x="223" y="730"/>
                  </a:lnTo>
                  <a:lnTo>
                    <a:pt x="265" y="723"/>
                  </a:lnTo>
                  <a:lnTo>
                    <a:pt x="313" y="751"/>
                  </a:lnTo>
                  <a:lnTo>
                    <a:pt x="313" y="779"/>
                  </a:lnTo>
                  <a:lnTo>
                    <a:pt x="292" y="793"/>
                  </a:lnTo>
                  <a:lnTo>
                    <a:pt x="285" y="883"/>
                  </a:lnTo>
                  <a:lnTo>
                    <a:pt x="313" y="918"/>
                  </a:lnTo>
                  <a:lnTo>
                    <a:pt x="306" y="1002"/>
                  </a:lnTo>
                  <a:lnTo>
                    <a:pt x="320" y="1036"/>
                  </a:lnTo>
                  <a:lnTo>
                    <a:pt x="327" y="1057"/>
                  </a:lnTo>
                  <a:lnTo>
                    <a:pt x="390" y="1071"/>
                  </a:lnTo>
                  <a:lnTo>
                    <a:pt x="411" y="1085"/>
                  </a:lnTo>
                  <a:lnTo>
                    <a:pt x="404" y="1120"/>
                  </a:lnTo>
                  <a:lnTo>
                    <a:pt x="487" y="1134"/>
                  </a:lnTo>
                  <a:lnTo>
                    <a:pt x="508" y="1120"/>
                  </a:lnTo>
                  <a:lnTo>
                    <a:pt x="522" y="1043"/>
                  </a:lnTo>
                  <a:lnTo>
                    <a:pt x="543" y="1036"/>
                  </a:lnTo>
                  <a:lnTo>
                    <a:pt x="557" y="1113"/>
                  </a:lnTo>
                  <a:lnTo>
                    <a:pt x="585" y="1099"/>
                  </a:lnTo>
                  <a:lnTo>
                    <a:pt x="647" y="1106"/>
                  </a:lnTo>
                  <a:lnTo>
                    <a:pt x="682" y="1120"/>
                  </a:lnTo>
                  <a:lnTo>
                    <a:pt x="752" y="1057"/>
                  </a:lnTo>
                  <a:lnTo>
                    <a:pt x="766" y="1036"/>
                  </a:lnTo>
                  <a:lnTo>
                    <a:pt x="849" y="1036"/>
                  </a:lnTo>
                  <a:lnTo>
                    <a:pt x="918" y="1008"/>
                  </a:lnTo>
                  <a:lnTo>
                    <a:pt x="939" y="1036"/>
                  </a:lnTo>
                  <a:lnTo>
                    <a:pt x="1002" y="981"/>
                  </a:lnTo>
                  <a:lnTo>
                    <a:pt x="1016" y="960"/>
                  </a:lnTo>
                  <a:lnTo>
                    <a:pt x="1051" y="946"/>
                  </a:lnTo>
                  <a:lnTo>
                    <a:pt x="1092" y="890"/>
                  </a:lnTo>
                  <a:lnTo>
                    <a:pt x="1148" y="883"/>
                  </a:lnTo>
                  <a:lnTo>
                    <a:pt x="1197" y="890"/>
                  </a:lnTo>
                  <a:lnTo>
                    <a:pt x="1245" y="855"/>
                  </a:lnTo>
                  <a:lnTo>
                    <a:pt x="1322" y="911"/>
                  </a:lnTo>
                  <a:lnTo>
                    <a:pt x="1322" y="925"/>
                  </a:lnTo>
                  <a:lnTo>
                    <a:pt x="1364" y="911"/>
                  </a:lnTo>
                  <a:lnTo>
                    <a:pt x="1433" y="946"/>
                  </a:lnTo>
                  <a:lnTo>
                    <a:pt x="1454" y="939"/>
                  </a:lnTo>
                  <a:lnTo>
                    <a:pt x="1468" y="939"/>
                  </a:lnTo>
                  <a:lnTo>
                    <a:pt x="1510" y="946"/>
                  </a:lnTo>
                  <a:lnTo>
                    <a:pt x="1524" y="953"/>
                  </a:lnTo>
                  <a:lnTo>
                    <a:pt x="1531" y="946"/>
                  </a:lnTo>
                  <a:lnTo>
                    <a:pt x="1628" y="883"/>
                  </a:lnTo>
                  <a:lnTo>
                    <a:pt x="1719" y="842"/>
                  </a:lnTo>
                  <a:lnTo>
                    <a:pt x="1739" y="848"/>
                  </a:lnTo>
                  <a:lnTo>
                    <a:pt x="1788" y="848"/>
                  </a:lnTo>
                  <a:lnTo>
                    <a:pt x="1795" y="855"/>
                  </a:lnTo>
                  <a:lnTo>
                    <a:pt x="1795" y="827"/>
                  </a:lnTo>
                  <a:lnTo>
                    <a:pt x="1795" y="821"/>
                  </a:lnTo>
                  <a:lnTo>
                    <a:pt x="1837" y="772"/>
                  </a:lnTo>
                  <a:lnTo>
                    <a:pt x="1858" y="772"/>
                  </a:lnTo>
                  <a:lnTo>
                    <a:pt x="1865" y="751"/>
                  </a:lnTo>
                  <a:lnTo>
                    <a:pt x="1830" y="716"/>
                  </a:lnTo>
                  <a:lnTo>
                    <a:pt x="1837" y="695"/>
                  </a:lnTo>
                  <a:lnTo>
                    <a:pt x="1823" y="688"/>
                  </a:lnTo>
                  <a:lnTo>
                    <a:pt x="1816" y="661"/>
                  </a:lnTo>
                  <a:lnTo>
                    <a:pt x="1816" y="640"/>
                  </a:lnTo>
                  <a:lnTo>
                    <a:pt x="1837" y="619"/>
                  </a:lnTo>
                  <a:lnTo>
                    <a:pt x="1851" y="598"/>
                  </a:lnTo>
                  <a:lnTo>
                    <a:pt x="1851" y="591"/>
                  </a:lnTo>
                  <a:lnTo>
                    <a:pt x="1858" y="563"/>
                  </a:lnTo>
                  <a:lnTo>
                    <a:pt x="1851" y="549"/>
                  </a:lnTo>
                  <a:lnTo>
                    <a:pt x="1851" y="529"/>
                  </a:lnTo>
                  <a:lnTo>
                    <a:pt x="1795" y="515"/>
                  </a:lnTo>
                  <a:lnTo>
                    <a:pt x="1753" y="445"/>
                  </a:lnTo>
                  <a:lnTo>
                    <a:pt x="1732" y="362"/>
                  </a:lnTo>
                  <a:lnTo>
                    <a:pt x="1753" y="348"/>
                  </a:lnTo>
                  <a:lnTo>
                    <a:pt x="1739" y="320"/>
                  </a:lnTo>
                  <a:lnTo>
                    <a:pt x="1753" y="292"/>
                  </a:lnTo>
                  <a:lnTo>
                    <a:pt x="1753" y="257"/>
                  </a:lnTo>
                  <a:lnTo>
                    <a:pt x="1739" y="153"/>
                  </a:lnTo>
                  <a:lnTo>
                    <a:pt x="1691" y="132"/>
                  </a:lnTo>
                  <a:lnTo>
                    <a:pt x="1635" y="153"/>
                  </a:lnTo>
                  <a:lnTo>
                    <a:pt x="1558" y="97"/>
                  </a:lnTo>
                  <a:lnTo>
                    <a:pt x="1531" y="132"/>
                  </a:lnTo>
                  <a:lnTo>
                    <a:pt x="1489" y="125"/>
                  </a:lnTo>
                  <a:lnTo>
                    <a:pt x="1489" y="83"/>
                  </a:lnTo>
                  <a:lnTo>
                    <a:pt x="1454" y="62"/>
                  </a:lnTo>
                  <a:lnTo>
                    <a:pt x="1406" y="21"/>
                  </a:lnTo>
                  <a:lnTo>
                    <a:pt x="1322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9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6592052" cy="1514912"/>
            <a:chOff x="4846062" y="633855"/>
            <a:chExt cx="6592052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5920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JAPAN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F8DB0CD-6F33-174E-8980-97F86DFBE7C1}"/>
              </a:ext>
            </a:extLst>
          </p:cNvPr>
          <p:cNvSpPr txBox="1">
            <a:spLocks/>
          </p:cNvSpPr>
          <p:nvPr/>
        </p:nvSpPr>
        <p:spPr>
          <a:xfrm>
            <a:off x="2566201" y="7565451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BD137C-061A-AB4D-A8F5-62CC9F01B0C9}"/>
              </a:ext>
            </a:extLst>
          </p:cNvPr>
          <p:cNvSpPr/>
          <p:nvPr/>
        </p:nvSpPr>
        <p:spPr>
          <a:xfrm>
            <a:off x="2470834" y="6891143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F30BB-D5BB-4743-A5A1-E583EE7FB0B1}"/>
              </a:ext>
            </a:extLst>
          </p:cNvPr>
          <p:cNvCxnSpPr>
            <a:cxnSpLocks/>
          </p:cNvCxnSpPr>
          <p:nvPr/>
        </p:nvCxnSpPr>
        <p:spPr>
          <a:xfrm flipH="1">
            <a:off x="6987404" y="7177838"/>
            <a:ext cx="63633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6EB021-7F2D-A849-B50A-399B88DF3BE0}"/>
              </a:ext>
            </a:extLst>
          </p:cNvPr>
          <p:cNvCxnSpPr>
            <a:cxnSpLocks/>
          </p:cNvCxnSpPr>
          <p:nvPr/>
        </p:nvCxnSpPr>
        <p:spPr>
          <a:xfrm flipH="1">
            <a:off x="11835349" y="9553842"/>
            <a:ext cx="48030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A2280C86-1842-9A43-97E8-1E91AE84FBEB}"/>
              </a:ext>
            </a:extLst>
          </p:cNvPr>
          <p:cNvSpPr txBox="1">
            <a:spLocks/>
          </p:cNvSpPr>
          <p:nvPr/>
        </p:nvSpPr>
        <p:spPr>
          <a:xfrm>
            <a:off x="17188883" y="7971570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18929-0807-3447-9C6C-FB5258E3A5CD}"/>
              </a:ext>
            </a:extLst>
          </p:cNvPr>
          <p:cNvSpPr/>
          <p:nvPr/>
        </p:nvSpPr>
        <p:spPr>
          <a:xfrm>
            <a:off x="17330000" y="7297262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F7B1E1-24DF-F642-AF2A-966DFE4A29C0}"/>
              </a:ext>
            </a:extLst>
          </p:cNvPr>
          <p:cNvGrpSpPr/>
          <p:nvPr/>
        </p:nvGrpSpPr>
        <p:grpSpPr>
          <a:xfrm>
            <a:off x="4460396" y="4711431"/>
            <a:ext cx="1965816" cy="1967874"/>
            <a:chOff x="2206830" y="4648618"/>
            <a:chExt cx="3966025" cy="39701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8B61EA-4B9C-B240-9899-18A9627209F5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3" name="원형 4">
              <a:extLst>
                <a:ext uri="{FF2B5EF4-FFF2-40B4-BE49-F238E27FC236}">
                  <a16:creationId xmlns:a16="http://schemas.microsoft.com/office/drawing/2014/main" id="{CE0D5863-B57E-A540-A8C0-315B558A5B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6F987F0-7ACE-BA48-9B8B-138DF8A5D01A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78111C-6104-8944-9ED3-73E56808D8F5}"/>
              </a:ext>
            </a:extLst>
          </p:cNvPr>
          <p:cNvGrpSpPr/>
          <p:nvPr/>
        </p:nvGrpSpPr>
        <p:grpSpPr>
          <a:xfrm>
            <a:off x="17387847" y="5076651"/>
            <a:ext cx="1965816" cy="1967874"/>
            <a:chOff x="2206830" y="4648618"/>
            <a:chExt cx="3966025" cy="39701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D9B63-63D3-8D46-B936-AF981BA89F08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7" name="원형 4">
              <a:extLst>
                <a:ext uri="{FF2B5EF4-FFF2-40B4-BE49-F238E27FC236}">
                  <a16:creationId xmlns:a16="http://schemas.microsoft.com/office/drawing/2014/main" id="{B769E905-DD92-2042-B77F-D6759A2774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4B9070-36C9-5041-B009-E31C5B8FAED6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D4ECE-A845-2C47-A65B-51F8511D846A}"/>
              </a:ext>
            </a:extLst>
          </p:cNvPr>
          <p:cNvSpPr/>
          <p:nvPr/>
        </p:nvSpPr>
        <p:spPr>
          <a:xfrm>
            <a:off x="17766260" y="577110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D3F97E-D276-5E41-B72E-58929978A6B8}"/>
              </a:ext>
            </a:extLst>
          </p:cNvPr>
          <p:cNvSpPr/>
          <p:nvPr/>
        </p:nvSpPr>
        <p:spPr>
          <a:xfrm>
            <a:off x="4845244" y="539764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31AFAC8-4E59-C444-92D4-11F5CB720610}"/>
              </a:ext>
            </a:extLst>
          </p:cNvPr>
          <p:cNvGrpSpPr/>
          <p:nvPr/>
        </p:nvGrpSpPr>
        <p:grpSpPr>
          <a:xfrm>
            <a:off x="7188768" y="2526868"/>
            <a:ext cx="8828108" cy="10021212"/>
            <a:chOff x="2239069" y="2908351"/>
            <a:chExt cx="8462739" cy="9606465"/>
          </a:xfrm>
          <a:solidFill>
            <a:srgbClr val="EFF1F8"/>
          </a:solidFill>
        </p:grpSpPr>
        <p:sp>
          <p:nvSpPr>
            <p:cNvPr id="232" name="Freeform 131">
              <a:extLst>
                <a:ext uri="{FF2B5EF4-FFF2-40B4-BE49-F238E27FC236}">
                  <a16:creationId xmlns:a16="http://schemas.microsoft.com/office/drawing/2014/main" id="{4687C0A6-CDF1-4644-A143-D98668C1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069" y="9900760"/>
              <a:ext cx="1670829" cy="2614056"/>
            </a:xfrm>
            <a:custGeom>
              <a:avLst/>
              <a:gdLst>
                <a:gd name="T0" fmla="*/ 2630 w 3868"/>
                <a:gd name="T1" fmla="*/ 5613 h 6049"/>
                <a:gd name="T2" fmla="*/ 2668 w 3868"/>
                <a:gd name="T3" fmla="*/ 5838 h 6049"/>
                <a:gd name="T4" fmla="*/ 2788 w 3868"/>
                <a:gd name="T5" fmla="*/ 5351 h 6049"/>
                <a:gd name="T6" fmla="*/ 2211 w 3868"/>
                <a:gd name="T7" fmla="*/ 6040 h 6049"/>
                <a:gd name="T8" fmla="*/ 2083 w 3868"/>
                <a:gd name="T9" fmla="*/ 5778 h 6049"/>
                <a:gd name="T10" fmla="*/ 1836 w 3868"/>
                <a:gd name="T11" fmla="*/ 5771 h 6049"/>
                <a:gd name="T12" fmla="*/ 1236 w 3868"/>
                <a:gd name="T13" fmla="*/ 4174 h 6049"/>
                <a:gd name="T14" fmla="*/ 1401 w 3868"/>
                <a:gd name="T15" fmla="*/ 3905 h 6049"/>
                <a:gd name="T16" fmla="*/ 1709 w 3868"/>
                <a:gd name="T17" fmla="*/ 3402 h 6049"/>
                <a:gd name="T18" fmla="*/ 2024 w 3868"/>
                <a:gd name="T19" fmla="*/ 3013 h 6049"/>
                <a:gd name="T20" fmla="*/ 1889 w 3868"/>
                <a:gd name="T21" fmla="*/ 3140 h 6049"/>
                <a:gd name="T22" fmla="*/ 1641 w 3868"/>
                <a:gd name="T23" fmla="*/ 3395 h 6049"/>
                <a:gd name="T24" fmla="*/ 1604 w 3868"/>
                <a:gd name="T25" fmla="*/ 3283 h 6049"/>
                <a:gd name="T26" fmla="*/ 1784 w 3868"/>
                <a:gd name="T27" fmla="*/ 2953 h 6049"/>
                <a:gd name="T28" fmla="*/ 1064 w 3868"/>
                <a:gd name="T29" fmla="*/ 2031 h 6049"/>
                <a:gd name="T30" fmla="*/ 1401 w 3868"/>
                <a:gd name="T31" fmla="*/ 1814 h 6049"/>
                <a:gd name="T32" fmla="*/ 1656 w 3868"/>
                <a:gd name="T33" fmla="*/ 1664 h 6049"/>
                <a:gd name="T34" fmla="*/ 2068 w 3868"/>
                <a:gd name="T35" fmla="*/ 1379 h 6049"/>
                <a:gd name="T36" fmla="*/ 2623 w 3868"/>
                <a:gd name="T37" fmla="*/ 1094 h 6049"/>
                <a:gd name="T38" fmla="*/ 3500 w 3868"/>
                <a:gd name="T39" fmla="*/ 1477 h 6049"/>
                <a:gd name="T40" fmla="*/ 3627 w 3868"/>
                <a:gd name="T41" fmla="*/ 2024 h 6049"/>
                <a:gd name="T42" fmla="*/ 3867 w 3868"/>
                <a:gd name="T43" fmla="*/ 2428 h 6049"/>
                <a:gd name="T44" fmla="*/ 3500 w 3868"/>
                <a:gd name="T45" fmla="*/ 2938 h 6049"/>
                <a:gd name="T46" fmla="*/ 3223 w 3868"/>
                <a:gd name="T47" fmla="*/ 3867 h 6049"/>
                <a:gd name="T48" fmla="*/ 2975 w 3868"/>
                <a:gd name="T49" fmla="*/ 4504 h 6049"/>
                <a:gd name="T50" fmla="*/ 2743 w 3868"/>
                <a:gd name="T51" fmla="*/ 4714 h 6049"/>
                <a:gd name="T52" fmla="*/ 2458 w 3868"/>
                <a:gd name="T53" fmla="*/ 4534 h 6049"/>
                <a:gd name="T54" fmla="*/ 2376 w 3868"/>
                <a:gd name="T55" fmla="*/ 4294 h 6049"/>
                <a:gd name="T56" fmla="*/ 2218 w 3868"/>
                <a:gd name="T57" fmla="*/ 4279 h 6049"/>
                <a:gd name="T58" fmla="*/ 2173 w 3868"/>
                <a:gd name="T59" fmla="*/ 4811 h 6049"/>
                <a:gd name="T60" fmla="*/ 1701 w 3868"/>
                <a:gd name="T61" fmla="*/ 4496 h 6049"/>
                <a:gd name="T62" fmla="*/ 1769 w 3868"/>
                <a:gd name="T63" fmla="*/ 3935 h 6049"/>
                <a:gd name="T64" fmla="*/ 1994 w 3868"/>
                <a:gd name="T65" fmla="*/ 3432 h 6049"/>
                <a:gd name="T66" fmla="*/ 2271 w 3868"/>
                <a:gd name="T67" fmla="*/ 2870 h 6049"/>
                <a:gd name="T68" fmla="*/ 2256 w 3868"/>
                <a:gd name="T69" fmla="*/ 2706 h 6049"/>
                <a:gd name="T70" fmla="*/ 1964 w 3868"/>
                <a:gd name="T71" fmla="*/ 2166 h 6049"/>
                <a:gd name="T72" fmla="*/ 1799 w 3868"/>
                <a:gd name="T73" fmla="*/ 2541 h 6049"/>
                <a:gd name="T74" fmla="*/ 1739 w 3868"/>
                <a:gd name="T75" fmla="*/ 2773 h 6049"/>
                <a:gd name="T76" fmla="*/ 1342 w 3868"/>
                <a:gd name="T77" fmla="*/ 2780 h 6049"/>
                <a:gd name="T78" fmla="*/ 1304 w 3868"/>
                <a:gd name="T79" fmla="*/ 2278 h 6049"/>
                <a:gd name="T80" fmla="*/ 1484 w 3868"/>
                <a:gd name="T81" fmla="*/ 2451 h 6049"/>
                <a:gd name="T82" fmla="*/ 1282 w 3868"/>
                <a:gd name="T83" fmla="*/ 2166 h 6049"/>
                <a:gd name="T84" fmla="*/ 1019 w 3868"/>
                <a:gd name="T85" fmla="*/ 1746 h 6049"/>
                <a:gd name="T86" fmla="*/ 884 w 3868"/>
                <a:gd name="T87" fmla="*/ 1986 h 6049"/>
                <a:gd name="T88" fmla="*/ 1027 w 3868"/>
                <a:gd name="T89" fmla="*/ 1904 h 6049"/>
                <a:gd name="T90" fmla="*/ 382 w 3868"/>
                <a:gd name="T91" fmla="*/ 2511 h 6049"/>
                <a:gd name="T92" fmla="*/ 525 w 3868"/>
                <a:gd name="T93" fmla="*/ 2353 h 6049"/>
                <a:gd name="T94" fmla="*/ 480 w 3868"/>
                <a:gd name="T95" fmla="*/ 2533 h 6049"/>
                <a:gd name="T96" fmla="*/ 247 w 3868"/>
                <a:gd name="T97" fmla="*/ 2563 h 6049"/>
                <a:gd name="T98" fmla="*/ 255 w 3868"/>
                <a:gd name="T99" fmla="*/ 2683 h 6049"/>
                <a:gd name="T100" fmla="*/ 165 w 3868"/>
                <a:gd name="T101" fmla="*/ 2870 h 6049"/>
                <a:gd name="T102" fmla="*/ 0 w 3868"/>
                <a:gd name="T103" fmla="*/ 2818 h 6049"/>
                <a:gd name="T104" fmla="*/ 1207 w 3868"/>
                <a:gd name="T105" fmla="*/ 1169 h 6049"/>
                <a:gd name="T106" fmla="*/ 1229 w 3868"/>
                <a:gd name="T107" fmla="*/ 1372 h 6049"/>
                <a:gd name="T108" fmla="*/ 832 w 3868"/>
                <a:gd name="T109" fmla="*/ 83 h 6049"/>
                <a:gd name="T110" fmla="*/ 742 w 3868"/>
                <a:gd name="T111" fmla="*/ 465 h 6049"/>
                <a:gd name="T112" fmla="*/ 712 w 3868"/>
                <a:gd name="T113" fmla="*/ 555 h 6049"/>
                <a:gd name="T114" fmla="*/ 712 w 3868"/>
                <a:gd name="T115" fmla="*/ 825 h 6049"/>
                <a:gd name="T116" fmla="*/ 862 w 3868"/>
                <a:gd name="T117" fmla="*/ 442 h 6049"/>
                <a:gd name="T118" fmla="*/ 974 w 3868"/>
                <a:gd name="T119" fmla="*/ 105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68" h="6049">
                  <a:moveTo>
                    <a:pt x="2773" y="5261"/>
                  </a:moveTo>
                  <a:lnTo>
                    <a:pt x="2773" y="5261"/>
                  </a:lnTo>
                  <a:cubicBezTo>
                    <a:pt x="2758" y="5268"/>
                    <a:pt x="2758" y="5276"/>
                    <a:pt x="2743" y="5284"/>
                  </a:cubicBezTo>
                  <a:cubicBezTo>
                    <a:pt x="2736" y="5291"/>
                    <a:pt x="2720" y="5291"/>
                    <a:pt x="2720" y="5298"/>
                  </a:cubicBezTo>
                  <a:cubicBezTo>
                    <a:pt x="2720" y="5313"/>
                    <a:pt x="2728" y="5313"/>
                    <a:pt x="2728" y="5328"/>
                  </a:cubicBezTo>
                  <a:cubicBezTo>
                    <a:pt x="2728" y="5336"/>
                    <a:pt x="2720" y="5336"/>
                    <a:pt x="2720" y="5343"/>
                  </a:cubicBezTo>
                  <a:cubicBezTo>
                    <a:pt x="2713" y="5351"/>
                    <a:pt x="2713" y="5358"/>
                    <a:pt x="2706" y="5366"/>
                  </a:cubicBezTo>
                  <a:cubicBezTo>
                    <a:pt x="2698" y="5381"/>
                    <a:pt x="2698" y="5388"/>
                    <a:pt x="2690" y="5396"/>
                  </a:cubicBezTo>
                  <a:cubicBezTo>
                    <a:pt x="2690" y="5403"/>
                    <a:pt x="2676" y="5411"/>
                    <a:pt x="2676" y="5418"/>
                  </a:cubicBezTo>
                  <a:cubicBezTo>
                    <a:pt x="2660" y="5441"/>
                    <a:pt x="2653" y="5448"/>
                    <a:pt x="2653" y="5471"/>
                  </a:cubicBezTo>
                  <a:cubicBezTo>
                    <a:pt x="2653" y="5478"/>
                    <a:pt x="2646" y="5478"/>
                    <a:pt x="2646" y="5486"/>
                  </a:cubicBezTo>
                  <a:cubicBezTo>
                    <a:pt x="2646" y="5538"/>
                    <a:pt x="2646" y="5538"/>
                    <a:pt x="2646" y="5538"/>
                  </a:cubicBezTo>
                  <a:cubicBezTo>
                    <a:pt x="2646" y="5546"/>
                    <a:pt x="2646" y="5553"/>
                    <a:pt x="2646" y="5561"/>
                  </a:cubicBezTo>
                  <a:cubicBezTo>
                    <a:pt x="2646" y="5568"/>
                    <a:pt x="2646" y="5576"/>
                    <a:pt x="2638" y="5591"/>
                  </a:cubicBezTo>
                  <a:cubicBezTo>
                    <a:pt x="2638" y="5598"/>
                    <a:pt x="2630" y="5606"/>
                    <a:pt x="2630" y="5613"/>
                  </a:cubicBezTo>
                  <a:cubicBezTo>
                    <a:pt x="2623" y="5628"/>
                    <a:pt x="2623" y="5636"/>
                    <a:pt x="2616" y="5651"/>
                  </a:cubicBezTo>
                  <a:cubicBezTo>
                    <a:pt x="2608" y="5666"/>
                    <a:pt x="2601" y="5673"/>
                    <a:pt x="2586" y="5688"/>
                  </a:cubicBezTo>
                  <a:cubicBezTo>
                    <a:pt x="2578" y="5695"/>
                    <a:pt x="2578" y="5703"/>
                    <a:pt x="2563" y="5718"/>
                  </a:cubicBezTo>
                  <a:cubicBezTo>
                    <a:pt x="2556" y="5725"/>
                    <a:pt x="2548" y="5725"/>
                    <a:pt x="2548" y="5733"/>
                  </a:cubicBezTo>
                  <a:cubicBezTo>
                    <a:pt x="2541" y="5733"/>
                    <a:pt x="2541" y="5741"/>
                    <a:pt x="2541" y="5741"/>
                  </a:cubicBezTo>
                  <a:cubicBezTo>
                    <a:pt x="2556" y="5808"/>
                    <a:pt x="2556" y="5808"/>
                    <a:pt x="2556" y="5808"/>
                  </a:cubicBezTo>
                  <a:cubicBezTo>
                    <a:pt x="2556" y="5815"/>
                    <a:pt x="2556" y="5823"/>
                    <a:pt x="2556" y="5838"/>
                  </a:cubicBezTo>
                  <a:cubicBezTo>
                    <a:pt x="2548" y="5845"/>
                    <a:pt x="2548" y="5853"/>
                    <a:pt x="2548" y="5860"/>
                  </a:cubicBezTo>
                  <a:cubicBezTo>
                    <a:pt x="2548" y="5860"/>
                    <a:pt x="2548" y="5860"/>
                    <a:pt x="2548" y="5868"/>
                  </a:cubicBezTo>
                  <a:cubicBezTo>
                    <a:pt x="2556" y="5868"/>
                    <a:pt x="2556" y="5875"/>
                    <a:pt x="2563" y="5875"/>
                  </a:cubicBezTo>
                  <a:cubicBezTo>
                    <a:pt x="2563" y="5883"/>
                    <a:pt x="2563" y="5890"/>
                    <a:pt x="2571" y="5898"/>
                  </a:cubicBezTo>
                  <a:cubicBezTo>
                    <a:pt x="2578" y="5883"/>
                    <a:pt x="2578" y="5868"/>
                    <a:pt x="2593" y="5868"/>
                  </a:cubicBezTo>
                  <a:cubicBezTo>
                    <a:pt x="2616" y="5860"/>
                    <a:pt x="2630" y="5860"/>
                    <a:pt x="2646" y="5860"/>
                  </a:cubicBezTo>
                  <a:cubicBezTo>
                    <a:pt x="2668" y="5860"/>
                    <a:pt x="2668" y="5860"/>
                    <a:pt x="2668" y="5860"/>
                  </a:cubicBezTo>
                  <a:cubicBezTo>
                    <a:pt x="2668" y="5853"/>
                    <a:pt x="2668" y="5845"/>
                    <a:pt x="2668" y="5838"/>
                  </a:cubicBezTo>
                  <a:cubicBezTo>
                    <a:pt x="2676" y="5830"/>
                    <a:pt x="2668" y="5823"/>
                    <a:pt x="2676" y="5808"/>
                  </a:cubicBezTo>
                  <a:cubicBezTo>
                    <a:pt x="2676" y="5801"/>
                    <a:pt x="2683" y="5793"/>
                    <a:pt x="2683" y="5778"/>
                  </a:cubicBezTo>
                  <a:cubicBezTo>
                    <a:pt x="2683" y="5771"/>
                    <a:pt x="2676" y="5771"/>
                    <a:pt x="2668" y="5763"/>
                  </a:cubicBezTo>
                  <a:cubicBezTo>
                    <a:pt x="2668" y="5763"/>
                    <a:pt x="2668" y="5755"/>
                    <a:pt x="2668" y="5748"/>
                  </a:cubicBezTo>
                  <a:cubicBezTo>
                    <a:pt x="2668" y="5733"/>
                    <a:pt x="2676" y="5725"/>
                    <a:pt x="2683" y="5711"/>
                  </a:cubicBezTo>
                  <a:cubicBezTo>
                    <a:pt x="2690" y="5703"/>
                    <a:pt x="2690" y="5695"/>
                    <a:pt x="2690" y="5681"/>
                  </a:cubicBezTo>
                  <a:cubicBezTo>
                    <a:pt x="2698" y="5658"/>
                    <a:pt x="2698" y="5636"/>
                    <a:pt x="2720" y="5628"/>
                  </a:cubicBezTo>
                  <a:cubicBezTo>
                    <a:pt x="2728" y="5621"/>
                    <a:pt x="2736" y="5621"/>
                    <a:pt x="2743" y="5613"/>
                  </a:cubicBezTo>
                  <a:cubicBezTo>
                    <a:pt x="2750" y="5606"/>
                    <a:pt x="2743" y="5591"/>
                    <a:pt x="2750" y="5583"/>
                  </a:cubicBezTo>
                  <a:cubicBezTo>
                    <a:pt x="2750" y="5576"/>
                    <a:pt x="2758" y="5576"/>
                    <a:pt x="2766" y="5568"/>
                  </a:cubicBezTo>
                  <a:cubicBezTo>
                    <a:pt x="2773" y="5553"/>
                    <a:pt x="2773" y="5546"/>
                    <a:pt x="2773" y="5531"/>
                  </a:cubicBezTo>
                  <a:cubicBezTo>
                    <a:pt x="2773" y="5516"/>
                    <a:pt x="2773" y="5508"/>
                    <a:pt x="2773" y="5493"/>
                  </a:cubicBezTo>
                  <a:cubicBezTo>
                    <a:pt x="2773" y="5471"/>
                    <a:pt x="2780" y="5463"/>
                    <a:pt x="2780" y="5441"/>
                  </a:cubicBezTo>
                  <a:cubicBezTo>
                    <a:pt x="2788" y="5426"/>
                    <a:pt x="2788" y="5418"/>
                    <a:pt x="2788" y="5403"/>
                  </a:cubicBezTo>
                  <a:cubicBezTo>
                    <a:pt x="2788" y="5351"/>
                    <a:pt x="2788" y="5351"/>
                    <a:pt x="2788" y="5351"/>
                  </a:cubicBezTo>
                  <a:cubicBezTo>
                    <a:pt x="2788" y="5343"/>
                    <a:pt x="2788" y="5343"/>
                    <a:pt x="2795" y="5336"/>
                  </a:cubicBezTo>
                  <a:cubicBezTo>
                    <a:pt x="2795" y="5328"/>
                    <a:pt x="2795" y="5321"/>
                    <a:pt x="2795" y="5306"/>
                  </a:cubicBezTo>
                  <a:cubicBezTo>
                    <a:pt x="2795" y="5298"/>
                    <a:pt x="2795" y="5291"/>
                    <a:pt x="2788" y="5284"/>
                  </a:cubicBezTo>
                  <a:cubicBezTo>
                    <a:pt x="2788" y="5276"/>
                    <a:pt x="2780" y="5268"/>
                    <a:pt x="2773" y="5261"/>
                  </a:cubicBezTo>
                  <a:close/>
                  <a:moveTo>
                    <a:pt x="1994" y="5845"/>
                  </a:moveTo>
                  <a:lnTo>
                    <a:pt x="1994" y="5845"/>
                  </a:lnTo>
                  <a:cubicBezTo>
                    <a:pt x="1994" y="5853"/>
                    <a:pt x="2001" y="5853"/>
                    <a:pt x="2008" y="5860"/>
                  </a:cubicBezTo>
                  <a:cubicBezTo>
                    <a:pt x="2016" y="5868"/>
                    <a:pt x="2016" y="5875"/>
                    <a:pt x="2016" y="5890"/>
                  </a:cubicBezTo>
                  <a:cubicBezTo>
                    <a:pt x="2016" y="5905"/>
                    <a:pt x="2024" y="5913"/>
                    <a:pt x="2024" y="5928"/>
                  </a:cubicBezTo>
                  <a:cubicBezTo>
                    <a:pt x="2031" y="5958"/>
                    <a:pt x="2038" y="5973"/>
                    <a:pt x="2054" y="5995"/>
                  </a:cubicBezTo>
                  <a:cubicBezTo>
                    <a:pt x="2061" y="6010"/>
                    <a:pt x="2054" y="6025"/>
                    <a:pt x="2068" y="6033"/>
                  </a:cubicBezTo>
                  <a:cubicBezTo>
                    <a:pt x="2083" y="6040"/>
                    <a:pt x="2091" y="6033"/>
                    <a:pt x="2106" y="6040"/>
                  </a:cubicBezTo>
                  <a:cubicBezTo>
                    <a:pt x="2113" y="6040"/>
                    <a:pt x="2121" y="6040"/>
                    <a:pt x="2128" y="6040"/>
                  </a:cubicBezTo>
                  <a:cubicBezTo>
                    <a:pt x="2151" y="6048"/>
                    <a:pt x="2158" y="6048"/>
                    <a:pt x="2181" y="6048"/>
                  </a:cubicBezTo>
                  <a:cubicBezTo>
                    <a:pt x="2196" y="6048"/>
                    <a:pt x="2203" y="6040"/>
                    <a:pt x="2211" y="6040"/>
                  </a:cubicBezTo>
                  <a:cubicBezTo>
                    <a:pt x="2226" y="6040"/>
                    <a:pt x="2226" y="6033"/>
                    <a:pt x="2233" y="6033"/>
                  </a:cubicBezTo>
                  <a:cubicBezTo>
                    <a:pt x="2248" y="6025"/>
                    <a:pt x="2256" y="6018"/>
                    <a:pt x="2263" y="6010"/>
                  </a:cubicBezTo>
                  <a:cubicBezTo>
                    <a:pt x="2271" y="6003"/>
                    <a:pt x="2278" y="5988"/>
                    <a:pt x="2286" y="5980"/>
                  </a:cubicBezTo>
                  <a:cubicBezTo>
                    <a:pt x="2293" y="5965"/>
                    <a:pt x="2308" y="5950"/>
                    <a:pt x="2316" y="5935"/>
                  </a:cubicBezTo>
                  <a:cubicBezTo>
                    <a:pt x="2316" y="5920"/>
                    <a:pt x="2316" y="5905"/>
                    <a:pt x="2323" y="5890"/>
                  </a:cubicBezTo>
                  <a:cubicBezTo>
                    <a:pt x="2323" y="5883"/>
                    <a:pt x="2323" y="5875"/>
                    <a:pt x="2323" y="5868"/>
                  </a:cubicBezTo>
                  <a:cubicBezTo>
                    <a:pt x="2323" y="5838"/>
                    <a:pt x="2323" y="5838"/>
                    <a:pt x="2323" y="5838"/>
                  </a:cubicBezTo>
                  <a:cubicBezTo>
                    <a:pt x="2316" y="5838"/>
                    <a:pt x="2308" y="5838"/>
                    <a:pt x="2293" y="5838"/>
                  </a:cubicBezTo>
                  <a:cubicBezTo>
                    <a:pt x="2286" y="5838"/>
                    <a:pt x="2278" y="5830"/>
                    <a:pt x="2271" y="5823"/>
                  </a:cubicBezTo>
                  <a:cubicBezTo>
                    <a:pt x="2263" y="5815"/>
                    <a:pt x="2263" y="5815"/>
                    <a:pt x="2256" y="5808"/>
                  </a:cubicBezTo>
                  <a:cubicBezTo>
                    <a:pt x="2233" y="5801"/>
                    <a:pt x="2226" y="5793"/>
                    <a:pt x="2211" y="5778"/>
                  </a:cubicBezTo>
                  <a:cubicBezTo>
                    <a:pt x="2196" y="5771"/>
                    <a:pt x="2196" y="5763"/>
                    <a:pt x="2181" y="5755"/>
                  </a:cubicBezTo>
                  <a:cubicBezTo>
                    <a:pt x="2166" y="5755"/>
                    <a:pt x="2158" y="5755"/>
                    <a:pt x="2151" y="5755"/>
                  </a:cubicBezTo>
                  <a:cubicBezTo>
                    <a:pt x="2136" y="5755"/>
                    <a:pt x="2128" y="5748"/>
                    <a:pt x="2113" y="5748"/>
                  </a:cubicBezTo>
                  <a:cubicBezTo>
                    <a:pt x="2098" y="5748"/>
                    <a:pt x="2098" y="5763"/>
                    <a:pt x="2083" y="5778"/>
                  </a:cubicBezTo>
                  <a:cubicBezTo>
                    <a:pt x="2083" y="5785"/>
                    <a:pt x="2083" y="5785"/>
                    <a:pt x="2083" y="5785"/>
                  </a:cubicBezTo>
                  <a:cubicBezTo>
                    <a:pt x="2076" y="5793"/>
                    <a:pt x="2068" y="5801"/>
                    <a:pt x="2068" y="5808"/>
                  </a:cubicBezTo>
                  <a:cubicBezTo>
                    <a:pt x="2061" y="5823"/>
                    <a:pt x="2054" y="5823"/>
                    <a:pt x="2038" y="5823"/>
                  </a:cubicBezTo>
                  <a:cubicBezTo>
                    <a:pt x="2031" y="5830"/>
                    <a:pt x="2031" y="5830"/>
                    <a:pt x="2024" y="5830"/>
                  </a:cubicBezTo>
                  <a:cubicBezTo>
                    <a:pt x="2008" y="5838"/>
                    <a:pt x="1994" y="5838"/>
                    <a:pt x="1994" y="5845"/>
                  </a:cubicBezTo>
                  <a:close/>
                  <a:moveTo>
                    <a:pt x="1746" y="5703"/>
                  </a:moveTo>
                  <a:lnTo>
                    <a:pt x="1746" y="5703"/>
                  </a:lnTo>
                  <a:cubicBezTo>
                    <a:pt x="1739" y="5711"/>
                    <a:pt x="1739" y="5711"/>
                    <a:pt x="1739" y="5718"/>
                  </a:cubicBezTo>
                  <a:cubicBezTo>
                    <a:pt x="1739" y="5725"/>
                    <a:pt x="1746" y="5733"/>
                    <a:pt x="1754" y="5733"/>
                  </a:cubicBezTo>
                  <a:cubicBezTo>
                    <a:pt x="1761" y="5741"/>
                    <a:pt x="1769" y="5748"/>
                    <a:pt x="1776" y="5755"/>
                  </a:cubicBezTo>
                  <a:cubicBezTo>
                    <a:pt x="1776" y="5763"/>
                    <a:pt x="1776" y="5763"/>
                    <a:pt x="1784" y="5763"/>
                  </a:cubicBezTo>
                  <a:cubicBezTo>
                    <a:pt x="1784" y="5771"/>
                    <a:pt x="1791" y="5771"/>
                    <a:pt x="1799" y="5778"/>
                  </a:cubicBezTo>
                  <a:cubicBezTo>
                    <a:pt x="1806" y="5785"/>
                    <a:pt x="1806" y="5793"/>
                    <a:pt x="1814" y="5793"/>
                  </a:cubicBezTo>
                  <a:cubicBezTo>
                    <a:pt x="1814" y="5793"/>
                    <a:pt x="1814" y="5793"/>
                    <a:pt x="1821" y="5785"/>
                  </a:cubicBezTo>
                  <a:cubicBezTo>
                    <a:pt x="1829" y="5785"/>
                    <a:pt x="1829" y="5771"/>
                    <a:pt x="1836" y="5771"/>
                  </a:cubicBezTo>
                  <a:cubicBezTo>
                    <a:pt x="1844" y="5771"/>
                    <a:pt x="1851" y="5771"/>
                    <a:pt x="1859" y="5763"/>
                  </a:cubicBezTo>
                  <a:cubicBezTo>
                    <a:pt x="1851" y="5755"/>
                    <a:pt x="1844" y="5755"/>
                    <a:pt x="1836" y="5748"/>
                  </a:cubicBezTo>
                  <a:cubicBezTo>
                    <a:pt x="1821" y="5741"/>
                    <a:pt x="1821" y="5718"/>
                    <a:pt x="1806" y="5718"/>
                  </a:cubicBezTo>
                  <a:cubicBezTo>
                    <a:pt x="1799" y="5718"/>
                    <a:pt x="1791" y="5725"/>
                    <a:pt x="1784" y="5718"/>
                  </a:cubicBezTo>
                  <a:cubicBezTo>
                    <a:pt x="1769" y="5718"/>
                    <a:pt x="1761" y="5711"/>
                    <a:pt x="1746" y="5703"/>
                  </a:cubicBezTo>
                  <a:close/>
                  <a:moveTo>
                    <a:pt x="1319" y="4009"/>
                  </a:moveTo>
                  <a:lnTo>
                    <a:pt x="1319" y="4009"/>
                  </a:lnTo>
                  <a:cubicBezTo>
                    <a:pt x="1304" y="4039"/>
                    <a:pt x="1282" y="4039"/>
                    <a:pt x="1252" y="4054"/>
                  </a:cubicBezTo>
                  <a:cubicBezTo>
                    <a:pt x="1244" y="4054"/>
                    <a:pt x="1236" y="4054"/>
                    <a:pt x="1229" y="4069"/>
                  </a:cubicBezTo>
                  <a:cubicBezTo>
                    <a:pt x="1222" y="4084"/>
                    <a:pt x="1214" y="4092"/>
                    <a:pt x="1207" y="4114"/>
                  </a:cubicBezTo>
                  <a:cubicBezTo>
                    <a:pt x="1199" y="4122"/>
                    <a:pt x="1207" y="4137"/>
                    <a:pt x="1192" y="4144"/>
                  </a:cubicBezTo>
                  <a:cubicBezTo>
                    <a:pt x="1192" y="4152"/>
                    <a:pt x="1184" y="4159"/>
                    <a:pt x="1177" y="4159"/>
                  </a:cubicBezTo>
                  <a:cubicBezTo>
                    <a:pt x="1184" y="4167"/>
                    <a:pt x="1184" y="4174"/>
                    <a:pt x="1192" y="4182"/>
                  </a:cubicBezTo>
                  <a:cubicBezTo>
                    <a:pt x="1199" y="4189"/>
                    <a:pt x="1207" y="4197"/>
                    <a:pt x="1214" y="4197"/>
                  </a:cubicBezTo>
                  <a:cubicBezTo>
                    <a:pt x="1222" y="4197"/>
                    <a:pt x="1229" y="4189"/>
                    <a:pt x="1236" y="4174"/>
                  </a:cubicBezTo>
                  <a:cubicBezTo>
                    <a:pt x="1244" y="4167"/>
                    <a:pt x="1252" y="4159"/>
                    <a:pt x="1259" y="4152"/>
                  </a:cubicBezTo>
                  <a:cubicBezTo>
                    <a:pt x="1259" y="4144"/>
                    <a:pt x="1259" y="4137"/>
                    <a:pt x="1267" y="4122"/>
                  </a:cubicBezTo>
                  <a:cubicBezTo>
                    <a:pt x="1267" y="4114"/>
                    <a:pt x="1267" y="4107"/>
                    <a:pt x="1274" y="4099"/>
                  </a:cubicBezTo>
                  <a:cubicBezTo>
                    <a:pt x="1274" y="4092"/>
                    <a:pt x="1274" y="4084"/>
                    <a:pt x="1274" y="4077"/>
                  </a:cubicBezTo>
                  <a:cubicBezTo>
                    <a:pt x="1282" y="4077"/>
                    <a:pt x="1282" y="4077"/>
                    <a:pt x="1289" y="4077"/>
                  </a:cubicBezTo>
                  <a:cubicBezTo>
                    <a:pt x="1297" y="4077"/>
                    <a:pt x="1297" y="4069"/>
                    <a:pt x="1304" y="4062"/>
                  </a:cubicBezTo>
                  <a:lnTo>
                    <a:pt x="1304" y="4054"/>
                  </a:lnTo>
                  <a:cubicBezTo>
                    <a:pt x="1304" y="4039"/>
                    <a:pt x="1312" y="4039"/>
                    <a:pt x="1319" y="4032"/>
                  </a:cubicBezTo>
                  <a:cubicBezTo>
                    <a:pt x="1319" y="4025"/>
                    <a:pt x="1319" y="4025"/>
                    <a:pt x="1327" y="4017"/>
                  </a:cubicBezTo>
                  <a:cubicBezTo>
                    <a:pt x="1319" y="4009"/>
                    <a:pt x="1319" y="4009"/>
                    <a:pt x="1319" y="4009"/>
                  </a:cubicBezTo>
                  <a:close/>
                  <a:moveTo>
                    <a:pt x="1409" y="3845"/>
                  </a:moveTo>
                  <a:lnTo>
                    <a:pt x="1409" y="3845"/>
                  </a:lnTo>
                  <a:cubicBezTo>
                    <a:pt x="1409" y="3860"/>
                    <a:pt x="1409" y="3860"/>
                    <a:pt x="1401" y="3875"/>
                  </a:cubicBezTo>
                  <a:cubicBezTo>
                    <a:pt x="1401" y="3882"/>
                    <a:pt x="1394" y="3882"/>
                    <a:pt x="1394" y="3890"/>
                  </a:cubicBezTo>
                  <a:cubicBezTo>
                    <a:pt x="1394" y="3897"/>
                    <a:pt x="1401" y="3897"/>
                    <a:pt x="1401" y="3905"/>
                  </a:cubicBezTo>
                  <a:cubicBezTo>
                    <a:pt x="1409" y="3919"/>
                    <a:pt x="1417" y="3927"/>
                    <a:pt x="1417" y="3949"/>
                  </a:cubicBezTo>
                  <a:cubicBezTo>
                    <a:pt x="1417" y="3949"/>
                    <a:pt x="1417" y="3949"/>
                    <a:pt x="1424" y="3949"/>
                  </a:cubicBezTo>
                  <a:cubicBezTo>
                    <a:pt x="1431" y="3949"/>
                    <a:pt x="1431" y="3942"/>
                    <a:pt x="1439" y="3942"/>
                  </a:cubicBezTo>
                  <a:cubicBezTo>
                    <a:pt x="1454" y="3935"/>
                    <a:pt x="1461" y="3935"/>
                    <a:pt x="1484" y="3935"/>
                  </a:cubicBezTo>
                  <a:cubicBezTo>
                    <a:pt x="1484" y="3927"/>
                    <a:pt x="1484" y="3927"/>
                    <a:pt x="1484" y="3919"/>
                  </a:cubicBezTo>
                  <a:cubicBezTo>
                    <a:pt x="1469" y="3912"/>
                    <a:pt x="1454" y="3912"/>
                    <a:pt x="1439" y="3897"/>
                  </a:cubicBezTo>
                  <a:cubicBezTo>
                    <a:pt x="1424" y="3890"/>
                    <a:pt x="1431" y="3875"/>
                    <a:pt x="1417" y="3860"/>
                  </a:cubicBezTo>
                  <a:cubicBezTo>
                    <a:pt x="1417" y="3852"/>
                    <a:pt x="1417" y="3852"/>
                    <a:pt x="1409" y="3845"/>
                  </a:cubicBezTo>
                  <a:close/>
                  <a:moveTo>
                    <a:pt x="1776" y="3425"/>
                  </a:moveTo>
                  <a:lnTo>
                    <a:pt x="1776" y="3425"/>
                  </a:lnTo>
                  <a:cubicBezTo>
                    <a:pt x="1776" y="3417"/>
                    <a:pt x="1784" y="3410"/>
                    <a:pt x="1784" y="3402"/>
                  </a:cubicBezTo>
                  <a:cubicBezTo>
                    <a:pt x="1776" y="3402"/>
                    <a:pt x="1776" y="3402"/>
                    <a:pt x="1769" y="3402"/>
                  </a:cubicBezTo>
                  <a:lnTo>
                    <a:pt x="1769" y="3402"/>
                  </a:lnTo>
                  <a:cubicBezTo>
                    <a:pt x="1761" y="3410"/>
                    <a:pt x="1754" y="3410"/>
                    <a:pt x="1739" y="3410"/>
                  </a:cubicBezTo>
                  <a:cubicBezTo>
                    <a:pt x="1724" y="3410"/>
                    <a:pt x="1716" y="3402"/>
                    <a:pt x="1709" y="3402"/>
                  </a:cubicBezTo>
                  <a:cubicBezTo>
                    <a:pt x="1694" y="3402"/>
                    <a:pt x="1694" y="3402"/>
                    <a:pt x="1694" y="3402"/>
                  </a:cubicBezTo>
                  <a:cubicBezTo>
                    <a:pt x="1694" y="3410"/>
                    <a:pt x="1694" y="3417"/>
                    <a:pt x="1694" y="3425"/>
                  </a:cubicBezTo>
                  <a:cubicBezTo>
                    <a:pt x="1694" y="3440"/>
                    <a:pt x="1686" y="3440"/>
                    <a:pt x="1686" y="3455"/>
                  </a:cubicBezTo>
                  <a:cubicBezTo>
                    <a:pt x="1686" y="3477"/>
                    <a:pt x="1701" y="3492"/>
                    <a:pt x="1701" y="3515"/>
                  </a:cubicBezTo>
                  <a:cubicBezTo>
                    <a:pt x="1709" y="3522"/>
                    <a:pt x="1709" y="3530"/>
                    <a:pt x="1716" y="3537"/>
                  </a:cubicBezTo>
                  <a:cubicBezTo>
                    <a:pt x="1724" y="3545"/>
                    <a:pt x="1724" y="3552"/>
                    <a:pt x="1731" y="3552"/>
                  </a:cubicBezTo>
                  <a:cubicBezTo>
                    <a:pt x="1731" y="3560"/>
                    <a:pt x="1731" y="3560"/>
                    <a:pt x="1739" y="3560"/>
                  </a:cubicBezTo>
                  <a:cubicBezTo>
                    <a:pt x="1746" y="3545"/>
                    <a:pt x="1746" y="3537"/>
                    <a:pt x="1754" y="3522"/>
                  </a:cubicBezTo>
                  <a:cubicBezTo>
                    <a:pt x="1761" y="3515"/>
                    <a:pt x="1761" y="3515"/>
                    <a:pt x="1769" y="3507"/>
                  </a:cubicBezTo>
                  <a:cubicBezTo>
                    <a:pt x="1784" y="3492"/>
                    <a:pt x="1791" y="3485"/>
                    <a:pt x="1799" y="3477"/>
                  </a:cubicBezTo>
                  <a:lnTo>
                    <a:pt x="1799" y="3470"/>
                  </a:lnTo>
                  <a:cubicBezTo>
                    <a:pt x="1791" y="3470"/>
                    <a:pt x="1791" y="3470"/>
                    <a:pt x="1784" y="3462"/>
                  </a:cubicBezTo>
                  <a:cubicBezTo>
                    <a:pt x="1776" y="3455"/>
                    <a:pt x="1776" y="3440"/>
                    <a:pt x="1776" y="3425"/>
                  </a:cubicBezTo>
                  <a:close/>
                  <a:moveTo>
                    <a:pt x="2024" y="3013"/>
                  </a:moveTo>
                  <a:lnTo>
                    <a:pt x="2024" y="3013"/>
                  </a:lnTo>
                  <a:cubicBezTo>
                    <a:pt x="2038" y="3005"/>
                    <a:pt x="2046" y="2998"/>
                    <a:pt x="2061" y="2998"/>
                  </a:cubicBezTo>
                  <a:cubicBezTo>
                    <a:pt x="2068" y="2998"/>
                    <a:pt x="2068" y="2990"/>
                    <a:pt x="2076" y="2998"/>
                  </a:cubicBezTo>
                  <a:cubicBezTo>
                    <a:pt x="2076" y="2998"/>
                    <a:pt x="2076" y="2998"/>
                    <a:pt x="2076" y="3005"/>
                  </a:cubicBezTo>
                  <a:cubicBezTo>
                    <a:pt x="2083" y="3013"/>
                    <a:pt x="2083" y="3013"/>
                    <a:pt x="2083" y="3020"/>
                  </a:cubicBezTo>
                  <a:cubicBezTo>
                    <a:pt x="2083" y="3035"/>
                    <a:pt x="2076" y="3043"/>
                    <a:pt x="2068" y="3058"/>
                  </a:cubicBezTo>
                  <a:cubicBezTo>
                    <a:pt x="2068" y="3065"/>
                    <a:pt x="2061" y="3073"/>
                    <a:pt x="2046" y="3080"/>
                  </a:cubicBezTo>
                  <a:cubicBezTo>
                    <a:pt x="2046" y="3088"/>
                    <a:pt x="2038" y="3095"/>
                    <a:pt x="2038" y="3103"/>
                  </a:cubicBezTo>
                  <a:cubicBezTo>
                    <a:pt x="2031" y="3118"/>
                    <a:pt x="2031" y="3125"/>
                    <a:pt x="2024" y="3140"/>
                  </a:cubicBezTo>
                  <a:cubicBezTo>
                    <a:pt x="2016" y="3148"/>
                    <a:pt x="2008" y="3155"/>
                    <a:pt x="1994" y="3163"/>
                  </a:cubicBezTo>
                  <a:cubicBezTo>
                    <a:pt x="1986" y="3163"/>
                    <a:pt x="1986" y="3178"/>
                    <a:pt x="1978" y="3178"/>
                  </a:cubicBezTo>
                  <a:cubicBezTo>
                    <a:pt x="1964" y="3178"/>
                    <a:pt x="1964" y="3178"/>
                    <a:pt x="1964" y="3178"/>
                  </a:cubicBezTo>
                  <a:cubicBezTo>
                    <a:pt x="1964" y="3163"/>
                    <a:pt x="1964" y="3155"/>
                    <a:pt x="1964" y="3148"/>
                  </a:cubicBezTo>
                  <a:cubicBezTo>
                    <a:pt x="1956" y="3148"/>
                    <a:pt x="1948" y="3163"/>
                    <a:pt x="1941" y="3163"/>
                  </a:cubicBezTo>
                  <a:cubicBezTo>
                    <a:pt x="1934" y="3163"/>
                    <a:pt x="1926" y="3155"/>
                    <a:pt x="1918" y="3148"/>
                  </a:cubicBezTo>
                  <a:cubicBezTo>
                    <a:pt x="1911" y="3140"/>
                    <a:pt x="1904" y="3140"/>
                    <a:pt x="1889" y="3140"/>
                  </a:cubicBezTo>
                  <a:cubicBezTo>
                    <a:pt x="1874" y="3140"/>
                    <a:pt x="1866" y="3148"/>
                    <a:pt x="1851" y="3148"/>
                  </a:cubicBezTo>
                  <a:cubicBezTo>
                    <a:pt x="1844" y="3148"/>
                    <a:pt x="1844" y="3133"/>
                    <a:pt x="1844" y="3125"/>
                  </a:cubicBezTo>
                  <a:lnTo>
                    <a:pt x="1836" y="3118"/>
                  </a:lnTo>
                  <a:cubicBezTo>
                    <a:pt x="1806" y="3133"/>
                    <a:pt x="1806" y="3163"/>
                    <a:pt x="1806" y="3193"/>
                  </a:cubicBezTo>
                  <a:cubicBezTo>
                    <a:pt x="1806" y="3208"/>
                    <a:pt x="1806" y="3215"/>
                    <a:pt x="1799" y="3230"/>
                  </a:cubicBezTo>
                  <a:cubicBezTo>
                    <a:pt x="1791" y="3245"/>
                    <a:pt x="1791" y="3253"/>
                    <a:pt x="1776" y="3267"/>
                  </a:cubicBezTo>
                  <a:cubicBezTo>
                    <a:pt x="1769" y="3275"/>
                    <a:pt x="1769" y="3283"/>
                    <a:pt x="1761" y="3283"/>
                  </a:cubicBezTo>
                  <a:cubicBezTo>
                    <a:pt x="1754" y="3283"/>
                    <a:pt x="1754" y="3275"/>
                    <a:pt x="1746" y="3275"/>
                  </a:cubicBezTo>
                  <a:cubicBezTo>
                    <a:pt x="1739" y="3275"/>
                    <a:pt x="1746" y="3283"/>
                    <a:pt x="1739" y="3283"/>
                  </a:cubicBezTo>
                  <a:cubicBezTo>
                    <a:pt x="1746" y="3290"/>
                    <a:pt x="1746" y="3290"/>
                    <a:pt x="1746" y="3297"/>
                  </a:cubicBezTo>
                  <a:cubicBezTo>
                    <a:pt x="1746" y="3305"/>
                    <a:pt x="1739" y="3305"/>
                    <a:pt x="1731" y="3305"/>
                  </a:cubicBezTo>
                  <a:cubicBezTo>
                    <a:pt x="1724" y="3313"/>
                    <a:pt x="1716" y="3313"/>
                    <a:pt x="1709" y="3320"/>
                  </a:cubicBezTo>
                  <a:cubicBezTo>
                    <a:pt x="1701" y="3327"/>
                    <a:pt x="1694" y="3335"/>
                    <a:pt x="1686" y="3343"/>
                  </a:cubicBezTo>
                  <a:cubicBezTo>
                    <a:pt x="1679" y="3350"/>
                    <a:pt x="1671" y="3350"/>
                    <a:pt x="1664" y="3357"/>
                  </a:cubicBezTo>
                  <a:cubicBezTo>
                    <a:pt x="1649" y="3373"/>
                    <a:pt x="1649" y="3380"/>
                    <a:pt x="1641" y="3395"/>
                  </a:cubicBezTo>
                  <a:cubicBezTo>
                    <a:pt x="1634" y="3402"/>
                    <a:pt x="1634" y="3410"/>
                    <a:pt x="1626" y="3417"/>
                  </a:cubicBezTo>
                  <a:cubicBezTo>
                    <a:pt x="1619" y="3425"/>
                    <a:pt x="1604" y="3425"/>
                    <a:pt x="1589" y="3425"/>
                  </a:cubicBezTo>
                  <a:cubicBezTo>
                    <a:pt x="1581" y="3425"/>
                    <a:pt x="1581" y="3425"/>
                    <a:pt x="1574" y="3425"/>
                  </a:cubicBezTo>
                  <a:cubicBezTo>
                    <a:pt x="1574" y="3402"/>
                    <a:pt x="1574" y="3402"/>
                    <a:pt x="1574" y="3402"/>
                  </a:cubicBezTo>
                  <a:cubicBezTo>
                    <a:pt x="1574" y="3395"/>
                    <a:pt x="1574" y="3395"/>
                    <a:pt x="1574" y="3395"/>
                  </a:cubicBezTo>
                  <a:cubicBezTo>
                    <a:pt x="1574" y="3387"/>
                    <a:pt x="1581" y="3380"/>
                    <a:pt x="1581" y="3373"/>
                  </a:cubicBezTo>
                  <a:cubicBezTo>
                    <a:pt x="1581" y="3365"/>
                    <a:pt x="1566" y="3350"/>
                    <a:pt x="1559" y="3350"/>
                  </a:cubicBezTo>
                  <a:cubicBezTo>
                    <a:pt x="1551" y="3350"/>
                    <a:pt x="1551" y="3350"/>
                    <a:pt x="1544" y="3357"/>
                  </a:cubicBezTo>
                  <a:cubicBezTo>
                    <a:pt x="1544" y="3343"/>
                    <a:pt x="1551" y="3335"/>
                    <a:pt x="1559" y="3327"/>
                  </a:cubicBezTo>
                  <a:cubicBezTo>
                    <a:pt x="1566" y="3320"/>
                    <a:pt x="1566" y="3313"/>
                    <a:pt x="1574" y="3305"/>
                  </a:cubicBezTo>
                  <a:lnTo>
                    <a:pt x="1574" y="3297"/>
                  </a:lnTo>
                  <a:cubicBezTo>
                    <a:pt x="1574" y="3297"/>
                    <a:pt x="1574" y="3297"/>
                    <a:pt x="1581" y="3297"/>
                  </a:cubicBezTo>
                  <a:cubicBezTo>
                    <a:pt x="1581" y="3297"/>
                    <a:pt x="1589" y="3297"/>
                    <a:pt x="1596" y="3297"/>
                  </a:cubicBezTo>
                  <a:cubicBezTo>
                    <a:pt x="1596" y="3297"/>
                    <a:pt x="1604" y="3297"/>
                    <a:pt x="1611" y="3297"/>
                  </a:cubicBezTo>
                  <a:cubicBezTo>
                    <a:pt x="1611" y="3290"/>
                    <a:pt x="1611" y="3283"/>
                    <a:pt x="1604" y="3283"/>
                  </a:cubicBezTo>
                  <a:cubicBezTo>
                    <a:pt x="1596" y="3275"/>
                    <a:pt x="1589" y="3275"/>
                    <a:pt x="1581" y="3275"/>
                  </a:cubicBezTo>
                  <a:cubicBezTo>
                    <a:pt x="1574" y="3267"/>
                    <a:pt x="1574" y="3260"/>
                    <a:pt x="1566" y="3260"/>
                  </a:cubicBezTo>
                  <a:cubicBezTo>
                    <a:pt x="1559" y="3253"/>
                    <a:pt x="1544" y="3260"/>
                    <a:pt x="1544" y="3245"/>
                  </a:cubicBezTo>
                  <a:cubicBezTo>
                    <a:pt x="1544" y="3237"/>
                    <a:pt x="1544" y="3230"/>
                    <a:pt x="1544" y="3223"/>
                  </a:cubicBezTo>
                  <a:cubicBezTo>
                    <a:pt x="1544" y="3208"/>
                    <a:pt x="1544" y="3208"/>
                    <a:pt x="1544" y="3193"/>
                  </a:cubicBezTo>
                  <a:cubicBezTo>
                    <a:pt x="1544" y="3185"/>
                    <a:pt x="1544" y="3185"/>
                    <a:pt x="1551" y="3178"/>
                  </a:cubicBezTo>
                  <a:cubicBezTo>
                    <a:pt x="1559" y="3148"/>
                    <a:pt x="1566" y="3133"/>
                    <a:pt x="1574" y="3110"/>
                  </a:cubicBezTo>
                  <a:cubicBezTo>
                    <a:pt x="1589" y="3088"/>
                    <a:pt x="1596" y="3080"/>
                    <a:pt x="1604" y="3065"/>
                  </a:cubicBezTo>
                  <a:cubicBezTo>
                    <a:pt x="1604" y="3050"/>
                    <a:pt x="1604" y="3043"/>
                    <a:pt x="1611" y="3035"/>
                  </a:cubicBezTo>
                  <a:cubicBezTo>
                    <a:pt x="1611" y="3028"/>
                    <a:pt x="1626" y="3020"/>
                    <a:pt x="1626" y="3005"/>
                  </a:cubicBezTo>
                  <a:cubicBezTo>
                    <a:pt x="1626" y="3005"/>
                    <a:pt x="1619" y="2998"/>
                    <a:pt x="1619" y="2990"/>
                  </a:cubicBezTo>
                  <a:cubicBezTo>
                    <a:pt x="1641" y="2990"/>
                    <a:pt x="1656" y="2983"/>
                    <a:pt x="1679" y="2983"/>
                  </a:cubicBezTo>
                  <a:cubicBezTo>
                    <a:pt x="1686" y="2983"/>
                    <a:pt x="1694" y="2975"/>
                    <a:pt x="1701" y="2975"/>
                  </a:cubicBezTo>
                  <a:cubicBezTo>
                    <a:pt x="1731" y="2968"/>
                    <a:pt x="1746" y="2968"/>
                    <a:pt x="1769" y="2960"/>
                  </a:cubicBezTo>
                  <a:cubicBezTo>
                    <a:pt x="1776" y="2960"/>
                    <a:pt x="1776" y="2953"/>
                    <a:pt x="1784" y="2953"/>
                  </a:cubicBezTo>
                  <a:cubicBezTo>
                    <a:pt x="1799" y="2953"/>
                    <a:pt x="1791" y="2968"/>
                    <a:pt x="1799" y="2983"/>
                  </a:cubicBezTo>
                  <a:cubicBezTo>
                    <a:pt x="1799" y="2998"/>
                    <a:pt x="1799" y="3005"/>
                    <a:pt x="1799" y="3020"/>
                  </a:cubicBezTo>
                  <a:cubicBezTo>
                    <a:pt x="1799" y="3043"/>
                    <a:pt x="1799" y="3050"/>
                    <a:pt x="1799" y="3073"/>
                  </a:cubicBezTo>
                  <a:cubicBezTo>
                    <a:pt x="1836" y="3065"/>
                    <a:pt x="1851" y="3043"/>
                    <a:pt x="1889" y="3028"/>
                  </a:cubicBezTo>
                  <a:cubicBezTo>
                    <a:pt x="1904" y="3020"/>
                    <a:pt x="1918" y="3020"/>
                    <a:pt x="1934" y="3013"/>
                  </a:cubicBezTo>
                  <a:cubicBezTo>
                    <a:pt x="1941" y="3005"/>
                    <a:pt x="1948" y="2998"/>
                    <a:pt x="1956" y="2990"/>
                  </a:cubicBezTo>
                  <a:cubicBezTo>
                    <a:pt x="1971" y="2990"/>
                    <a:pt x="1978" y="2990"/>
                    <a:pt x="1986" y="2990"/>
                  </a:cubicBezTo>
                  <a:cubicBezTo>
                    <a:pt x="1994" y="2990"/>
                    <a:pt x="1994" y="2990"/>
                    <a:pt x="1994" y="2990"/>
                  </a:cubicBezTo>
                  <a:cubicBezTo>
                    <a:pt x="2001" y="2990"/>
                    <a:pt x="2001" y="2990"/>
                    <a:pt x="2008" y="2990"/>
                  </a:cubicBezTo>
                  <a:cubicBezTo>
                    <a:pt x="2016" y="2990"/>
                    <a:pt x="2024" y="3005"/>
                    <a:pt x="2024" y="3013"/>
                  </a:cubicBezTo>
                  <a:close/>
                  <a:moveTo>
                    <a:pt x="1162" y="2181"/>
                  </a:moveTo>
                  <a:lnTo>
                    <a:pt x="1162" y="2181"/>
                  </a:lnTo>
                  <a:cubicBezTo>
                    <a:pt x="1162" y="2166"/>
                    <a:pt x="1162" y="2158"/>
                    <a:pt x="1154" y="2144"/>
                  </a:cubicBezTo>
                  <a:cubicBezTo>
                    <a:pt x="1154" y="2106"/>
                    <a:pt x="1124" y="2098"/>
                    <a:pt x="1094" y="2068"/>
                  </a:cubicBezTo>
                  <a:cubicBezTo>
                    <a:pt x="1087" y="2054"/>
                    <a:pt x="1064" y="2054"/>
                    <a:pt x="1064" y="2031"/>
                  </a:cubicBezTo>
                  <a:cubicBezTo>
                    <a:pt x="1064" y="2008"/>
                    <a:pt x="1087" y="1994"/>
                    <a:pt x="1087" y="1964"/>
                  </a:cubicBezTo>
                  <a:cubicBezTo>
                    <a:pt x="1087" y="1889"/>
                    <a:pt x="1087" y="1889"/>
                    <a:pt x="1087" y="1889"/>
                  </a:cubicBezTo>
                  <a:cubicBezTo>
                    <a:pt x="1087" y="1874"/>
                    <a:pt x="1072" y="1874"/>
                    <a:pt x="1072" y="1866"/>
                  </a:cubicBezTo>
                  <a:cubicBezTo>
                    <a:pt x="1072" y="1859"/>
                    <a:pt x="1079" y="1851"/>
                    <a:pt x="1079" y="1851"/>
                  </a:cubicBezTo>
                  <a:cubicBezTo>
                    <a:pt x="1162" y="1851"/>
                    <a:pt x="1207" y="1851"/>
                    <a:pt x="1289" y="1851"/>
                  </a:cubicBezTo>
                  <a:cubicBezTo>
                    <a:pt x="1297" y="1851"/>
                    <a:pt x="1304" y="1844"/>
                    <a:pt x="1304" y="1844"/>
                  </a:cubicBezTo>
                  <a:cubicBezTo>
                    <a:pt x="1312" y="1859"/>
                    <a:pt x="1319" y="1859"/>
                    <a:pt x="1327" y="1874"/>
                  </a:cubicBezTo>
                  <a:cubicBezTo>
                    <a:pt x="1327" y="1881"/>
                    <a:pt x="1327" y="1889"/>
                    <a:pt x="1334" y="1896"/>
                  </a:cubicBezTo>
                  <a:cubicBezTo>
                    <a:pt x="1342" y="1904"/>
                    <a:pt x="1357" y="1911"/>
                    <a:pt x="1364" y="1919"/>
                  </a:cubicBezTo>
                  <a:cubicBezTo>
                    <a:pt x="1371" y="1934"/>
                    <a:pt x="1371" y="1941"/>
                    <a:pt x="1379" y="1949"/>
                  </a:cubicBezTo>
                  <a:cubicBezTo>
                    <a:pt x="1379" y="1941"/>
                    <a:pt x="1379" y="1941"/>
                    <a:pt x="1379" y="1941"/>
                  </a:cubicBezTo>
                  <a:cubicBezTo>
                    <a:pt x="1379" y="1911"/>
                    <a:pt x="1379" y="1911"/>
                    <a:pt x="1379" y="1911"/>
                  </a:cubicBezTo>
                  <a:cubicBezTo>
                    <a:pt x="1379" y="1896"/>
                    <a:pt x="1379" y="1889"/>
                    <a:pt x="1387" y="1874"/>
                  </a:cubicBezTo>
                  <a:cubicBezTo>
                    <a:pt x="1401" y="1859"/>
                    <a:pt x="1409" y="1851"/>
                    <a:pt x="1409" y="1836"/>
                  </a:cubicBezTo>
                  <a:cubicBezTo>
                    <a:pt x="1409" y="1829"/>
                    <a:pt x="1409" y="1821"/>
                    <a:pt x="1401" y="1814"/>
                  </a:cubicBezTo>
                  <a:cubicBezTo>
                    <a:pt x="1401" y="1814"/>
                    <a:pt x="1394" y="1814"/>
                    <a:pt x="1394" y="1806"/>
                  </a:cubicBezTo>
                  <a:cubicBezTo>
                    <a:pt x="1394" y="1799"/>
                    <a:pt x="1394" y="1806"/>
                    <a:pt x="1394" y="1799"/>
                  </a:cubicBezTo>
                  <a:cubicBezTo>
                    <a:pt x="1394" y="1799"/>
                    <a:pt x="1394" y="1799"/>
                    <a:pt x="1394" y="1791"/>
                  </a:cubicBezTo>
                  <a:cubicBezTo>
                    <a:pt x="1394" y="1746"/>
                    <a:pt x="1371" y="1724"/>
                    <a:pt x="1342" y="1694"/>
                  </a:cubicBezTo>
                  <a:cubicBezTo>
                    <a:pt x="1342" y="1686"/>
                    <a:pt x="1342" y="1679"/>
                    <a:pt x="1349" y="1679"/>
                  </a:cubicBezTo>
                  <a:cubicBezTo>
                    <a:pt x="1371" y="1671"/>
                    <a:pt x="1387" y="1686"/>
                    <a:pt x="1401" y="1679"/>
                  </a:cubicBezTo>
                  <a:cubicBezTo>
                    <a:pt x="1409" y="1679"/>
                    <a:pt x="1409" y="1671"/>
                    <a:pt x="1409" y="1664"/>
                  </a:cubicBezTo>
                  <a:cubicBezTo>
                    <a:pt x="1431" y="1641"/>
                    <a:pt x="1431" y="1619"/>
                    <a:pt x="1439" y="1589"/>
                  </a:cubicBezTo>
                  <a:cubicBezTo>
                    <a:pt x="1469" y="1604"/>
                    <a:pt x="1477" y="1619"/>
                    <a:pt x="1506" y="1634"/>
                  </a:cubicBezTo>
                  <a:cubicBezTo>
                    <a:pt x="1514" y="1641"/>
                    <a:pt x="1521" y="1641"/>
                    <a:pt x="1529" y="1649"/>
                  </a:cubicBezTo>
                  <a:cubicBezTo>
                    <a:pt x="1536" y="1656"/>
                    <a:pt x="1529" y="1671"/>
                    <a:pt x="1536" y="1686"/>
                  </a:cubicBezTo>
                  <a:cubicBezTo>
                    <a:pt x="1536" y="1694"/>
                    <a:pt x="1544" y="1701"/>
                    <a:pt x="1551" y="1709"/>
                  </a:cubicBezTo>
                  <a:cubicBezTo>
                    <a:pt x="1551" y="1716"/>
                    <a:pt x="1559" y="1731"/>
                    <a:pt x="1574" y="1731"/>
                  </a:cubicBezTo>
                  <a:cubicBezTo>
                    <a:pt x="1581" y="1731"/>
                    <a:pt x="1581" y="1716"/>
                    <a:pt x="1596" y="1709"/>
                  </a:cubicBezTo>
                  <a:cubicBezTo>
                    <a:pt x="1619" y="1694"/>
                    <a:pt x="1634" y="1679"/>
                    <a:pt x="1656" y="1664"/>
                  </a:cubicBezTo>
                  <a:cubicBezTo>
                    <a:pt x="1679" y="1656"/>
                    <a:pt x="1686" y="1641"/>
                    <a:pt x="1709" y="1634"/>
                  </a:cubicBezTo>
                  <a:cubicBezTo>
                    <a:pt x="1724" y="1626"/>
                    <a:pt x="1754" y="1626"/>
                    <a:pt x="1754" y="1604"/>
                  </a:cubicBezTo>
                  <a:cubicBezTo>
                    <a:pt x="1754" y="1581"/>
                    <a:pt x="1724" y="1574"/>
                    <a:pt x="1701" y="1559"/>
                  </a:cubicBezTo>
                  <a:cubicBezTo>
                    <a:pt x="1709" y="1537"/>
                    <a:pt x="1724" y="1529"/>
                    <a:pt x="1739" y="1514"/>
                  </a:cubicBezTo>
                  <a:cubicBezTo>
                    <a:pt x="1746" y="1507"/>
                    <a:pt x="1754" y="1499"/>
                    <a:pt x="1761" y="1499"/>
                  </a:cubicBezTo>
                  <a:cubicBezTo>
                    <a:pt x="1776" y="1491"/>
                    <a:pt x="1791" y="1491"/>
                    <a:pt x="1799" y="1484"/>
                  </a:cubicBezTo>
                  <a:cubicBezTo>
                    <a:pt x="1814" y="1477"/>
                    <a:pt x="1814" y="1469"/>
                    <a:pt x="1821" y="1461"/>
                  </a:cubicBezTo>
                  <a:cubicBezTo>
                    <a:pt x="1821" y="1461"/>
                    <a:pt x="1829" y="1461"/>
                    <a:pt x="1836" y="1461"/>
                  </a:cubicBezTo>
                  <a:cubicBezTo>
                    <a:pt x="1844" y="1484"/>
                    <a:pt x="1844" y="1499"/>
                    <a:pt x="1844" y="1521"/>
                  </a:cubicBezTo>
                  <a:cubicBezTo>
                    <a:pt x="1851" y="1544"/>
                    <a:pt x="1851" y="1551"/>
                    <a:pt x="1866" y="1559"/>
                  </a:cubicBezTo>
                  <a:cubicBezTo>
                    <a:pt x="1866" y="1567"/>
                    <a:pt x="1874" y="1559"/>
                    <a:pt x="1881" y="1559"/>
                  </a:cubicBezTo>
                  <a:cubicBezTo>
                    <a:pt x="1934" y="1559"/>
                    <a:pt x="1964" y="1559"/>
                    <a:pt x="2001" y="1521"/>
                  </a:cubicBezTo>
                  <a:cubicBezTo>
                    <a:pt x="2024" y="1499"/>
                    <a:pt x="2054" y="1491"/>
                    <a:pt x="2054" y="1454"/>
                  </a:cubicBezTo>
                  <a:cubicBezTo>
                    <a:pt x="2054" y="1447"/>
                    <a:pt x="2046" y="1439"/>
                    <a:pt x="2046" y="1424"/>
                  </a:cubicBezTo>
                  <a:cubicBezTo>
                    <a:pt x="2046" y="1409"/>
                    <a:pt x="2061" y="1394"/>
                    <a:pt x="2068" y="1379"/>
                  </a:cubicBezTo>
                  <a:cubicBezTo>
                    <a:pt x="2076" y="1364"/>
                    <a:pt x="2076" y="1357"/>
                    <a:pt x="2083" y="1342"/>
                  </a:cubicBezTo>
                  <a:cubicBezTo>
                    <a:pt x="2091" y="1334"/>
                    <a:pt x="2106" y="1334"/>
                    <a:pt x="2106" y="1319"/>
                  </a:cubicBezTo>
                  <a:cubicBezTo>
                    <a:pt x="2106" y="1289"/>
                    <a:pt x="2091" y="1282"/>
                    <a:pt x="2076" y="1259"/>
                  </a:cubicBezTo>
                  <a:cubicBezTo>
                    <a:pt x="2076" y="1252"/>
                    <a:pt x="2068" y="1252"/>
                    <a:pt x="2068" y="1244"/>
                  </a:cubicBezTo>
                  <a:cubicBezTo>
                    <a:pt x="2068" y="1207"/>
                    <a:pt x="2106" y="1192"/>
                    <a:pt x="2136" y="1169"/>
                  </a:cubicBezTo>
                  <a:cubicBezTo>
                    <a:pt x="2166" y="1147"/>
                    <a:pt x="2188" y="1139"/>
                    <a:pt x="2226" y="1139"/>
                  </a:cubicBezTo>
                  <a:cubicBezTo>
                    <a:pt x="2263" y="1132"/>
                    <a:pt x="2286" y="1132"/>
                    <a:pt x="2316" y="1117"/>
                  </a:cubicBezTo>
                  <a:cubicBezTo>
                    <a:pt x="2331" y="1102"/>
                    <a:pt x="2323" y="1079"/>
                    <a:pt x="2338" y="1064"/>
                  </a:cubicBezTo>
                  <a:cubicBezTo>
                    <a:pt x="2346" y="1057"/>
                    <a:pt x="2361" y="1064"/>
                    <a:pt x="2376" y="1064"/>
                  </a:cubicBezTo>
                  <a:cubicBezTo>
                    <a:pt x="2398" y="1064"/>
                    <a:pt x="2413" y="1064"/>
                    <a:pt x="2428" y="1064"/>
                  </a:cubicBezTo>
                  <a:cubicBezTo>
                    <a:pt x="2443" y="1072"/>
                    <a:pt x="2443" y="1079"/>
                    <a:pt x="2458" y="1079"/>
                  </a:cubicBezTo>
                  <a:cubicBezTo>
                    <a:pt x="2481" y="1079"/>
                    <a:pt x="2488" y="1049"/>
                    <a:pt x="2511" y="1049"/>
                  </a:cubicBezTo>
                  <a:cubicBezTo>
                    <a:pt x="2526" y="1049"/>
                    <a:pt x="2526" y="1064"/>
                    <a:pt x="2533" y="1072"/>
                  </a:cubicBezTo>
                  <a:cubicBezTo>
                    <a:pt x="2541" y="1102"/>
                    <a:pt x="2548" y="1132"/>
                    <a:pt x="2578" y="1132"/>
                  </a:cubicBezTo>
                  <a:cubicBezTo>
                    <a:pt x="2601" y="1132"/>
                    <a:pt x="2608" y="1117"/>
                    <a:pt x="2623" y="1094"/>
                  </a:cubicBezTo>
                  <a:cubicBezTo>
                    <a:pt x="2646" y="1102"/>
                    <a:pt x="2660" y="1102"/>
                    <a:pt x="2683" y="1102"/>
                  </a:cubicBezTo>
                  <a:cubicBezTo>
                    <a:pt x="2683" y="1109"/>
                    <a:pt x="2690" y="1117"/>
                    <a:pt x="2690" y="1124"/>
                  </a:cubicBezTo>
                  <a:cubicBezTo>
                    <a:pt x="2690" y="1162"/>
                    <a:pt x="2660" y="1177"/>
                    <a:pt x="2660" y="1214"/>
                  </a:cubicBezTo>
                  <a:cubicBezTo>
                    <a:pt x="2660" y="1237"/>
                    <a:pt x="2676" y="1244"/>
                    <a:pt x="2690" y="1267"/>
                  </a:cubicBezTo>
                  <a:cubicBezTo>
                    <a:pt x="2713" y="1304"/>
                    <a:pt x="2728" y="1327"/>
                    <a:pt x="2743" y="1372"/>
                  </a:cubicBezTo>
                  <a:cubicBezTo>
                    <a:pt x="2758" y="1402"/>
                    <a:pt x="2780" y="1417"/>
                    <a:pt x="2803" y="1447"/>
                  </a:cubicBezTo>
                  <a:cubicBezTo>
                    <a:pt x="2825" y="1469"/>
                    <a:pt x="2840" y="1484"/>
                    <a:pt x="2870" y="1499"/>
                  </a:cubicBezTo>
                  <a:cubicBezTo>
                    <a:pt x="2900" y="1514"/>
                    <a:pt x="2923" y="1521"/>
                    <a:pt x="2968" y="1529"/>
                  </a:cubicBezTo>
                  <a:cubicBezTo>
                    <a:pt x="3013" y="1537"/>
                    <a:pt x="3043" y="1544"/>
                    <a:pt x="3095" y="1551"/>
                  </a:cubicBezTo>
                  <a:cubicBezTo>
                    <a:pt x="3110" y="1551"/>
                    <a:pt x="3118" y="1559"/>
                    <a:pt x="3133" y="1559"/>
                  </a:cubicBezTo>
                  <a:cubicBezTo>
                    <a:pt x="3170" y="1559"/>
                    <a:pt x="3193" y="1544"/>
                    <a:pt x="3215" y="1521"/>
                  </a:cubicBezTo>
                  <a:cubicBezTo>
                    <a:pt x="3230" y="1514"/>
                    <a:pt x="3237" y="1507"/>
                    <a:pt x="3245" y="1499"/>
                  </a:cubicBezTo>
                  <a:cubicBezTo>
                    <a:pt x="3267" y="1477"/>
                    <a:pt x="3275" y="1454"/>
                    <a:pt x="3297" y="1424"/>
                  </a:cubicBezTo>
                  <a:cubicBezTo>
                    <a:pt x="3342" y="1424"/>
                    <a:pt x="3365" y="1424"/>
                    <a:pt x="3402" y="1424"/>
                  </a:cubicBezTo>
                  <a:cubicBezTo>
                    <a:pt x="3447" y="1424"/>
                    <a:pt x="3477" y="1439"/>
                    <a:pt x="3500" y="1477"/>
                  </a:cubicBezTo>
                  <a:cubicBezTo>
                    <a:pt x="3507" y="1491"/>
                    <a:pt x="3507" y="1499"/>
                    <a:pt x="3515" y="1514"/>
                  </a:cubicBezTo>
                  <a:cubicBezTo>
                    <a:pt x="3530" y="1551"/>
                    <a:pt x="3545" y="1581"/>
                    <a:pt x="3545" y="1626"/>
                  </a:cubicBezTo>
                  <a:cubicBezTo>
                    <a:pt x="3545" y="1656"/>
                    <a:pt x="3537" y="1671"/>
                    <a:pt x="3522" y="1694"/>
                  </a:cubicBezTo>
                  <a:cubicBezTo>
                    <a:pt x="3507" y="1724"/>
                    <a:pt x="3500" y="1746"/>
                    <a:pt x="3477" y="1769"/>
                  </a:cubicBezTo>
                  <a:cubicBezTo>
                    <a:pt x="3470" y="1791"/>
                    <a:pt x="3455" y="1799"/>
                    <a:pt x="3440" y="1821"/>
                  </a:cubicBezTo>
                  <a:cubicBezTo>
                    <a:pt x="3425" y="1851"/>
                    <a:pt x="3402" y="1874"/>
                    <a:pt x="3372" y="1874"/>
                  </a:cubicBezTo>
                  <a:cubicBezTo>
                    <a:pt x="3350" y="1874"/>
                    <a:pt x="3335" y="1859"/>
                    <a:pt x="3313" y="1859"/>
                  </a:cubicBezTo>
                  <a:cubicBezTo>
                    <a:pt x="3305" y="1859"/>
                    <a:pt x="3297" y="1866"/>
                    <a:pt x="3283" y="1866"/>
                  </a:cubicBezTo>
                  <a:cubicBezTo>
                    <a:pt x="3283" y="1889"/>
                    <a:pt x="3283" y="1889"/>
                    <a:pt x="3283" y="1889"/>
                  </a:cubicBezTo>
                  <a:cubicBezTo>
                    <a:pt x="3283" y="1896"/>
                    <a:pt x="3290" y="1904"/>
                    <a:pt x="3297" y="1911"/>
                  </a:cubicBezTo>
                  <a:cubicBezTo>
                    <a:pt x="3305" y="1941"/>
                    <a:pt x="3305" y="1956"/>
                    <a:pt x="3327" y="1979"/>
                  </a:cubicBezTo>
                  <a:cubicBezTo>
                    <a:pt x="3342" y="1994"/>
                    <a:pt x="3372" y="2001"/>
                    <a:pt x="3402" y="2001"/>
                  </a:cubicBezTo>
                  <a:cubicBezTo>
                    <a:pt x="3447" y="2001"/>
                    <a:pt x="3470" y="1986"/>
                    <a:pt x="3515" y="1986"/>
                  </a:cubicBezTo>
                  <a:cubicBezTo>
                    <a:pt x="3530" y="1986"/>
                    <a:pt x="3537" y="2001"/>
                    <a:pt x="3545" y="2001"/>
                  </a:cubicBezTo>
                  <a:cubicBezTo>
                    <a:pt x="3575" y="2008"/>
                    <a:pt x="3597" y="2024"/>
                    <a:pt x="3627" y="2024"/>
                  </a:cubicBezTo>
                  <a:cubicBezTo>
                    <a:pt x="3657" y="2024"/>
                    <a:pt x="3680" y="2008"/>
                    <a:pt x="3710" y="2001"/>
                  </a:cubicBezTo>
                  <a:cubicBezTo>
                    <a:pt x="3702" y="2024"/>
                    <a:pt x="3695" y="2031"/>
                    <a:pt x="3680" y="2054"/>
                  </a:cubicBezTo>
                  <a:cubicBezTo>
                    <a:pt x="3650" y="2084"/>
                    <a:pt x="3635" y="2114"/>
                    <a:pt x="3627" y="2151"/>
                  </a:cubicBezTo>
                  <a:cubicBezTo>
                    <a:pt x="3657" y="2166"/>
                    <a:pt x="3680" y="2173"/>
                    <a:pt x="3710" y="2166"/>
                  </a:cubicBezTo>
                  <a:cubicBezTo>
                    <a:pt x="3717" y="2181"/>
                    <a:pt x="3717" y="2181"/>
                    <a:pt x="3717" y="2181"/>
                  </a:cubicBezTo>
                  <a:cubicBezTo>
                    <a:pt x="3710" y="2196"/>
                    <a:pt x="3702" y="2203"/>
                    <a:pt x="3702" y="2218"/>
                  </a:cubicBezTo>
                  <a:cubicBezTo>
                    <a:pt x="3702" y="2233"/>
                    <a:pt x="3717" y="2241"/>
                    <a:pt x="3725" y="2241"/>
                  </a:cubicBezTo>
                  <a:cubicBezTo>
                    <a:pt x="3755" y="2248"/>
                    <a:pt x="3777" y="2248"/>
                    <a:pt x="3807" y="2248"/>
                  </a:cubicBezTo>
                  <a:cubicBezTo>
                    <a:pt x="3807" y="2263"/>
                    <a:pt x="3807" y="2263"/>
                    <a:pt x="3807" y="2263"/>
                  </a:cubicBezTo>
                  <a:cubicBezTo>
                    <a:pt x="3792" y="2271"/>
                    <a:pt x="3785" y="2278"/>
                    <a:pt x="3770" y="2286"/>
                  </a:cubicBezTo>
                  <a:cubicBezTo>
                    <a:pt x="3755" y="2301"/>
                    <a:pt x="3740" y="2308"/>
                    <a:pt x="3740" y="2331"/>
                  </a:cubicBezTo>
                  <a:cubicBezTo>
                    <a:pt x="3740" y="2338"/>
                    <a:pt x="3747" y="2346"/>
                    <a:pt x="3747" y="2353"/>
                  </a:cubicBezTo>
                  <a:cubicBezTo>
                    <a:pt x="3755" y="2368"/>
                    <a:pt x="3755" y="2383"/>
                    <a:pt x="3762" y="2391"/>
                  </a:cubicBezTo>
                  <a:cubicBezTo>
                    <a:pt x="3770" y="2398"/>
                    <a:pt x="3785" y="2398"/>
                    <a:pt x="3792" y="2398"/>
                  </a:cubicBezTo>
                  <a:cubicBezTo>
                    <a:pt x="3822" y="2413"/>
                    <a:pt x="3837" y="2413"/>
                    <a:pt x="3867" y="2428"/>
                  </a:cubicBezTo>
                  <a:cubicBezTo>
                    <a:pt x="3852" y="2451"/>
                    <a:pt x="3830" y="2458"/>
                    <a:pt x="3830" y="2481"/>
                  </a:cubicBezTo>
                  <a:cubicBezTo>
                    <a:pt x="3830" y="2496"/>
                    <a:pt x="3837" y="2503"/>
                    <a:pt x="3837" y="2526"/>
                  </a:cubicBezTo>
                  <a:cubicBezTo>
                    <a:pt x="3837" y="2541"/>
                    <a:pt x="3822" y="2548"/>
                    <a:pt x="3815" y="2556"/>
                  </a:cubicBezTo>
                  <a:cubicBezTo>
                    <a:pt x="3807" y="2578"/>
                    <a:pt x="3815" y="2593"/>
                    <a:pt x="3815" y="2608"/>
                  </a:cubicBezTo>
                  <a:cubicBezTo>
                    <a:pt x="3807" y="2616"/>
                    <a:pt x="3800" y="2616"/>
                    <a:pt x="3792" y="2616"/>
                  </a:cubicBezTo>
                  <a:cubicBezTo>
                    <a:pt x="3762" y="2616"/>
                    <a:pt x="3747" y="2608"/>
                    <a:pt x="3717" y="2608"/>
                  </a:cubicBezTo>
                  <a:cubicBezTo>
                    <a:pt x="3710" y="2631"/>
                    <a:pt x="3702" y="2646"/>
                    <a:pt x="3695" y="2668"/>
                  </a:cubicBezTo>
                  <a:cubicBezTo>
                    <a:pt x="3695" y="2676"/>
                    <a:pt x="3695" y="2683"/>
                    <a:pt x="3687" y="2690"/>
                  </a:cubicBezTo>
                  <a:cubicBezTo>
                    <a:pt x="3687" y="2698"/>
                    <a:pt x="3680" y="2698"/>
                    <a:pt x="3672" y="2698"/>
                  </a:cubicBezTo>
                  <a:cubicBezTo>
                    <a:pt x="3665" y="2713"/>
                    <a:pt x="3657" y="2720"/>
                    <a:pt x="3642" y="2736"/>
                  </a:cubicBezTo>
                  <a:cubicBezTo>
                    <a:pt x="3620" y="2758"/>
                    <a:pt x="3620" y="2780"/>
                    <a:pt x="3605" y="2810"/>
                  </a:cubicBezTo>
                  <a:cubicBezTo>
                    <a:pt x="3582" y="2848"/>
                    <a:pt x="3582" y="2870"/>
                    <a:pt x="3545" y="2900"/>
                  </a:cubicBezTo>
                  <a:cubicBezTo>
                    <a:pt x="3537" y="2900"/>
                    <a:pt x="3530" y="2908"/>
                    <a:pt x="3522" y="2908"/>
                  </a:cubicBezTo>
                  <a:cubicBezTo>
                    <a:pt x="3515" y="2908"/>
                    <a:pt x="3515" y="2908"/>
                    <a:pt x="3507" y="2908"/>
                  </a:cubicBezTo>
                  <a:cubicBezTo>
                    <a:pt x="3500" y="2915"/>
                    <a:pt x="3500" y="2930"/>
                    <a:pt x="3500" y="2938"/>
                  </a:cubicBezTo>
                  <a:cubicBezTo>
                    <a:pt x="3492" y="2953"/>
                    <a:pt x="3485" y="2960"/>
                    <a:pt x="3485" y="2983"/>
                  </a:cubicBezTo>
                  <a:cubicBezTo>
                    <a:pt x="3485" y="2990"/>
                    <a:pt x="3492" y="2990"/>
                    <a:pt x="3500" y="2998"/>
                  </a:cubicBezTo>
                  <a:cubicBezTo>
                    <a:pt x="3500" y="3005"/>
                    <a:pt x="3515" y="3013"/>
                    <a:pt x="3515" y="3028"/>
                  </a:cubicBezTo>
                  <a:cubicBezTo>
                    <a:pt x="3515" y="3043"/>
                    <a:pt x="3500" y="3058"/>
                    <a:pt x="3500" y="3073"/>
                  </a:cubicBezTo>
                  <a:cubicBezTo>
                    <a:pt x="3492" y="3095"/>
                    <a:pt x="3485" y="3110"/>
                    <a:pt x="3470" y="3125"/>
                  </a:cubicBezTo>
                  <a:cubicBezTo>
                    <a:pt x="3462" y="3125"/>
                    <a:pt x="3462" y="3133"/>
                    <a:pt x="3462" y="3133"/>
                  </a:cubicBezTo>
                  <a:cubicBezTo>
                    <a:pt x="3447" y="3148"/>
                    <a:pt x="3432" y="3148"/>
                    <a:pt x="3425" y="3163"/>
                  </a:cubicBezTo>
                  <a:cubicBezTo>
                    <a:pt x="3417" y="3185"/>
                    <a:pt x="3417" y="3200"/>
                    <a:pt x="3410" y="3223"/>
                  </a:cubicBezTo>
                  <a:cubicBezTo>
                    <a:pt x="3395" y="3253"/>
                    <a:pt x="3380" y="3267"/>
                    <a:pt x="3365" y="3297"/>
                  </a:cubicBezTo>
                  <a:cubicBezTo>
                    <a:pt x="3350" y="3343"/>
                    <a:pt x="3350" y="3365"/>
                    <a:pt x="3342" y="3410"/>
                  </a:cubicBezTo>
                  <a:cubicBezTo>
                    <a:pt x="3335" y="3432"/>
                    <a:pt x="3335" y="3447"/>
                    <a:pt x="3327" y="3470"/>
                  </a:cubicBezTo>
                  <a:cubicBezTo>
                    <a:pt x="3320" y="3515"/>
                    <a:pt x="3320" y="3545"/>
                    <a:pt x="3305" y="3582"/>
                  </a:cubicBezTo>
                  <a:cubicBezTo>
                    <a:pt x="3297" y="3612"/>
                    <a:pt x="3275" y="3620"/>
                    <a:pt x="3260" y="3642"/>
                  </a:cubicBezTo>
                  <a:cubicBezTo>
                    <a:pt x="3237" y="3695"/>
                    <a:pt x="3237" y="3725"/>
                    <a:pt x="3237" y="3777"/>
                  </a:cubicBezTo>
                  <a:cubicBezTo>
                    <a:pt x="3237" y="3815"/>
                    <a:pt x="3230" y="3837"/>
                    <a:pt x="3223" y="3867"/>
                  </a:cubicBezTo>
                  <a:cubicBezTo>
                    <a:pt x="3223" y="3882"/>
                    <a:pt x="3215" y="3897"/>
                    <a:pt x="3215" y="3912"/>
                  </a:cubicBezTo>
                  <a:cubicBezTo>
                    <a:pt x="3215" y="3935"/>
                    <a:pt x="3237" y="3935"/>
                    <a:pt x="3237" y="3957"/>
                  </a:cubicBezTo>
                  <a:cubicBezTo>
                    <a:pt x="3237" y="3995"/>
                    <a:pt x="3230" y="4017"/>
                    <a:pt x="3230" y="4062"/>
                  </a:cubicBezTo>
                  <a:cubicBezTo>
                    <a:pt x="3230" y="4122"/>
                    <a:pt x="3230" y="4122"/>
                    <a:pt x="3230" y="4122"/>
                  </a:cubicBezTo>
                  <a:cubicBezTo>
                    <a:pt x="3230" y="4144"/>
                    <a:pt x="3237" y="4152"/>
                    <a:pt x="3237" y="4174"/>
                  </a:cubicBezTo>
                  <a:cubicBezTo>
                    <a:pt x="3237" y="4182"/>
                    <a:pt x="3230" y="4189"/>
                    <a:pt x="3223" y="4197"/>
                  </a:cubicBezTo>
                  <a:cubicBezTo>
                    <a:pt x="3207" y="4212"/>
                    <a:pt x="3200" y="4219"/>
                    <a:pt x="3185" y="4227"/>
                  </a:cubicBezTo>
                  <a:cubicBezTo>
                    <a:pt x="3170" y="4242"/>
                    <a:pt x="3170" y="4257"/>
                    <a:pt x="3163" y="4279"/>
                  </a:cubicBezTo>
                  <a:cubicBezTo>
                    <a:pt x="3155" y="4309"/>
                    <a:pt x="3163" y="4324"/>
                    <a:pt x="3148" y="4354"/>
                  </a:cubicBezTo>
                  <a:cubicBezTo>
                    <a:pt x="3140" y="4377"/>
                    <a:pt x="3133" y="4384"/>
                    <a:pt x="3118" y="4407"/>
                  </a:cubicBezTo>
                  <a:cubicBezTo>
                    <a:pt x="3125" y="4429"/>
                    <a:pt x="3125" y="4429"/>
                    <a:pt x="3125" y="4429"/>
                  </a:cubicBezTo>
                  <a:cubicBezTo>
                    <a:pt x="3110" y="4459"/>
                    <a:pt x="3080" y="4466"/>
                    <a:pt x="3073" y="4504"/>
                  </a:cubicBezTo>
                  <a:cubicBezTo>
                    <a:pt x="3073" y="4519"/>
                    <a:pt x="3073" y="4526"/>
                    <a:pt x="3073" y="4542"/>
                  </a:cubicBezTo>
                  <a:cubicBezTo>
                    <a:pt x="3065" y="4534"/>
                    <a:pt x="3058" y="4526"/>
                    <a:pt x="3050" y="4519"/>
                  </a:cubicBezTo>
                  <a:cubicBezTo>
                    <a:pt x="3020" y="4519"/>
                    <a:pt x="2998" y="4519"/>
                    <a:pt x="2975" y="4504"/>
                  </a:cubicBezTo>
                  <a:cubicBezTo>
                    <a:pt x="2983" y="4466"/>
                    <a:pt x="2983" y="4466"/>
                    <a:pt x="2983" y="4466"/>
                  </a:cubicBezTo>
                  <a:cubicBezTo>
                    <a:pt x="2975" y="4444"/>
                    <a:pt x="2953" y="4437"/>
                    <a:pt x="2930" y="4429"/>
                  </a:cubicBezTo>
                  <a:cubicBezTo>
                    <a:pt x="2915" y="4422"/>
                    <a:pt x="2900" y="4422"/>
                    <a:pt x="2885" y="4414"/>
                  </a:cubicBezTo>
                  <a:cubicBezTo>
                    <a:pt x="2870" y="4414"/>
                    <a:pt x="2863" y="4399"/>
                    <a:pt x="2848" y="4399"/>
                  </a:cubicBezTo>
                  <a:cubicBezTo>
                    <a:pt x="2818" y="4399"/>
                    <a:pt x="2810" y="4422"/>
                    <a:pt x="2788" y="4444"/>
                  </a:cubicBezTo>
                  <a:cubicBezTo>
                    <a:pt x="2766" y="4459"/>
                    <a:pt x="2750" y="4474"/>
                    <a:pt x="2743" y="4504"/>
                  </a:cubicBezTo>
                  <a:cubicBezTo>
                    <a:pt x="2736" y="4512"/>
                    <a:pt x="2736" y="4512"/>
                    <a:pt x="2736" y="4526"/>
                  </a:cubicBezTo>
                  <a:cubicBezTo>
                    <a:pt x="2736" y="4534"/>
                    <a:pt x="2743" y="4542"/>
                    <a:pt x="2750" y="4542"/>
                  </a:cubicBezTo>
                  <a:cubicBezTo>
                    <a:pt x="2766" y="4556"/>
                    <a:pt x="2780" y="4564"/>
                    <a:pt x="2803" y="4572"/>
                  </a:cubicBezTo>
                  <a:cubicBezTo>
                    <a:pt x="2818" y="4572"/>
                    <a:pt x="2833" y="4579"/>
                    <a:pt x="2833" y="4594"/>
                  </a:cubicBezTo>
                  <a:cubicBezTo>
                    <a:pt x="2833" y="4624"/>
                    <a:pt x="2803" y="4631"/>
                    <a:pt x="2803" y="4654"/>
                  </a:cubicBezTo>
                  <a:cubicBezTo>
                    <a:pt x="2803" y="4669"/>
                    <a:pt x="2810" y="4669"/>
                    <a:pt x="2818" y="4676"/>
                  </a:cubicBezTo>
                  <a:cubicBezTo>
                    <a:pt x="2825" y="4676"/>
                    <a:pt x="2818" y="4684"/>
                    <a:pt x="2825" y="4691"/>
                  </a:cubicBezTo>
                  <a:cubicBezTo>
                    <a:pt x="2803" y="4699"/>
                    <a:pt x="2795" y="4721"/>
                    <a:pt x="2773" y="4721"/>
                  </a:cubicBezTo>
                  <a:cubicBezTo>
                    <a:pt x="2766" y="4721"/>
                    <a:pt x="2758" y="4714"/>
                    <a:pt x="2743" y="4714"/>
                  </a:cubicBezTo>
                  <a:cubicBezTo>
                    <a:pt x="2720" y="4714"/>
                    <a:pt x="2720" y="4736"/>
                    <a:pt x="2713" y="4759"/>
                  </a:cubicBezTo>
                  <a:cubicBezTo>
                    <a:pt x="2706" y="4789"/>
                    <a:pt x="2706" y="4804"/>
                    <a:pt x="2690" y="4826"/>
                  </a:cubicBezTo>
                  <a:cubicBezTo>
                    <a:pt x="2660" y="4871"/>
                    <a:pt x="2623" y="4879"/>
                    <a:pt x="2571" y="4894"/>
                  </a:cubicBezTo>
                  <a:cubicBezTo>
                    <a:pt x="2541" y="4901"/>
                    <a:pt x="2518" y="4909"/>
                    <a:pt x="2488" y="4924"/>
                  </a:cubicBezTo>
                  <a:cubicBezTo>
                    <a:pt x="2443" y="4939"/>
                    <a:pt x="2413" y="4946"/>
                    <a:pt x="2383" y="4976"/>
                  </a:cubicBezTo>
                  <a:cubicBezTo>
                    <a:pt x="2346" y="5014"/>
                    <a:pt x="2338" y="5059"/>
                    <a:pt x="2338" y="4991"/>
                  </a:cubicBezTo>
                  <a:cubicBezTo>
                    <a:pt x="2338" y="4961"/>
                    <a:pt x="2331" y="4946"/>
                    <a:pt x="2308" y="4939"/>
                  </a:cubicBezTo>
                  <a:cubicBezTo>
                    <a:pt x="2323" y="4916"/>
                    <a:pt x="2346" y="4909"/>
                    <a:pt x="2368" y="4894"/>
                  </a:cubicBezTo>
                  <a:cubicBezTo>
                    <a:pt x="2391" y="4879"/>
                    <a:pt x="2398" y="4864"/>
                    <a:pt x="2406" y="4834"/>
                  </a:cubicBezTo>
                  <a:cubicBezTo>
                    <a:pt x="2413" y="4819"/>
                    <a:pt x="2421" y="4804"/>
                    <a:pt x="2421" y="4789"/>
                  </a:cubicBezTo>
                  <a:cubicBezTo>
                    <a:pt x="2421" y="4766"/>
                    <a:pt x="2421" y="4759"/>
                    <a:pt x="2421" y="4744"/>
                  </a:cubicBezTo>
                  <a:cubicBezTo>
                    <a:pt x="2421" y="4721"/>
                    <a:pt x="2458" y="4721"/>
                    <a:pt x="2458" y="4699"/>
                  </a:cubicBezTo>
                  <a:cubicBezTo>
                    <a:pt x="2458" y="4676"/>
                    <a:pt x="2451" y="4661"/>
                    <a:pt x="2451" y="4631"/>
                  </a:cubicBezTo>
                  <a:cubicBezTo>
                    <a:pt x="2458" y="4616"/>
                    <a:pt x="2473" y="4609"/>
                    <a:pt x="2473" y="4594"/>
                  </a:cubicBezTo>
                  <a:cubicBezTo>
                    <a:pt x="2473" y="4572"/>
                    <a:pt x="2466" y="4556"/>
                    <a:pt x="2458" y="4534"/>
                  </a:cubicBezTo>
                  <a:cubicBezTo>
                    <a:pt x="2451" y="4512"/>
                    <a:pt x="2451" y="4504"/>
                    <a:pt x="2443" y="4482"/>
                  </a:cubicBezTo>
                  <a:cubicBezTo>
                    <a:pt x="2436" y="4474"/>
                    <a:pt x="2428" y="4474"/>
                    <a:pt x="2421" y="4459"/>
                  </a:cubicBezTo>
                  <a:cubicBezTo>
                    <a:pt x="2413" y="4452"/>
                    <a:pt x="2413" y="4444"/>
                    <a:pt x="2398" y="4437"/>
                  </a:cubicBezTo>
                  <a:cubicBezTo>
                    <a:pt x="2391" y="4429"/>
                    <a:pt x="2383" y="4429"/>
                    <a:pt x="2376" y="4422"/>
                  </a:cubicBezTo>
                  <a:cubicBezTo>
                    <a:pt x="2368" y="4422"/>
                    <a:pt x="2368" y="4407"/>
                    <a:pt x="2368" y="4399"/>
                  </a:cubicBezTo>
                  <a:cubicBezTo>
                    <a:pt x="2361" y="4392"/>
                    <a:pt x="2361" y="4384"/>
                    <a:pt x="2361" y="4377"/>
                  </a:cubicBezTo>
                  <a:cubicBezTo>
                    <a:pt x="2361" y="4309"/>
                    <a:pt x="2361" y="4309"/>
                    <a:pt x="2361" y="4309"/>
                  </a:cubicBezTo>
                  <a:cubicBezTo>
                    <a:pt x="2331" y="4309"/>
                    <a:pt x="2316" y="4317"/>
                    <a:pt x="2293" y="4302"/>
                  </a:cubicBezTo>
                  <a:cubicBezTo>
                    <a:pt x="2286" y="4302"/>
                    <a:pt x="2278" y="4302"/>
                    <a:pt x="2278" y="4302"/>
                  </a:cubicBezTo>
                  <a:cubicBezTo>
                    <a:pt x="2271" y="4294"/>
                    <a:pt x="2271" y="4287"/>
                    <a:pt x="2271" y="4272"/>
                  </a:cubicBezTo>
                  <a:cubicBezTo>
                    <a:pt x="2271" y="4249"/>
                    <a:pt x="2293" y="4234"/>
                    <a:pt x="2316" y="4227"/>
                  </a:cubicBezTo>
                  <a:cubicBezTo>
                    <a:pt x="2323" y="4219"/>
                    <a:pt x="2331" y="4204"/>
                    <a:pt x="2353" y="4204"/>
                  </a:cubicBezTo>
                  <a:cubicBezTo>
                    <a:pt x="2361" y="4204"/>
                    <a:pt x="2361" y="4219"/>
                    <a:pt x="2368" y="4227"/>
                  </a:cubicBezTo>
                  <a:cubicBezTo>
                    <a:pt x="2376" y="4242"/>
                    <a:pt x="2383" y="4249"/>
                    <a:pt x="2383" y="4257"/>
                  </a:cubicBezTo>
                  <a:cubicBezTo>
                    <a:pt x="2383" y="4272"/>
                    <a:pt x="2376" y="4279"/>
                    <a:pt x="2376" y="4294"/>
                  </a:cubicBezTo>
                  <a:cubicBezTo>
                    <a:pt x="2406" y="4279"/>
                    <a:pt x="2436" y="4287"/>
                    <a:pt x="2451" y="4257"/>
                  </a:cubicBezTo>
                  <a:cubicBezTo>
                    <a:pt x="2473" y="4227"/>
                    <a:pt x="2466" y="4204"/>
                    <a:pt x="2488" y="4174"/>
                  </a:cubicBezTo>
                  <a:cubicBezTo>
                    <a:pt x="2488" y="4159"/>
                    <a:pt x="2503" y="4159"/>
                    <a:pt x="2503" y="4152"/>
                  </a:cubicBezTo>
                  <a:cubicBezTo>
                    <a:pt x="2503" y="4137"/>
                    <a:pt x="2488" y="4122"/>
                    <a:pt x="2481" y="4114"/>
                  </a:cubicBezTo>
                  <a:cubicBezTo>
                    <a:pt x="2473" y="4107"/>
                    <a:pt x="2466" y="4092"/>
                    <a:pt x="2451" y="4092"/>
                  </a:cubicBezTo>
                  <a:cubicBezTo>
                    <a:pt x="2436" y="4084"/>
                    <a:pt x="2428" y="4092"/>
                    <a:pt x="2413" y="4084"/>
                  </a:cubicBezTo>
                  <a:cubicBezTo>
                    <a:pt x="2413" y="4084"/>
                    <a:pt x="2406" y="4077"/>
                    <a:pt x="2406" y="4069"/>
                  </a:cubicBezTo>
                  <a:cubicBezTo>
                    <a:pt x="2383" y="4062"/>
                    <a:pt x="2376" y="4054"/>
                    <a:pt x="2368" y="4032"/>
                  </a:cubicBezTo>
                  <a:cubicBezTo>
                    <a:pt x="2361" y="4032"/>
                    <a:pt x="2361" y="4032"/>
                    <a:pt x="2353" y="4032"/>
                  </a:cubicBezTo>
                  <a:cubicBezTo>
                    <a:pt x="2338" y="4039"/>
                    <a:pt x="2338" y="4047"/>
                    <a:pt x="2323" y="4054"/>
                  </a:cubicBezTo>
                  <a:cubicBezTo>
                    <a:pt x="2293" y="4069"/>
                    <a:pt x="2263" y="4077"/>
                    <a:pt x="2263" y="4114"/>
                  </a:cubicBezTo>
                  <a:cubicBezTo>
                    <a:pt x="2263" y="4129"/>
                    <a:pt x="2278" y="4137"/>
                    <a:pt x="2278" y="4152"/>
                  </a:cubicBezTo>
                  <a:cubicBezTo>
                    <a:pt x="2278" y="4167"/>
                    <a:pt x="2263" y="4174"/>
                    <a:pt x="2256" y="4197"/>
                  </a:cubicBezTo>
                  <a:cubicBezTo>
                    <a:pt x="2256" y="4204"/>
                    <a:pt x="2256" y="4212"/>
                    <a:pt x="2256" y="4219"/>
                  </a:cubicBezTo>
                  <a:cubicBezTo>
                    <a:pt x="2248" y="4242"/>
                    <a:pt x="2233" y="4257"/>
                    <a:pt x="2218" y="4279"/>
                  </a:cubicBezTo>
                  <a:cubicBezTo>
                    <a:pt x="2211" y="4302"/>
                    <a:pt x="2203" y="4309"/>
                    <a:pt x="2196" y="4332"/>
                  </a:cubicBezTo>
                  <a:cubicBezTo>
                    <a:pt x="2196" y="4339"/>
                    <a:pt x="2196" y="4354"/>
                    <a:pt x="2196" y="4369"/>
                  </a:cubicBezTo>
                  <a:cubicBezTo>
                    <a:pt x="2188" y="4392"/>
                    <a:pt x="2173" y="4414"/>
                    <a:pt x="2173" y="4444"/>
                  </a:cubicBezTo>
                  <a:cubicBezTo>
                    <a:pt x="2173" y="4459"/>
                    <a:pt x="2181" y="4474"/>
                    <a:pt x="2188" y="4489"/>
                  </a:cubicBezTo>
                  <a:cubicBezTo>
                    <a:pt x="2196" y="4526"/>
                    <a:pt x="2196" y="4549"/>
                    <a:pt x="2203" y="4594"/>
                  </a:cubicBezTo>
                  <a:cubicBezTo>
                    <a:pt x="2203" y="4616"/>
                    <a:pt x="2226" y="4631"/>
                    <a:pt x="2248" y="4646"/>
                  </a:cubicBezTo>
                  <a:cubicBezTo>
                    <a:pt x="2256" y="4654"/>
                    <a:pt x="2256" y="4669"/>
                    <a:pt x="2263" y="4669"/>
                  </a:cubicBezTo>
                  <a:cubicBezTo>
                    <a:pt x="2271" y="4676"/>
                    <a:pt x="2286" y="4676"/>
                    <a:pt x="2293" y="4684"/>
                  </a:cubicBezTo>
                  <a:cubicBezTo>
                    <a:pt x="2301" y="4691"/>
                    <a:pt x="2293" y="4699"/>
                    <a:pt x="2301" y="4706"/>
                  </a:cubicBezTo>
                  <a:cubicBezTo>
                    <a:pt x="2301" y="4714"/>
                    <a:pt x="2308" y="4721"/>
                    <a:pt x="2308" y="4729"/>
                  </a:cubicBezTo>
                  <a:cubicBezTo>
                    <a:pt x="2308" y="4751"/>
                    <a:pt x="2308" y="4766"/>
                    <a:pt x="2293" y="4774"/>
                  </a:cubicBezTo>
                  <a:cubicBezTo>
                    <a:pt x="2278" y="4781"/>
                    <a:pt x="2263" y="4789"/>
                    <a:pt x="2256" y="4796"/>
                  </a:cubicBezTo>
                  <a:cubicBezTo>
                    <a:pt x="2248" y="4804"/>
                    <a:pt x="2248" y="4811"/>
                    <a:pt x="2241" y="4811"/>
                  </a:cubicBezTo>
                  <a:cubicBezTo>
                    <a:pt x="2218" y="4811"/>
                    <a:pt x="2211" y="4796"/>
                    <a:pt x="2196" y="4796"/>
                  </a:cubicBezTo>
                  <a:cubicBezTo>
                    <a:pt x="2181" y="4796"/>
                    <a:pt x="2181" y="4804"/>
                    <a:pt x="2173" y="4811"/>
                  </a:cubicBezTo>
                  <a:lnTo>
                    <a:pt x="2166" y="4811"/>
                  </a:lnTo>
                  <a:cubicBezTo>
                    <a:pt x="2158" y="4804"/>
                    <a:pt x="2151" y="4796"/>
                    <a:pt x="2151" y="4789"/>
                  </a:cubicBezTo>
                  <a:cubicBezTo>
                    <a:pt x="2151" y="4774"/>
                    <a:pt x="2151" y="4759"/>
                    <a:pt x="2151" y="4751"/>
                  </a:cubicBezTo>
                  <a:cubicBezTo>
                    <a:pt x="2143" y="4729"/>
                    <a:pt x="2128" y="4706"/>
                    <a:pt x="2106" y="4706"/>
                  </a:cubicBezTo>
                  <a:cubicBezTo>
                    <a:pt x="2061" y="4691"/>
                    <a:pt x="2038" y="4699"/>
                    <a:pt x="1994" y="4691"/>
                  </a:cubicBezTo>
                  <a:cubicBezTo>
                    <a:pt x="1941" y="4691"/>
                    <a:pt x="1918" y="4691"/>
                    <a:pt x="1874" y="4691"/>
                  </a:cubicBezTo>
                  <a:cubicBezTo>
                    <a:pt x="1859" y="4691"/>
                    <a:pt x="1851" y="4691"/>
                    <a:pt x="1844" y="4691"/>
                  </a:cubicBezTo>
                  <a:cubicBezTo>
                    <a:pt x="1829" y="4684"/>
                    <a:pt x="1829" y="4669"/>
                    <a:pt x="1821" y="4654"/>
                  </a:cubicBezTo>
                  <a:cubicBezTo>
                    <a:pt x="1821" y="4654"/>
                    <a:pt x="1814" y="4654"/>
                    <a:pt x="1814" y="4646"/>
                  </a:cubicBezTo>
                  <a:cubicBezTo>
                    <a:pt x="1806" y="4631"/>
                    <a:pt x="1806" y="4624"/>
                    <a:pt x="1806" y="4609"/>
                  </a:cubicBezTo>
                  <a:cubicBezTo>
                    <a:pt x="1799" y="4609"/>
                    <a:pt x="1791" y="4601"/>
                    <a:pt x="1784" y="4601"/>
                  </a:cubicBezTo>
                  <a:cubicBezTo>
                    <a:pt x="1784" y="4601"/>
                    <a:pt x="1776" y="4594"/>
                    <a:pt x="1784" y="4594"/>
                  </a:cubicBezTo>
                  <a:cubicBezTo>
                    <a:pt x="1784" y="4586"/>
                    <a:pt x="1791" y="4586"/>
                    <a:pt x="1791" y="4579"/>
                  </a:cubicBezTo>
                  <a:cubicBezTo>
                    <a:pt x="1791" y="4556"/>
                    <a:pt x="1776" y="4549"/>
                    <a:pt x="1761" y="4542"/>
                  </a:cubicBezTo>
                  <a:cubicBezTo>
                    <a:pt x="1739" y="4526"/>
                    <a:pt x="1716" y="4519"/>
                    <a:pt x="1701" y="4496"/>
                  </a:cubicBezTo>
                  <a:cubicBezTo>
                    <a:pt x="1731" y="4482"/>
                    <a:pt x="1746" y="4474"/>
                    <a:pt x="1761" y="4452"/>
                  </a:cubicBezTo>
                  <a:cubicBezTo>
                    <a:pt x="1776" y="4466"/>
                    <a:pt x="1791" y="4474"/>
                    <a:pt x="1806" y="4482"/>
                  </a:cubicBezTo>
                  <a:cubicBezTo>
                    <a:pt x="1821" y="4489"/>
                    <a:pt x="1829" y="4504"/>
                    <a:pt x="1844" y="4504"/>
                  </a:cubicBezTo>
                  <a:cubicBezTo>
                    <a:pt x="1859" y="4504"/>
                    <a:pt x="1866" y="4482"/>
                    <a:pt x="1874" y="4466"/>
                  </a:cubicBezTo>
                  <a:cubicBezTo>
                    <a:pt x="1889" y="4444"/>
                    <a:pt x="1896" y="4429"/>
                    <a:pt x="1904" y="4407"/>
                  </a:cubicBezTo>
                  <a:cubicBezTo>
                    <a:pt x="1918" y="4377"/>
                    <a:pt x="1918" y="4362"/>
                    <a:pt x="1926" y="4332"/>
                  </a:cubicBezTo>
                  <a:cubicBezTo>
                    <a:pt x="1926" y="4317"/>
                    <a:pt x="1934" y="4309"/>
                    <a:pt x="1934" y="4294"/>
                  </a:cubicBezTo>
                  <a:cubicBezTo>
                    <a:pt x="1934" y="4219"/>
                    <a:pt x="1934" y="4219"/>
                    <a:pt x="1934" y="4219"/>
                  </a:cubicBezTo>
                  <a:cubicBezTo>
                    <a:pt x="1934" y="4189"/>
                    <a:pt x="1911" y="4174"/>
                    <a:pt x="1896" y="4144"/>
                  </a:cubicBezTo>
                  <a:cubicBezTo>
                    <a:pt x="1874" y="4122"/>
                    <a:pt x="1866" y="4099"/>
                    <a:pt x="1844" y="4069"/>
                  </a:cubicBezTo>
                  <a:cubicBezTo>
                    <a:pt x="1829" y="4062"/>
                    <a:pt x="1821" y="4054"/>
                    <a:pt x="1806" y="4047"/>
                  </a:cubicBezTo>
                  <a:cubicBezTo>
                    <a:pt x="1799" y="4047"/>
                    <a:pt x="1784" y="4047"/>
                    <a:pt x="1784" y="4039"/>
                  </a:cubicBezTo>
                  <a:cubicBezTo>
                    <a:pt x="1776" y="4032"/>
                    <a:pt x="1784" y="4017"/>
                    <a:pt x="1784" y="4009"/>
                  </a:cubicBezTo>
                  <a:cubicBezTo>
                    <a:pt x="1776" y="3995"/>
                    <a:pt x="1761" y="3987"/>
                    <a:pt x="1761" y="3965"/>
                  </a:cubicBezTo>
                  <a:cubicBezTo>
                    <a:pt x="1761" y="3957"/>
                    <a:pt x="1769" y="3949"/>
                    <a:pt x="1769" y="3935"/>
                  </a:cubicBezTo>
                  <a:cubicBezTo>
                    <a:pt x="1776" y="3912"/>
                    <a:pt x="1784" y="3897"/>
                    <a:pt x="1791" y="3875"/>
                  </a:cubicBezTo>
                  <a:cubicBezTo>
                    <a:pt x="1806" y="3845"/>
                    <a:pt x="1814" y="3830"/>
                    <a:pt x="1814" y="3800"/>
                  </a:cubicBezTo>
                  <a:cubicBezTo>
                    <a:pt x="1814" y="3770"/>
                    <a:pt x="1814" y="3755"/>
                    <a:pt x="1806" y="3725"/>
                  </a:cubicBezTo>
                  <a:cubicBezTo>
                    <a:pt x="1806" y="3710"/>
                    <a:pt x="1799" y="3710"/>
                    <a:pt x="1791" y="3702"/>
                  </a:cubicBezTo>
                  <a:cubicBezTo>
                    <a:pt x="1791" y="3695"/>
                    <a:pt x="1784" y="3695"/>
                    <a:pt x="1784" y="3687"/>
                  </a:cubicBezTo>
                  <a:cubicBezTo>
                    <a:pt x="1784" y="3657"/>
                    <a:pt x="1806" y="3650"/>
                    <a:pt x="1806" y="3620"/>
                  </a:cubicBezTo>
                  <a:cubicBezTo>
                    <a:pt x="1806" y="3605"/>
                    <a:pt x="1806" y="3597"/>
                    <a:pt x="1791" y="3582"/>
                  </a:cubicBezTo>
                  <a:cubicBezTo>
                    <a:pt x="1791" y="3582"/>
                    <a:pt x="1784" y="3590"/>
                    <a:pt x="1784" y="3582"/>
                  </a:cubicBezTo>
                  <a:cubicBezTo>
                    <a:pt x="1769" y="3582"/>
                    <a:pt x="1769" y="3575"/>
                    <a:pt x="1761" y="3567"/>
                  </a:cubicBezTo>
                  <a:cubicBezTo>
                    <a:pt x="1769" y="3552"/>
                    <a:pt x="1769" y="3552"/>
                    <a:pt x="1769" y="3552"/>
                  </a:cubicBezTo>
                  <a:cubicBezTo>
                    <a:pt x="1799" y="3545"/>
                    <a:pt x="1821" y="3537"/>
                    <a:pt x="1836" y="3507"/>
                  </a:cubicBezTo>
                  <a:cubicBezTo>
                    <a:pt x="1844" y="3507"/>
                    <a:pt x="1859" y="3515"/>
                    <a:pt x="1866" y="3515"/>
                  </a:cubicBezTo>
                  <a:cubicBezTo>
                    <a:pt x="1874" y="3522"/>
                    <a:pt x="1866" y="3530"/>
                    <a:pt x="1874" y="3530"/>
                  </a:cubicBezTo>
                  <a:cubicBezTo>
                    <a:pt x="1881" y="3537"/>
                    <a:pt x="1889" y="3545"/>
                    <a:pt x="1896" y="3552"/>
                  </a:cubicBezTo>
                  <a:cubicBezTo>
                    <a:pt x="1934" y="3507"/>
                    <a:pt x="1964" y="3492"/>
                    <a:pt x="1994" y="3432"/>
                  </a:cubicBezTo>
                  <a:cubicBezTo>
                    <a:pt x="1994" y="3417"/>
                    <a:pt x="2001" y="3410"/>
                    <a:pt x="2016" y="3395"/>
                  </a:cubicBezTo>
                  <a:cubicBezTo>
                    <a:pt x="2024" y="3395"/>
                    <a:pt x="2031" y="3395"/>
                    <a:pt x="2038" y="3387"/>
                  </a:cubicBezTo>
                  <a:cubicBezTo>
                    <a:pt x="2046" y="3380"/>
                    <a:pt x="2038" y="3373"/>
                    <a:pt x="2046" y="3365"/>
                  </a:cubicBezTo>
                  <a:cubicBezTo>
                    <a:pt x="2046" y="3350"/>
                    <a:pt x="2054" y="3335"/>
                    <a:pt x="2068" y="3327"/>
                  </a:cubicBezTo>
                  <a:cubicBezTo>
                    <a:pt x="2068" y="3320"/>
                    <a:pt x="2076" y="3327"/>
                    <a:pt x="2076" y="3327"/>
                  </a:cubicBezTo>
                  <a:cubicBezTo>
                    <a:pt x="2098" y="3305"/>
                    <a:pt x="2083" y="3283"/>
                    <a:pt x="2091" y="3253"/>
                  </a:cubicBezTo>
                  <a:cubicBezTo>
                    <a:pt x="2098" y="3230"/>
                    <a:pt x="2113" y="3230"/>
                    <a:pt x="2121" y="3215"/>
                  </a:cubicBezTo>
                  <a:cubicBezTo>
                    <a:pt x="2151" y="3185"/>
                    <a:pt x="2158" y="3163"/>
                    <a:pt x="2173" y="3125"/>
                  </a:cubicBezTo>
                  <a:cubicBezTo>
                    <a:pt x="2181" y="3118"/>
                    <a:pt x="2181" y="3110"/>
                    <a:pt x="2181" y="3103"/>
                  </a:cubicBezTo>
                  <a:cubicBezTo>
                    <a:pt x="2188" y="3088"/>
                    <a:pt x="2203" y="3088"/>
                    <a:pt x="2203" y="3073"/>
                  </a:cubicBezTo>
                  <a:cubicBezTo>
                    <a:pt x="2203" y="3065"/>
                    <a:pt x="2188" y="3058"/>
                    <a:pt x="2181" y="3050"/>
                  </a:cubicBezTo>
                  <a:cubicBezTo>
                    <a:pt x="2181" y="3035"/>
                    <a:pt x="2181" y="3028"/>
                    <a:pt x="2181" y="3013"/>
                  </a:cubicBezTo>
                  <a:cubicBezTo>
                    <a:pt x="2181" y="2990"/>
                    <a:pt x="2203" y="2975"/>
                    <a:pt x="2218" y="2953"/>
                  </a:cubicBezTo>
                  <a:lnTo>
                    <a:pt x="2218" y="2945"/>
                  </a:lnTo>
                  <a:cubicBezTo>
                    <a:pt x="2241" y="2915"/>
                    <a:pt x="2256" y="2900"/>
                    <a:pt x="2271" y="2870"/>
                  </a:cubicBezTo>
                  <a:cubicBezTo>
                    <a:pt x="2271" y="2863"/>
                    <a:pt x="2278" y="2855"/>
                    <a:pt x="2278" y="2848"/>
                  </a:cubicBezTo>
                  <a:cubicBezTo>
                    <a:pt x="2278" y="2840"/>
                    <a:pt x="2271" y="2840"/>
                    <a:pt x="2271" y="2833"/>
                  </a:cubicBezTo>
                  <a:cubicBezTo>
                    <a:pt x="2248" y="2840"/>
                    <a:pt x="2241" y="2848"/>
                    <a:pt x="2218" y="2855"/>
                  </a:cubicBezTo>
                  <a:cubicBezTo>
                    <a:pt x="2196" y="2863"/>
                    <a:pt x="2173" y="2855"/>
                    <a:pt x="2143" y="2870"/>
                  </a:cubicBezTo>
                  <a:cubicBezTo>
                    <a:pt x="2128" y="2885"/>
                    <a:pt x="2128" y="2893"/>
                    <a:pt x="2113" y="2908"/>
                  </a:cubicBezTo>
                  <a:cubicBezTo>
                    <a:pt x="2098" y="2930"/>
                    <a:pt x="2091" y="2945"/>
                    <a:pt x="2076" y="2975"/>
                  </a:cubicBezTo>
                  <a:cubicBezTo>
                    <a:pt x="2054" y="2968"/>
                    <a:pt x="2031" y="2960"/>
                    <a:pt x="2031" y="2938"/>
                  </a:cubicBezTo>
                  <a:cubicBezTo>
                    <a:pt x="2031" y="2923"/>
                    <a:pt x="2031" y="2915"/>
                    <a:pt x="2031" y="2900"/>
                  </a:cubicBezTo>
                  <a:cubicBezTo>
                    <a:pt x="2031" y="2885"/>
                    <a:pt x="2031" y="2885"/>
                    <a:pt x="2031" y="2885"/>
                  </a:cubicBezTo>
                  <a:cubicBezTo>
                    <a:pt x="2031" y="2900"/>
                    <a:pt x="2031" y="2900"/>
                    <a:pt x="2031" y="2900"/>
                  </a:cubicBezTo>
                  <a:cubicBezTo>
                    <a:pt x="2038" y="2885"/>
                    <a:pt x="2046" y="2870"/>
                    <a:pt x="2054" y="2863"/>
                  </a:cubicBezTo>
                  <a:cubicBezTo>
                    <a:pt x="2076" y="2848"/>
                    <a:pt x="2091" y="2840"/>
                    <a:pt x="2106" y="2826"/>
                  </a:cubicBezTo>
                  <a:cubicBezTo>
                    <a:pt x="2113" y="2810"/>
                    <a:pt x="2121" y="2803"/>
                    <a:pt x="2136" y="2796"/>
                  </a:cubicBezTo>
                  <a:cubicBezTo>
                    <a:pt x="2158" y="2780"/>
                    <a:pt x="2173" y="2766"/>
                    <a:pt x="2203" y="2750"/>
                  </a:cubicBezTo>
                  <a:cubicBezTo>
                    <a:pt x="2226" y="2736"/>
                    <a:pt x="2256" y="2728"/>
                    <a:pt x="2256" y="2706"/>
                  </a:cubicBezTo>
                  <a:cubicBezTo>
                    <a:pt x="2256" y="2683"/>
                    <a:pt x="2241" y="2676"/>
                    <a:pt x="2241" y="2661"/>
                  </a:cubicBezTo>
                  <a:cubicBezTo>
                    <a:pt x="2241" y="2646"/>
                    <a:pt x="2248" y="2638"/>
                    <a:pt x="2248" y="2631"/>
                  </a:cubicBezTo>
                  <a:cubicBezTo>
                    <a:pt x="2248" y="2608"/>
                    <a:pt x="2233" y="2601"/>
                    <a:pt x="2226" y="2586"/>
                  </a:cubicBezTo>
                  <a:cubicBezTo>
                    <a:pt x="2211" y="2556"/>
                    <a:pt x="2196" y="2541"/>
                    <a:pt x="2166" y="2533"/>
                  </a:cubicBezTo>
                  <a:cubicBezTo>
                    <a:pt x="2166" y="2518"/>
                    <a:pt x="2173" y="2518"/>
                    <a:pt x="2173" y="2503"/>
                  </a:cubicBezTo>
                  <a:cubicBezTo>
                    <a:pt x="2173" y="2496"/>
                    <a:pt x="2158" y="2496"/>
                    <a:pt x="2151" y="2488"/>
                  </a:cubicBezTo>
                  <a:cubicBezTo>
                    <a:pt x="2143" y="2488"/>
                    <a:pt x="2136" y="2481"/>
                    <a:pt x="2121" y="2481"/>
                  </a:cubicBezTo>
                  <a:cubicBezTo>
                    <a:pt x="2106" y="2473"/>
                    <a:pt x="2091" y="2458"/>
                    <a:pt x="2083" y="2443"/>
                  </a:cubicBezTo>
                  <a:cubicBezTo>
                    <a:pt x="2076" y="2421"/>
                    <a:pt x="2068" y="2413"/>
                    <a:pt x="2054" y="2391"/>
                  </a:cubicBezTo>
                  <a:cubicBezTo>
                    <a:pt x="2046" y="2383"/>
                    <a:pt x="2046" y="2376"/>
                    <a:pt x="2038" y="2368"/>
                  </a:cubicBezTo>
                  <a:cubicBezTo>
                    <a:pt x="2031" y="2361"/>
                    <a:pt x="2016" y="2353"/>
                    <a:pt x="2016" y="2346"/>
                  </a:cubicBezTo>
                  <a:cubicBezTo>
                    <a:pt x="2016" y="2316"/>
                    <a:pt x="2046" y="2308"/>
                    <a:pt x="2046" y="2286"/>
                  </a:cubicBezTo>
                  <a:cubicBezTo>
                    <a:pt x="2046" y="2256"/>
                    <a:pt x="2031" y="2241"/>
                    <a:pt x="2024" y="2218"/>
                  </a:cubicBezTo>
                  <a:cubicBezTo>
                    <a:pt x="2016" y="2218"/>
                    <a:pt x="2024" y="2211"/>
                    <a:pt x="2024" y="2211"/>
                  </a:cubicBezTo>
                  <a:cubicBezTo>
                    <a:pt x="2016" y="2181"/>
                    <a:pt x="1994" y="2173"/>
                    <a:pt x="1964" y="2166"/>
                  </a:cubicBezTo>
                  <a:cubicBezTo>
                    <a:pt x="1934" y="2158"/>
                    <a:pt x="1904" y="2166"/>
                    <a:pt x="1881" y="2136"/>
                  </a:cubicBezTo>
                  <a:cubicBezTo>
                    <a:pt x="1866" y="2121"/>
                    <a:pt x="1866" y="2098"/>
                    <a:pt x="1859" y="2076"/>
                  </a:cubicBezTo>
                  <a:cubicBezTo>
                    <a:pt x="1836" y="2091"/>
                    <a:pt x="1829" y="2106"/>
                    <a:pt x="1806" y="2128"/>
                  </a:cubicBezTo>
                  <a:cubicBezTo>
                    <a:pt x="1791" y="2144"/>
                    <a:pt x="1784" y="2151"/>
                    <a:pt x="1769" y="2166"/>
                  </a:cubicBezTo>
                  <a:cubicBezTo>
                    <a:pt x="1754" y="2173"/>
                    <a:pt x="1739" y="2173"/>
                    <a:pt x="1739" y="2188"/>
                  </a:cubicBezTo>
                  <a:cubicBezTo>
                    <a:pt x="1739" y="2203"/>
                    <a:pt x="1746" y="2211"/>
                    <a:pt x="1746" y="2218"/>
                  </a:cubicBezTo>
                  <a:cubicBezTo>
                    <a:pt x="1761" y="2248"/>
                    <a:pt x="1754" y="2263"/>
                    <a:pt x="1769" y="2293"/>
                  </a:cubicBezTo>
                  <a:cubicBezTo>
                    <a:pt x="1776" y="2316"/>
                    <a:pt x="1784" y="2331"/>
                    <a:pt x="1799" y="2353"/>
                  </a:cubicBezTo>
                  <a:cubicBezTo>
                    <a:pt x="1799" y="2368"/>
                    <a:pt x="1814" y="2368"/>
                    <a:pt x="1814" y="2383"/>
                  </a:cubicBezTo>
                  <a:cubicBezTo>
                    <a:pt x="1814" y="2413"/>
                    <a:pt x="1799" y="2428"/>
                    <a:pt x="1784" y="2443"/>
                  </a:cubicBezTo>
                  <a:cubicBezTo>
                    <a:pt x="1784" y="2451"/>
                    <a:pt x="1784" y="2458"/>
                    <a:pt x="1776" y="2458"/>
                  </a:cubicBezTo>
                  <a:cubicBezTo>
                    <a:pt x="1746" y="2473"/>
                    <a:pt x="1724" y="2481"/>
                    <a:pt x="1701" y="2496"/>
                  </a:cubicBezTo>
                  <a:cubicBezTo>
                    <a:pt x="1694" y="2503"/>
                    <a:pt x="1701" y="2511"/>
                    <a:pt x="1701" y="2511"/>
                  </a:cubicBezTo>
                  <a:cubicBezTo>
                    <a:pt x="1709" y="2518"/>
                    <a:pt x="1724" y="2518"/>
                    <a:pt x="1739" y="2518"/>
                  </a:cubicBezTo>
                  <a:cubicBezTo>
                    <a:pt x="1761" y="2526"/>
                    <a:pt x="1776" y="2541"/>
                    <a:pt x="1799" y="2541"/>
                  </a:cubicBezTo>
                  <a:cubicBezTo>
                    <a:pt x="1851" y="2541"/>
                    <a:pt x="1866" y="2503"/>
                    <a:pt x="1918" y="2503"/>
                  </a:cubicBezTo>
                  <a:cubicBezTo>
                    <a:pt x="1934" y="2503"/>
                    <a:pt x="1941" y="2518"/>
                    <a:pt x="1948" y="2526"/>
                  </a:cubicBezTo>
                  <a:cubicBezTo>
                    <a:pt x="1956" y="2541"/>
                    <a:pt x="1964" y="2548"/>
                    <a:pt x="1971" y="2563"/>
                  </a:cubicBezTo>
                  <a:cubicBezTo>
                    <a:pt x="1994" y="2593"/>
                    <a:pt x="2001" y="2616"/>
                    <a:pt x="2001" y="2646"/>
                  </a:cubicBezTo>
                  <a:cubicBezTo>
                    <a:pt x="2001" y="2683"/>
                    <a:pt x="1986" y="2698"/>
                    <a:pt x="1986" y="2728"/>
                  </a:cubicBezTo>
                  <a:cubicBezTo>
                    <a:pt x="1986" y="2743"/>
                    <a:pt x="1994" y="2750"/>
                    <a:pt x="1994" y="2766"/>
                  </a:cubicBezTo>
                  <a:cubicBezTo>
                    <a:pt x="1994" y="2788"/>
                    <a:pt x="1978" y="2796"/>
                    <a:pt x="1964" y="2796"/>
                  </a:cubicBezTo>
                  <a:cubicBezTo>
                    <a:pt x="1941" y="2803"/>
                    <a:pt x="1918" y="2796"/>
                    <a:pt x="1896" y="2803"/>
                  </a:cubicBezTo>
                  <a:cubicBezTo>
                    <a:pt x="1866" y="2810"/>
                    <a:pt x="1851" y="2826"/>
                    <a:pt x="1836" y="2848"/>
                  </a:cubicBezTo>
                  <a:cubicBezTo>
                    <a:pt x="1829" y="2863"/>
                    <a:pt x="1821" y="2878"/>
                    <a:pt x="1806" y="2878"/>
                  </a:cubicBezTo>
                  <a:cubicBezTo>
                    <a:pt x="1791" y="2878"/>
                    <a:pt x="1791" y="2863"/>
                    <a:pt x="1784" y="2855"/>
                  </a:cubicBezTo>
                  <a:cubicBezTo>
                    <a:pt x="1769" y="2848"/>
                    <a:pt x="1754" y="2848"/>
                    <a:pt x="1746" y="2840"/>
                  </a:cubicBezTo>
                  <a:cubicBezTo>
                    <a:pt x="1731" y="2833"/>
                    <a:pt x="1731" y="2810"/>
                    <a:pt x="1716" y="2803"/>
                  </a:cubicBezTo>
                  <a:cubicBezTo>
                    <a:pt x="1716" y="2796"/>
                    <a:pt x="1709" y="2796"/>
                    <a:pt x="1701" y="2796"/>
                  </a:cubicBezTo>
                  <a:cubicBezTo>
                    <a:pt x="1716" y="2788"/>
                    <a:pt x="1724" y="2780"/>
                    <a:pt x="1739" y="2773"/>
                  </a:cubicBezTo>
                  <a:cubicBezTo>
                    <a:pt x="1746" y="2766"/>
                    <a:pt x="1746" y="2758"/>
                    <a:pt x="1761" y="2743"/>
                  </a:cubicBezTo>
                  <a:cubicBezTo>
                    <a:pt x="1776" y="2736"/>
                    <a:pt x="1784" y="2720"/>
                    <a:pt x="1784" y="2698"/>
                  </a:cubicBezTo>
                  <a:cubicBezTo>
                    <a:pt x="1784" y="2690"/>
                    <a:pt x="1784" y="2683"/>
                    <a:pt x="1784" y="2676"/>
                  </a:cubicBezTo>
                  <a:cubicBezTo>
                    <a:pt x="1776" y="2668"/>
                    <a:pt x="1784" y="2661"/>
                    <a:pt x="1784" y="2653"/>
                  </a:cubicBezTo>
                  <a:cubicBezTo>
                    <a:pt x="1776" y="2646"/>
                    <a:pt x="1761" y="2638"/>
                    <a:pt x="1754" y="2638"/>
                  </a:cubicBezTo>
                  <a:cubicBezTo>
                    <a:pt x="1746" y="2631"/>
                    <a:pt x="1739" y="2631"/>
                    <a:pt x="1731" y="2631"/>
                  </a:cubicBezTo>
                  <a:cubicBezTo>
                    <a:pt x="1694" y="2631"/>
                    <a:pt x="1679" y="2638"/>
                    <a:pt x="1641" y="2653"/>
                  </a:cubicBezTo>
                  <a:cubicBezTo>
                    <a:pt x="1589" y="2661"/>
                    <a:pt x="1559" y="2676"/>
                    <a:pt x="1514" y="2713"/>
                  </a:cubicBezTo>
                  <a:cubicBezTo>
                    <a:pt x="1477" y="2750"/>
                    <a:pt x="1447" y="2766"/>
                    <a:pt x="1409" y="2818"/>
                  </a:cubicBezTo>
                  <a:cubicBezTo>
                    <a:pt x="1394" y="2833"/>
                    <a:pt x="1387" y="2855"/>
                    <a:pt x="1364" y="2870"/>
                  </a:cubicBezTo>
                  <a:cubicBezTo>
                    <a:pt x="1349" y="2878"/>
                    <a:pt x="1342" y="2893"/>
                    <a:pt x="1334" y="2908"/>
                  </a:cubicBezTo>
                  <a:cubicBezTo>
                    <a:pt x="1327" y="2915"/>
                    <a:pt x="1319" y="2930"/>
                    <a:pt x="1304" y="2930"/>
                  </a:cubicBezTo>
                  <a:lnTo>
                    <a:pt x="1297" y="2923"/>
                  </a:lnTo>
                  <a:cubicBezTo>
                    <a:pt x="1312" y="2893"/>
                    <a:pt x="1319" y="2870"/>
                    <a:pt x="1327" y="2840"/>
                  </a:cubicBezTo>
                  <a:cubicBezTo>
                    <a:pt x="1334" y="2818"/>
                    <a:pt x="1334" y="2803"/>
                    <a:pt x="1342" y="2780"/>
                  </a:cubicBezTo>
                  <a:cubicBezTo>
                    <a:pt x="1364" y="2766"/>
                    <a:pt x="1394" y="2766"/>
                    <a:pt x="1394" y="2743"/>
                  </a:cubicBezTo>
                  <a:cubicBezTo>
                    <a:pt x="1394" y="2720"/>
                    <a:pt x="1379" y="2713"/>
                    <a:pt x="1364" y="2698"/>
                  </a:cubicBezTo>
                  <a:cubicBezTo>
                    <a:pt x="1349" y="2690"/>
                    <a:pt x="1342" y="2676"/>
                    <a:pt x="1334" y="2668"/>
                  </a:cubicBezTo>
                  <a:cubicBezTo>
                    <a:pt x="1297" y="2631"/>
                    <a:pt x="1267" y="2623"/>
                    <a:pt x="1236" y="2586"/>
                  </a:cubicBezTo>
                  <a:cubicBezTo>
                    <a:pt x="1199" y="2548"/>
                    <a:pt x="1192" y="2518"/>
                    <a:pt x="1169" y="2481"/>
                  </a:cubicBezTo>
                  <a:cubicBezTo>
                    <a:pt x="1154" y="2443"/>
                    <a:pt x="1132" y="2428"/>
                    <a:pt x="1132" y="2398"/>
                  </a:cubicBezTo>
                  <a:cubicBezTo>
                    <a:pt x="1132" y="2376"/>
                    <a:pt x="1139" y="2361"/>
                    <a:pt x="1154" y="2338"/>
                  </a:cubicBezTo>
                  <a:cubicBezTo>
                    <a:pt x="1154" y="2323"/>
                    <a:pt x="1154" y="2316"/>
                    <a:pt x="1162" y="2301"/>
                  </a:cubicBezTo>
                  <a:cubicBezTo>
                    <a:pt x="1162" y="2278"/>
                    <a:pt x="1169" y="2263"/>
                    <a:pt x="1169" y="2241"/>
                  </a:cubicBezTo>
                  <a:cubicBezTo>
                    <a:pt x="1169" y="2233"/>
                    <a:pt x="1169" y="2226"/>
                    <a:pt x="1169" y="2218"/>
                  </a:cubicBezTo>
                  <a:cubicBezTo>
                    <a:pt x="1184" y="2218"/>
                    <a:pt x="1192" y="2218"/>
                    <a:pt x="1207" y="2218"/>
                  </a:cubicBezTo>
                  <a:cubicBezTo>
                    <a:pt x="1214" y="2218"/>
                    <a:pt x="1222" y="2211"/>
                    <a:pt x="1229" y="2211"/>
                  </a:cubicBezTo>
                  <a:cubicBezTo>
                    <a:pt x="1236" y="2211"/>
                    <a:pt x="1244" y="2218"/>
                    <a:pt x="1244" y="2226"/>
                  </a:cubicBezTo>
                  <a:cubicBezTo>
                    <a:pt x="1252" y="2233"/>
                    <a:pt x="1252" y="2241"/>
                    <a:pt x="1259" y="2248"/>
                  </a:cubicBezTo>
                  <a:cubicBezTo>
                    <a:pt x="1274" y="2263"/>
                    <a:pt x="1297" y="2256"/>
                    <a:pt x="1304" y="2278"/>
                  </a:cubicBezTo>
                  <a:cubicBezTo>
                    <a:pt x="1304" y="2293"/>
                    <a:pt x="1297" y="2308"/>
                    <a:pt x="1312" y="2316"/>
                  </a:cubicBezTo>
                  <a:cubicBezTo>
                    <a:pt x="1319" y="2323"/>
                    <a:pt x="1327" y="2331"/>
                    <a:pt x="1342" y="2331"/>
                  </a:cubicBezTo>
                  <a:cubicBezTo>
                    <a:pt x="1349" y="2338"/>
                    <a:pt x="1364" y="2338"/>
                    <a:pt x="1364" y="2353"/>
                  </a:cubicBezTo>
                  <a:cubicBezTo>
                    <a:pt x="1364" y="2368"/>
                    <a:pt x="1349" y="2376"/>
                    <a:pt x="1349" y="2391"/>
                  </a:cubicBezTo>
                  <a:cubicBezTo>
                    <a:pt x="1349" y="2398"/>
                    <a:pt x="1357" y="2406"/>
                    <a:pt x="1357" y="2413"/>
                  </a:cubicBezTo>
                  <a:cubicBezTo>
                    <a:pt x="1364" y="2428"/>
                    <a:pt x="1364" y="2443"/>
                    <a:pt x="1364" y="2458"/>
                  </a:cubicBezTo>
                  <a:cubicBezTo>
                    <a:pt x="1364" y="2473"/>
                    <a:pt x="1364" y="2481"/>
                    <a:pt x="1364" y="2496"/>
                  </a:cubicBezTo>
                  <a:cubicBezTo>
                    <a:pt x="1364" y="2503"/>
                    <a:pt x="1371" y="2511"/>
                    <a:pt x="1371" y="2518"/>
                  </a:cubicBezTo>
                  <a:cubicBezTo>
                    <a:pt x="1371" y="2526"/>
                    <a:pt x="1364" y="2533"/>
                    <a:pt x="1371" y="2533"/>
                  </a:cubicBezTo>
                  <a:cubicBezTo>
                    <a:pt x="1379" y="2533"/>
                    <a:pt x="1387" y="2533"/>
                    <a:pt x="1394" y="2526"/>
                  </a:cubicBezTo>
                  <a:cubicBezTo>
                    <a:pt x="1409" y="2518"/>
                    <a:pt x="1417" y="2511"/>
                    <a:pt x="1431" y="2496"/>
                  </a:cubicBezTo>
                  <a:cubicBezTo>
                    <a:pt x="1439" y="2488"/>
                    <a:pt x="1447" y="2488"/>
                    <a:pt x="1454" y="2481"/>
                  </a:cubicBezTo>
                  <a:cubicBezTo>
                    <a:pt x="1454" y="2481"/>
                    <a:pt x="1461" y="2473"/>
                    <a:pt x="1469" y="2473"/>
                  </a:cubicBezTo>
                  <a:cubicBezTo>
                    <a:pt x="1477" y="2473"/>
                    <a:pt x="1477" y="2473"/>
                    <a:pt x="1484" y="2473"/>
                  </a:cubicBezTo>
                  <a:cubicBezTo>
                    <a:pt x="1484" y="2451"/>
                    <a:pt x="1484" y="2451"/>
                    <a:pt x="1484" y="2451"/>
                  </a:cubicBezTo>
                  <a:cubicBezTo>
                    <a:pt x="1484" y="2443"/>
                    <a:pt x="1484" y="2443"/>
                    <a:pt x="1484" y="2436"/>
                  </a:cubicBezTo>
                  <a:cubicBezTo>
                    <a:pt x="1477" y="2421"/>
                    <a:pt x="1477" y="2413"/>
                    <a:pt x="1477" y="2398"/>
                  </a:cubicBezTo>
                  <a:cubicBezTo>
                    <a:pt x="1477" y="2383"/>
                    <a:pt x="1484" y="2368"/>
                    <a:pt x="1484" y="2353"/>
                  </a:cubicBezTo>
                  <a:cubicBezTo>
                    <a:pt x="1484" y="2338"/>
                    <a:pt x="1477" y="2331"/>
                    <a:pt x="1469" y="2316"/>
                  </a:cubicBezTo>
                  <a:cubicBezTo>
                    <a:pt x="1461" y="2308"/>
                    <a:pt x="1469" y="2293"/>
                    <a:pt x="1461" y="2278"/>
                  </a:cubicBezTo>
                  <a:cubicBezTo>
                    <a:pt x="1454" y="2263"/>
                    <a:pt x="1439" y="2271"/>
                    <a:pt x="1424" y="2271"/>
                  </a:cubicBezTo>
                  <a:cubicBezTo>
                    <a:pt x="1409" y="2263"/>
                    <a:pt x="1401" y="2263"/>
                    <a:pt x="1387" y="2263"/>
                  </a:cubicBezTo>
                  <a:cubicBezTo>
                    <a:pt x="1379" y="2263"/>
                    <a:pt x="1371" y="2256"/>
                    <a:pt x="1364" y="2256"/>
                  </a:cubicBezTo>
                  <a:cubicBezTo>
                    <a:pt x="1357" y="2256"/>
                    <a:pt x="1357" y="2256"/>
                    <a:pt x="1349" y="2256"/>
                  </a:cubicBezTo>
                  <a:cubicBezTo>
                    <a:pt x="1334" y="2248"/>
                    <a:pt x="1327" y="2248"/>
                    <a:pt x="1312" y="2248"/>
                  </a:cubicBezTo>
                  <a:cubicBezTo>
                    <a:pt x="1297" y="2248"/>
                    <a:pt x="1289" y="2248"/>
                    <a:pt x="1282" y="2241"/>
                  </a:cubicBezTo>
                  <a:cubicBezTo>
                    <a:pt x="1282" y="2241"/>
                    <a:pt x="1282" y="2233"/>
                    <a:pt x="1282" y="2226"/>
                  </a:cubicBezTo>
                  <a:cubicBezTo>
                    <a:pt x="1282" y="2218"/>
                    <a:pt x="1282" y="2203"/>
                    <a:pt x="1274" y="2196"/>
                  </a:cubicBezTo>
                  <a:cubicBezTo>
                    <a:pt x="1274" y="2196"/>
                    <a:pt x="1267" y="2196"/>
                    <a:pt x="1267" y="2188"/>
                  </a:cubicBezTo>
                  <a:cubicBezTo>
                    <a:pt x="1267" y="2181"/>
                    <a:pt x="1282" y="2173"/>
                    <a:pt x="1282" y="2166"/>
                  </a:cubicBezTo>
                  <a:cubicBezTo>
                    <a:pt x="1282" y="2158"/>
                    <a:pt x="1282" y="2158"/>
                    <a:pt x="1282" y="2151"/>
                  </a:cubicBezTo>
                  <a:cubicBezTo>
                    <a:pt x="1274" y="2151"/>
                    <a:pt x="1267" y="2151"/>
                    <a:pt x="1259" y="2151"/>
                  </a:cubicBezTo>
                  <a:cubicBezTo>
                    <a:pt x="1252" y="2151"/>
                    <a:pt x="1244" y="2158"/>
                    <a:pt x="1236" y="2158"/>
                  </a:cubicBezTo>
                  <a:cubicBezTo>
                    <a:pt x="1222" y="2166"/>
                    <a:pt x="1214" y="2166"/>
                    <a:pt x="1192" y="2173"/>
                  </a:cubicBezTo>
                  <a:cubicBezTo>
                    <a:pt x="1184" y="2181"/>
                    <a:pt x="1184" y="2188"/>
                    <a:pt x="1177" y="2188"/>
                  </a:cubicBezTo>
                  <a:cubicBezTo>
                    <a:pt x="1169" y="2188"/>
                    <a:pt x="1169" y="2181"/>
                    <a:pt x="1162" y="2181"/>
                  </a:cubicBezTo>
                  <a:close/>
                  <a:moveTo>
                    <a:pt x="1027" y="1904"/>
                  </a:moveTo>
                  <a:lnTo>
                    <a:pt x="1027" y="1904"/>
                  </a:lnTo>
                  <a:cubicBezTo>
                    <a:pt x="1034" y="1904"/>
                    <a:pt x="1034" y="1896"/>
                    <a:pt x="1034" y="1889"/>
                  </a:cubicBezTo>
                  <a:cubicBezTo>
                    <a:pt x="1049" y="1874"/>
                    <a:pt x="1057" y="1859"/>
                    <a:pt x="1064" y="1836"/>
                  </a:cubicBezTo>
                  <a:cubicBezTo>
                    <a:pt x="1064" y="1821"/>
                    <a:pt x="1064" y="1821"/>
                    <a:pt x="1064" y="1806"/>
                  </a:cubicBezTo>
                  <a:cubicBezTo>
                    <a:pt x="1064" y="1799"/>
                    <a:pt x="1072" y="1791"/>
                    <a:pt x="1064" y="1784"/>
                  </a:cubicBezTo>
                  <a:cubicBezTo>
                    <a:pt x="1057" y="1776"/>
                    <a:pt x="1057" y="1776"/>
                    <a:pt x="1049" y="1776"/>
                  </a:cubicBezTo>
                  <a:cubicBezTo>
                    <a:pt x="1042" y="1769"/>
                    <a:pt x="1042" y="1761"/>
                    <a:pt x="1034" y="1761"/>
                  </a:cubicBezTo>
                  <a:cubicBezTo>
                    <a:pt x="1027" y="1754"/>
                    <a:pt x="1019" y="1754"/>
                    <a:pt x="1019" y="1746"/>
                  </a:cubicBezTo>
                  <a:cubicBezTo>
                    <a:pt x="1019" y="1761"/>
                    <a:pt x="1019" y="1769"/>
                    <a:pt x="1019" y="1784"/>
                  </a:cubicBezTo>
                  <a:cubicBezTo>
                    <a:pt x="1012" y="1791"/>
                    <a:pt x="1012" y="1799"/>
                    <a:pt x="1012" y="1814"/>
                  </a:cubicBezTo>
                  <a:cubicBezTo>
                    <a:pt x="1004" y="1829"/>
                    <a:pt x="1004" y="1844"/>
                    <a:pt x="989" y="1851"/>
                  </a:cubicBezTo>
                  <a:cubicBezTo>
                    <a:pt x="982" y="1859"/>
                    <a:pt x="982" y="1859"/>
                    <a:pt x="974" y="1859"/>
                  </a:cubicBezTo>
                  <a:cubicBezTo>
                    <a:pt x="967" y="1859"/>
                    <a:pt x="967" y="1851"/>
                    <a:pt x="959" y="1844"/>
                  </a:cubicBezTo>
                  <a:cubicBezTo>
                    <a:pt x="959" y="1836"/>
                    <a:pt x="952" y="1829"/>
                    <a:pt x="944" y="1821"/>
                  </a:cubicBezTo>
                  <a:cubicBezTo>
                    <a:pt x="944" y="1814"/>
                    <a:pt x="937" y="1814"/>
                    <a:pt x="937" y="1806"/>
                  </a:cubicBezTo>
                  <a:cubicBezTo>
                    <a:pt x="929" y="1799"/>
                    <a:pt x="922" y="1791"/>
                    <a:pt x="922" y="1776"/>
                  </a:cubicBezTo>
                  <a:cubicBezTo>
                    <a:pt x="914" y="1791"/>
                    <a:pt x="914" y="1799"/>
                    <a:pt x="907" y="1814"/>
                  </a:cubicBezTo>
                  <a:cubicBezTo>
                    <a:pt x="899" y="1829"/>
                    <a:pt x="892" y="1829"/>
                    <a:pt x="892" y="1844"/>
                  </a:cubicBezTo>
                  <a:cubicBezTo>
                    <a:pt x="907" y="1851"/>
                    <a:pt x="914" y="1859"/>
                    <a:pt x="922" y="1866"/>
                  </a:cubicBezTo>
                  <a:cubicBezTo>
                    <a:pt x="922" y="1874"/>
                    <a:pt x="929" y="1881"/>
                    <a:pt x="929" y="1889"/>
                  </a:cubicBezTo>
                  <a:cubicBezTo>
                    <a:pt x="929" y="1896"/>
                    <a:pt x="922" y="1896"/>
                    <a:pt x="922" y="1904"/>
                  </a:cubicBezTo>
                  <a:cubicBezTo>
                    <a:pt x="914" y="1919"/>
                    <a:pt x="914" y="1926"/>
                    <a:pt x="907" y="1941"/>
                  </a:cubicBezTo>
                  <a:cubicBezTo>
                    <a:pt x="899" y="1956"/>
                    <a:pt x="892" y="1971"/>
                    <a:pt x="884" y="1986"/>
                  </a:cubicBezTo>
                  <a:cubicBezTo>
                    <a:pt x="877" y="1994"/>
                    <a:pt x="877" y="2001"/>
                    <a:pt x="869" y="2008"/>
                  </a:cubicBezTo>
                  <a:cubicBezTo>
                    <a:pt x="869" y="2016"/>
                    <a:pt x="869" y="2016"/>
                    <a:pt x="869" y="2024"/>
                  </a:cubicBezTo>
                  <a:cubicBezTo>
                    <a:pt x="862" y="2024"/>
                    <a:pt x="862" y="2024"/>
                    <a:pt x="854" y="2031"/>
                  </a:cubicBezTo>
                  <a:cubicBezTo>
                    <a:pt x="847" y="2031"/>
                    <a:pt x="839" y="2038"/>
                    <a:pt x="839" y="2046"/>
                  </a:cubicBezTo>
                  <a:cubicBezTo>
                    <a:pt x="832" y="2061"/>
                    <a:pt x="824" y="2061"/>
                    <a:pt x="824" y="2076"/>
                  </a:cubicBezTo>
                  <a:cubicBezTo>
                    <a:pt x="832" y="2076"/>
                    <a:pt x="847" y="2076"/>
                    <a:pt x="854" y="2076"/>
                  </a:cubicBezTo>
                  <a:cubicBezTo>
                    <a:pt x="862" y="2084"/>
                    <a:pt x="862" y="2084"/>
                    <a:pt x="862" y="2091"/>
                  </a:cubicBezTo>
                  <a:cubicBezTo>
                    <a:pt x="869" y="2098"/>
                    <a:pt x="877" y="2098"/>
                    <a:pt x="884" y="2098"/>
                  </a:cubicBezTo>
                  <a:cubicBezTo>
                    <a:pt x="892" y="2098"/>
                    <a:pt x="899" y="2091"/>
                    <a:pt x="907" y="2091"/>
                  </a:cubicBezTo>
                  <a:cubicBezTo>
                    <a:pt x="907" y="2091"/>
                    <a:pt x="914" y="2091"/>
                    <a:pt x="922" y="2091"/>
                  </a:cubicBezTo>
                  <a:cubicBezTo>
                    <a:pt x="929" y="2084"/>
                    <a:pt x="929" y="2068"/>
                    <a:pt x="937" y="2061"/>
                  </a:cubicBezTo>
                  <a:cubicBezTo>
                    <a:pt x="944" y="2038"/>
                    <a:pt x="959" y="2031"/>
                    <a:pt x="967" y="2016"/>
                  </a:cubicBezTo>
                  <a:cubicBezTo>
                    <a:pt x="974" y="2001"/>
                    <a:pt x="982" y="1994"/>
                    <a:pt x="989" y="1979"/>
                  </a:cubicBezTo>
                  <a:cubicBezTo>
                    <a:pt x="997" y="1971"/>
                    <a:pt x="997" y="1964"/>
                    <a:pt x="1004" y="1949"/>
                  </a:cubicBezTo>
                  <a:cubicBezTo>
                    <a:pt x="1012" y="1934"/>
                    <a:pt x="1019" y="1926"/>
                    <a:pt x="1027" y="1904"/>
                  </a:cubicBezTo>
                  <a:close/>
                  <a:moveTo>
                    <a:pt x="577" y="1941"/>
                  </a:moveTo>
                  <a:lnTo>
                    <a:pt x="577" y="1941"/>
                  </a:lnTo>
                  <a:cubicBezTo>
                    <a:pt x="570" y="1941"/>
                    <a:pt x="570" y="1941"/>
                    <a:pt x="562" y="1941"/>
                  </a:cubicBezTo>
                  <a:cubicBezTo>
                    <a:pt x="547" y="1949"/>
                    <a:pt x="547" y="1956"/>
                    <a:pt x="540" y="1956"/>
                  </a:cubicBezTo>
                  <a:cubicBezTo>
                    <a:pt x="525" y="1956"/>
                    <a:pt x="517" y="1964"/>
                    <a:pt x="510" y="1971"/>
                  </a:cubicBezTo>
                  <a:cubicBezTo>
                    <a:pt x="517" y="1979"/>
                    <a:pt x="525" y="1979"/>
                    <a:pt x="540" y="1986"/>
                  </a:cubicBezTo>
                  <a:cubicBezTo>
                    <a:pt x="547" y="1994"/>
                    <a:pt x="547" y="1994"/>
                    <a:pt x="555" y="1994"/>
                  </a:cubicBezTo>
                  <a:cubicBezTo>
                    <a:pt x="570" y="1994"/>
                    <a:pt x="577" y="1994"/>
                    <a:pt x="592" y="1979"/>
                  </a:cubicBezTo>
                  <a:lnTo>
                    <a:pt x="592" y="1979"/>
                  </a:lnTo>
                  <a:cubicBezTo>
                    <a:pt x="592" y="1964"/>
                    <a:pt x="585" y="1956"/>
                    <a:pt x="577" y="1941"/>
                  </a:cubicBezTo>
                  <a:close/>
                  <a:moveTo>
                    <a:pt x="397" y="2443"/>
                  </a:moveTo>
                  <a:lnTo>
                    <a:pt x="397" y="2443"/>
                  </a:lnTo>
                  <a:cubicBezTo>
                    <a:pt x="390" y="2443"/>
                    <a:pt x="390" y="2458"/>
                    <a:pt x="390" y="2466"/>
                  </a:cubicBezTo>
                  <a:cubicBezTo>
                    <a:pt x="390" y="2496"/>
                    <a:pt x="390" y="2496"/>
                    <a:pt x="390" y="2496"/>
                  </a:cubicBezTo>
                  <a:cubicBezTo>
                    <a:pt x="390" y="2503"/>
                    <a:pt x="382" y="2503"/>
                    <a:pt x="382" y="2511"/>
                  </a:cubicBezTo>
                  <a:cubicBezTo>
                    <a:pt x="390" y="2511"/>
                    <a:pt x="390" y="2511"/>
                    <a:pt x="397" y="2511"/>
                  </a:cubicBezTo>
                  <a:cubicBezTo>
                    <a:pt x="397" y="2511"/>
                    <a:pt x="405" y="2511"/>
                    <a:pt x="412" y="2511"/>
                  </a:cubicBezTo>
                  <a:cubicBezTo>
                    <a:pt x="420" y="2511"/>
                    <a:pt x="420" y="2518"/>
                    <a:pt x="427" y="2526"/>
                  </a:cubicBezTo>
                  <a:cubicBezTo>
                    <a:pt x="442" y="2518"/>
                    <a:pt x="442" y="2503"/>
                    <a:pt x="442" y="2488"/>
                  </a:cubicBezTo>
                  <a:cubicBezTo>
                    <a:pt x="442" y="2481"/>
                    <a:pt x="442" y="2481"/>
                    <a:pt x="442" y="2473"/>
                  </a:cubicBezTo>
                  <a:cubicBezTo>
                    <a:pt x="442" y="2466"/>
                    <a:pt x="442" y="2466"/>
                    <a:pt x="435" y="2466"/>
                  </a:cubicBezTo>
                  <a:cubicBezTo>
                    <a:pt x="427" y="2458"/>
                    <a:pt x="420" y="2458"/>
                    <a:pt x="412" y="2458"/>
                  </a:cubicBezTo>
                  <a:cubicBezTo>
                    <a:pt x="405" y="2451"/>
                    <a:pt x="405" y="2443"/>
                    <a:pt x="397" y="2443"/>
                  </a:cubicBezTo>
                  <a:close/>
                  <a:moveTo>
                    <a:pt x="555" y="2211"/>
                  </a:moveTo>
                  <a:lnTo>
                    <a:pt x="555" y="2211"/>
                  </a:lnTo>
                  <a:cubicBezTo>
                    <a:pt x="555" y="2218"/>
                    <a:pt x="562" y="2218"/>
                    <a:pt x="562" y="2218"/>
                  </a:cubicBezTo>
                  <a:cubicBezTo>
                    <a:pt x="562" y="2226"/>
                    <a:pt x="555" y="2233"/>
                    <a:pt x="555" y="2233"/>
                  </a:cubicBezTo>
                  <a:cubicBezTo>
                    <a:pt x="555" y="2256"/>
                    <a:pt x="555" y="2263"/>
                    <a:pt x="547" y="2286"/>
                  </a:cubicBezTo>
                  <a:cubicBezTo>
                    <a:pt x="547" y="2301"/>
                    <a:pt x="540" y="2308"/>
                    <a:pt x="540" y="2316"/>
                  </a:cubicBezTo>
                  <a:cubicBezTo>
                    <a:pt x="540" y="2331"/>
                    <a:pt x="525" y="2338"/>
                    <a:pt x="525" y="2353"/>
                  </a:cubicBezTo>
                  <a:cubicBezTo>
                    <a:pt x="525" y="2361"/>
                    <a:pt x="525" y="2361"/>
                    <a:pt x="525" y="2361"/>
                  </a:cubicBezTo>
                  <a:cubicBezTo>
                    <a:pt x="532" y="2368"/>
                    <a:pt x="540" y="2368"/>
                    <a:pt x="540" y="2368"/>
                  </a:cubicBezTo>
                  <a:cubicBezTo>
                    <a:pt x="562" y="2368"/>
                    <a:pt x="570" y="2361"/>
                    <a:pt x="592" y="2353"/>
                  </a:cubicBezTo>
                  <a:cubicBezTo>
                    <a:pt x="592" y="2353"/>
                    <a:pt x="600" y="2346"/>
                    <a:pt x="607" y="2346"/>
                  </a:cubicBezTo>
                  <a:cubicBezTo>
                    <a:pt x="615" y="2346"/>
                    <a:pt x="615" y="2346"/>
                    <a:pt x="615" y="2346"/>
                  </a:cubicBezTo>
                  <a:cubicBezTo>
                    <a:pt x="615" y="2353"/>
                    <a:pt x="615" y="2361"/>
                    <a:pt x="615" y="2361"/>
                  </a:cubicBezTo>
                  <a:cubicBezTo>
                    <a:pt x="615" y="2376"/>
                    <a:pt x="615" y="2391"/>
                    <a:pt x="600" y="2398"/>
                  </a:cubicBezTo>
                  <a:cubicBezTo>
                    <a:pt x="592" y="2406"/>
                    <a:pt x="592" y="2413"/>
                    <a:pt x="585" y="2413"/>
                  </a:cubicBezTo>
                  <a:cubicBezTo>
                    <a:pt x="570" y="2421"/>
                    <a:pt x="570" y="2421"/>
                    <a:pt x="555" y="2428"/>
                  </a:cubicBezTo>
                  <a:cubicBezTo>
                    <a:pt x="547" y="2436"/>
                    <a:pt x="540" y="2436"/>
                    <a:pt x="540" y="2443"/>
                  </a:cubicBezTo>
                  <a:cubicBezTo>
                    <a:pt x="532" y="2443"/>
                    <a:pt x="532" y="2451"/>
                    <a:pt x="532" y="2458"/>
                  </a:cubicBezTo>
                  <a:cubicBezTo>
                    <a:pt x="525" y="2473"/>
                    <a:pt x="517" y="2481"/>
                    <a:pt x="517" y="2496"/>
                  </a:cubicBezTo>
                  <a:cubicBezTo>
                    <a:pt x="517" y="2511"/>
                    <a:pt x="517" y="2518"/>
                    <a:pt x="517" y="2526"/>
                  </a:cubicBezTo>
                  <a:cubicBezTo>
                    <a:pt x="510" y="2533"/>
                    <a:pt x="502" y="2533"/>
                    <a:pt x="495" y="2533"/>
                  </a:cubicBezTo>
                  <a:cubicBezTo>
                    <a:pt x="487" y="2533"/>
                    <a:pt x="480" y="2533"/>
                    <a:pt x="480" y="2533"/>
                  </a:cubicBezTo>
                  <a:cubicBezTo>
                    <a:pt x="472" y="2526"/>
                    <a:pt x="472" y="2518"/>
                    <a:pt x="472" y="2511"/>
                  </a:cubicBezTo>
                  <a:cubicBezTo>
                    <a:pt x="472" y="2496"/>
                    <a:pt x="487" y="2488"/>
                    <a:pt x="487" y="2466"/>
                  </a:cubicBezTo>
                  <a:cubicBezTo>
                    <a:pt x="487" y="2451"/>
                    <a:pt x="472" y="2436"/>
                    <a:pt x="457" y="2428"/>
                  </a:cubicBezTo>
                  <a:cubicBezTo>
                    <a:pt x="457" y="2421"/>
                    <a:pt x="450" y="2413"/>
                    <a:pt x="450" y="2413"/>
                  </a:cubicBezTo>
                  <a:cubicBezTo>
                    <a:pt x="435" y="2413"/>
                    <a:pt x="427" y="2413"/>
                    <a:pt x="420" y="2406"/>
                  </a:cubicBezTo>
                  <a:cubicBezTo>
                    <a:pt x="427" y="2398"/>
                    <a:pt x="435" y="2391"/>
                    <a:pt x="442" y="2391"/>
                  </a:cubicBezTo>
                  <a:cubicBezTo>
                    <a:pt x="442" y="2383"/>
                    <a:pt x="450" y="2383"/>
                    <a:pt x="457" y="2383"/>
                  </a:cubicBezTo>
                  <a:cubicBezTo>
                    <a:pt x="465" y="2376"/>
                    <a:pt x="480" y="2368"/>
                    <a:pt x="480" y="2353"/>
                  </a:cubicBezTo>
                  <a:cubicBezTo>
                    <a:pt x="487" y="2331"/>
                    <a:pt x="480" y="2308"/>
                    <a:pt x="495" y="2286"/>
                  </a:cubicBezTo>
                  <a:cubicBezTo>
                    <a:pt x="502" y="2293"/>
                    <a:pt x="502" y="2301"/>
                    <a:pt x="510" y="2308"/>
                  </a:cubicBezTo>
                  <a:cubicBezTo>
                    <a:pt x="510" y="2301"/>
                    <a:pt x="510" y="2293"/>
                    <a:pt x="510" y="2278"/>
                  </a:cubicBezTo>
                  <a:cubicBezTo>
                    <a:pt x="517" y="2248"/>
                    <a:pt x="532" y="2241"/>
                    <a:pt x="555" y="2211"/>
                  </a:cubicBezTo>
                  <a:close/>
                  <a:moveTo>
                    <a:pt x="262" y="2556"/>
                  </a:moveTo>
                  <a:lnTo>
                    <a:pt x="262" y="2556"/>
                  </a:lnTo>
                  <a:cubicBezTo>
                    <a:pt x="255" y="2556"/>
                    <a:pt x="255" y="2563"/>
                    <a:pt x="247" y="2563"/>
                  </a:cubicBezTo>
                  <a:lnTo>
                    <a:pt x="247" y="2571"/>
                  </a:lnTo>
                  <a:cubicBezTo>
                    <a:pt x="247" y="2586"/>
                    <a:pt x="262" y="2593"/>
                    <a:pt x="262" y="2608"/>
                  </a:cubicBezTo>
                  <a:cubicBezTo>
                    <a:pt x="262" y="2616"/>
                    <a:pt x="255" y="2616"/>
                    <a:pt x="255" y="2623"/>
                  </a:cubicBezTo>
                  <a:cubicBezTo>
                    <a:pt x="255" y="2638"/>
                    <a:pt x="270" y="2638"/>
                    <a:pt x="285" y="2638"/>
                  </a:cubicBezTo>
                  <a:cubicBezTo>
                    <a:pt x="292" y="2638"/>
                    <a:pt x="292" y="2638"/>
                    <a:pt x="300" y="2638"/>
                  </a:cubicBezTo>
                  <a:cubicBezTo>
                    <a:pt x="300" y="2631"/>
                    <a:pt x="307" y="2623"/>
                    <a:pt x="307" y="2616"/>
                  </a:cubicBezTo>
                  <a:cubicBezTo>
                    <a:pt x="307" y="2608"/>
                    <a:pt x="307" y="2601"/>
                    <a:pt x="300" y="2586"/>
                  </a:cubicBezTo>
                  <a:cubicBezTo>
                    <a:pt x="300" y="2578"/>
                    <a:pt x="300" y="2571"/>
                    <a:pt x="300" y="2571"/>
                  </a:cubicBezTo>
                  <a:cubicBezTo>
                    <a:pt x="300" y="2563"/>
                    <a:pt x="292" y="2563"/>
                    <a:pt x="285" y="2563"/>
                  </a:cubicBezTo>
                  <a:cubicBezTo>
                    <a:pt x="277" y="2556"/>
                    <a:pt x="270" y="2556"/>
                    <a:pt x="262" y="2556"/>
                  </a:cubicBezTo>
                  <a:close/>
                  <a:moveTo>
                    <a:pt x="202" y="2623"/>
                  </a:moveTo>
                  <a:lnTo>
                    <a:pt x="202" y="2623"/>
                  </a:lnTo>
                  <a:cubicBezTo>
                    <a:pt x="202" y="2638"/>
                    <a:pt x="210" y="2646"/>
                    <a:pt x="218" y="2653"/>
                  </a:cubicBezTo>
                  <a:cubicBezTo>
                    <a:pt x="225" y="2668"/>
                    <a:pt x="232" y="2668"/>
                    <a:pt x="247" y="2676"/>
                  </a:cubicBezTo>
                  <a:cubicBezTo>
                    <a:pt x="255" y="2676"/>
                    <a:pt x="255" y="2676"/>
                    <a:pt x="255" y="2683"/>
                  </a:cubicBezTo>
                  <a:cubicBezTo>
                    <a:pt x="262" y="2690"/>
                    <a:pt x="255" y="2690"/>
                    <a:pt x="255" y="2698"/>
                  </a:cubicBezTo>
                  <a:cubicBezTo>
                    <a:pt x="255" y="2720"/>
                    <a:pt x="262" y="2736"/>
                    <a:pt x="262" y="2750"/>
                  </a:cubicBezTo>
                  <a:cubicBezTo>
                    <a:pt x="270" y="2758"/>
                    <a:pt x="270" y="2758"/>
                    <a:pt x="277" y="2766"/>
                  </a:cubicBezTo>
                  <a:cubicBezTo>
                    <a:pt x="285" y="2780"/>
                    <a:pt x="285" y="2788"/>
                    <a:pt x="292" y="2796"/>
                  </a:cubicBezTo>
                  <a:cubicBezTo>
                    <a:pt x="300" y="2803"/>
                    <a:pt x="307" y="2803"/>
                    <a:pt x="307" y="2810"/>
                  </a:cubicBezTo>
                  <a:cubicBezTo>
                    <a:pt x="307" y="2818"/>
                    <a:pt x="300" y="2818"/>
                    <a:pt x="292" y="2826"/>
                  </a:cubicBezTo>
                  <a:cubicBezTo>
                    <a:pt x="285" y="2826"/>
                    <a:pt x="285" y="2833"/>
                    <a:pt x="277" y="2833"/>
                  </a:cubicBezTo>
                  <a:cubicBezTo>
                    <a:pt x="255" y="2833"/>
                    <a:pt x="247" y="2833"/>
                    <a:pt x="232" y="2833"/>
                  </a:cubicBezTo>
                  <a:cubicBezTo>
                    <a:pt x="232" y="2833"/>
                    <a:pt x="225" y="2840"/>
                    <a:pt x="218" y="2840"/>
                  </a:cubicBezTo>
                  <a:cubicBezTo>
                    <a:pt x="210" y="2840"/>
                    <a:pt x="210" y="2840"/>
                    <a:pt x="210" y="2840"/>
                  </a:cubicBezTo>
                  <a:cubicBezTo>
                    <a:pt x="210" y="2826"/>
                    <a:pt x="210" y="2826"/>
                    <a:pt x="210" y="2810"/>
                  </a:cubicBezTo>
                  <a:cubicBezTo>
                    <a:pt x="195" y="2818"/>
                    <a:pt x="188" y="2818"/>
                    <a:pt x="180" y="2826"/>
                  </a:cubicBezTo>
                  <a:cubicBezTo>
                    <a:pt x="172" y="2833"/>
                    <a:pt x="172" y="2833"/>
                    <a:pt x="165" y="2833"/>
                  </a:cubicBezTo>
                  <a:cubicBezTo>
                    <a:pt x="165" y="2840"/>
                    <a:pt x="150" y="2840"/>
                    <a:pt x="150" y="2840"/>
                  </a:cubicBezTo>
                  <a:cubicBezTo>
                    <a:pt x="150" y="2855"/>
                    <a:pt x="158" y="2863"/>
                    <a:pt x="165" y="2870"/>
                  </a:cubicBezTo>
                  <a:cubicBezTo>
                    <a:pt x="172" y="2878"/>
                    <a:pt x="172" y="2885"/>
                    <a:pt x="180" y="2893"/>
                  </a:cubicBezTo>
                  <a:cubicBezTo>
                    <a:pt x="188" y="2893"/>
                    <a:pt x="188" y="2893"/>
                    <a:pt x="195" y="2900"/>
                  </a:cubicBezTo>
                  <a:cubicBezTo>
                    <a:pt x="188" y="2908"/>
                    <a:pt x="180" y="2908"/>
                    <a:pt x="172" y="2908"/>
                  </a:cubicBezTo>
                  <a:cubicBezTo>
                    <a:pt x="165" y="2908"/>
                    <a:pt x="158" y="2908"/>
                    <a:pt x="150" y="2908"/>
                  </a:cubicBezTo>
                  <a:lnTo>
                    <a:pt x="142" y="2908"/>
                  </a:lnTo>
                  <a:cubicBezTo>
                    <a:pt x="135" y="2908"/>
                    <a:pt x="142" y="2900"/>
                    <a:pt x="135" y="2893"/>
                  </a:cubicBezTo>
                  <a:cubicBezTo>
                    <a:pt x="128" y="2878"/>
                    <a:pt x="120" y="2878"/>
                    <a:pt x="105" y="2878"/>
                  </a:cubicBezTo>
                  <a:cubicBezTo>
                    <a:pt x="90" y="2878"/>
                    <a:pt x="82" y="2878"/>
                    <a:pt x="75" y="2878"/>
                  </a:cubicBezTo>
                  <a:cubicBezTo>
                    <a:pt x="60" y="2878"/>
                    <a:pt x="53" y="2878"/>
                    <a:pt x="45" y="2870"/>
                  </a:cubicBezTo>
                  <a:lnTo>
                    <a:pt x="38" y="2863"/>
                  </a:lnTo>
                  <a:cubicBezTo>
                    <a:pt x="23" y="2863"/>
                    <a:pt x="23" y="2870"/>
                    <a:pt x="8" y="2878"/>
                  </a:cubicBezTo>
                  <a:cubicBezTo>
                    <a:pt x="8" y="2878"/>
                    <a:pt x="8" y="2878"/>
                    <a:pt x="0" y="2878"/>
                  </a:cubicBezTo>
                  <a:cubicBezTo>
                    <a:pt x="0" y="2855"/>
                    <a:pt x="0" y="2848"/>
                    <a:pt x="0" y="2833"/>
                  </a:cubicBezTo>
                  <a:cubicBezTo>
                    <a:pt x="0" y="2826"/>
                    <a:pt x="0" y="2826"/>
                    <a:pt x="0" y="2826"/>
                  </a:cubicBezTo>
                  <a:lnTo>
                    <a:pt x="0" y="2818"/>
                  </a:lnTo>
                  <a:lnTo>
                    <a:pt x="0" y="2810"/>
                  </a:lnTo>
                  <a:cubicBezTo>
                    <a:pt x="8" y="2818"/>
                    <a:pt x="8" y="2818"/>
                    <a:pt x="15" y="2826"/>
                  </a:cubicBezTo>
                  <a:cubicBezTo>
                    <a:pt x="15" y="2818"/>
                    <a:pt x="15" y="2818"/>
                    <a:pt x="15" y="2810"/>
                  </a:cubicBezTo>
                  <a:cubicBezTo>
                    <a:pt x="23" y="2803"/>
                    <a:pt x="30" y="2803"/>
                    <a:pt x="38" y="2796"/>
                  </a:cubicBezTo>
                  <a:cubicBezTo>
                    <a:pt x="38" y="2788"/>
                    <a:pt x="38" y="2788"/>
                    <a:pt x="38" y="2780"/>
                  </a:cubicBezTo>
                  <a:cubicBezTo>
                    <a:pt x="38" y="2758"/>
                    <a:pt x="30" y="2743"/>
                    <a:pt x="30" y="2728"/>
                  </a:cubicBezTo>
                  <a:cubicBezTo>
                    <a:pt x="30" y="2706"/>
                    <a:pt x="38" y="2690"/>
                    <a:pt x="38" y="2668"/>
                  </a:cubicBezTo>
                  <a:cubicBezTo>
                    <a:pt x="38" y="2653"/>
                    <a:pt x="38" y="2646"/>
                    <a:pt x="45" y="2638"/>
                  </a:cubicBezTo>
                  <a:cubicBezTo>
                    <a:pt x="45" y="2638"/>
                    <a:pt x="45" y="2638"/>
                    <a:pt x="45" y="2631"/>
                  </a:cubicBezTo>
                  <a:cubicBezTo>
                    <a:pt x="53" y="2646"/>
                    <a:pt x="60" y="2646"/>
                    <a:pt x="60" y="2661"/>
                  </a:cubicBezTo>
                  <a:cubicBezTo>
                    <a:pt x="68" y="2668"/>
                    <a:pt x="75" y="2676"/>
                    <a:pt x="82" y="2683"/>
                  </a:cubicBezTo>
                  <a:cubicBezTo>
                    <a:pt x="98" y="2676"/>
                    <a:pt x="105" y="2668"/>
                    <a:pt x="128" y="2661"/>
                  </a:cubicBezTo>
                  <a:cubicBezTo>
                    <a:pt x="142" y="2661"/>
                    <a:pt x="150" y="2661"/>
                    <a:pt x="165" y="2653"/>
                  </a:cubicBezTo>
                  <a:cubicBezTo>
                    <a:pt x="180" y="2646"/>
                    <a:pt x="188" y="2638"/>
                    <a:pt x="202" y="2623"/>
                  </a:cubicBezTo>
                  <a:close/>
                  <a:moveTo>
                    <a:pt x="1207" y="1169"/>
                  </a:moveTo>
                  <a:lnTo>
                    <a:pt x="1207" y="1169"/>
                  </a:lnTo>
                  <a:cubicBezTo>
                    <a:pt x="1199" y="1177"/>
                    <a:pt x="1192" y="1177"/>
                    <a:pt x="1192" y="1192"/>
                  </a:cubicBezTo>
                  <a:cubicBezTo>
                    <a:pt x="1192" y="1199"/>
                    <a:pt x="1199" y="1207"/>
                    <a:pt x="1199" y="1222"/>
                  </a:cubicBezTo>
                  <a:cubicBezTo>
                    <a:pt x="1199" y="1229"/>
                    <a:pt x="1199" y="1229"/>
                    <a:pt x="1199" y="1237"/>
                  </a:cubicBezTo>
                  <a:lnTo>
                    <a:pt x="1199" y="1237"/>
                  </a:lnTo>
                  <a:cubicBezTo>
                    <a:pt x="1184" y="1237"/>
                    <a:pt x="1184" y="1229"/>
                    <a:pt x="1169" y="1229"/>
                  </a:cubicBezTo>
                  <a:cubicBezTo>
                    <a:pt x="1169" y="1229"/>
                    <a:pt x="1169" y="1229"/>
                    <a:pt x="1169" y="1237"/>
                  </a:cubicBezTo>
                  <a:cubicBezTo>
                    <a:pt x="1169" y="1244"/>
                    <a:pt x="1169" y="1244"/>
                    <a:pt x="1169" y="1252"/>
                  </a:cubicBezTo>
                  <a:cubicBezTo>
                    <a:pt x="1169" y="1259"/>
                    <a:pt x="1162" y="1259"/>
                    <a:pt x="1162" y="1267"/>
                  </a:cubicBezTo>
                  <a:cubicBezTo>
                    <a:pt x="1162" y="1274"/>
                    <a:pt x="1169" y="1274"/>
                    <a:pt x="1177" y="1274"/>
                  </a:cubicBezTo>
                  <a:cubicBezTo>
                    <a:pt x="1177" y="1282"/>
                    <a:pt x="1184" y="1289"/>
                    <a:pt x="1184" y="1297"/>
                  </a:cubicBezTo>
                  <a:cubicBezTo>
                    <a:pt x="1184" y="1304"/>
                    <a:pt x="1177" y="1304"/>
                    <a:pt x="1184" y="1312"/>
                  </a:cubicBezTo>
                  <a:cubicBezTo>
                    <a:pt x="1184" y="1312"/>
                    <a:pt x="1192" y="1312"/>
                    <a:pt x="1199" y="1319"/>
                  </a:cubicBezTo>
                  <a:cubicBezTo>
                    <a:pt x="1207" y="1319"/>
                    <a:pt x="1207" y="1327"/>
                    <a:pt x="1207" y="1327"/>
                  </a:cubicBezTo>
                  <a:cubicBezTo>
                    <a:pt x="1214" y="1349"/>
                    <a:pt x="1214" y="1357"/>
                    <a:pt x="1229" y="1372"/>
                  </a:cubicBezTo>
                  <a:cubicBezTo>
                    <a:pt x="1244" y="1357"/>
                    <a:pt x="1252" y="1334"/>
                    <a:pt x="1274" y="1327"/>
                  </a:cubicBezTo>
                  <a:cubicBezTo>
                    <a:pt x="1289" y="1327"/>
                    <a:pt x="1312" y="1327"/>
                    <a:pt x="1327" y="1304"/>
                  </a:cubicBezTo>
                  <a:cubicBezTo>
                    <a:pt x="1312" y="1304"/>
                    <a:pt x="1304" y="1297"/>
                    <a:pt x="1297" y="1289"/>
                  </a:cubicBezTo>
                  <a:cubicBezTo>
                    <a:pt x="1297" y="1282"/>
                    <a:pt x="1289" y="1274"/>
                    <a:pt x="1289" y="1267"/>
                  </a:cubicBezTo>
                  <a:cubicBezTo>
                    <a:pt x="1289" y="1252"/>
                    <a:pt x="1297" y="1252"/>
                    <a:pt x="1297" y="1237"/>
                  </a:cubicBezTo>
                  <a:cubicBezTo>
                    <a:pt x="1297" y="1237"/>
                    <a:pt x="1297" y="1229"/>
                    <a:pt x="1297" y="1222"/>
                  </a:cubicBezTo>
                  <a:cubicBezTo>
                    <a:pt x="1297" y="1214"/>
                    <a:pt x="1297" y="1207"/>
                    <a:pt x="1297" y="1199"/>
                  </a:cubicBezTo>
                  <a:cubicBezTo>
                    <a:pt x="1297" y="1192"/>
                    <a:pt x="1297" y="1192"/>
                    <a:pt x="1289" y="1192"/>
                  </a:cubicBezTo>
                  <a:cubicBezTo>
                    <a:pt x="1289" y="1192"/>
                    <a:pt x="1282" y="1192"/>
                    <a:pt x="1274" y="1192"/>
                  </a:cubicBezTo>
                  <a:cubicBezTo>
                    <a:pt x="1259" y="1184"/>
                    <a:pt x="1259" y="1184"/>
                    <a:pt x="1244" y="1177"/>
                  </a:cubicBezTo>
                  <a:lnTo>
                    <a:pt x="1236" y="1169"/>
                  </a:lnTo>
                  <a:cubicBezTo>
                    <a:pt x="1229" y="1169"/>
                    <a:pt x="1229" y="1169"/>
                    <a:pt x="1222" y="1169"/>
                  </a:cubicBezTo>
                  <a:cubicBezTo>
                    <a:pt x="1214" y="1169"/>
                    <a:pt x="1214" y="1169"/>
                    <a:pt x="1207" y="1169"/>
                  </a:cubicBezTo>
                  <a:close/>
                  <a:moveTo>
                    <a:pt x="832" y="83"/>
                  </a:moveTo>
                  <a:lnTo>
                    <a:pt x="832" y="83"/>
                  </a:lnTo>
                  <a:cubicBezTo>
                    <a:pt x="817" y="83"/>
                    <a:pt x="817" y="75"/>
                    <a:pt x="802" y="75"/>
                  </a:cubicBezTo>
                  <a:cubicBezTo>
                    <a:pt x="794" y="90"/>
                    <a:pt x="794" y="98"/>
                    <a:pt x="787" y="105"/>
                  </a:cubicBezTo>
                  <a:cubicBezTo>
                    <a:pt x="779" y="128"/>
                    <a:pt x="779" y="143"/>
                    <a:pt x="772" y="173"/>
                  </a:cubicBezTo>
                  <a:cubicBezTo>
                    <a:pt x="772" y="180"/>
                    <a:pt x="765" y="180"/>
                    <a:pt x="765" y="188"/>
                  </a:cubicBezTo>
                  <a:cubicBezTo>
                    <a:pt x="779" y="195"/>
                    <a:pt x="794" y="195"/>
                    <a:pt x="794" y="210"/>
                  </a:cubicBezTo>
                  <a:cubicBezTo>
                    <a:pt x="794" y="233"/>
                    <a:pt x="787" y="248"/>
                    <a:pt x="772" y="262"/>
                  </a:cubicBezTo>
                  <a:cubicBezTo>
                    <a:pt x="765" y="278"/>
                    <a:pt x="765" y="285"/>
                    <a:pt x="757" y="300"/>
                  </a:cubicBezTo>
                  <a:cubicBezTo>
                    <a:pt x="749" y="315"/>
                    <a:pt x="742" y="322"/>
                    <a:pt x="742" y="345"/>
                  </a:cubicBezTo>
                  <a:lnTo>
                    <a:pt x="749" y="345"/>
                  </a:lnTo>
                  <a:cubicBezTo>
                    <a:pt x="749" y="352"/>
                    <a:pt x="742" y="360"/>
                    <a:pt x="742" y="368"/>
                  </a:cubicBezTo>
                  <a:cubicBezTo>
                    <a:pt x="735" y="368"/>
                    <a:pt x="742" y="375"/>
                    <a:pt x="742" y="375"/>
                  </a:cubicBezTo>
                  <a:cubicBezTo>
                    <a:pt x="742" y="435"/>
                    <a:pt x="742" y="435"/>
                    <a:pt x="742" y="435"/>
                  </a:cubicBezTo>
                  <a:cubicBezTo>
                    <a:pt x="742" y="442"/>
                    <a:pt x="735" y="442"/>
                    <a:pt x="735" y="450"/>
                  </a:cubicBezTo>
                  <a:cubicBezTo>
                    <a:pt x="735" y="465"/>
                    <a:pt x="735" y="465"/>
                    <a:pt x="735" y="465"/>
                  </a:cubicBezTo>
                  <a:cubicBezTo>
                    <a:pt x="742" y="465"/>
                    <a:pt x="742" y="465"/>
                    <a:pt x="742" y="465"/>
                  </a:cubicBezTo>
                  <a:cubicBezTo>
                    <a:pt x="749" y="457"/>
                    <a:pt x="757" y="457"/>
                    <a:pt x="772" y="457"/>
                  </a:cubicBezTo>
                  <a:cubicBezTo>
                    <a:pt x="772" y="465"/>
                    <a:pt x="772" y="472"/>
                    <a:pt x="772" y="480"/>
                  </a:cubicBezTo>
                  <a:cubicBezTo>
                    <a:pt x="772" y="487"/>
                    <a:pt x="772" y="487"/>
                    <a:pt x="779" y="487"/>
                  </a:cubicBezTo>
                  <a:cubicBezTo>
                    <a:pt x="787" y="487"/>
                    <a:pt x="787" y="480"/>
                    <a:pt x="787" y="472"/>
                  </a:cubicBezTo>
                  <a:cubicBezTo>
                    <a:pt x="794" y="472"/>
                    <a:pt x="802" y="465"/>
                    <a:pt x="809" y="465"/>
                  </a:cubicBezTo>
                  <a:cubicBezTo>
                    <a:pt x="817" y="472"/>
                    <a:pt x="817" y="472"/>
                    <a:pt x="817" y="472"/>
                  </a:cubicBezTo>
                  <a:cubicBezTo>
                    <a:pt x="817" y="547"/>
                    <a:pt x="817" y="547"/>
                    <a:pt x="817" y="547"/>
                  </a:cubicBezTo>
                  <a:cubicBezTo>
                    <a:pt x="802" y="540"/>
                    <a:pt x="794" y="540"/>
                    <a:pt x="787" y="525"/>
                  </a:cubicBezTo>
                  <a:cubicBezTo>
                    <a:pt x="787" y="532"/>
                    <a:pt x="779" y="532"/>
                    <a:pt x="779" y="532"/>
                  </a:cubicBezTo>
                  <a:cubicBezTo>
                    <a:pt x="779" y="540"/>
                    <a:pt x="787" y="547"/>
                    <a:pt x="787" y="547"/>
                  </a:cubicBezTo>
                  <a:cubicBezTo>
                    <a:pt x="787" y="562"/>
                    <a:pt x="779" y="562"/>
                    <a:pt x="772" y="570"/>
                  </a:cubicBezTo>
                  <a:cubicBezTo>
                    <a:pt x="765" y="555"/>
                    <a:pt x="765" y="555"/>
                    <a:pt x="757" y="547"/>
                  </a:cubicBezTo>
                  <a:cubicBezTo>
                    <a:pt x="757" y="540"/>
                    <a:pt x="757" y="540"/>
                    <a:pt x="749" y="540"/>
                  </a:cubicBezTo>
                  <a:cubicBezTo>
                    <a:pt x="742" y="540"/>
                    <a:pt x="742" y="547"/>
                    <a:pt x="735" y="547"/>
                  </a:cubicBezTo>
                  <a:cubicBezTo>
                    <a:pt x="727" y="547"/>
                    <a:pt x="719" y="555"/>
                    <a:pt x="712" y="555"/>
                  </a:cubicBezTo>
                  <a:cubicBezTo>
                    <a:pt x="705" y="555"/>
                    <a:pt x="705" y="555"/>
                    <a:pt x="697" y="555"/>
                  </a:cubicBezTo>
                  <a:cubicBezTo>
                    <a:pt x="697" y="555"/>
                    <a:pt x="689" y="555"/>
                    <a:pt x="682" y="555"/>
                  </a:cubicBezTo>
                  <a:cubicBezTo>
                    <a:pt x="675" y="547"/>
                    <a:pt x="675" y="532"/>
                    <a:pt x="667" y="532"/>
                  </a:cubicBezTo>
                  <a:cubicBezTo>
                    <a:pt x="659" y="532"/>
                    <a:pt x="652" y="540"/>
                    <a:pt x="652" y="547"/>
                  </a:cubicBezTo>
                  <a:cubicBezTo>
                    <a:pt x="652" y="555"/>
                    <a:pt x="652" y="555"/>
                    <a:pt x="659" y="562"/>
                  </a:cubicBezTo>
                  <a:cubicBezTo>
                    <a:pt x="659" y="570"/>
                    <a:pt x="667" y="577"/>
                    <a:pt x="667" y="592"/>
                  </a:cubicBezTo>
                  <a:cubicBezTo>
                    <a:pt x="667" y="615"/>
                    <a:pt x="652" y="622"/>
                    <a:pt x="645" y="645"/>
                  </a:cubicBezTo>
                  <a:cubicBezTo>
                    <a:pt x="637" y="667"/>
                    <a:pt x="637" y="675"/>
                    <a:pt x="630" y="697"/>
                  </a:cubicBezTo>
                  <a:cubicBezTo>
                    <a:pt x="630" y="705"/>
                    <a:pt x="622" y="712"/>
                    <a:pt x="622" y="720"/>
                  </a:cubicBezTo>
                  <a:cubicBezTo>
                    <a:pt x="622" y="742"/>
                    <a:pt x="622" y="750"/>
                    <a:pt x="622" y="772"/>
                  </a:cubicBezTo>
                  <a:cubicBezTo>
                    <a:pt x="615" y="779"/>
                    <a:pt x="615" y="787"/>
                    <a:pt x="615" y="802"/>
                  </a:cubicBezTo>
                  <a:lnTo>
                    <a:pt x="622" y="809"/>
                  </a:lnTo>
                  <a:cubicBezTo>
                    <a:pt x="652" y="825"/>
                    <a:pt x="652" y="825"/>
                    <a:pt x="652" y="825"/>
                  </a:cubicBezTo>
                  <a:cubicBezTo>
                    <a:pt x="659" y="832"/>
                    <a:pt x="667" y="839"/>
                    <a:pt x="675" y="839"/>
                  </a:cubicBezTo>
                  <a:cubicBezTo>
                    <a:pt x="689" y="839"/>
                    <a:pt x="697" y="832"/>
                    <a:pt x="712" y="825"/>
                  </a:cubicBezTo>
                  <a:cubicBezTo>
                    <a:pt x="719" y="817"/>
                    <a:pt x="735" y="817"/>
                    <a:pt x="735" y="809"/>
                  </a:cubicBezTo>
                  <a:cubicBezTo>
                    <a:pt x="742" y="795"/>
                    <a:pt x="735" y="787"/>
                    <a:pt x="742" y="779"/>
                  </a:cubicBezTo>
                  <a:cubicBezTo>
                    <a:pt x="749" y="765"/>
                    <a:pt x="757" y="757"/>
                    <a:pt x="765" y="735"/>
                  </a:cubicBezTo>
                  <a:cubicBezTo>
                    <a:pt x="772" y="720"/>
                    <a:pt x="772" y="712"/>
                    <a:pt x="772" y="697"/>
                  </a:cubicBezTo>
                  <a:cubicBezTo>
                    <a:pt x="772" y="690"/>
                    <a:pt x="779" y="690"/>
                    <a:pt x="787" y="682"/>
                  </a:cubicBezTo>
                  <a:cubicBezTo>
                    <a:pt x="787" y="675"/>
                    <a:pt x="794" y="660"/>
                    <a:pt x="794" y="652"/>
                  </a:cubicBezTo>
                  <a:cubicBezTo>
                    <a:pt x="794" y="637"/>
                    <a:pt x="794" y="630"/>
                    <a:pt x="802" y="615"/>
                  </a:cubicBezTo>
                  <a:cubicBezTo>
                    <a:pt x="802" y="607"/>
                    <a:pt x="809" y="600"/>
                    <a:pt x="817" y="592"/>
                  </a:cubicBezTo>
                  <a:cubicBezTo>
                    <a:pt x="832" y="592"/>
                    <a:pt x="839" y="592"/>
                    <a:pt x="847" y="585"/>
                  </a:cubicBezTo>
                  <a:cubicBezTo>
                    <a:pt x="862" y="585"/>
                    <a:pt x="862" y="577"/>
                    <a:pt x="862" y="562"/>
                  </a:cubicBezTo>
                  <a:cubicBezTo>
                    <a:pt x="862" y="555"/>
                    <a:pt x="862" y="555"/>
                    <a:pt x="854" y="555"/>
                  </a:cubicBezTo>
                  <a:cubicBezTo>
                    <a:pt x="847" y="555"/>
                    <a:pt x="847" y="547"/>
                    <a:pt x="847" y="547"/>
                  </a:cubicBezTo>
                  <a:cubicBezTo>
                    <a:pt x="854" y="532"/>
                    <a:pt x="854" y="517"/>
                    <a:pt x="869" y="510"/>
                  </a:cubicBezTo>
                  <a:cubicBezTo>
                    <a:pt x="869" y="502"/>
                    <a:pt x="884" y="502"/>
                    <a:pt x="884" y="495"/>
                  </a:cubicBezTo>
                  <a:cubicBezTo>
                    <a:pt x="869" y="480"/>
                    <a:pt x="862" y="465"/>
                    <a:pt x="862" y="442"/>
                  </a:cubicBezTo>
                  <a:cubicBezTo>
                    <a:pt x="862" y="435"/>
                    <a:pt x="862" y="435"/>
                    <a:pt x="862" y="427"/>
                  </a:cubicBezTo>
                  <a:cubicBezTo>
                    <a:pt x="862" y="420"/>
                    <a:pt x="862" y="420"/>
                    <a:pt x="854" y="420"/>
                  </a:cubicBezTo>
                  <a:cubicBezTo>
                    <a:pt x="847" y="412"/>
                    <a:pt x="847" y="405"/>
                    <a:pt x="847" y="397"/>
                  </a:cubicBezTo>
                  <a:cubicBezTo>
                    <a:pt x="847" y="382"/>
                    <a:pt x="847" y="375"/>
                    <a:pt x="854" y="368"/>
                  </a:cubicBezTo>
                  <a:cubicBezTo>
                    <a:pt x="854" y="360"/>
                    <a:pt x="854" y="352"/>
                    <a:pt x="854" y="345"/>
                  </a:cubicBezTo>
                  <a:cubicBezTo>
                    <a:pt x="862" y="345"/>
                    <a:pt x="862" y="345"/>
                    <a:pt x="862" y="345"/>
                  </a:cubicBezTo>
                  <a:cubicBezTo>
                    <a:pt x="869" y="338"/>
                    <a:pt x="869" y="338"/>
                    <a:pt x="877" y="330"/>
                  </a:cubicBezTo>
                  <a:cubicBezTo>
                    <a:pt x="892" y="308"/>
                    <a:pt x="907" y="300"/>
                    <a:pt x="922" y="278"/>
                  </a:cubicBezTo>
                  <a:cubicBezTo>
                    <a:pt x="944" y="255"/>
                    <a:pt x="944" y="240"/>
                    <a:pt x="952" y="210"/>
                  </a:cubicBezTo>
                  <a:cubicBezTo>
                    <a:pt x="959" y="195"/>
                    <a:pt x="967" y="180"/>
                    <a:pt x="967" y="165"/>
                  </a:cubicBezTo>
                  <a:cubicBezTo>
                    <a:pt x="967" y="158"/>
                    <a:pt x="974" y="150"/>
                    <a:pt x="974" y="143"/>
                  </a:cubicBezTo>
                  <a:cubicBezTo>
                    <a:pt x="974" y="135"/>
                    <a:pt x="959" y="135"/>
                    <a:pt x="952" y="128"/>
                  </a:cubicBezTo>
                  <a:cubicBezTo>
                    <a:pt x="944" y="128"/>
                    <a:pt x="944" y="120"/>
                    <a:pt x="944" y="120"/>
                  </a:cubicBezTo>
                  <a:cubicBezTo>
                    <a:pt x="952" y="113"/>
                    <a:pt x="952" y="113"/>
                    <a:pt x="959" y="113"/>
                  </a:cubicBezTo>
                  <a:cubicBezTo>
                    <a:pt x="967" y="105"/>
                    <a:pt x="974" y="105"/>
                    <a:pt x="974" y="105"/>
                  </a:cubicBezTo>
                  <a:cubicBezTo>
                    <a:pt x="974" y="98"/>
                    <a:pt x="974" y="90"/>
                    <a:pt x="974" y="90"/>
                  </a:cubicBezTo>
                  <a:cubicBezTo>
                    <a:pt x="974" y="75"/>
                    <a:pt x="967" y="68"/>
                    <a:pt x="967" y="60"/>
                  </a:cubicBezTo>
                  <a:cubicBezTo>
                    <a:pt x="967" y="45"/>
                    <a:pt x="967" y="38"/>
                    <a:pt x="967" y="30"/>
                  </a:cubicBezTo>
                  <a:cubicBezTo>
                    <a:pt x="967" y="15"/>
                    <a:pt x="967" y="0"/>
                    <a:pt x="952" y="0"/>
                  </a:cubicBezTo>
                  <a:cubicBezTo>
                    <a:pt x="944" y="0"/>
                    <a:pt x="944" y="8"/>
                    <a:pt x="937" y="8"/>
                  </a:cubicBezTo>
                  <a:cubicBezTo>
                    <a:pt x="929" y="8"/>
                    <a:pt x="922" y="15"/>
                    <a:pt x="914" y="23"/>
                  </a:cubicBezTo>
                  <a:cubicBezTo>
                    <a:pt x="914" y="23"/>
                    <a:pt x="907" y="30"/>
                    <a:pt x="899" y="30"/>
                  </a:cubicBezTo>
                  <a:cubicBezTo>
                    <a:pt x="884" y="45"/>
                    <a:pt x="884" y="53"/>
                    <a:pt x="869" y="68"/>
                  </a:cubicBezTo>
                  <a:cubicBezTo>
                    <a:pt x="854" y="75"/>
                    <a:pt x="847" y="83"/>
                    <a:pt x="832" y="8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132">
              <a:extLst>
                <a:ext uri="{FF2B5EF4-FFF2-40B4-BE49-F238E27FC236}">
                  <a16:creationId xmlns:a16="http://schemas.microsoft.com/office/drawing/2014/main" id="{BB32302F-F976-3444-9231-D3E2D3C72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969" y="8910011"/>
              <a:ext cx="1790855" cy="1507084"/>
            </a:xfrm>
            <a:custGeom>
              <a:avLst/>
              <a:gdLst>
                <a:gd name="T0" fmla="*/ 2615 w 4145"/>
                <a:gd name="T1" fmla="*/ 2848 h 3486"/>
                <a:gd name="T2" fmla="*/ 2586 w 4145"/>
                <a:gd name="T3" fmla="*/ 2825 h 3486"/>
                <a:gd name="T4" fmla="*/ 2556 w 4145"/>
                <a:gd name="T5" fmla="*/ 2885 h 3486"/>
                <a:gd name="T6" fmla="*/ 2428 w 4145"/>
                <a:gd name="T7" fmla="*/ 2908 h 3486"/>
                <a:gd name="T8" fmla="*/ 2473 w 4145"/>
                <a:gd name="T9" fmla="*/ 2975 h 3486"/>
                <a:gd name="T10" fmla="*/ 2301 w 4145"/>
                <a:gd name="T11" fmla="*/ 2923 h 3486"/>
                <a:gd name="T12" fmla="*/ 2331 w 4145"/>
                <a:gd name="T13" fmla="*/ 2945 h 3486"/>
                <a:gd name="T14" fmla="*/ 2211 w 4145"/>
                <a:gd name="T15" fmla="*/ 3028 h 3486"/>
                <a:gd name="T16" fmla="*/ 2083 w 4145"/>
                <a:gd name="T17" fmla="*/ 2983 h 3486"/>
                <a:gd name="T18" fmla="*/ 2121 w 4145"/>
                <a:gd name="T19" fmla="*/ 2998 h 3486"/>
                <a:gd name="T20" fmla="*/ 1851 w 4145"/>
                <a:gd name="T21" fmla="*/ 3088 h 3486"/>
                <a:gd name="T22" fmla="*/ 1926 w 4145"/>
                <a:gd name="T23" fmla="*/ 3125 h 3486"/>
                <a:gd name="T24" fmla="*/ 1836 w 4145"/>
                <a:gd name="T25" fmla="*/ 2975 h 3486"/>
                <a:gd name="T26" fmla="*/ 1754 w 4145"/>
                <a:gd name="T27" fmla="*/ 2975 h 3486"/>
                <a:gd name="T28" fmla="*/ 1791 w 4145"/>
                <a:gd name="T29" fmla="*/ 2863 h 3486"/>
                <a:gd name="T30" fmla="*/ 1514 w 4145"/>
                <a:gd name="T31" fmla="*/ 3425 h 3486"/>
                <a:gd name="T32" fmla="*/ 1709 w 4145"/>
                <a:gd name="T33" fmla="*/ 3387 h 3486"/>
                <a:gd name="T34" fmla="*/ 1626 w 4145"/>
                <a:gd name="T35" fmla="*/ 3372 h 3486"/>
                <a:gd name="T36" fmla="*/ 2503 w 4145"/>
                <a:gd name="T37" fmla="*/ 390 h 3486"/>
                <a:gd name="T38" fmla="*/ 2428 w 4145"/>
                <a:gd name="T39" fmla="*/ 337 h 3486"/>
                <a:gd name="T40" fmla="*/ 2466 w 4145"/>
                <a:gd name="T41" fmla="*/ 375 h 3486"/>
                <a:gd name="T42" fmla="*/ 2743 w 4145"/>
                <a:gd name="T43" fmla="*/ 0 h 3486"/>
                <a:gd name="T44" fmla="*/ 2735 w 4145"/>
                <a:gd name="T45" fmla="*/ 247 h 3486"/>
                <a:gd name="T46" fmla="*/ 2810 w 4145"/>
                <a:gd name="T47" fmla="*/ 68 h 3486"/>
                <a:gd name="T48" fmla="*/ 4002 w 4145"/>
                <a:gd name="T49" fmla="*/ 1611 h 3486"/>
                <a:gd name="T50" fmla="*/ 3882 w 4145"/>
                <a:gd name="T51" fmla="*/ 1836 h 3486"/>
                <a:gd name="T52" fmla="*/ 3875 w 4145"/>
                <a:gd name="T53" fmla="*/ 2121 h 3486"/>
                <a:gd name="T54" fmla="*/ 3927 w 4145"/>
                <a:gd name="T55" fmla="*/ 2278 h 3486"/>
                <a:gd name="T56" fmla="*/ 3650 w 4145"/>
                <a:gd name="T57" fmla="*/ 2451 h 3486"/>
                <a:gd name="T58" fmla="*/ 3575 w 4145"/>
                <a:gd name="T59" fmla="*/ 2488 h 3486"/>
                <a:gd name="T60" fmla="*/ 3305 w 4145"/>
                <a:gd name="T61" fmla="*/ 2615 h 3486"/>
                <a:gd name="T62" fmla="*/ 3065 w 4145"/>
                <a:gd name="T63" fmla="*/ 2623 h 3486"/>
                <a:gd name="T64" fmla="*/ 2855 w 4145"/>
                <a:gd name="T65" fmla="*/ 2735 h 3486"/>
                <a:gd name="T66" fmla="*/ 2593 w 4145"/>
                <a:gd name="T67" fmla="*/ 2750 h 3486"/>
                <a:gd name="T68" fmla="*/ 2316 w 4145"/>
                <a:gd name="T69" fmla="*/ 2818 h 3486"/>
                <a:gd name="T70" fmla="*/ 2023 w 4145"/>
                <a:gd name="T71" fmla="*/ 2975 h 3486"/>
                <a:gd name="T72" fmla="*/ 1851 w 4145"/>
                <a:gd name="T73" fmla="*/ 2788 h 3486"/>
                <a:gd name="T74" fmla="*/ 1656 w 4145"/>
                <a:gd name="T75" fmla="*/ 2885 h 3486"/>
                <a:gd name="T76" fmla="*/ 1544 w 4145"/>
                <a:gd name="T77" fmla="*/ 3013 h 3486"/>
                <a:gd name="T78" fmla="*/ 1439 w 4145"/>
                <a:gd name="T79" fmla="*/ 3432 h 3486"/>
                <a:gd name="T80" fmla="*/ 1042 w 4145"/>
                <a:gd name="T81" fmla="*/ 3200 h 3486"/>
                <a:gd name="T82" fmla="*/ 652 w 4145"/>
                <a:gd name="T83" fmla="*/ 3282 h 3486"/>
                <a:gd name="T84" fmla="*/ 277 w 4145"/>
                <a:gd name="T85" fmla="*/ 3237 h 3486"/>
                <a:gd name="T86" fmla="*/ 38 w 4145"/>
                <a:gd name="T87" fmla="*/ 3208 h 3486"/>
                <a:gd name="T88" fmla="*/ 15 w 4145"/>
                <a:gd name="T89" fmla="*/ 2878 h 3486"/>
                <a:gd name="T90" fmla="*/ 180 w 4145"/>
                <a:gd name="T91" fmla="*/ 2735 h 3486"/>
                <a:gd name="T92" fmla="*/ 307 w 4145"/>
                <a:gd name="T93" fmla="*/ 2735 h 3486"/>
                <a:gd name="T94" fmla="*/ 375 w 4145"/>
                <a:gd name="T95" fmla="*/ 2720 h 3486"/>
                <a:gd name="T96" fmla="*/ 667 w 4145"/>
                <a:gd name="T97" fmla="*/ 2548 h 3486"/>
                <a:gd name="T98" fmla="*/ 1049 w 4145"/>
                <a:gd name="T99" fmla="*/ 2323 h 3486"/>
                <a:gd name="T100" fmla="*/ 1304 w 4145"/>
                <a:gd name="T101" fmla="*/ 2076 h 3486"/>
                <a:gd name="T102" fmla="*/ 1626 w 4145"/>
                <a:gd name="T103" fmla="*/ 1814 h 3486"/>
                <a:gd name="T104" fmla="*/ 2023 w 4145"/>
                <a:gd name="T105" fmla="*/ 1432 h 3486"/>
                <a:gd name="T106" fmla="*/ 2128 w 4145"/>
                <a:gd name="T107" fmla="*/ 1229 h 3486"/>
                <a:gd name="T108" fmla="*/ 2526 w 4145"/>
                <a:gd name="T109" fmla="*/ 1064 h 3486"/>
                <a:gd name="T110" fmla="*/ 2818 w 4145"/>
                <a:gd name="T111" fmla="*/ 1259 h 3486"/>
                <a:gd name="T112" fmla="*/ 3148 w 4145"/>
                <a:gd name="T113" fmla="*/ 1162 h 3486"/>
                <a:gd name="T114" fmla="*/ 3740 w 4145"/>
                <a:gd name="T115" fmla="*/ 1124 h 3486"/>
                <a:gd name="T116" fmla="*/ 4010 w 4145"/>
                <a:gd name="T117" fmla="*/ 1049 h 3486"/>
                <a:gd name="T118" fmla="*/ 4099 w 4145"/>
                <a:gd name="T119" fmla="*/ 1289 h 3486"/>
                <a:gd name="T120" fmla="*/ 4099 w 4145"/>
                <a:gd name="T121" fmla="*/ 1536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3486">
                  <a:moveTo>
                    <a:pt x="2631" y="2795"/>
                  </a:moveTo>
                  <a:lnTo>
                    <a:pt x="2631" y="2795"/>
                  </a:lnTo>
                  <a:cubicBezTo>
                    <a:pt x="2623" y="2795"/>
                    <a:pt x="2623" y="2795"/>
                    <a:pt x="2623" y="2795"/>
                  </a:cubicBezTo>
                  <a:cubicBezTo>
                    <a:pt x="2600" y="2795"/>
                    <a:pt x="2600" y="2795"/>
                    <a:pt x="2600" y="2795"/>
                  </a:cubicBezTo>
                  <a:cubicBezTo>
                    <a:pt x="2600" y="2795"/>
                    <a:pt x="2600" y="2795"/>
                    <a:pt x="2600" y="2803"/>
                  </a:cubicBezTo>
                  <a:cubicBezTo>
                    <a:pt x="2600" y="2810"/>
                    <a:pt x="2600" y="2818"/>
                    <a:pt x="2608" y="2825"/>
                  </a:cubicBezTo>
                  <a:cubicBezTo>
                    <a:pt x="2608" y="2833"/>
                    <a:pt x="2608" y="2840"/>
                    <a:pt x="2615" y="2848"/>
                  </a:cubicBezTo>
                  <a:cubicBezTo>
                    <a:pt x="2623" y="2855"/>
                    <a:pt x="2631" y="2855"/>
                    <a:pt x="2631" y="2855"/>
                  </a:cubicBezTo>
                  <a:cubicBezTo>
                    <a:pt x="2645" y="2878"/>
                    <a:pt x="2638" y="2863"/>
                    <a:pt x="2645" y="2840"/>
                  </a:cubicBezTo>
                  <a:cubicBezTo>
                    <a:pt x="2653" y="2840"/>
                    <a:pt x="2661" y="2840"/>
                    <a:pt x="2661" y="2833"/>
                  </a:cubicBezTo>
                  <a:cubicBezTo>
                    <a:pt x="2661" y="2825"/>
                    <a:pt x="2653" y="2825"/>
                    <a:pt x="2653" y="2825"/>
                  </a:cubicBezTo>
                  <a:cubicBezTo>
                    <a:pt x="2645" y="2818"/>
                    <a:pt x="2645" y="2818"/>
                    <a:pt x="2645" y="2810"/>
                  </a:cubicBezTo>
                  <a:cubicBezTo>
                    <a:pt x="2645" y="2803"/>
                    <a:pt x="2638" y="2803"/>
                    <a:pt x="2631" y="2795"/>
                  </a:cubicBezTo>
                  <a:close/>
                  <a:moveTo>
                    <a:pt x="2586" y="2825"/>
                  </a:moveTo>
                  <a:lnTo>
                    <a:pt x="2586" y="2825"/>
                  </a:lnTo>
                  <a:cubicBezTo>
                    <a:pt x="2563" y="2840"/>
                    <a:pt x="2548" y="2840"/>
                    <a:pt x="2526" y="2840"/>
                  </a:cubicBezTo>
                  <a:cubicBezTo>
                    <a:pt x="2526" y="2855"/>
                    <a:pt x="2518" y="2855"/>
                    <a:pt x="2518" y="2870"/>
                  </a:cubicBezTo>
                  <a:cubicBezTo>
                    <a:pt x="2518" y="2885"/>
                    <a:pt x="2518" y="2893"/>
                    <a:pt x="2518" y="2908"/>
                  </a:cubicBezTo>
                  <a:cubicBezTo>
                    <a:pt x="2526" y="2908"/>
                    <a:pt x="2526" y="2908"/>
                    <a:pt x="2526" y="2908"/>
                  </a:cubicBezTo>
                  <a:cubicBezTo>
                    <a:pt x="2533" y="2900"/>
                    <a:pt x="2541" y="2900"/>
                    <a:pt x="2548" y="2893"/>
                  </a:cubicBezTo>
                  <a:cubicBezTo>
                    <a:pt x="2556" y="2893"/>
                    <a:pt x="2556" y="2885"/>
                    <a:pt x="2556" y="2885"/>
                  </a:cubicBezTo>
                  <a:cubicBezTo>
                    <a:pt x="2571" y="2878"/>
                    <a:pt x="2593" y="2870"/>
                    <a:pt x="2593" y="2855"/>
                  </a:cubicBezTo>
                  <a:cubicBezTo>
                    <a:pt x="2593" y="2848"/>
                    <a:pt x="2586" y="2840"/>
                    <a:pt x="2586" y="2825"/>
                  </a:cubicBezTo>
                  <a:close/>
                  <a:moveTo>
                    <a:pt x="2458" y="2863"/>
                  </a:moveTo>
                  <a:lnTo>
                    <a:pt x="2458" y="2863"/>
                  </a:lnTo>
                  <a:cubicBezTo>
                    <a:pt x="2451" y="2863"/>
                    <a:pt x="2451" y="2863"/>
                    <a:pt x="2451" y="2863"/>
                  </a:cubicBezTo>
                  <a:cubicBezTo>
                    <a:pt x="2436" y="2863"/>
                    <a:pt x="2421" y="2863"/>
                    <a:pt x="2421" y="2878"/>
                  </a:cubicBezTo>
                  <a:cubicBezTo>
                    <a:pt x="2421" y="2885"/>
                    <a:pt x="2428" y="2893"/>
                    <a:pt x="2428" y="2908"/>
                  </a:cubicBezTo>
                  <a:cubicBezTo>
                    <a:pt x="2428" y="2915"/>
                    <a:pt x="2428" y="2923"/>
                    <a:pt x="2421" y="2930"/>
                  </a:cubicBezTo>
                  <a:cubicBezTo>
                    <a:pt x="2421" y="2938"/>
                    <a:pt x="2413" y="2945"/>
                    <a:pt x="2406" y="2945"/>
                  </a:cubicBezTo>
                  <a:cubicBezTo>
                    <a:pt x="2391" y="2960"/>
                    <a:pt x="2376" y="2968"/>
                    <a:pt x="2376" y="2990"/>
                  </a:cubicBezTo>
                  <a:cubicBezTo>
                    <a:pt x="2376" y="2998"/>
                    <a:pt x="2383" y="2998"/>
                    <a:pt x="2383" y="2998"/>
                  </a:cubicBezTo>
                  <a:cubicBezTo>
                    <a:pt x="2391" y="2998"/>
                    <a:pt x="2391" y="2998"/>
                    <a:pt x="2398" y="2990"/>
                  </a:cubicBezTo>
                  <a:cubicBezTo>
                    <a:pt x="2406" y="2983"/>
                    <a:pt x="2413" y="2983"/>
                    <a:pt x="2428" y="2983"/>
                  </a:cubicBezTo>
                  <a:cubicBezTo>
                    <a:pt x="2451" y="2975"/>
                    <a:pt x="2458" y="2983"/>
                    <a:pt x="2473" y="2975"/>
                  </a:cubicBezTo>
                  <a:cubicBezTo>
                    <a:pt x="2473" y="2930"/>
                    <a:pt x="2473" y="2930"/>
                    <a:pt x="2473" y="2930"/>
                  </a:cubicBezTo>
                  <a:lnTo>
                    <a:pt x="2481" y="2923"/>
                  </a:lnTo>
                  <a:cubicBezTo>
                    <a:pt x="2481" y="2908"/>
                    <a:pt x="2473" y="2908"/>
                    <a:pt x="2473" y="2893"/>
                  </a:cubicBezTo>
                  <a:cubicBezTo>
                    <a:pt x="2466" y="2885"/>
                    <a:pt x="2458" y="2870"/>
                    <a:pt x="2458" y="2863"/>
                  </a:cubicBezTo>
                  <a:close/>
                  <a:moveTo>
                    <a:pt x="2353" y="2885"/>
                  </a:moveTo>
                  <a:lnTo>
                    <a:pt x="2353" y="2885"/>
                  </a:lnTo>
                  <a:cubicBezTo>
                    <a:pt x="2331" y="2900"/>
                    <a:pt x="2323" y="2915"/>
                    <a:pt x="2301" y="2923"/>
                  </a:cubicBezTo>
                  <a:cubicBezTo>
                    <a:pt x="2293" y="2923"/>
                    <a:pt x="2278" y="2923"/>
                    <a:pt x="2263" y="2930"/>
                  </a:cubicBezTo>
                  <a:cubicBezTo>
                    <a:pt x="2263" y="2938"/>
                    <a:pt x="2263" y="2945"/>
                    <a:pt x="2263" y="2953"/>
                  </a:cubicBezTo>
                  <a:cubicBezTo>
                    <a:pt x="2263" y="2960"/>
                    <a:pt x="2263" y="2960"/>
                    <a:pt x="2263" y="2968"/>
                  </a:cubicBezTo>
                  <a:cubicBezTo>
                    <a:pt x="2263" y="2975"/>
                    <a:pt x="2263" y="2975"/>
                    <a:pt x="2263" y="2975"/>
                  </a:cubicBezTo>
                  <a:cubicBezTo>
                    <a:pt x="2278" y="2975"/>
                    <a:pt x="2278" y="2975"/>
                    <a:pt x="2278" y="2975"/>
                  </a:cubicBezTo>
                  <a:cubicBezTo>
                    <a:pt x="2293" y="2975"/>
                    <a:pt x="2301" y="2975"/>
                    <a:pt x="2316" y="2968"/>
                  </a:cubicBezTo>
                  <a:cubicBezTo>
                    <a:pt x="2323" y="2968"/>
                    <a:pt x="2323" y="2960"/>
                    <a:pt x="2331" y="2945"/>
                  </a:cubicBezTo>
                  <a:cubicBezTo>
                    <a:pt x="2338" y="2945"/>
                    <a:pt x="2338" y="2938"/>
                    <a:pt x="2338" y="2938"/>
                  </a:cubicBezTo>
                  <a:cubicBezTo>
                    <a:pt x="2346" y="2915"/>
                    <a:pt x="2353" y="2908"/>
                    <a:pt x="2353" y="2885"/>
                  </a:cubicBezTo>
                  <a:close/>
                  <a:moveTo>
                    <a:pt x="2256" y="3005"/>
                  </a:moveTo>
                  <a:lnTo>
                    <a:pt x="2256" y="3005"/>
                  </a:lnTo>
                  <a:cubicBezTo>
                    <a:pt x="2248" y="3005"/>
                    <a:pt x="2241" y="3013"/>
                    <a:pt x="2233" y="3013"/>
                  </a:cubicBezTo>
                  <a:cubicBezTo>
                    <a:pt x="2226" y="3013"/>
                    <a:pt x="2218" y="3013"/>
                    <a:pt x="2218" y="3013"/>
                  </a:cubicBezTo>
                  <a:cubicBezTo>
                    <a:pt x="2211" y="3020"/>
                    <a:pt x="2211" y="3028"/>
                    <a:pt x="2211" y="3028"/>
                  </a:cubicBezTo>
                  <a:cubicBezTo>
                    <a:pt x="2211" y="3043"/>
                    <a:pt x="2211" y="3043"/>
                    <a:pt x="2211" y="3058"/>
                  </a:cubicBezTo>
                  <a:cubicBezTo>
                    <a:pt x="2233" y="3050"/>
                    <a:pt x="2241" y="3035"/>
                    <a:pt x="2263" y="3035"/>
                  </a:cubicBezTo>
                  <a:cubicBezTo>
                    <a:pt x="2263" y="3028"/>
                    <a:pt x="2263" y="3028"/>
                    <a:pt x="2263" y="3028"/>
                  </a:cubicBezTo>
                  <a:cubicBezTo>
                    <a:pt x="2263" y="3020"/>
                    <a:pt x="2256" y="3013"/>
                    <a:pt x="2256" y="3005"/>
                  </a:cubicBezTo>
                  <a:close/>
                  <a:moveTo>
                    <a:pt x="2091" y="2983"/>
                  </a:moveTo>
                  <a:lnTo>
                    <a:pt x="2091" y="2983"/>
                  </a:lnTo>
                  <a:lnTo>
                    <a:pt x="2083" y="2983"/>
                  </a:lnTo>
                  <a:cubicBezTo>
                    <a:pt x="2083" y="2990"/>
                    <a:pt x="2076" y="2998"/>
                    <a:pt x="2076" y="3005"/>
                  </a:cubicBezTo>
                  <a:cubicBezTo>
                    <a:pt x="2076" y="3013"/>
                    <a:pt x="2083" y="3013"/>
                    <a:pt x="2091" y="3013"/>
                  </a:cubicBezTo>
                  <a:cubicBezTo>
                    <a:pt x="2098" y="3020"/>
                    <a:pt x="2098" y="3020"/>
                    <a:pt x="2106" y="3028"/>
                  </a:cubicBezTo>
                  <a:cubicBezTo>
                    <a:pt x="2121" y="3028"/>
                    <a:pt x="2121" y="3035"/>
                    <a:pt x="2136" y="3035"/>
                  </a:cubicBezTo>
                  <a:cubicBezTo>
                    <a:pt x="2143" y="3035"/>
                    <a:pt x="2151" y="3028"/>
                    <a:pt x="2151" y="3013"/>
                  </a:cubicBezTo>
                  <a:cubicBezTo>
                    <a:pt x="2151" y="3005"/>
                    <a:pt x="2143" y="3005"/>
                    <a:pt x="2136" y="3005"/>
                  </a:cubicBezTo>
                  <a:cubicBezTo>
                    <a:pt x="2136" y="2998"/>
                    <a:pt x="2128" y="2998"/>
                    <a:pt x="2121" y="2998"/>
                  </a:cubicBezTo>
                  <a:cubicBezTo>
                    <a:pt x="2113" y="2990"/>
                    <a:pt x="2106" y="2990"/>
                    <a:pt x="2098" y="2983"/>
                  </a:cubicBezTo>
                  <a:cubicBezTo>
                    <a:pt x="2091" y="2983"/>
                    <a:pt x="2091" y="2983"/>
                    <a:pt x="2091" y="2983"/>
                  </a:cubicBezTo>
                  <a:close/>
                  <a:moveTo>
                    <a:pt x="1889" y="3005"/>
                  </a:moveTo>
                  <a:lnTo>
                    <a:pt x="1889" y="3005"/>
                  </a:lnTo>
                  <a:cubicBezTo>
                    <a:pt x="1874" y="3005"/>
                    <a:pt x="1866" y="3005"/>
                    <a:pt x="1859" y="3013"/>
                  </a:cubicBezTo>
                  <a:cubicBezTo>
                    <a:pt x="1851" y="3035"/>
                    <a:pt x="1859" y="3043"/>
                    <a:pt x="1859" y="3065"/>
                  </a:cubicBezTo>
                  <a:cubicBezTo>
                    <a:pt x="1859" y="3072"/>
                    <a:pt x="1859" y="3080"/>
                    <a:pt x="1851" y="3088"/>
                  </a:cubicBezTo>
                  <a:cubicBezTo>
                    <a:pt x="1851" y="3088"/>
                    <a:pt x="1844" y="3080"/>
                    <a:pt x="1844" y="3088"/>
                  </a:cubicBezTo>
                  <a:cubicBezTo>
                    <a:pt x="1829" y="3095"/>
                    <a:pt x="1821" y="3102"/>
                    <a:pt x="1821" y="3118"/>
                  </a:cubicBezTo>
                  <a:cubicBezTo>
                    <a:pt x="1821" y="3125"/>
                    <a:pt x="1829" y="3132"/>
                    <a:pt x="1829" y="3140"/>
                  </a:cubicBezTo>
                  <a:cubicBezTo>
                    <a:pt x="1836" y="3132"/>
                    <a:pt x="1844" y="3132"/>
                    <a:pt x="1851" y="3132"/>
                  </a:cubicBezTo>
                  <a:cubicBezTo>
                    <a:pt x="1874" y="3132"/>
                    <a:pt x="1889" y="3132"/>
                    <a:pt x="1911" y="3148"/>
                  </a:cubicBezTo>
                  <a:cubicBezTo>
                    <a:pt x="1919" y="3140"/>
                    <a:pt x="1919" y="3140"/>
                    <a:pt x="1919" y="3140"/>
                  </a:cubicBezTo>
                  <a:cubicBezTo>
                    <a:pt x="1919" y="3132"/>
                    <a:pt x="1926" y="3132"/>
                    <a:pt x="1926" y="3125"/>
                  </a:cubicBezTo>
                  <a:cubicBezTo>
                    <a:pt x="1926" y="3102"/>
                    <a:pt x="1889" y="3095"/>
                    <a:pt x="1889" y="3072"/>
                  </a:cubicBezTo>
                  <a:cubicBezTo>
                    <a:pt x="1889" y="3065"/>
                    <a:pt x="1896" y="3058"/>
                    <a:pt x="1896" y="3043"/>
                  </a:cubicBezTo>
                  <a:cubicBezTo>
                    <a:pt x="1896" y="3028"/>
                    <a:pt x="1889" y="3020"/>
                    <a:pt x="1889" y="3005"/>
                  </a:cubicBezTo>
                  <a:close/>
                  <a:moveTo>
                    <a:pt x="1844" y="2863"/>
                  </a:moveTo>
                  <a:lnTo>
                    <a:pt x="1844" y="2863"/>
                  </a:lnTo>
                  <a:cubicBezTo>
                    <a:pt x="1844" y="2878"/>
                    <a:pt x="1844" y="2893"/>
                    <a:pt x="1844" y="2900"/>
                  </a:cubicBezTo>
                  <a:cubicBezTo>
                    <a:pt x="1844" y="2930"/>
                    <a:pt x="1851" y="2953"/>
                    <a:pt x="1836" y="2975"/>
                  </a:cubicBezTo>
                  <a:cubicBezTo>
                    <a:pt x="1829" y="2990"/>
                    <a:pt x="1821" y="2998"/>
                    <a:pt x="1821" y="3013"/>
                  </a:cubicBezTo>
                  <a:cubicBezTo>
                    <a:pt x="1821" y="3035"/>
                    <a:pt x="1829" y="3050"/>
                    <a:pt x="1829" y="3065"/>
                  </a:cubicBezTo>
                  <a:cubicBezTo>
                    <a:pt x="1821" y="3072"/>
                    <a:pt x="1821" y="3072"/>
                    <a:pt x="1821" y="3072"/>
                  </a:cubicBezTo>
                  <a:cubicBezTo>
                    <a:pt x="1814" y="3065"/>
                    <a:pt x="1806" y="3065"/>
                    <a:pt x="1791" y="3058"/>
                  </a:cubicBezTo>
                  <a:cubicBezTo>
                    <a:pt x="1799" y="3035"/>
                    <a:pt x="1799" y="3035"/>
                    <a:pt x="1799" y="3035"/>
                  </a:cubicBezTo>
                  <a:cubicBezTo>
                    <a:pt x="1799" y="3013"/>
                    <a:pt x="1799" y="3005"/>
                    <a:pt x="1799" y="2983"/>
                  </a:cubicBezTo>
                  <a:cubicBezTo>
                    <a:pt x="1784" y="2983"/>
                    <a:pt x="1769" y="2990"/>
                    <a:pt x="1754" y="2975"/>
                  </a:cubicBezTo>
                  <a:cubicBezTo>
                    <a:pt x="1731" y="2960"/>
                    <a:pt x="1731" y="2938"/>
                    <a:pt x="1724" y="2908"/>
                  </a:cubicBezTo>
                  <a:cubicBezTo>
                    <a:pt x="1739" y="2915"/>
                    <a:pt x="1739" y="2915"/>
                    <a:pt x="1739" y="2915"/>
                  </a:cubicBezTo>
                  <a:cubicBezTo>
                    <a:pt x="1754" y="2923"/>
                    <a:pt x="1761" y="2923"/>
                    <a:pt x="1776" y="2930"/>
                  </a:cubicBezTo>
                  <a:cubicBezTo>
                    <a:pt x="1776" y="2938"/>
                    <a:pt x="1776" y="2938"/>
                    <a:pt x="1784" y="2945"/>
                  </a:cubicBezTo>
                  <a:cubicBezTo>
                    <a:pt x="1791" y="2953"/>
                    <a:pt x="1806" y="2960"/>
                    <a:pt x="1814" y="2968"/>
                  </a:cubicBezTo>
                  <a:cubicBezTo>
                    <a:pt x="1814" y="2945"/>
                    <a:pt x="1814" y="2938"/>
                    <a:pt x="1814" y="2915"/>
                  </a:cubicBezTo>
                  <a:cubicBezTo>
                    <a:pt x="1806" y="2900"/>
                    <a:pt x="1791" y="2885"/>
                    <a:pt x="1791" y="2863"/>
                  </a:cubicBezTo>
                  <a:cubicBezTo>
                    <a:pt x="1814" y="2870"/>
                    <a:pt x="1821" y="2870"/>
                    <a:pt x="1844" y="2863"/>
                  </a:cubicBezTo>
                  <a:close/>
                  <a:moveTo>
                    <a:pt x="1544" y="3320"/>
                  </a:moveTo>
                  <a:lnTo>
                    <a:pt x="1544" y="3320"/>
                  </a:lnTo>
                  <a:cubicBezTo>
                    <a:pt x="1536" y="3320"/>
                    <a:pt x="1529" y="3327"/>
                    <a:pt x="1521" y="3335"/>
                  </a:cubicBezTo>
                  <a:cubicBezTo>
                    <a:pt x="1514" y="3335"/>
                    <a:pt x="1506" y="3335"/>
                    <a:pt x="1499" y="3335"/>
                  </a:cubicBezTo>
                  <a:cubicBezTo>
                    <a:pt x="1499" y="3342"/>
                    <a:pt x="1492" y="3350"/>
                    <a:pt x="1492" y="3357"/>
                  </a:cubicBezTo>
                  <a:cubicBezTo>
                    <a:pt x="1492" y="3380"/>
                    <a:pt x="1506" y="3395"/>
                    <a:pt x="1514" y="3425"/>
                  </a:cubicBezTo>
                  <a:cubicBezTo>
                    <a:pt x="1521" y="3432"/>
                    <a:pt x="1521" y="3455"/>
                    <a:pt x="1536" y="3455"/>
                  </a:cubicBezTo>
                  <a:cubicBezTo>
                    <a:pt x="1574" y="3455"/>
                    <a:pt x="1581" y="3402"/>
                    <a:pt x="1619" y="3402"/>
                  </a:cubicBezTo>
                  <a:cubicBezTo>
                    <a:pt x="1641" y="3402"/>
                    <a:pt x="1649" y="3425"/>
                    <a:pt x="1664" y="3447"/>
                  </a:cubicBezTo>
                  <a:cubicBezTo>
                    <a:pt x="1679" y="3440"/>
                    <a:pt x="1679" y="3440"/>
                    <a:pt x="1679" y="3440"/>
                  </a:cubicBezTo>
                  <a:cubicBezTo>
                    <a:pt x="1679" y="3432"/>
                    <a:pt x="1679" y="3425"/>
                    <a:pt x="1679" y="3417"/>
                  </a:cubicBezTo>
                  <a:cubicBezTo>
                    <a:pt x="1679" y="3402"/>
                    <a:pt x="1694" y="3402"/>
                    <a:pt x="1701" y="3395"/>
                  </a:cubicBezTo>
                  <a:cubicBezTo>
                    <a:pt x="1709" y="3395"/>
                    <a:pt x="1701" y="3387"/>
                    <a:pt x="1709" y="3387"/>
                  </a:cubicBezTo>
                  <a:cubicBezTo>
                    <a:pt x="1716" y="3387"/>
                    <a:pt x="1716" y="3387"/>
                    <a:pt x="1724" y="3387"/>
                  </a:cubicBezTo>
                  <a:cubicBezTo>
                    <a:pt x="1746" y="3380"/>
                    <a:pt x="1761" y="3365"/>
                    <a:pt x="1776" y="3350"/>
                  </a:cubicBezTo>
                  <a:cubicBezTo>
                    <a:pt x="1769" y="3350"/>
                    <a:pt x="1769" y="3342"/>
                    <a:pt x="1761" y="3342"/>
                  </a:cubicBezTo>
                  <a:cubicBezTo>
                    <a:pt x="1731" y="3342"/>
                    <a:pt x="1716" y="3357"/>
                    <a:pt x="1701" y="3372"/>
                  </a:cubicBezTo>
                  <a:cubicBezTo>
                    <a:pt x="1686" y="3380"/>
                    <a:pt x="1686" y="3395"/>
                    <a:pt x="1671" y="3395"/>
                  </a:cubicBezTo>
                  <a:cubicBezTo>
                    <a:pt x="1664" y="3395"/>
                    <a:pt x="1664" y="3380"/>
                    <a:pt x="1656" y="3380"/>
                  </a:cubicBezTo>
                  <a:cubicBezTo>
                    <a:pt x="1649" y="3380"/>
                    <a:pt x="1634" y="3380"/>
                    <a:pt x="1626" y="3372"/>
                  </a:cubicBezTo>
                  <a:cubicBezTo>
                    <a:pt x="1619" y="3365"/>
                    <a:pt x="1619" y="3357"/>
                    <a:pt x="1611" y="3350"/>
                  </a:cubicBezTo>
                  <a:cubicBezTo>
                    <a:pt x="1596" y="3327"/>
                    <a:pt x="1574" y="3320"/>
                    <a:pt x="1544" y="3320"/>
                  </a:cubicBezTo>
                  <a:close/>
                  <a:moveTo>
                    <a:pt x="2563" y="330"/>
                  </a:moveTo>
                  <a:lnTo>
                    <a:pt x="2563" y="330"/>
                  </a:lnTo>
                  <a:cubicBezTo>
                    <a:pt x="2556" y="322"/>
                    <a:pt x="2548" y="322"/>
                    <a:pt x="2541" y="322"/>
                  </a:cubicBezTo>
                  <a:cubicBezTo>
                    <a:pt x="2518" y="322"/>
                    <a:pt x="2518" y="352"/>
                    <a:pt x="2518" y="382"/>
                  </a:cubicBezTo>
                  <a:cubicBezTo>
                    <a:pt x="2511" y="382"/>
                    <a:pt x="2511" y="390"/>
                    <a:pt x="2503" y="390"/>
                  </a:cubicBezTo>
                  <a:cubicBezTo>
                    <a:pt x="2503" y="405"/>
                    <a:pt x="2503" y="412"/>
                    <a:pt x="2503" y="420"/>
                  </a:cubicBezTo>
                  <a:cubicBezTo>
                    <a:pt x="2503" y="420"/>
                    <a:pt x="2503" y="427"/>
                    <a:pt x="2511" y="427"/>
                  </a:cubicBezTo>
                  <a:cubicBezTo>
                    <a:pt x="2526" y="427"/>
                    <a:pt x="2526" y="412"/>
                    <a:pt x="2533" y="405"/>
                  </a:cubicBezTo>
                  <a:cubicBezTo>
                    <a:pt x="2541" y="397"/>
                    <a:pt x="2548" y="382"/>
                    <a:pt x="2556" y="382"/>
                  </a:cubicBezTo>
                  <a:cubicBezTo>
                    <a:pt x="2563" y="382"/>
                    <a:pt x="2571" y="382"/>
                    <a:pt x="2578" y="382"/>
                  </a:cubicBezTo>
                  <a:cubicBezTo>
                    <a:pt x="2578" y="367"/>
                    <a:pt x="2563" y="352"/>
                    <a:pt x="2563" y="330"/>
                  </a:cubicBezTo>
                  <a:close/>
                  <a:moveTo>
                    <a:pt x="2428" y="337"/>
                  </a:moveTo>
                  <a:lnTo>
                    <a:pt x="2428" y="337"/>
                  </a:lnTo>
                  <a:cubicBezTo>
                    <a:pt x="2428" y="330"/>
                    <a:pt x="2436" y="330"/>
                    <a:pt x="2443" y="330"/>
                  </a:cubicBezTo>
                  <a:cubicBezTo>
                    <a:pt x="2443" y="322"/>
                    <a:pt x="2443" y="315"/>
                    <a:pt x="2451" y="307"/>
                  </a:cubicBezTo>
                  <a:cubicBezTo>
                    <a:pt x="2473" y="285"/>
                    <a:pt x="2496" y="292"/>
                    <a:pt x="2518" y="292"/>
                  </a:cubicBezTo>
                  <a:cubicBezTo>
                    <a:pt x="2503" y="307"/>
                    <a:pt x="2488" y="315"/>
                    <a:pt x="2481" y="337"/>
                  </a:cubicBezTo>
                  <a:cubicBezTo>
                    <a:pt x="2473" y="345"/>
                    <a:pt x="2481" y="352"/>
                    <a:pt x="2481" y="367"/>
                  </a:cubicBezTo>
                  <a:cubicBezTo>
                    <a:pt x="2473" y="367"/>
                    <a:pt x="2473" y="367"/>
                    <a:pt x="2466" y="375"/>
                  </a:cubicBezTo>
                  <a:cubicBezTo>
                    <a:pt x="2458" y="375"/>
                    <a:pt x="2458" y="367"/>
                    <a:pt x="2451" y="367"/>
                  </a:cubicBezTo>
                  <a:cubicBezTo>
                    <a:pt x="2428" y="367"/>
                    <a:pt x="2421" y="375"/>
                    <a:pt x="2406" y="390"/>
                  </a:cubicBezTo>
                  <a:cubicBezTo>
                    <a:pt x="2406" y="390"/>
                    <a:pt x="2406" y="397"/>
                    <a:pt x="2406" y="405"/>
                  </a:cubicBezTo>
                  <a:cubicBezTo>
                    <a:pt x="2398" y="405"/>
                    <a:pt x="2391" y="405"/>
                    <a:pt x="2391" y="405"/>
                  </a:cubicBezTo>
                  <a:cubicBezTo>
                    <a:pt x="2391" y="375"/>
                    <a:pt x="2391" y="360"/>
                    <a:pt x="2406" y="330"/>
                  </a:cubicBezTo>
                  <a:cubicBezTo>
                    <a:pt x="2428" y="337"/>
                    <a:pt x="2428" y="337"/>
                    <a:pt x="2428" y="337"/>
                  </a:cubicBez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728" y="8"/>
                    <a:pt x="2713" y="8"/>
                    <a:pt x="2691" y="23"/>
                  </a:cubicBezTo>
                  <a:cubicBezTo>
                    <a:pt x="2675" y="30"/>
                    <a:pt x="2668" y="45"/>
                    <a:pt x="2653" y="68"/>
                  </a:cubicBezTo>
                  <a:cubicBezTo>
                    <a:pt x="2645" y="90"/>
                    <a:pt x="2631" y="97"/>
                    <a:pt x="2631" y="120"/>
                  </a:cubicBezTo>
                  <a:cubicBezTo>
                    <a:pt x="2631" y="135"/>
                    <a:pt x="2638" y="143"/>
                    <a:pt x="2645" y="157"/>
                  </a:cubicBezTo>
                  <a:cubicBezTo>
                    <a:pt x="2653" y="173"/>
                    <a:pt x="2661" y="180"/>
                    <a:pt x="2675" y="195"/>
                  </a:cubicBezTo>
                  <a:cubicBezTo>
                    <a:pt x="2698" y="217"/>
                    <a:pt x="2705" y="247"/>
                    <a:pt x="2735" y="247"/>
                  </a:cubicBezTo>
                  <a:cubicBezTo>
                    <a:pt x="2743" y="247"/>
                    <a:pt x="2743" y="240"/>
                    <a:pt x="2751" y="240"/>
                  </a:cubicBezTo>
                  <a:cubicBezTo>
                    <a:pt x="2773" y="232"/>
                    <a:pt x="2788" y="240"/>
                    <a:pt x="2803" y="225"/>
                  </a:cubicBezTo>
                  <a:cubicBezTo>
                    <a:pt x="2810" y="217"/>
                    <a:pt x="2810" y="210"/>
                    <a:pt x="2818" y="203"/>
                  </a:cubicBezTo>
                  <a:cubicBezTo>
                    <a:pt x="2833" y="195"/>
                    <a:pt x="2848" y="187"/>
                    <a:pt x="2848" y="173"/>
                  </a:cubicBezTo>
                  <a:cubicBezTo>
                    <a:pt x="2848" y="165"/>
                    <a:pt x="2848" y="157"/>
                    <a:pt x="2840" y="150"/>
                  </a:cubicBezTo>
                  <a:cubicBezTo>
                    <a:pt x="2840" y="120"/>
                    <a:pt x="2848" y="105"/>
                    <a:pt x="2833" y="83"/>
                  </a:cubicBezTo>
                  <a:cubicBezTo>
                    <a:pt x="2833" y="75"/>
                    <a:pt x="2818" y="75"/>
                    <a:pt x="2810" y="68"/>
                  </a:cubicBezTo>
                  <a:cubicBezTo>
                    <a:pt x="2803" y="60"/>
                    <a:pt x="2795" y="53"/>
                    <a:pt x="2788" y="45"/>
                  </a:cubicBezTo>
                  <a:cubicBezTo>
                    <a:pt x="2773" y="30"/>
                    <a:pt x="2765" y="8"/>
                    <a:pt x="2743" y="0"/>
                  </a:cubicBezTo>
                  <a:close/>
                  <a:moveTo>
                    <a:pt x="4040" y="1544"/>
                  </a:moveTo>
                  <a:lnTo>
                    <a:pt x="4040" y="1544"/>
                  </a:lnTo>
                  <a:cubicBezTo>
                    <a:pt x="4032" y="1551"/>
                    <a:pt x="4024" y="1559"/>
                    <a:pt x="4017" y="1566"/>
                  </a:cubicBezTo>
                  <a:cubicBezTo>
                    <a:pt x="4010" y="1574"/>
                    <a:pt x="3994" y="1574"/>
                    <a:pt x="3994" y="1589"/>
                  </a:cubicBezTo>
                  <a:cubicBezTo>
                    <a:pt x="3994" y="1596"/>
                    <a:pt x="4002" y="1604"/>
                    <a:pt x="4002" y="1611"/>
                  </a:cubicBezTo>
                  <a:cubicBezTo>
                    <a:pt x="4032" y="1611"/>
                    <a:pt x="4032" y="1611"/>
                    <a:pt x="4032" y="1611"/>
                  </a:cubicBezTo>
                  <a:cubicBezTo>
                    <a:pt x="4032" y="1649"/>
                    <a:pt x="4032" y="1649"/>
                    <a:pt x="4032" y="1649"/>
                  </a:cubicBezTo>
                  <a:cubicBezTo>
                    <a:pt x="4017" y="1656"/>
                    <a:pt x="4010" y="1664"/>
                    <a:pt x="3994" y="1671"/>
                  </a:cubicBezTo>
                  <a:cubicBezTo>
                    <a:pt x="3972" y="1686"/>
                    <a:pt x="3972" y="1709"/>
                    <a:pt x="3957" y="1739"/>
                  </a:cubicBezTo>
                  <a:cubicBezTo>
                    <a:pt x="3950" y="1754"/>
                    <a:pt x="3934" y="1754"/>
                    <a:pt x="3920" y="1761"/>
                  </a:cubicBezTo>
                  <a:cubicBezTo>
                    <a:pt x="3904" y="1776"/>
                    <a:pt x="3890" y="1791"/>
                    <a:pt x="3882" y="1814"/>
                  </a:cubicBezTo>
                  <a:cubicBezTo>
                    <a:pt x="3882" y="1821"/>
                    <a:pt x="3882" y="1829"/>
                    <a:pt x="3882" y="1836"/>
                  </a:cubicBezTo>
                  <a:cubicBezTo>
                    <a:pt x="3882" y="1851"/>
                    <a:pt x="3875" y="1851"/>
                    <a:pt x="3875" y="1866"/>
                  </a:cubicBezTo>
                  <a:cubicBezTo>
                    <a:pt x="3875" y="1881"/>
                    <a:pt x="3875" y="1889"/>
                    <a:pt x="3875" y="1903"/>
                  </a:cubicBezTo>
                  <a:cubicBezTo>
                    <a:pt x="3875" y="1919"/>
                    <a:pt x="3867" y="1933"/>
                    <a:pt x="3867" y="1949"/>
                  </a:cubicBezTo>
                  <a:cubicBezTo>
                    <a:pt x="3867" y="1971"/>
                    <a:pt x="3890" y="1979"/>
                    <a:pt x="3890" y="2001"/>
                  </a:cubicBezTo>
                  <a:cubicBezTo>
                    <a:pt x="3890" y="2016"/>
                    <a:pt x="3875" y="2023"/>
                    <a:pt x="3875" y="2038"/>
                  </a:cubicBezTo>
                  <a:cubicBezTo>
                    <a:pt x="3860" y="2068"/>
                    <a:pt x="3860" y="2083"/>
                    <a:pt x="3860" y="2113"/>
                  </a:cubicBezTo>
                  <a:cubicBezTo>
                    <a:pt x="3860" y="2121"/>
                    <a:pt x="3867" y="2121"/>
                    <a:pt x="3875" y="2121"/>
                  </a:cubicBezTo>
                  <a:cubicBezTo>
                    <a:pt x="3890" y="2136"/>
                    <a:pt x="3897" y="2136"/>
                    <a:pt x="3912" y="2151"/>
                  </a:cubicBezTo>
                  <a:cubicBezTo>
                    <a:pt x="3912" y="2158"/>
                    <a:pt x="3920" y="2166"/>
                    <a:pt x="3927" y="2173"/>
                  </a:cubicBezTo>
                  <a:cubicBezTo>
                    <a:pt x="3927" y="2181"/>
                    <a:pt x="3942" y="2188"/>
                    <a:pt x="3942" y="2196"/>
                  </a:cubicBezTo>
                  <a:cubicBezTo>
                    <a:pt x="3942" y="2211"/>
                    <a:pt x="3934" y="2218"/>
                    <a:pt x="3934" y="2233"/>
                  </a:cubicBezTo>
                  <a:cubicBezTo>
                    <a:pt x="3934" y="2248"/>
                    <a:pt x="3934" y="2256"/>
                    <a:pt x="3942" y="2271"/>
                  </a:cubicBezTo>
                  <a:lnTo>
                    <a:pt x="3942" y="2271"/>
                  </a:lnTo>
                  <a:cubicBezTo>
                    <a:pt x="3934" y="2271"/>
                    <a:pt x="3927" y="2278"/>
                    <a:pt x="3927" y="2278"/>
                  </a:cubicBezTo>
                  <a:cubicBezTo>
                    <a:pt x="3920" y="2278"/>
                    <a:pt x="3920" y="2263"/>
                    <a:pt x="3912" y="2263"/>
                  </a:cubicBezTo>
                  <a:cubicBezTo>
                    <a:pt x="3882" y="2263"/>
                    <a:pt x="3875" y="2293"/>
                    <a:pt x="3845" y="2293"/>
                  </a:cubicBezTo>
                  <a:cubicBezTo>
                    <a:pt x="3822" y="2286"/>
                    <a:pt x="3830" y="2271"/>
                    <a:pt x="3830" y="2308"/>
                  </a:cubicBezTo>
                  <a:cubicBezTo>
                    <a:pt x="3830" y="2331"/>
                    <a:pt x="3807" y="2338"/>
                    <a:pt x="3792" y="2346"/>
                  </a:cubicBezTo>
                  <a:cubicBezTo>
                    <a:pt x="3770" y="2368"/>
                    <a:pt x="3762" y="2383"/>
                    <a:pt x="3747" y="2406"/>
                  </a:cubicBezTo>
                  <a:cubicBezTo>
                    <a:pt x="3717" y="2428"/>
                    <a:pt x="3702" y="2436"/>
                    <a:pt x="3665" y="2443"/>
                  </a:cubicBezTo>
                  <a:cubicBezTo>
                    <a:pt x="3657" y="2451"/>
                    <a:pt x="3657" y="2451"/>
                    <a:pt x="3650" y="2451"/>
                  </a:cubicBezTo>
                  <a:cubicBezTo>
                    <a:pt x="3635" y="2451"/>
                    <a:pt x="3620" y="2451"/>
                    <a:pt x="3605" y="2443"/>
                  </a:cubicBezTo>
                  <a:cubicBezTo>
                    <a:pt x="3590" y="2436"/>
                    <a:pt x="3582" y="2421"/>
                    <a:pt x="3567" y="2421"/>
                  </a:cubicBezTo>
                  <a:cubicBezTo>
                    <a:pt x="3522" y="2421"/>
                    <a:pt x="3470" y="2443"/>
                    <a:pt x="3470" y="2488"/>
                  </a:cubicBezTo>
                  <a:cubicBezTo>
                    <a:pt x="3470" y="2503"/>
                    <a:pt x="3470" y="2511"/>
                    <a:pt x="3477" y="2518"/>
                  </a:cubicBezTo>
                  <a:cubicBezTo>
                    <a:pt x="3500" y="2503"/>
                    <a:pt x="3515" y="2496"/>
                    <a:pt x="3530" y="2481"/>
                  </a:cubicBezTo>
                  <a:cubicBezTo>
                    <a:pt x="3537" y="2466"/>
                    <a:pt x="3537" y="2458"/>
                    <a:pt x="3545" y="2451"/>
                  </a:cubicBezTo>
                  <a:cubicBezTo>
                    <a:pt x="3560" y="2466"/>
                    <a:pt x="3575" y="2473"/>
                    <a:pt x="3575" y="2488"/>
                  </a:cubicBezTo>
                  <a:cubicBezTo>
                    <a:pt x="3575" y="2511"/>
                    <a:pt x="3567" y="2526"/>
                    <a:pt x="3560" y="2533"/>
                  </a:cubicBezTo>
                  <a:cubicBezTo>
                    <a:pt x="3545" y="2548"/>
                    <a:pt x="3530" y="2548"/>
                    <a:pt x="3522" y="2563"/>
                  </a:cubicBezTo>
                  <a:cubicBezTo>
                    <a:pt x="3507" y="2585"/>
                    <a:pt x="3515" y="2608"/>
                    <a:pt x="3492" y="2623"/>
                  </a:cubicBezTo>
                  <a:cubicBezTo>
                    <a:pt x="3485" y="2631"/>
                    <a:pt x="3477" y="2631"/>
                    <a:pt x="3470" y="2631"/>
                  </a:cubicBezTo>
                  <a:cubicBezTo>
                    <a:pt x="3447" y="2631"/>
                    <a:pt x="3440" y="2623"/>
                    <a:pt x="3417" y="2615"/>
                  </a:cubicBezTo>
                  <a:cubicBezTo>
                    <a:pt x="3395" y="2608"/>
                    <a:pt x="3372" y="2615"/>
                    <a:pt x="3342" y="2615"/>
                  </a:cubicBezTo>
                  <a:cubicBezTo>
                    <a:pt x="3328" y="2615"/>
                    <a:pt x="3320" y="2615"/>
                    <a:pt x="3305" y="2615"/>
                  </a:cubicBezTo>
                  <a:cubicBezTo>
                    <a:pt x="3298" y="2615"/>
                    <a:pt x="3298" y="2601"/>
                    <a:pt x="3290" y="2593"/>
                  </a:cubicBezTo>
                  <a:cubicBezTo>
                    <a:pt x="3290" y="2585"/>
                    <a:pt x="3282" y="2578"/>
                    <a:pt x="3275" y="2571"/>
                  </a:cubicBezTo>
                  <a:cubicBezTo>
                    <a:pt x="3260" y="2548"/>
                    <a:pt x="3238" y="2533"/>
                    <a:pt x="3208" y="2533"/>
                  </a:cubicBezTo>
                  <a:cubicBezTo>
                    <a:pt x="3178" y="2533"/>
                    <a:pt x="3163" y="2548"/>
                    <a:pt x="3148" y="2571"/>
                  </a:cubicBezTo>
                  <a:cubicBezTo>
                    <a:pt x="3133" y="2578"/>
                    <a:pt x="3118" y="2585"/>
                    <a:pt x="3110" y="2593"/>
                  </a:cubicBezTo>
                  <a:cubicBezTo>
                    <a:pt x="3103" y="2601"/>
                    <a:pt x="3095" y="2608"/>
                    <a:pt x="3088" y="2615"/>
                  </a:cubicBezTo>
                  <a:cubicBezTo>
                    <a:pt x="3080" y="2623"/>
                    <a:pt x="3073" y="2615"/>
                    <a:pt x="3065" y="2623"/>
                  </a:cubicBezTo>
                  <a:cubicBezTo>
                    <a:pt x="3035" y="2631"/>
                    <a:pt x="3020" y="2638"/>
                    <a:pt x="2990" y="2645"/>
                  </a:cubicBezTo>
                  <a:cubicBezTo>
                    <a:pt x="2975" y="2645"/>
                    <a:pt x="2975" y="2653"/>
                    <a:pt x="2960" y="2653"/>
                  </a:cubicBezTo>
                  <a:cubicBezTo>
                    <a:pt x="2945" y="2653"/>
                    <a:pt x="2945" y="2638"/>
                    <a:pt x="2938" y="2631"/>
                  </a:cubicBezTo>
                  <a:cubicBezTo>
                    <a:pt x="2938" y="2623"/>
                    <a:pt x="2930" y="2623"/>
                    <a:pt x="2923" y="2623"/>
                  </a:cubicBezTo>
                  <a:cubicBezTo>
                    <a:pt x="2915" y="2638"/>
                    <a:pt x="2908" y="2653"/>
                    <a:pt x="2893" y="2668"/>
                  </a:cubicBezTo>
                  <a:cubicBezTo>
                    <a:pt x="2878" y="2675"/>
                    <a:pt x="2870" y="2683"/>
                    <a:pt x="2863" y="2698"/>
                  </a:cubicBezTo>
                  <a:cubicBezTo>
                    <a:pt x="2855" y="2713"/>
                    <a:pt x="2855" y="2728"/>
                    <a:pt x="2855" y="2735"/>
                  </a:cubicBezTo>
                  <a:cubicBezTo>
                    <a:pt x="2848" y="2750"/>
                    <a:pt x="2833" y="2758"/>
                    <a:pt x="2818" y="2758"/>
                  </a:cubicBezTo>
                  <a:cubicBezTo>
                    <a:pt x="2788" y="2758"/>
                    <a:pt x="2773" y="2750"/>
                    <a:pt x="2743" y="2750"/>
                  </a:cubicBezTo>
                  <a:cubicBezTo>
                    <a:pt x="2728" y="2750"/>
                    <a:pt x="2713" y="2750"/>
                    <a:pt x="2705" y="2750"/>
                  </a:cubicBezTo>
                  <a:cubicBezTo>
                    <a:pt x="2691" y="2743"/>
                    <a:pt x="2683" y="2728"/>
                    <a:pt x="2668" y="2720"/>
                  </a:cubicBezTo>
                  <a:cubicBezTo>
                    <a:pt x="2668" y="2735"/>
                    <a:pt x="2661" y="2743"/>
                    <a:pt x="2653" y="2758"/>
                  </a:cubicBezTo>
                  <a:cubicBezTo>
                    <a:pt x="2653" y="2765"/>
                    <a:pt x="2653" y="2780"/>
                    <a:pt x="2638" y="2780"/>
                  </a:cubicBezTo>
                  <a:cubicBezTo>
                    <a:pt x="2615" y="2780"/>
                    <a:pt x="2600" y="2765"/>
                    <a:pt x="2593" y="2750"/>
                  </a:cubicBezTo>
                  <a:cubicBezTo>
                    <a:pt x="2578" y="2750"/>
                    <a:pt x="2578" y="2758"/>
                    <a:pt x="2563" y="2758"/>
                  </a:cubicBezTo>
                  <a:cubicBezTo>
                    <a:pt x="2556" y="2758"/>
                    <a:pt x="2548" y="2758"/>
                    <a:pt x="2541" y="2750"/>
                  </a:cubicBezTo>
                  <a:cubicBezTo>
                    <a:pt x="2533" y="2750"/>
                    <a:pt x="2533" y="2743"/>
                    <a:pt x="2526" y="2743"/>
                  </a:cubicBezTo>
                  <a:cubicBezTo>
                    <a:pt x="2503" y="2743"/>
                    <a:pt x="2503" y="2773"/>
                    <a:pt x="2496" y="2788"/>
                  </a:cubicBezTo>
                  <a:cubicBezTo>
                    <a:pt x="2481" y="2803"/>
                    <a:pt x="2466" y="2810"/>
                    <a:pt x="2443" y="2810"/>
                  </a:cubicBezTo>
                  <a:cubicBezTo>
                    <a:pt x="2421" y="2810"/>
                    <a:pt x="2406" y="2803"/>
                    <a:pt x="2383" y="2795"/>
                  </a:cubicBezTo>
                  <a:cubicBezTo>
                    <a:pt x="2361" y="2803"/>
                    <a:pt x="2346" y="2810"/>
                    <a:pt x="2316" y="2818"/>
                  </a:cubicBezTo>
                  <a:cubicBezTo>
                    <a:pt x="2301" y="2818"/>
                    <a:pt x="2293" y="2825"/>
                    <a:pt x="2278" y="2833"/>
                  </a:cubicBezTo>
                  <a:cubicBezTo>
                    <a:pt x="2263" y="2848"/>
                    <a:pt x="2256" y="2863"/>
                    <a:pt x="2233" y="2863"/>
                  </a:cubicBezTo>
                  <a:cubicBezTo>
                    <a:pt x="2218" y="2863"/>
                    <a:pt x="2218" y="2848"/>
                    <a:pt x="2203" y="2848"/>
                  </a:cubicBezTo>
                  <a:cubicBezTo>
                    <a:pt x="2196" y="2848"/>
                    <a:pt x="2196" y="2855"/>
                    <a:pt x="2196" y="2855"/>
                  </a:cubicBezTo>
                  <a:cubicBezTo>
                    <a:pt x="2158" y="2870"/>
                    <a:pt x="2158" y="2893"/>
                    <a:pt x="2136" y="2915"/>
                  </a:cubicBezTo>
                  <a:cubicBezTo>
                    <a:pt x="2106" y="2938"/>
                    <a:pt x="2091" y="2953"/>
                    <a:pt x="2061" y="2960"/>
                  </a:cubicBezTo>
                  <a:cubicBezTo>
                    <a:pt x="2046" y="2968"/>
                    <a:pt x="2039" y="2975"/>
                    <a:pt x="2023" y="2975"/>
                  </a:cubicBezTo>
                  <a:cubicBezTo>
                    <a:pt x="2009" y="2975"/>
                    <a:pt x="2001" y="2968"/>
                    <a:pt x="1986" y="2968"/>
                  </a:cubicBezTo>
                  <a:cubicBezTo>
                    <a:pt x="1963" y="2968"/>
                    <a:pt x="1956" y="2975"/>
                    <a:pt x="1933" y="2975"/>
                  </a:cubicBezTo>
                  <a:cubicBezTo>
                    <a:pt x="1911" y="2975"/>
                    <a:pt x="1911" y="2975"/>
                    <a:pt x="1911" y="2975"/>
                  </a:cubicBezTo>
                  <a:cubicBezTo>
                    <a:pt x="1911" y="2945"/>
                    <a:pt x="1911" y="2945"/>
                    <a:pt x="1911" y="2945"/>
                  </a:cubicBezTo>
                  <a:cubicBezTo>
                    <a:pt x="1926" y="2923"/>
                    <a:pt x="1926" y="2923"/>
                    <a:pt x="1926" y="2923"/>
                  </a:cubicBezTo>
                  <a:cubicBezTo>
                    <a:pt x="1903" y="2900"/>
                    <a:pt x="1881" y="2893"/>
                    <a:pt x="1874" y="2863"/>
                  </a:cubicBezTo>
                  <a:cubicBezTo>
                    <a:pt x="1859" y="2840"/>
                    <a:pt x="1866" y="2810"/>
                    <a:pt x="1851" y="2788"/>
                  </a:cubicBezTo>
                  <a:cubicBezTo>
                    <a:pt x="1829" y="2773"/>
                    <a:pt x="1814" y="2780"/>
                    <a:pt x="1784" y="2780"/>
                  </a:cubicBezTo>
                  <a:cubicBezTo>
                    <a:pt x="1761" y="2780"/>
                    <a:pt x="1746" y="2780"/>
                    <a:pt x="1724" y="2773"/>
                  </a:cubicBezTo>
                  <a:cubicBezTo>
                    <a:pt x="1716" y="2773"/>
                    <a:pt x="1716" y="2765"/>
                    <a:pt x="1709" y="2765"/>
                  </a:cubicBezTo>
                  <a:cubicBezTo>
                    <a:pt x="1686" y="2765"/>
                    <a:pt x="1671" y="2788"/>
                    <a:pt x="1656" y="2810"/>
                  </a:cubicBezTo>
                  <a:cubicBezTo>
                    <a:pt x="1634" y="2833"/>
                    <a:pt x="1619" y="2848"/>
                    <a:pt x="1604" y="2870"/>
                  </a:cubicBezTo>
                  <a:cubicBezTo>
                    <a:pt x="1619" y="2878"/>
                    <a:pt x="1626" y="2878"/>
                    <a:pt x="1641" y="2878"/>
                  </a:cubicBezTo>
                  <a:cubicBezTo>
                    <a:pt x="1649" y="2878"/>
                    <a:pt x="1649" y="2885"/>
                    <a:pt x="1656" y="2885"/>
                  </a:cubicBezTo>
                  <a:cubicBezTo>
                    <a:pt x="1641" y="2900"/>
                    <a:pt x="1626" y="2908"/>
                    <a:pt x="1611" y="2923"/>
                  </a:cubicBezTo>
                  <a:cubicBezTo>
                    <a:pt x="1604" y="2930"/>
                    <a:pt x="1604" y="2938"/>
                    <a:pt x="1596" y="2938"/>
                  </a:cubicBezTo>
                  <a:cubicBezTo>
                    <a:pt x="1596" y="2945"/>
                    <a:pt x="1589" y="2938"/>
                    <a:pt x="1581" y="2938"/>
                  </a:cubicBezTo>
                  <a:cubicBezTo>
                    <a:pt x="1581" y="2923"/>
                    <a:pt x="1581" y="2908"/>
                    <a:pt x="1581" y="2893"/>
                  </a:cubicBezTo>
                  <a:cubicBezTo>
                    <a:pt x="1574" y="2915"/>
                    <a:pt x="1566" y="2930"/>
                    <a:pt x="1559" y="2953"/>
                  </a:cubicBezTo>
                  <a:cubicBezTo>
                    <a:pt x="1551" y="2968"/>
                    <a:pt x="1536" y="2968"/>
                    <a:pt x="1536" y="2975"/>
                  </a:cubicBezTo>
                  <a:cubicBezTo>
                    <a:pt x="1536" y="2990"/>
                    <a:pt x="1544" y="2998"/>
                    <a:pt x="1544" y="3013"/>
                  </a:cubicBezTo>
                  <a:cubicBezTo>
                    <a:pt x="1544" y="3020"/>
                    <a:pt x="1559" y="3028"/>
                    <a:pt x="1559" y="3035"/>
                  </a:cubicBezTo>
                  <a:cubicBezTo>
                    <a:pt x="1559" y="3072"/>
                    <a:pt x="1514" y="3088"/>
                    <a:pt x="1514" y="3132"/>
                  </a:cubicBezTo>
                  <a:cubicBezTo>
                    <a:pt x="1514" y="3178"/>
                    <a:pt x="1529" y="3200"/>
                    <a:pt x="1529" y="3245"/>
                  </a:cubicBezTo>
                  <a:cubicBezTo>
                    <a:pt x="1529" y="3275"/>
                    <a:pt x="1506" y="3282"/>
                    <a:pt x="1492" y="3297"/>
                  </a:cubicBezTo>
                  <a:cubicBezTo>
                    <a:pt x="1476" y="3305"/>
                    <a:pt x="1476" y="3312"/>
                    <a:pt x="1469" y="3312"/>
                  </a:cubicBezTo>
                  <a:cubicBezTo>
                    <a:pt x="1454" y="3320"/>
                    <a:pt x="1446" y="3312"/>
                    <a:pt x="1439" y="3312"/>
                  </a:cubicBezTo>
                  <a:cubicBezTo>
                    <a:pt x="1439" y="3432"/>
                    <a:pt x="1439" y="3432"/>
                    <a:pt x="1439" y="3432"/>
                  </a:cubicBezTo>
                  <a:cubicBezTo>
                    <a:pt x="1439" y="3447"/>
                    <a:pt x="1446" y="3462"/>
                    <a:pt x="1446" y="3485"/>
                  </a:cubicBezTo>
                  <a:cubicBezTo>
                    <a:pt x="1409" y="3455"/>
                    <a:pt x="1402" y="3417"/>
                    <a:pt x="1364" y="3395"/>
                  </a:cubicBezTo>
                  <a:cubicBezTo>
                    <a:pt x="1342" y="3387"/>
                    <a:pt x="1319" y="3380"/>
                    <a:pt x="1297" y="3372"/>
                  </a:cubicBezTo>
                  <a:cubicBezTo>
                    <a:pt x="1274" y="3357"/>
                    <a:pt x="1274" y="3335"/>
                    <a:pt x="1252" y="3320"/>
                  </a:cubicBezTo>
                  <a:cubicBezTo>
                    <a:pt x="1214" y="3290"/>
                    <a:pt x="1184" y="3275"/>
                    <a:pt x="1139" y="3252"/>
                  </a:cubicBezTo>
                  <a:cubicBezTo>
                    <a:pt x="1109" y="3237"/>
                    <a:pt x="1094" y="3230"/>
                    <a:pt x="1064" y="3215"/>
                  </a:cubicBezTo>
                  <a:cubicBezTo>
                    <a:pt x="1057" y="3208"/>
                    <a:pt x="1049" y="3200"/>
                    <a:pt x="1042" y="3200"/>
                  </a:cubicBezTo>
                  <a:cubicBezTo>
                    <a:pt x="1034" y="3192"/>
                    <a:pt x="1034" y="3185"/>
                    <a:pt x="1027" y="3185"/>
                  </a:cubicBezTo>
                  <a:cubicBezTo>
                    <a:pt x="967" y="3185"/>
                    <a:pt x="967" y="3185"/>
                    <a:pt x="967" y="3185"/>
                  </a:cubicBezTo>
                  <a:cubicBezTo>
                    <a:pt x="952" y="3185"/>
                    <a:pt x="944" y="3192"/>
                    <a:pt x="937" y="3200"/>
                  </a:cubicBezTo>
                  <a:cubicBezTo>
                    <a:pt x="914" y="3200"/>
                    <a:pt x="899" y="3200"/>
                    <a:pt x="877" y="3215"/>
                  </a:cubicBezTo>
                  <a:cubicBezTo>
                    <a:pt x="839" y="3230"/>
                    <a:pt x="832" y="3275"/>
                    <a:pt x="794" y="3275"/>
                  </a:cubicBezTo>
                  <a:cubicBezTo>
                    <a:pt x="764" y="3275"/>
                    <a:pt x="750" y="3245"/>
                    <a:pt x="712" y="3245"/>
                  </a:cubicBezTo>
                  <a:cubicBezTo>
                    <a:pt x="690" y="3245"/>
                    <a:pt x="682" y="3282"/>
                    <a:pt x="652" y="3282"/>
                  </a:cubicBezTo>
                  <a:cubicBezTo>
                    <a:pt x="644" y="3282"/>
                    <a:pt x="637" y="3275"/>
                    <a:pt x="630" y="3267"/>
                  </a:cubicBezTo>
                  <a:cubicBezTo>
                    <a:pt x="615" y="3252"/>
                    <a:pt x="600" y="3252"/>
                    <a:pt x="592" y="3237"/>
                  </a:cubicBezTo>
                  <a:cubicBezTo>
                    <a:pt x="570" y="3252"/>
                    <a:pt x="562" y="3267"/>
                    <a:pt x="547" y="3290"/>
                  </a:cubicBezTo>
                  <a:cubicBezTo>
                    <a:pt x="517" y="3335"/>
                    <a:pt x="487" y="3365"/>
                    <a:pt x="435" y="3365"/>
                  </a:cubicBezTo>
                  <a:cubicBezTo>
                    <a:pt x="412" y="3365"/>
                    <a:pt x="397" y="3357"/>
                    <a:pt x="375" y="3350"/>
                  </a:cubicBezTo>
                  <a:cubicBezTo>
                    <a:pt x="352" y="3342"/>
                    <a:pt x="330" y="3320"/>
                    <a:pt x="330" y="3290"/>
                  </a:cubicBezTo>
                  <a:cubicBezTo>
                    <a:pt x="330" y="3260"/>
                    <a:pt x="307" y="3237"/>
                    <a:pt x="277" y="3237"/>
                  </a:cubicBezTo>
                  <a:cubicBezTo>
                    <a:pt x="255" y="3230"/>
                    <a:pt x="247" y="3230"/>
                    <a:pt x="232" y="3215"/>
                  </a:cubicBezTo>
                  <a:cubicBezTo>
                    <a:pt x="217" y="3208"/>
                    <a:pt x="217" y="3192"/>
                    <a:pt x="203" y="3192"/>
                  </a:cubicBezTo>
                  <a:cubicBezTo>
                    <a:pt x="173" y="3192"/>
                    <a:pt x="165" y="3230"/>
                    <a:pt x="143" y="3260"/>
                  </a:cubicBezTo>
                  <a:cubicBezTo>
                    <a:pt x="143" y="3260"/>
                    <a:pt x="135" y="3260"/>
                    <a:pt x="135" y="3267"/>
                  </a:cubicBezTo>
                  <a:cubicBezTo>
                    <a:pt x="105" y="3305"/>
                    <a:pt x="90" y="3327"/>
                    <a:pt x="60" y="3357"/>
                  </a:cubicBezTo>
                  <a:cubicBezTo>
                    <a:pt x="45" y="3327"/>
                    <a:pt x="38" y="3312"/>
                    <a:pt x="38" y="3282"/>
                  </a:cubicBezTo>
                  <a:cubicBezTo>
                    <a:pt x="38" y="3208"/>
                    <a:pt x="38" y="3208"/>
                    <a:pt x="38" y="3208"/>
                  </a:cubicBezTo>
                  <a:cubicBezTo>
                    <a:pt x="38" y="3170"/>
                    <a:pt x="38" y="3148"/>
                    <a:pt x="15" y="3118"/>
                  </a:cubicBezTo>
                  <a:cubicBezTo>
                    <a:pt x="8" y="3110"/>
                    <a:pt x="0" y="3110"/>
                    <a:pt x="0" y="3095"/>
                  </a:cubicBezTo>
                  <a:cubicBezTo>
                    <a:pt x="0" y="3072"/>
                    <a:pt x="15" y="3065"/>
                    <a:pt x="30" y="3050"/>
                  </a:cubicBezTo>
                  <a:cubicBezTo>
                    <a:pt x="45" y="3028"/>
                    <a:pt x="45" y="3013"/>
                    <a:pt x="60" y="2983"/>
                  </a:cubicBezTo>
                  <a:cubicBezTo>
                    <a:pt x="60" y="2975"/>
                    <a:pt x="75" y="2968"/>
                    <a:pt x="75" y="2953"/>
                  </a:cubicBezTo>
                  <a:cubicBezTo>
                    <a:pt x="75" y="2930"/>
                    <a:pt x="53" y="2915"/>
                    <a:pt x="38" y="2900"/>
                  </a:cubicBezTo>
                  <a:cubicBezTo>
                    <a:pt x="23" y="2893"/>
                    <a:pt x="15" y="2885"/>
                    <a:pt x="15" y="2878"/>
                  </a:cubicBezTo>
                  <a:cubicBezTo>
                    <a:pt x="15" y="2863"/>
                    <a:pt x="23" y="2863"/>
                    <a:pt x="23" y="2848"/>
                  </a:cubicBezTo>
                  <a:cubicBezTo>
                    <a:pt x="23" y="2833"/>
                    <a:pt x="8" y="2825"/>
                    <a:pt x="8" y="2810"/>
                  </a:cubicBezTo>
                  <a:cubicBezTo>
                    <a:pt x="8" y="2803"/>
                    <a:pt x="8" y="2795"/>
                    <a:pt x="8" y="2788"/>
                  </a:cubicBezTo>
                  <a:cubicBezTo>
                    <a:pt x="38" y="2788"/>
                    <a:pt x="60" y="2788"/>
                    <a:pt x="83" y="2773"/>
                  </a:cubicBezTo>
                  <a:cubicBezTo>
                    <a:pt x="90" y="2773"/>
                    <a:pt x="90" y="2765"/>
                    <a:pt x="97" y="2765"/>
                  </a:cubicBezTo>
                  <a:cubicBezTo>
                    <a:pt x="105" y="2758"/>
                    <a:pt x="113" y="2750"/>
                    <a:pt x="120" y="2750"/>
                  </a:cubicBezTo>
                  <a:cubicBezTo>
                    <a:pt x="143" y="2735"/>
                    <a:pt x="165" y="2750"/>
                    <a:pt x="180" y="2735"/>
                  </a:cubicBezTo>
                  <a:cubicBezTo>
                    <a:pt x="187" y="2735"/>
                    <a:pt x="180" y="2728"/>
                    <a:pt x="187" y="2720"/>
                  </a:cubicBezTo>
                  <a:cubicBezTo>
                    <a:pt x="165" y="2705"/>
                    <a:pt x="143" y="2705"/>
                    <a:pt x="120" y="2690"/>
                  </a:cubicBezTo>
                  <a:cubicBezTo>
                    <a:pt x="113" y="2690"/>
                    <a:pt x="165" y="2705"/>
                    <a:pt x="195" y="2705"/>
                  </a:cubicBezTo>
                  <a:cubicBezTo>
                    <a:pt x="210" y="2705"/>
                    <a:pt x="217" y="2698"/>
                    <a:pt x="232" y="2698"/>
                  </a:cubicBezTo>
                  <a:cubicBezTo>
                    <a:pt x="247" y="2698"/>
                    <a:pt x="255" y="2698"/>
                    <a:pt x="270" y="2713"/>
                  </a:cubicBezTo>
                  <a:cubicBezTo>
                    <a:pt x="270" y="2720"/>
                    <a:pt x="270" y="2728"/>
                    <a:pt x="277" y="2735"/>
                  </a:cubicBezTo>
                  <a:cubicBezTo>
                    <a:pt x="285" y="2735"/>
                    <a:pt x="292" y="2735"/>
                    <a:pt x="307" y="2735"/>
                  </a:cubicBezTo>
                  <a:cubicBezTo>
                    <a:pt x="315" y="2743"/>
                    <a:pt x="322" y="2750"/>
                    <a:pt x="330" y="2750"/>
                  </a:cubicBezTo>
                  <a:cubicBezTo>
                    <a:pt x="337" y="2750"/>
                    <a:pt x="345" y="2735"/>
                    <a:pt x="352" y="2728"/>
                  </a:cubicBezTo>
                  <a:cubicBezTo>
                    <a:pt x="352" y="2720"/>
                    <a:pt x="352" y="2713"/>
                    <a:pt x="352" y="2705"/>
                  </a:cubicBezTo>
                  <a:cubicBezTo>
                    <a:pt x="360" y="2698"/>
                    <a:pt x="360" y="2705"/>
                    <a:pt x="367" y="2698"/>
                  </a:cubicBezTo>
                  <a:cubicBezTo>
                    <a:pt x="382" y="2690"/>
                    <a:pt x="390" y="2690"/>
                    <a:pt x="405" y="2683"/>
                  </a:cubicBezTo>
                  <a:cubicBezTo>
                    <a:pt x="405" y="2698"/>
                    <a:pt x="405" y="2698"/>
                    <a:pt x="405" y="2698"/>
                  </a:cubicBezTo>
                  <a:cubicBezTo>
                    <a:pt x="390" y="2705"/>
                    <a:pt x="390" y="2713"/>
                    <a:pt x="375" y="2720"/>
                  </a:cubicBezTo>
                  <a:cubicBezTo>
                    <a:pt x="390" y="2735"/>
                    <a:pt x="412" y="2735"/>
                    <a:pt x="435" y="2735"/>
                  </a:cubicBezTo>
                  <a:cubicBezTo>
                    <a:pt x="472" y="2735"/>
                    <a:pt x="495" y="2720"/>
                    <a:pt x="525" y="2705"/>
                  </a:cubicBezTo>
                  <a:cubicBezTo>
                    <a:pt x="547" y="2698"/>
                    <a:pt x="562" y="2698"/>
                    <a:pt x="577" y="2690"/>
                  </a:cubicBezTo>
                  <a:cubicBezTo>
                    <a:pt x="592" y="2675"/>
                    <a:pt x="600" y="2668"/>
                    <a:pt x="615" y="2653"/>
                  </a:cubicBezTo>
                  <a:cubicBezTo>
                    <a:pt x="630" y="2638"/>
                    <a:pt x="644" y="2631"/>
                    <a:pt x="652" y="2615"/>
                  </a:cubicBezTo>
                  <a:cubicBezTo>
                    <a:pt x="667" y="2593"/>
                    <a:pt x="667" y="2578"/>
                    <a:pt x="667" y="2563"/>
                  </a:cubicBezTo>
                  <a:cubicBezTo>
                    <a:pt x="674" y="2555"/>
                    <a:pt x="667" y="2555"/>
                    <a:pt x="667" y="2548"/>
                  </a:cubicBezTo>
                  <a:cubicBezTo>
                    <a:pt x="682" y="2526"/>
                    <a:pt x="712" y="2533"/>
                    <a:pt x="734" y="2518"/>
                  </a:cubicBezTo>
                  <a:cubicBezTo>
                    <a:pt x="757" y="2496"/>
                    <a:pt x="764" y="2473"/>
                    <a:pt x="772" y="2443"/>
                  </a:cubicBezTo>
                  <a:cubicBezTo>
                    <a:pt x="779" y="2406"/>
                    <a:pt x="802" y="2383"/>
                    <a:pt x="839" y="2368"/>
                  </a:cubicBezTo>
                  <a:cubicBezTo>
                    <a:pt x="847" y="2368"/>
                    <a:pt x="854" y="2368"/>
                    <a:pt x="862" y="2368"/>
                  </a:cubicBezTo>
                  <a:cubicBezTo>
                    <a:pt x="877" y="2361"/>
                    <a:pt x="884" y="2346"/>
                    <a:pt x="899" y="2346"/>
                  </a:cubicBezTo>
                  <a:cubicBezTo>
                    <a:pt x="907" y="2346"/>
                    <a:pt x="914" y="2346"/>
                    <a:pt x="922" y="2346"/>
                  </a:cubicBezTo>
                  <a:cubicBezTo>
                    <a:pt x="967" y="2346"/>
                    <a:pt x="1004" y="2346"/>
                    <a:pt x="1049" y="2323"/>
                  </a:cubicBezTo>
                  <a:cubicBezTo>
                    <a:pt x="1064" y="2316"/>
                    <a:pt x="1072" y="2308"/>
                    <a:pt x="1087" y="2293"/>
                  </a:cubicBezTo>
                  <a:cubicBezTo>
                    <a:pt x="1102" y="2278"/>
                    <a:pt x="1117" y="2271"/>
                    <a:pt x="1124" y="2248"/>
                  </a:cubicBezTo>
                  <a:cubicBezTo>
                    <a:pt x="1132" y="2241"/>
                    <a:pt x="1124" y="2233"/>
                    <a:pt x="1132" y="2218"/>
                  </a:cubicBezTo>
                  <a:cubicBezTo>
                    <a:pt x="1139" y="2203"/>
                    <a:pt x="1147" y="2203"/>
                    <a:pt x="1162" y="2196"/>
                  </a:cubicBezTo>
                  <a:cubicBezTo>
                    <a:pt x="1177" y="2188"/>
                    <a:pt x="1192" y="2188"/>
                    <a:pt x="1199" y="2181"/>
                  </a:cubicBezTo>
                  <a:cubicBezTo>
                    <a:pt x="1214" y="2173"/>
                    <a:pt x="1214" y="2166"/>
                    <a:pt x="1222" y="2158"/>
                  </a:cubicBezTo>
                  <a:cubicBezTo>
                    <a:pt x="1244" y="2121"/>
                    <a:pt x="1267" y="2106"/>
                    <a:pt x="1304" y="2076"/>
                  </a:cubicBezTo>
                  <a:cubicBezTo>
                    <a:pt x="1327" y="2061"/>
                    <a:pt x="1334" y="2038"/>
                    <a:pt x="1356" y="2016"/>
                  </a:cubicBezTo>
                  <a:cubicBezTo>
                    <a:pt x="1379" y="1979"/>
                    <a:pt x="1409" y="1979"/>
                    <a:pt x="1432" y="1941"/>
                  </a:cubicBezTo>
                  <a:cubicBezTo>
                    <a:pt x="1439" y="1926"/>
                    <a:pt x="1454" y="1911"/>
                    <a:pt x="1462" y="1896"/>
                  </a:cubicBezTo>
                  <a:cubicBezTo>
                    <a:pt x="1476" y="1881"/>
                    <a:pt x="1492" y="1873"/>
                    <a:pt x="1514" y="1866"/>
                  </a:cubicBezTo>
                  <a:cubicBezTo>
                    <a:pt x="1536" y="1843"/>
                    <a:pt x="1559" y="1829"/>
                    <a:pt x="1589" y="1829"/>
                  </a:cubicBezTo>
                  <a:cubicBezTo>
                    <a:pt x="1596" y="1829"/>
                    <a:pt x="1596" y="1836"/>
                    <a:pt x="1604" y="1836"/>
                  </a:cubicBezTo>
                  <a:cubicBezTo>
                    <a:pt x="1619" y="1836"/>
                    <a:pt x="1626" y="1821"/>
                    <a:pt x="1626" y="1814"/>
                  </a:cubicBezTo>
                  <a:cubicBezTo>
                    <a:pt x="1634" y="1791"/>
                    <a:pt x="1641" y="1776"/>
                    <a:pt x="1649" y="1761"/>
                  </a:cubicBezTo>
                  <a:cubicBezTo>
                    <a:pt x="1656" y="1754"/>
                    <a:pt x="1664" y="1746"/>
                    <a:pt x="1679" y="1739"/>
                  </a:cubicBezTo>
                  <a:cubicBezTo>
                    <a:pt x="1694" y="1724"/>
                    <a:pt x="1701" y="1709"/>
                    <a:pt x="1716" y="1694"/>
                  </a:cubicBezTo>
                  <a:cubicBezTo>
                    <a:pt x="1739" y="1664"/>
                    <a:pt x="1746" y="1641"/>
                    <a:pt x="1769" y="1619"/>
                  </a:cubicBezTo>
                  <a:cubicBezTo>
                    <a:pt x="1784" y="1589"/>
                    <a:pt x="1806" y="1581"/>
                    <a:pt x="1829" y="1566"/>
                  </a:cubicBezTo>
                  <a:cubicBezTo>
                    <a:pt x="1889" y="1536"/>
                    <a:pt x="1919" y="1506"/>
                    <a:pt x="1971" y="1476"/>
                  </a:cubicBezTo>
                  <a:cubicBezTo>
                    <a:pt x="1993" y="1461"/>
                    <a:pt x="2009" y="1454"/>
                    <a:pt x="2023" y="1432"/>
                  </a:cubicBezTo>
                  <a:cubicBezTo>
                    <a:pt x="2046" y="1402"/>
                    <a:pt x="2061" y="1386"/>
                    <a:pt x="2061" y="1349"/>
                  </a:cubicBezTo>
                  <a:cubicBezTo>
                    <a:pt x="2061" y="1334"/>
                    <a:pt x="2061" y="1326"/>
                    <a:pt x="2053" y="1319"/>
                  </a:cubicBezTo>
                  <a:cubicBezTo>
                    <a:pt x="2039" y="1304"/>
                    <a:pt x="2023" y="1297"/>
                    <a:pt x="2009" y="1282"/>
                  </a:cubicBezTo>
                  <a:cubicBezTo>
                    <a:pt x="2016" y="1282"/>
                    <a:pt x="2016" y="1274"/>
                    <a:pt x="2023" y="1274"/>
                  </a:cubicBezTo>
                  <a:cubicBezTo>
                    <a:pt x="2031" y="1274"/>
                    <a:pt x="2039" y="1282"/>
                    <a:pt x="2053" y="1282"/>
                  </a:cubicBezTo>
                  <a:cubicBezTo>
                    <a:pt x="2076" y="1282"/>
                    <a:pt x="2091" y="1282"/>
                    <a:pt x="2106" y="1267"/>
                  </a:cubicBezTo>
                  <a:cubicBezTo>
                    <a:pt x="2121" y="1259"/>
                    <a:pt x="2121" y="1244"/>
                    <a:pt x="2128" y="1229"/>
                  </a:cubicBezTo>
                  <a:cubicBezTo>
                    <a:pt x="2136" y="1214"/>
                    <a:pt x="2143" y="1207"/>
                    <a:pt x="2158" y="1199"/>
                  </a:cubicBezTo>
                  <a:cubicBezTo>
                    <a:pt x="2196" y="1184"/>
                    <a:pt x="2218" y="1177"/>
                    <a:pt x="2248" y="1169"/>
                  </a:cubicBezTo>
                  <a:cubicBezTo>
                    <a:pt x="2263" y="1169"/>
                    <a:pt x="2271" y="1162"/>
                    <a:pt x="2278" y="1162"/>
                  </a:cubicBezTo>
                  <a:cubicBezTo>
                    <a:pt x="2353" y="1162"/>
                    <a:pt x="2353" y="1162"/>
                    <a:pt x="2353" y="1162"/>
                  </a:cubicBezTo>
                  <a:cubicBezTo>
                    <a:pt x="2361" y="1162"/>
                    <a:pt x="2368" y="1162"/>
                    <a:pt x="2376" y="1154"/>
                  </a:cubicBezTo>
                  <a:cubicBezTo>
                    <a:pt x="2391" y="1154"/>
                    <a:pt x="2398" y="1147"/>
                    <a:pt x="2413" y="1147"/>
                  </a:cubicBezTo>
                  <a:cubicBezTo>
                    <a:pt x="2466" y="1124"/>
                    <a:pt x="2488" y="1094"/>
                    <a:pt x="2526" y="1064"/>
                  </a:cubicBezTo>
                  <a:cubicBezTo>
                    <a:pt x="2548" y="1087"/>
                    <a:pt x="2578" y="1087"/>
                    <a:pt x="2615" y="1087"/>
                  </a:cubicBezTo>
                  <a:cubicBezTo>
                    <a:pt x="2645" y="1087"/>
                    <a:pt x="2661" y="1079"/>
                    <a:pt x="2691" y="1079"/>
                  </a:cubicBezTo>
                  <a:cubicBezTo>
                    <a:pt x="2713" y="1079"/>
                    <a:pt x="2728" y="1079"/>
                    <a:pt x="2758" y="1072"/>
                  </a:cubicBezTo>
                  <a:cubicBezTo>
                    <a:pt x="2735" y="1102"/>
                    <a:pt x="2713" y="1117"/>
                    <a:pt x="2713" y="1154"/>
                  </a:cubicBezTo>
                  <a:cubicBezTo>
                    <a:pt x="2713" y="1177"/>
                    <a:pt x="2720" y="1192"/>
                    <a:pt x="2735" y="1214"/>
                  </a:cubicBezTo>
                  <a:cubicBezTo>
                    <a:pt x="2751" y="1229"/>
                    <a:pt x="2758" y="1229"/>
                    <a:pt x="2765" y="1244"/>
                  </a:cubicBezTo>
                  <a:cubicBezTo>
                    <a:pt x="2788" y="1252"/>
                    <a:pt x="2795" y="1259"/>
                    <a:pt x="2818" y="1259"/>
                  </a:cubicBezTo>
                  <a:cubicBezTo>
                    <a:pt x="2833" y="1259"/>
                    <a:pt x="2840" y="1252"/>
                    <a:pt x="2855" y="1244"/>
                  </a:cubicBezTo>
                  <a:cubicBezTo>
                    <a:pt x="2878" y="1229"/>
                    <a:pt x="2893" y="1214"/>
                    <a:pt x="2915" y="1192"/>
                  </a:cubicBezTo>
                  <a:cubicBezTo>
                    <a:pt x="2938" y="1169"/>
                    <a:pt x="2945" y="1162"/>
                    <a:pt x="2960" y="1139"/>
                  </a:cubicBezTo>
                  <a:cubicBezTo>
                    <a:pt x="2975" y="1124"/>
                    <a:pt x="2983" y="1109"/>
                    <a:pt x="2998" y="1109"/>
                  </a:cubicBezTo>
                  <a:cubicBezTo>
                    <a:pt x="3013" y="1109"/>
                    <a:pt x="3013" y="1117"/>
                    <a:pt x="3020" y="1117"/>
                  </a:cubicBezTo>
                  <a:cubicBezTo>
                    <a:pt x="3028" y="1124"/>
                    <a:pt x="3035" y="1124"/>
                    <a:pt x="3043" y="1132"/>
                  </a:cubicBezTo>
                  <a:cubicBezTo>
                    <a:pt x="3080" y="1147"/>
                    <a:pt x="3103" y="1147"/>
                    <a:pt x="3148" y="1162"/>
                  </a:cubicBezTo>
                  <a:cubicBezTo>
                    <a:pt x="3170" y="1162"/>
                    <a:pt x="3185" y="1169"/>
                    <a:pt x="3208" y="1169"/>
                  </a:cubicBezTo>
                  <a:cubicBezTo>
                    <a:pt x="3238" y="1177"/>
                    <a:pt x="3260" y="1184"/>
                    <a:pt x="3290" y="1184"/>
                  </a:cubicBezTo>
                  <a:cubicBezTo>
                    <a:pt x="3335" y="1184"/>
                    <a:pt x="3365" y="1184"/>
                    <a:pt x="3410" y="1177"/>
                  </a:cubicBezTo>
                  <a:cubicBezTo>
                    <a:pt x="3440" y="1169"/>
                    <a:pt x="3455" y="1154"/>
                    <a:pt x="3485" y="1147"/>
                  </a:cubicBezTo>
                  <a:cubicBezTo>
                    <a:pt x="3507" y="1147"/>
                    <a:pt x="3522" y="1147"/>
                    <a:pt x="3552" y="1147"/>
                  </a:cubicBezTo>
                  <a:cubicBezTo>
                    <a:pt x="3605" y="1147"/>
                    <a:pt x="3635" y="1139"/>
                    <a:pt x="3687" y="1132"/>
                  </a:cubicBezTo>
                  <a:cubicBezTo>
                    <a:pt x="3710" y="1132"/>
                    <a:pt x="3725" y="1124"/>
                    <a:pt x="3740" y="1124"/>
                  </a:cubicBezTo>
                  <a:cubicBezTo>
                    <a:pt x="3792" y="1109"/>
                    <a:pt x="3822" y="1109"/>
                    <a:pt x="3867" y="1087"/>
                  </a:cubicBezTo>
                  <a:cubicBezTo>
                    <a:pt x="3875" y="1087"/>
                    <a:pt x="3882" y="1079"/>
                    <a:pt x="3890" y="1072"/>
                  </a:cubicBezTo>
                  <a:cubicBezTo>
                    <a:pt x="3920" y="1057"/>
                    <a:pt x="3934" y="1057"/>
                    <a:pt x="3957" y="1042"/>
                  </a:cubicBezTo>
                  <a:cubicBezTo>
                    <a:pt x="3972" y="1034"/>
                    <a:pt x="3972" y="1027"/>
                    <a:pt x="3987" y="1019"/>
                  </a:cubicBezTo>
                  <a:lnTo>
                    <a:pt x="3987" y="1019"/>
                  </a:lnTo>
                  <a:lnTo>
                    <a:pt x="3987" y="1019"/>
                  </a:lnTo>
                  <a:cubicBezTo>
                    <a:pt x="3994" y="1034"/>
                    <a:pt x="4002" y="1042"/>
                    <a:pt x="4010" y="1049"/>
                  </a:cubicBezTo>
                  <a:cubicBezTo>
                    <a:pt x="4024" y="1064"/>
                    <a:pt x="4032" y="1057"/>
                    <a:pt x="4040" y="1072"/>
                  </a:cubicBezTo>
                  <a:cubicBezTo>
                    <a:pt x="4047" y="1087"/>
                    <a:pt x="4040" y="1102"/>
                    <a:pt x="4047" y="1124"/>
                  </a:cubicBezTo>
                  <a:cubicBezTo>
                    <a:pt x="4032" y="1162"/>
                    <a:pt x="4032" y="1162"/>
                    <a:pt x="4032" y="1162"/>
                  </a:cubicBezTo>
                  <a:cubicBezTo>
                    <a:pt x="4047" y="1192"/>
                    <a:pt x="4054" y="1207"/>
                    <a:pt x="4062" y="1237"/>
                  </a:cubicBezTo>
                  <a:cubicBezTo>
                    <a:pt x="4062" y="1244"/>
                    <a:pt x="4062" y="1252"/>
                    <a:pt x="4069" y="1259"/>
                  </a:cubicBezTo>
                  <a:cubicBezTo>
                    <a:pt x="4077" y="1267"/>
                    <a:pt x="4099" y="1259"/>
                    <a:pt x="4107" y="1274"/>
                  </a:cubicBezTo>
                  <a:cubicBezTo>
                    <a:pt x="4107" y="1282"/>
                    <a:pt x="4099" y="1282"/>
                    <a:pt x="4099" y="1289"/>
                  </a:cubicBezTo>
                  <a:cubicBezTo>
                    <a:pt x="4099" y="1334"/>
                    <a:pt x="4099" y="1334"/>
                    <a:pt x="4099" y="1334"/>
                  </a:cubicBezTo>
                  <a:cubicBezTo>
                    <a:pt x="4099" y="1349"/>
                    <a:pt x="4114" y="1356"/>
                    <a:pt x="4122" y="1372"/>
                  </a:cubicBezTo>
                  <a:cubicBezTo>
                    <a:pt x="4129" y="1379"/>
                    <a:pt x="4129" y="1394"/>
                    <a:pt x="4129" y="1409"/>
                  </a:cubicBezTo>
                  <a:cubicBezTo>
                    <a:pt x="4129" y="1439"/>
                    <a:pt x="4144" y="1454"/>
                    <a:pt x="4144" y="1484"/>
                  </a:cubicBezTo>
                  <a:lnTo>
                    <a:pt x="4137" y="1491"/>
                  </a:lnTo>
                  <a:cubicBezTo>
                    <a:pt x="4129" y="1506"/>
                    <a:pt x="4122" y="1521"/>
                    <a:pt x="4107" y="1529"/>
                  </a:cubicBezTo>
                  <a:cubicBezTo>
                    <a:pt x="4107" y="1536"/>
                    <a:pt x="4099" y="1536"/>
                    <a:pt x="4099" y="1536"/>
                  </a:cubicBezTo>
                  <a:cubicBezTo>
                    <a:pt x="4084" y="1544"/>
                    <a:pt x="4077" y="1559"/>
                    <a:pt x="4062" y="1566"/>
                  </a:cubicBezTo>
                  <a:cubicBezTo>
                    <a:pt x="4047" y="1559"/>
                    <a:pt x="4047" y="1551"/>
                    <a:pt x="4040" y="154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133">
              <a:extLst>
                <a:ext uri="{FF2B5EF4-FFF2-40B4-BE49-F238E27FC236}">
                  <a16:creationId xmlns:a16="http://schemas.microsoft.com/office/drawing/2014/main" id="{DBE587D7-2074-394E-8C1D-7AE578B6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898" y="9988403"/>
              <a:ext cx="1341235" cy="1084110"/>
            </a:xfrm>
            <a:custGeom>
              <a:avLst/>
              <a:gdLst>
                <a:gd name="T0" fmla="*/ 1207 w 3104"/>
                <a:gd name="T1" fmla="*/ 472 h 2511"/>
                <a:gd name="T2" fmla="*/ 1259 w 3104"/>
                <a:gd name="T3" fmla="*/ 479 h 2511"/>
                <a:gd name="T4" fmla="*/ 1207 w 3104"/>
                <a:gd name="T5" fmla="*/ 524 h 2511"/>
                <a:gd name="T6" fmla="*/ 1169 w 3104"/>
                <a:gd name="T7" fmla="*/ 554 h 2511"/>
                <a:gd name="T8" fmla="*/ 1237 w 3104"/>
                <a:gd name="T9" fmla="*/ 539 h 2511"/>
                <a:gd name="T10" fmla="*/ 675 w 3104"/>
                <a:gd name="T11" fmla="*/ 779 h 2511"/>
                <a:gd name="T12" fmla="*/ 757 w 3104"/>
                <a:gd name="T13" fmla="*/ 966 h 2511"/>
                <a:gd name="T14" fmla="*/ 929 w 3104"/>
                <a:gd name="T15" fmla="*/ 734 h 2511"/>
                <a:gd name="T16" fmla="*/ 1079 w 3104"/>
                <a:gd name="T17" fmla="*/ 614 h 2511"/>
                <a:gd name="T18" fmla="*/ 1222 w 3104"/>
                <a:gd name="T19" fmla="*/ 824 h 2511"/>
                <a:gd name="T20" fmla="*/ 1521 w 3104"/>
                <a:gd name="T21" fmla="*/ 786 h 2511"/>
                <a:gd name="T22" fmla="*/ 1769 w 3104"/>
                <a:gd name="T23" fmla="*/ 786 h 2511"/>
                <a:gd name="T24" fmla="*/ 1844 w 3104"/>
                <a:gd name="T25" fmla="*/ 532 h 2511"/>
                <a:gd name="T26" fmla="*/ 2001 w 3104"/>
                <a:gd name="T27" fmla="*/ 382 h 2511"/>
                <a:gd name="T28" fmla="*/ 2256 w 3104"/>
                <a:gd name="T29" fmla="*/ 254 h 2511"/>
                <a:gd name="T30" fmla="*/ 2436 w 3104"/>
                <a:gd name="T31" fmla="*/ 232 h 2511"/>
                <a:gd name="T32" fmla="*/ 2533 w 3104"/>
                <a:gd name="T33" fmla="*/ 292 h 2511"/>
                <a:gd name="T34" fmla="*/ 2646 w 3104"/>
                <a:gd name="T35" fmla="*/ 389 h 2511"/>
                <a:gd name="T36" fmla="*/ 2855 w 3104"/>
                <a:gd name="T37" fmla="*/ 457 h 2511"/>
                <a:gd name="T38" fmla="*/ 2960 w 3104"/>
                <a:gd name="T39" fmla="*/ 569 h 2511"/>
                <a:gd name="T40" fmla="*/ 2945 w 3104"/>
                <a:gd name="T41" fmla="*/ 756 h 2511"/>
                <a:gd name="T42" fmla="*/ 3043 w 3104"/>
                <a:gd name="T43" fmla="*/ 846 h 2511"/>
                <a:gd name="T44" fmla="*/ 3103 w 3104"/>
                <a:gd name="T45" fmla="*/ 1011 h 2511"/>
                <a:gd name="T46" fmla="*/ 2878 w 3104"/>
                <a:gd name="T47" fmla="*/ 1161 h 2511"/>
                <a:gd name="T48" fmla="*/ 2586 w 3104"/>
                <a:gd name="T49" fmla="*/ 1461 h 2511"/>
                <a:gd name="T50" fmla="*/ 2428 w 3104"/>
                <a:gd name="T51" fmla="*/ 1761 h 2511"/>
                <a:gd name="T52" fmla="*/ 2361 w 3104"/>
                <a:gd name="T53" fmla="*/ 1701 h 2511"/>
                <a:gd name="T54" fmla="*/ 2226 w 3104"/>
                <a:gd name="T55" fmla="*/ 1536 h 2511"/>
                <a:gd name="T56" fmla="*/ 2083 w 3104"/>
                <a:gd name="T57" fmla="*/ 1446 h 2511"/>
                <a:gd name="T58" fmla="*/ 1694 w 3104"/>
                <a:gd name="T59" fmla="*/ 1491 h 2511"/>
                <a:gd name="T60" fmla="*/ 1514 w 3104"/>
                <a:gd name="T61" fmla="*/ 1596 h 2511"/>
                <a:gd name="T62" fmla="*/ 1401 w 3104"/>
                <a:gd name="T63" fmla="*/ 1746 h 2511"/>
                <a:gd name="T64" fmla="*/ 1357 w 3104"/>
                <a:gd name="T65" fmla="*/ 1918 h 2511"/>
                <a:gd name="T66" fmla="*/ 1274 w 3104"/>
                <a:gd name="T67" fmla="*/ 2038 h 2511"/>
                <a:gd name="T68" fmla="*/ 1139 w 3104"/>
                <a:gd name="T69" fmla="*/ 2165 h 2511"/>
                <a:gd name="T70" fmla="*/ 1132 w 3104"/>
                <a:gd name="T71" fmla="*/ 2315 h 2511"/>
                <a:gd name="T72" fmla="*/ 1124 w 3104"/>
                <a:gd name="T73" fmla="*/ 2473 h 2511"/>
                <a:gd name="T74" fmla="*/ 1064 w 3104"/>
                <a:gd name="T75" fmla="*/ 2450 h 2511"/>
                <a:gd name="T76" fmla="*/ 862 w 3104"/>
                <a:gd name="T77" fmla="*/ 2487 h 2511"/>
                <a:gd name="T78" fmla="*/ 712 w 3104"/>
                <a:gd name="T79" fmla="*/ 2450 h 2511"/>
                <a:gd name="T80" fmla="*/ 645 w 3104"/>
                <a:gd name="T81" fmla="*/ 2255 h 2511"/>
                <a:gd name="T82" fmla="*/ 547 w 3104"/>
                <a:gd name="T83" fmla="*/ 2203 h 2511"/>
                <a:gd name="T84" fmla="*/ 502 w 3104"/>
                <a:gd name="T85" fmla="*/ 2068 h 2511"/>
                <a:gd name="T86" fmla="*/ 525 w 3104"/>
                <a:gd name="T87" fmla="*/ 1985 h 2511"/>
                <a:gd name="T88" fmla="*/ 502 w 3104"/>
                <a:gd name="T89" fmla="*/ 1911 h 2511"/>
                <a:gd name="T90" fmla="*/ 585 w 3104"/>
                <a:gd name="T91" fmla="*/ 1821 h 2511"/>
                <a:gd name="T92" fmla="*/ 532 w 3104"/>
                <a:gd name="T93" fmla="*/ 1761 h 2511"/>
                <a:gd name="T94" fmla="*/ 427 w 3104"/>
                <a:gd name="T95" fmla="*/ 1716 h 2511"/>
                <a:gd name="T96" fmla="*/ 427 w 3104"/>
                <a:gd name="T97" fmla="*/ 1566 h 2511"/>
                <a:gd name="T98" fmla="*/ 240 w 3104"/>
                <a:gd name="T99" fmla="*/ 1558 h 2511"/>
                <a:gd name="T100" fmla="*/ 105 w 3104"/>
                <a:gd name="T101" fmla="*/ 1618 h 2511"/>
                <a:gd name="T102" fmla="*/ 225 w 3104"/>
                <a:gd name="T103" fmla="*/ 1521 h 2511"/>
                <a:gd name="T104" fmla="*/ 450 w 3104"/>
                <a:gd name="T105" fmla="*/ 1386 h 2511"/>
                <a:gd name="T106" fmla="*/ 712 w 3104"/>
                <a:gd name="T107" fmla="*/ 1191 h 2511"/>
                <a:gd name="T108" fmla="*/ 757 w 3104"/>
                <a:gd name="T109" fmla="*/ 966 h 2511"/>
                <a:gd name="T110" fmla="*/ 2443 w 3104"/>
                <a:gd name="T111" fmla="*/ 105 h 2511"/>
                <a:gd name="T112" fmla="*/ 2526 w 3104"/>
                <a:gd name="T113" fmla="*/ 187 h 2511"/>
                <a:gd name="T114" fmla="*/ 2608 w 3104"/>
                <a:gd name="T115" fmla="*/ 157 h 2511"/>
                <a:gd name="T116" fmla="*/ 2660 w 3104"/>
                <a:gd name="T117" fmla="*/ 45 h 2511"/>
                <a:gd name="T118" fmla="*/ 2593 w 3104"/>
                <a:gd name="T119" fmla="*/ 7 h 2511"/>
                <a:gd name="T120" fmla="*/ 2458 w 3104"/>
                <a:gd name="T121" fmla="*/ 52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4" h="2511">
                  <a:moveTo>
                    <a:pt x="1237" y="449"/>
                  </a:moveTo>
                  <a:lnTo>
                    <a:pt x="1237" y="449"/>
                  </a:lnTo>
                  <a:cubicBezTo>
                    <a:pt x="1207" y="449"/>
                    <a:pt x="1207" y="449"/>
                    <a:pt x="1207" y="449"/>
                  </a:cubicBezTo>
                  <a:cubicBezTo>
                    <a:pt x="1207" y="457"/>
                    <a:pt x="1207" y="464"/>
                    <a:pt x="1207" y="472"/>
                  </a:cubicBezTo>
                  <a:cubicBezTo>
                    <a:pt x="1207" y="479"/>
                    <a:pt x="1207" y="487"/>
                    <a:pt x="1214" y="487"/>
                  </a:cubicBezTo>
                  <a:cubicBezTo>
                    <a:pt x="1222" y="494"/>
                    <a:pt x="1222" y="502"/>
                    <a:pt x="1229" y="502"/>
                  </a:cubicBezTo>
                  <a:cubicBezTo>
                    <a:pt x="1259" y="502"/>
                    <a:pt x="1259" y="502"/>
                    <a:pt x="1259" y="502"/>
                  </a:cubicBezTo>
                  <a:cubicBezTo>
                    <a:pt x="1259" y="494"/>
                    <a:pt x="1259" y="487"/>
                    <a:pt x="1259" y="479"/>
                  </a:cubicBezTo>
                  <a:cubicBezTo>
                    <a:pt x="1259" y="472"/>
                    <a:pt x="1252" y="472"/>
                    <a:pt x="1252" y="464"/>
                  </a:cubicBezTo>
                  <a:cubicBezTo>
                    <a:pt x="1244" y="457"/>
                    <a:pt x="1244" y="457"/>
                    <a:pt x="1237" y="449"/>
                  </a:cubicBezTo>
                  <a:close/>
                  <a:moveTo>
                    <a:pt x="1207" y="524"/>
                  </a:moveTo>
                  <a:lnTo>
                    <a:pt x="1207" y="524"/>
                  </a:lnTo>
                  <a:cubicBezTo>
                    <a:pt x="1207" y="517"/>
                    <a:pt x="1207" y="509"/>
                    <a:pt x="1199" y="502"/>
                  </a:cubicBezTo>
                  <a:cubicBezTo>
                    <a:pt x="1192" y="509"/>
                    <a:pt x="1184" y="509"/>
                    <a:pt x="1177" y="509"/>
                  </a:cubicBezTo>
                  <a:cubicBezTo>
                    <a:pt x="1169" y="517"/>
                    <a:pt x="1154" y="517"/>
                    <a:pt x="1154" y="524"/>
                  </a:cubicBezTo>
                  <a:cubicBezTo>
                    <a:pt x="1154" y="532"/>
                    <a:pt x="1169" y="539"/>
                    <a:pt x="1169" y="554"/>
                  </a:cubicBezTo>
                  <a:cubicBezTo>
                    <a:pt x="1169" y="562"/>
                    <a:pt x="1154" y="562"/>
                    <a:pt x="1154" y="576"/>
                  </a:cubicBezTo>
                  <a:cubicBezTo>
                    <a:pt x="1154" y="592"/>
                    <a:pt x="1154" y="592"/>
                    <a:pt x="1162" y="606"/>
                  </a:cubicBezTo>
                  <a:cubicBezTo>
                    <a:pt x="1177" y="599"/>
                    <a:pt x="1192" y="592"/>
                    <a:pt x="1207" y="569"/>
                  </a:cubicBezTo>
                  <a:cubicBezTo>
                    <a:pt x="1214" y="562"/>
                    <a:pt x="1229" y="554"/>
                    <a:pt x="1237" y="539"/>
                  </a:cubicBezTo>
                  <a:cubicBezTo>
                    <a:pt x="1222" y="539"/>
                    <a:pt x="1214" y="532"/>
                    <a:pt x="1207" y="524"/>
                  </a:cubicBezTo>
                  <a:close/>
                  <a:moveTo>
                    <a:pt x="705" y="771"/>
                  </a:moveTo>
                  <a:lnTo>
                    <a:pt x="705" y="771"/>
                  </a:lnTo>
                  <a:cubicBezTo>
                    <a:pt x="697" y="771"/>
                    <a:pt x="682" y="771"/>
                    <a:pt x="675" y="779"/>
                  </a:cubicBezTo>
                  <a:cubicBezTo>
                    <a:pt x="659" y="794"/>
                    <a:pt x="659" y="809"/>
                    <a:pt x="645" y="824"/>
                  </a:cubicBezTo>
                  <a:cubicBezTo>
                    <a:pt x="667" y="831"/>
                    <a:pt x="682" y="831"/>
                    <a:pt x="705" y="824"/>
                  </a:cubicBezTo>
                  <a:cubicBezTo>
                    <a:pt x="705" y="809"/>
                    <a:pt x="705" y="794"/>
                    <a:pt x="705" y="771"/>
                  </a:cubicBezTo>
                  <a:close/>
                  <a:moveTo>
                    <a:pt x="757" y="966"/>
                  </a:moveTo>
                  <a:lnTo>
                    <a:pt x="757" y="966"/>
                  </a:lnTo>
                  <a:cubicBezTo>
                    <a:pt x="757" y="936"/>
                    <a:pt x="787" y="944"/>
                    <a:pt x="809" y="921"/>
                  </a:cubicBezTo>
                  <a:cubicBezTo>
                    <a:pt x="824" y="906"/>
                    <a:pt x="824" y="884"/>
                    <a:pt x="832" y="861"/>
                  </a:cubicBezTo>
                  <a:cubicBezTo>
                    <a:pt x="847" y="794"/>
                    <a:pt x="892" y="779"/>
                    <a:pt x="929" y="734"/>
                  </a:cubicBezTo>
                  <a:cubicBezTo>
                    <a:pt x="967" y="696"/>
                    <a:pt x="1027" y="712"/>
                    <a:pt x="1049" y="666"/>
                  </a:cubicBezTo>
                  <a:cubicBezTo>
                    <a:pt x="1057" y="644"/>
                    <a:pt x="1049" y="629"/>
                    <a:pt x="1064" y="614"/>
                  </a:cubicBezTo>
                  <a:cubicBezTo>
                    <a:pt x="1064" y="614"/>
                    <a:pt x="1064" y="606"/>
                    <a:pt x="1064" y="599"/>
                  </a:cubicBezTo>
                  <a:cubicBezTo>
                    <a:pt x="1072" y="599"/>
                    <a:pt x="1079" y="606"/>
                    <a:pt x="1079" y="614"/>
                  </a:cubicBezTo>
                  <a:cubicBezTo>
                    <a:pt x="1094" y="622"/>
                    <a:pt x="1109" y="622"/>
                    <a:pt x="1117" y="636"/>
                  </a:cubicBezTo>
                  <a:cubicBezTo>
                    <a:pt x="1132" y="644"/>
                    <a:pt x="1132" y="659"/>
                    <a:pt x="1139" y="674"/>
                  </a:cubicBezTo>
                  <a:cubicBezTo>
                    <a:pt x="1162" y="712"/>
                    <a:pt x="1162" y="734"/>
                    <a:pt x="1177" y="771"/>
                  </a:cubicBezTo>
                  <a:cubicBezTo>
                    <a:pt x="1192" y="794"/>
                    <a:pt x="1207" y="809"/>
                    <a:pt x="1222" y="824"/>
                  </a:cubicBezTo>
                  <a:cubicBezTo>
                    <a:pt x="1237" y="831"/>
                    <a:pt x="1252" y="846"/>
                    <a:pt x="1267" y="846"/>
                  </a:cubicBezTo>
                  <a:cubicBezTo>
                    <a:pt x="1311" y="861"/>
                    <a:pt x="1349" y="861"/>
                    <a:pt x="1394" y="839"/>
                  </a:cubicBezTo>
                  <a:cubicBezTo>
                    <a:pt x="1416" y="824"/>
                    <a:pt x="1431" y="809"/>
                    <a:pt x="1454" y="801"/>
                  </a:cubicBezTo>
                  <a:cubicBezTo>
                    <a:pt x="1476" y="794"/>
                    <a:pt x="1491" y="786"/>
                    <a:pt x="1521" y="786"/>
                  </a:cubicBezTo>
                  <a:cubicBezTo>
                    <a:pt x="1581" y="786"/>
                    <a:pt x="1581" y="786"/>
                    <a:pt x="1581" y="786"/>
                  </a:cubicBezTo>
                  <a:cubicBezTo>
                    <a:pt x="1619" y="786"/>
                    <a:pt x="1634" y="809"/>
                    <a:pt x="1671" y="809"/>
                  </a:cubicBezTo>
                  <a:cubicBezTo>
                    <a:pt x="1686" y="809"/>
                    <a:pt x="1701" y="794"/>
                    <a:pt x="1716" y="794"/>
                  </a:cubicBezTo>
                  <a:cubicBezTo>
                    <a:pt x="1739" y="786"/>
                    <a:pt x="1746" y="794"/>
                    <a:pt x="1769" y="786"/>
                  </a:cubicBezTo>
                  <a:cubicBezTo>
                    <a:pt x="1784" y="786"/>
                    <a:pt x="1784" y="771"/>
                    <a:pt x="1791" y="771"/>
                  </a:cubicBezTo>
                  <a:cubicBezTo>
                    <a:pt x="1806" y="764"/>
                    <a:pt x="1814" y="756"/>
                    <a:pt x="1821" y="749"/>
                  </a:cubicBezTo>
                  <a:cubicBezTo>
                    <a:pt x="1844" y="704"/>
                    <a:pt x="1851" y="674"/>
                    <a:pt x="1851" y="622"/>
                  </a:cubicBezTo>
                  <a:cubicBezTo>
                    <a:pt x="1851" y="584"/>
                    <a:pt x="1844" y="569"/>
                    <a:pt x="1844" y="532"/>
                  </a:cubicBezTo>
                  <a:cubicBezTo>
                    <a:pt x="1844" y="509"/>
                    <a:pt x="1851" y="502"/>
                    <a:pt x="1859" y="479"/>
                  </a:cubicBezTo>
                  <a:cubicBezTo>
                    <a:pt x="1874" y="457"/>
                    <a:pt x="1888" y="442"/>
                    <a:pt x="1911" y="427"/>
                  </a:cubicBezTo>
                  <a:cubicBezTo>
                    <a:pt x="1926" y="419"/>
                    <a:pt x="1941" y="419"/>
                    <a:pt x="1964" y="404"/>
                  </a:cubicBezTo>
                  <a:cubicBezTo>
                    <a:pt x="1978" y="397"/>
                    <a:pt x="1986" y="389"/>
                    <a:pt x="2001" y="382"/>
                  </a:cubicBezTo>
                  <a:cubicBezTo>
                    <a:pt x="2016" y="374"/>
                    <a:pt x="2024" y="359"/>
                    <a:pt x="2038" y="352"/>
                  </a:cubicBezTo>
                  <a:cubicBezTo>
                    <a:pt x="2076" y="337"/>
                    <a:pt x="2106" y="337"/>
                    <a:pt x="2143" y="322"/>
                  </a:cubicBezTo>
                  <a:cubicBezTo>
                    <a:pt x="2166" y="314"/>
                    <a:pt x="2158" y="284"/>
                    <a:pt x="2158" y="254"/>
                  </a:cubicBezTo>
                  <a:cubicBezTo>
                    <a:pt x="2256" y="254"/>
                    <a:pt x="2256" y="254"/>
                    <a:pt x="2256" y="254"/>
                  </a:cubicBezTo>
                  <a:cubicBezTo>
                    <a:pt x="2286" y="254"/>
                    <a:pt x="2301" y="269"/>
                    <a:pt x="2331" y="269"/>
                  </a:cubicBezTo>
                  <a:cubicBezTo>
                    <a:pt x="2353" y="269"/>
                    <a:pt x="2368" y="262"/>
                    <a:pt x="2391" y="254"/>
                  </a:cubicBezTo>
                  <a:cubicBezTo>
                    <a:pt x="2398" y="247"/>
                    <a:pt x="2406" y="232"/>
                    <a:pt x="2413" y="232"/>
                  </a:cubicBezTo>
                  <a:cubicBezTo>
                    <a:pt x="2436" y="232"/>
                    <a:pt x="2436" y="232"/>
                    <a:pt x="2436" y="232"/>
                  </a:cubicBezTo>
                  <a:cubicBezTo>
                    <a:pt x="2436" y="262"/>
                    <a:pt x="2436" y="277"/>
                    <a:pt x="2436" y="299"/>
                  </a:cubicBezTo>
                  <a:cubicBezTo>
                    <a:pt x="2458" y="299"/>
                    <a:pt x="2473" y="307"/>
                    <a:pt x="2496" y="307"/>
                  </a:cubicBezTo>
                  <a:cubicBezTo>
                    <a:pt x="2511" y="307"/>
                    <a:pt x="2511" y="292"/>
                    <a:pt x="2518" y="292"/>
                  </a:cubicBezTo>
                  <a:cubicBezTo>
                    <a:pt x="2518" y="284"/>
                    <a:pt x="2526" y="292"/>
                    <a:pt x="2533" y="292"/>
                  </a:cubicBezTo>
                  <a:cubicBezTo>
                    <a:pt x="2533" y="299"/>
                    <a:pt x="2533" y="307"/>
                    <a:pt x="2541" y="314"/>
                  </a:cubicBezTo>
                  <a:cubicBezTo>
                    <a:pt x="2541" y="322"/>
                    <a:pt x="2541" y="329"/>
                    <a:pt x="2548" y="337"/>
                  </a:cubicBezTo>
                  <a:cubicBezTo>
                    <a:pt x="2548" y="344"/>
                    <a:pt x="2563" y="344"/>
                    <a:pt x="2571" y="344"/>
                  </a:cubicBezTo>
                  <a:cubicBezTo>
                    <a:pt x="2600" y="352"/>
                    <a:pt x="2623" y="367"/>
                    <a:pt x="2646" y="389"/>
                  </a:cubicBezTo>
                  <a:cubicBezTo>
                    <a:pt x="2668" y="412"/>
                    <a:pt x="2690" y="419"/>
                    <a:pt x="2720" y="427"/>
                  </a:cubicBezTo>
                  <a:cubicBezTo>
                    <a:pt x="2758" y="427"/>
                    <a:pt x="2765" y="472"/>
                    <a:pt x="2803" y="472"/>
                  </a:cubicBezTo>
                  <a:cubicBezTo>
                    <a:pt x="2818" y="472"/>
                    <a:pt x="2825" y="472"/>
                    <a:pt x="2840" y="464"/>
                  </a:cubicBezTo>
                  <a:cubicBezTo>
                    <a:pt x="2848" y="464"/>
                    <a:pt x="2848" y="457"/>
                    <a:pt x="2855" y="457"/>
                  </a:cubicBezTo>
                  <a:cubicBezTo>
                    <a:pt x="2953" y="457"/>
                    <a:pt x="2953" y="457"/>
                    <a:pt x="2953" y="457"/>
                  </a:cubicBezTo>
                  <a:cubicBezTo>
                    <a:pt x="2960" y="464"/>
                    <a:pt x="2960" y="472"/>
                    <a:pt x="2960" y="479"/>
                  </a:cubicBezTo>
                  <a:cubicBezTo>
                    <a:pt x="2960" y="494"/>
                    <a:pt x="2953" y="502"/>
                    <a:pt x="2953" y="517"/>
                  </a:cubicBezTo>
                  <a:cubicBezTo>
                    <a:pt x="2953" y="539"/>
                    <a:pt x="2953" y="547"/>
                    <a:pt x="2960" y="569"/>
                  </a:cubicBezTo>
                  <a:cubicBezTo>
                    <a:pt x="2960" y="576"/>
                    <a:pt x="2968" y="584"/>
                    <a:pt x="2968" y="599"/>
                  </a:cubicBezTo>
                  <a:cubicBezTo>
                    <a:pt x="2968" y="614"/>
                    <a:pt x="2960" y="629"/>
                    <a:pt x="2953" y="644"/>
                  </a:cubicBezTo>
                  <a:cubicBezTo>
                    <a:pt x="2953" y="666"/>
                    <a:pt x="2960" y="674"/>
                    <a:pt x="2953" y="696"/>
                  </a:cubicBezTo>
                  <a:cubicBezTo>
                    <a:pt x="2953" y="719"/>
                    <a:pt x="2945" y="734"/>
                    <a:pt x="2945" y="756"/>
                  </a:cubicBezTo>
                  <a:cubicBezTo>
                    <a:pt x="2945" y="771"/>
                    <a:pt x="2945" y="801"/>
                    <a:pt x="2968" y="801"/>
                  </a:cubicBezTo>
                  <a:cubicBezTo>
                    <a:pt x="2983" y="801"/>
                    <a:pt x="2983" y="779"/>
                    <a:pt x="3005" y="779"/>
                  </a:cubicBezTo>
                  <a:cubicBezTo>
                    <a:pt x="3020" y="779"/>
                    <a:pt x="3020" y="809"/>
                    <a:pt x="3028" y="824"/>
                  </a:cubicBezTo>
                  <a:cubicBezTo>
                    <a:pt x="3028" y="831"/>
                    <a:pt x="3035" y="839"/>
                    <a:pt x="3043" y="846"/>
                  </a:cubicBezTo>
                  <a:cubicBezTo>
                    <a:pt x="3043" y="854"/>
                    <a:pt x="3058" y="861"/>
                    <a:pt x="3058" y="869"/>
                  </a:cubicBezTo>
                  <a:cubicBezTo>
                    <a:pt x="3058" y="914"/>
                    <a:pt x="2998" y="929"/>
                    <a:pt x="2998" y="974"/>
                  </a:cubicBezTo>
                  <a:cubicBezTo>
                    <a:pt x="2998" y="989"/>
                    <a:pt x="3020" y="981"/>
                    <a:pt x="3043" y="989"/>
                  </a:cubicBezTo>
                  <a:cubicBezTo>
                    <a:pt x="3065" y="996"/>
                    <a:pt x="3080" y="1004"/>
                    <a:pt x="3103" y="1011"/>
                  </a:cubicBezTo>
                  <a:cubicBezTo>
                    <a:pt x="3080" y="1026"/>
                    <a:pt x="3065" y="1034"/>
                    <a:pt x="3043" y="1049"/>
                  </a:cubicBezTo>
                  <a:cubicBezTo>
                    <a:pt x="3035" y="1056"/>
                    <a:pt x="3035" y="1056"/>
                    <a:pt x="3028" y="1064"/>
                  </a:cubicBezTo>
                  <a:cubicBezTo>
                    <a:pt x="2990" y="1094"/>
                    <a:pt x="2960" y="1109"/>
                    <a:pt x="2915" y="1139"/>
                  </a:cubicBezTo>
                  <a:cubicBezTo>
                    <a:pt x="2908" y="1146"/>
                    <a:pt x="2893" y="1154"/>
                    <a:pt x="2878" y="1161"/>
                  </a:cubicBezTo>
                  <a:cubicBezTo>
                    <a:pt x="2863" y="1176"/>
                    <a:pt x="2855" y="1191"/>
                    <a:pt x="2833" y="1206"/>
                  </a:cubicBezTo>
                  <a:cubicBezTo>
                    <a:pt x="2803" y="1236"/>
                    <a:pt x="2773" y="1244"/>
                    <a:pt x="2743" y="1274"/>
                  </a:cubicBezTo>
                  <a:cubicBezTo>
                    <a:pt x="2713" y="1304"/>
                    <a:pt x="2698" y="1318"/>
                    <a:pt x="2668" y="1341"/>
                  </a:cubicBezTo>
                  <a:cubicBezTo>
                    <a:pt x="2616" y="1371"/>
                    <a:pt x="2608" y="1408"/>
                    <a:pt x="2586" y="1461"/>
                  </a:cubicBezTo>
                  <a:cubicBezTo>
                    <a:pt x="2563" y="1498"/>
                    <a:pt x="2541" y="1521"/>
                    <a:pt x="2533" y="1558"/>
                  </a:cubicBezTo>
                  <a:cubicBezTo>
                    <a:pt x="2526" y="1581"/>
                    <a:pt x="2518" y="1588"/>
                    <a:pt x="2511" y="1611"/>
                  </a:cubicBezTo>
                  <a:cubicBezTo>
                    <a:pt x="2488" y="1686"/>
                    <a:pt x="2473" y="1731"/>
                    <a:pt x="2458" y="1805"/>
                  </a:cubicBezTo>
                  <a:cubicBezTo>
                    <a:pt x="2443" y="1791"/>
                    <a:pt x="2443" y="1776"/>
                    <a:pt x="2428" y="1761"/>
                  </a:cubicBezTo>
                  <a:cubicBezTo>
                    <a:pt x="2421" y="1746"/>
                    <a:pt x="2413" y="1738"/>
                    <a:pt x="2406" y="1738"/>
                  </a:cubicBezTo>
                  <a:cubicBezTo>
                    <a:pt x="2398" y="1731"/>
                    <a:pt x="2383" y="1738"/>
                    <a:pt x="2376" y="1731"/>
                  </a:cubicBezTo>
                  <a:cubicBezTo>
                    <a:pt x="2368" y="1723"/>
                    <a:pt x="2376" y="1716"/>
                    <a:pt x="2368" y="1708"/>
                  </a:cubicBezTo>
                  <a:cubicBezTo>
                    <a:pt x="2368" y="1701"/>
                    <a:pt x="2361" y="1701"/>
                    <a:pt x="2361" y="1701"/>
                  </a:cubicBezTo>
                  <a:cubicBezTo>
                    <a:pt x="2353" y="1686"/>
                    <a:pt x="2353" y="1678"/>
                    <a:pt x="2346" y="1671"/>
                  </a:cubicBezTo>
                  <a:cubicBezTo>
                    <a:pt x="2323" y="1641"/>
                    <a:pt x="2301" y="1633"/>
                    <a:pt x="2286" y="1603"/>
                  </a:cubicBezTo>
                  <a:cubicBezTo>
                    <a:pt x="2286" y="1596"/>
                    <a:pt x="2286" y="1581"/>
                    <a:pt x="2286" y="1573"/>
                  </a:cubicBezTo>
                  <a:cubicBezTo>
                    <a:pt x="2271" y="1551"/>
                    <a:pt x="2248" y="1543"/>
                    <a:pt x="2226" y="1536"/>
                  </a:cubicBezTo>
                  <a:cubicBezTo>
                    <a:pt x="2211" y="1528"/>
                    <a:pt x="2196" y="1528"/>
                    <a:pt x="2188" y="1521"/>
                  </a:cubicBezTo>
                  <a:cubicBezTo>
                    <a:pt x="2181" y="1506"/>
                    <a:pt x="2181" y="1491"/>
                    <a:pt x="2173" y="1483"/>
                  </a:cubicBezTo>
                  <a:cubicBezTo>
                    <a:pt x="2158" y="1461"/>
                    <a:pt x="2136" y="1468"/>
                    <a:pt x="2113" y="1453"/>
                  </a:cubicBezTo>
                  <a:cubicBezTo>
                    <a:pt x="2098" y="1453"/>
                    <a:pt x="2091" y="1446"/>
                    <a:pt x="2083" y="1446"/>
                  </a:cubicBezTo>
                  <a:cubicBezTo>
                    <a:pt x="2068" y="1438"/>
                    <a:pt x="2053" y="1431"/>
                    <a:pt x="2038" y="1431"/>
                  </a:cubicBezTo>
                  <a:cubicBezTo>
                    <a:pt x="1986" y="1416"/>
                    <a:pt x="1956" y="1416"/>
                    <a:pt x="1904" y="1416"/>
                  </a:cubicBezTo>
                  <a:cubicBezTo>
                    <a:pt x="1859" y="1416"/>
                    <a:pt x="1836" y="1408"/>
                    <a:pt x="1799" y="1423"/>
                  </a:cubicBezTo>
                  <a:cubicBezTo>
                    <a:pt x="1754" y="1446"/>
                    <a:pt x="1739" y="1476"/>
                    <a:pt x="1694" y="1491"/>
                  </a:cubicBezTo>
                  <a:cubicBezTo>
                    <a:pt x="1679" y="1498"/>
                    <a:pt x="1664" y="1506"/>
                    <a:pt x="1649" y="1513"/>
                  </a:cubicBezTo>
                  <a:cubicBezTo>
                    <a:pt x="1626" y="1521"/>
                    <a:pt x="1611" y="1521"/>
                    <a:pt x="1596" y="1528"/>
                  </a:cubicBezTo>
                  <a:cubicBezTo>
                    <a:pt x="1574" y="1536"/>
                    <a:pt x="1559" y="1543"/>
                    <a:pt x="1544" y="1558"/>
                  </a:cubicBezTo>
                  <a:cubicBezTo>
                    <a:pt x="1529" y="1573"/>
                    <a:pt x="1521" y="1581"/>
                    <a:pt x="1514" y="1596"/>
                  </a:cubicBezTo>
                  <a:cubicBezTo>
                    <a:pt x="1506" y="1611"/>
                    <a:pt x="1506" y="1626"/>
                    <a:pt x="1499" y="1626"/>
                  </a:cubicBezTo>
                  <a:cubicBezTo>
                    <a:pt x="1484" y="1626"/>
                    <a:pt x="1476" y="1611"/>
                    <a:pt x="1461" y="1611"/>
                  </a:cubicBezTo>
                  <a:cubicBezTo>
                    <a:pt x="1454" y="1611"/>
                    <a:pt x="1447" y="1611"/>
                    <a:pt x="1439" y="1611"/>
                  </a:cubicBezTo>
                  <a:cubicBezTo>
                    <a:pt x="1439" y="1663"/>
                    <a:pt x="1401" y="1693"/>
                    <a:pt x="1401" y="1746"/>
                  </a:cubicBezTo>
                  <a:cubicBezTo>
                    <a:pt x="1401" y="1776"/>
                    <a:pt x="1416" y="1791"/>
                    <a:pt x="1416" y="1828"/>
                  </a:cubicBezTo>
                  <a:cubicBezTo>
                    <a:pt x="1416" y="1851"/>
                    <a:pt x="1401" y="1858"/>
                    <a:pt x="1387" y="1873"/>
                  </a:cubicBezTo>
                  <a:cubicBezTo>
                    <a:pt x="1379" y="1888"/>
                    <a:pt x="1387" y="1903"/>
                    <a:pt x="1379" y="1911"/>
                  </a:cubicBezTo>
                  <a:cubicBezTo>
                    <a:pt x="1371" y="1918"/>
                    <a:pt x="1364" y="1918"/>
                    <a:pt x="1357" y="1918"/>
                  </a:cubicBezTo>
                  <a:cubicBezTo>
                    <a:pt x="1349" y="1918"/>
                    <a:pt x="1349" y="1911"/>
                    <a:pt x="1341" y="1903"/>
                  </a:cubicBezTo>
                  <a:cubicBezTo>
                    <a:pt x="1334" y="1948"/>
                    <a:pt x="1319" y="1970"/>
                    <a:pt x="1296" y="2008"/>
                  </a:cubicBezTo>
                  <a:cubicBezTo>
                    <a:pt x="1296" y="2015"/>
                    <a:pt x="1289" y="2023"/>
                    <a:pt x="1289" y="2030"/>
                  </a:cubicBezTo>
                  <a:cubicBezTo>
                    <a:pt x="1282" y="2038"/>
                    <a:pt x="1274" y="2038"/>
                    <a:pt x="1274" y="2038"/>
                  </a:cubicBezTo>
                  <a:cubicBezTo>
                    <a:pt x="1252" y="2068"/>
                    <a:pt x="1237" y="2083"/>
                    <a:pt x="1214" y="2113"/>
                  </a:cubicBezTo>
                  <a:cubicBezTo>
                    <a:pt x="1207" y="2105"/>
                    <a:pt x="1199" y="2098"/>
                    <a:pt x="1177" y="2098"/>
                  </a:cubicBezTo>
                  <a:cubicBezTo>
                    <a:pt x="1169" y="2098"/>
                    <a:pt x="1169" y="2105"/>
                    <a:pt x="1162" y="2113"/>
                  </a:cubicBezTo>
                  <a:cubicBezTo>
                    <a:pt x="1147" y="2135"/>
                    <a:pt x="1147" y="2143"/>
                    <a:pt x="1139" y="2165"/>
                  </a:cubicBezTo>
                  <a:cubicBezTo>
                    <a:pt x="1132" y="2180"/>
                    <a:pt x="1132" y="2188"/>
                    <a:pt x="1132" y="2203"/>
                  </a:cubicBezTo>
                  <a:cubicBezTo>
                    <a:pt x="1132" y="2218"/>
                    <a:pt x="1124" y="2225"/>
                    <a:pt x="1124" y="2240"/>
                  </a:cubicBezTo>
                  <a:cubicBezTo>
                    <a:pt x="1124" y="2263"/>
                    <a:pt x="1139" y="2270"/>
                    <a:pt x="1139" y="2293"/>
                  </a:cubicBezTo>
                  <a:cubicBezTo>
                    <a:pt x="1139" y="2300"/>
                    <a:pt x="1132" y="2308"/>
                    <a:pt x="1132" y="2315"/>
                  </a:cubicBezTo>
                  <a:cubicBezTo>
                    <a:pt x="1117" y="2315"/>
                    <a:pt x="1102" y="2323"/>
                    <a:pt x="1087" y="2315"/>
                  </a:cubicBezTo>
                  <a:cubicBezTo>
                    <a:pt x="1087" y="2345"/>
                    <a:pt x="1079" y="2360"/>
                    <a:pt x="1079" y="2390"/>
                  </a:cubicBezTo>
                  <a:cubicBezTo>
                    <a:pt x="1079" y="2413"/>
                    <a:pt x="1109" y="2413"/>
                    <a:pt x="1117" y="2435"/>
                  </a:cubicBezTo>
                  <a:cubicBezTo>
                    <a:pt x="1124" y="2450"/>
                    <a:pt x="1124" y="2458"/>
                    <a:pt x="1124" y="2473"/>
                  </a:cubicBezTo>
                  <a:cubicBezTo>
                    <a:pt x="1132" y="2487"/>
                    <a:pt x="1139" y="2487"/>
                    <a:pt x="1139" y="2503"/>
                  </a:cubicBezTo>
                  <a:lnTo>
                    <a:pt x="1132" y="2510"/>
                  </a:lnTo>
                  <a:cubicBezTo>
                    <a:pt x="1117" y="2503"/>
                    <a:pt x="1102" y="2503"/>
                    <a:pt x="1094" y="2487"/>
                  </a:cubicBezTo>
                  <a:cubicBezTo>
                    <a:pt x="1079" y="2480"/>
                    <a:pt x="1079" y="2458"/>
                    <a:pt x="1064" y="2450"/>
                  </a:cubicBezTo>
                  <a:cubicBezTo>
                    <a:pt x="1049" y="2443"/>
                    <a:pt x="1034" y="2443"/>
                    <a:pt x="1012" y="2443"/>
                  </a:cubicBezTo>
                  <a:cubicBezTo>
                    <a:pt x="974" y="2443"/>
                    <a:pt x="944" y="2450"/>
                    <a:pt x="914" y="2473"/>
                  </a:cubicBezTo>
                  <a:cubicBezTo>
                    <a:pt x="899" y="2480"/>
                    <a:pt x="892" y="2487"/>
                    <a:pt x="877" y="2487"/>
                  </a:cubicBezTo>
                  <a:cubicBezTo>
                    <a:pt x="869" y="2487"/>
                    <a:pt x="869" y="2487"/>
                    <a:pt x="862" y="2487"/>
                  </a:cubicBezTo>
                  <a:cubicBezTo>
                    <a:pt x="839" y="2473"/>
                    <a:pt x="832" y="2465"/>
                    <a:pt x="817" y="2450"/>
                  </a:cubicBezTo>
                  <a:cubicBezTo>
                    <a:pt x="817" y="2450"/>
                    <a:pt x="809" y="2450"/>
                    <a:pt x="802" y="2450"/>
                  </a:cubicBezTo>
                  <a:cubicBezTo>
                    <a:pt x="794" y="2443"/>
                    <a:pt x="794" y="2420"/>
                    <a:pt x="787" y="2420"/>
                  </a:cubicBezTo>
                  <a:cubicBezTo>
                    <a:pt x="757" y="2420"/>
                    <a:pt x="742" y="2450"/>
                    <a:pt x="712" y="2450"/>
                  </a:cubicBezTo>
                  <a:cubicBezTo>
                    <a:pt x="705" y="2450"/>
                    <a:pt x="705" y="2443"/>
                    <a:pt x="697" y="2443"/>
                  </a:cubicBezTo>
                  <a:cubicBezTo>
                    <a:pt x="742" y="2383"/>
                    <a:pt x="742" y="2338"/>
                    <a:pt x="787" y="2278"/>
                  </a:cubicBezTo>
                  <a:cubicBezTo>
                    <a:pt x="772" y="2263"/>
                    <a:pt x="757" y="2255"/>
                    <a:pt x="742" y="2255"/>
                  </a:cubicBezTo>
                  <a:cubicBezTo>
                    <a:pt x="645" y="2255"/>
                    <a:pt x="645" y="2255"/>
                    <a:pt x="645" y="2255"/>
                  </a:cubicBezTo>
                  <a:cubicBezTo>
                    <a:pt x="629" y="2248"/>
                    <a:pt x="622" y="2233"/>
                    <a:pt x="607" y="2225"/>
                  </a:cubicBezTo>
                  <a:cubicBezTo>
                    <a:pt x="599" y="2225"/>
                    <a:pt x="599" y="2218"/>
                    <a:pt x="592" y="2218"/>
                  </a:cubicBezTo>
                  <a:cubicBezTo>
                    <a:pt x="577" y="2218"/>
                    <a:pt x="562" y="2225"/>
                    <a:pt x="555" y="2218"/>
                  </a:cubicBezTo>
                  <a:cubicBezTo>
                    <a:pt x="547" y="2218"/>
                    <a:pt x="555" y="2210"/>
                    <a:pt x="547" y="2203"/>
                  </a:cubicBezTo>
                  <a:cubicBezTo>
                    <a:pt x="547" y="2203"/>
                    <a:pt x="540" y="2203"/>
                    <a:pt x="540" y="2195"/>
                  </a:cubicBezTo>
                  <a:cubicBezTo>
                    <a:pt x="540" y="2188"/>
                    <a:pt x="547" y="2188"/>
                    <a:pt x="547" y="2180"/>
                  </a:cubicBezTo>
                  <a:cubicBezTo>
                    <a:pt x="570" y="2180"/>
                    <a:pt x="570" y="2180"/>
                    <a:pt x="570" y="2180"/>
                  </a:cubicBezTo>
                  <a:cubicBezTo>
                    <a:pt x="547" y="2135"/>
                    <a:pt x="532" y="2113"/>
                    <a:pt x="502" y="2068"/>
                  </a:cubicBezTo>
                  <a:cubicBezTo>
                    <a:pt x="510" y="2068"/>
                    <a:pt x="517" y="2060"/>
                    <a:pt x="525" y="2053"/>
                  </a:cubicBezTo>
                  <a:cubicBezTo>
                    <a:pt x="517" y="2053"/>
                    <a:pt x="510" y="2053"/>
                    <a:pt x="510" y="2045"/>
                  </a:cubicBezTo>
                  <a:cubicBezTo>
                    <a:pt x="510" y="2030"/>
                    <a:pt x="517" y="2023"/>
                    <a:pt x="525" y="2008"/>
                  </a:cubicBezTo>
                  <a:cubicBezTo>
                    <a:pt x="525" y="2000"/>
                    <a:pt x="525" y="1993"/>
                    <a:pt x="525" y="1985"/>
                  </a:cubicBezTo>
                  <a:cubicBezTo>
                    <a:pt x="525" y="1978"/>
                    <a:pt x="540" y="1978"/>
                    <a:pt x="540" y="1970"/>
                  </a:cubicBezTo>
                  <a:cubicBezTo>
                    <a:pt x="540" y="1955"/>
                    <a:pt x="510" y="1948"/>
                    <a:pt x="487" y="1948"/>
                  </a:cubicBezTo>
                  <a:cubicBezTo>
                    <a:pt x="495" y="1948"/>
                    <a:pt x="487" y="1941"/>
                    <a:pt x="487" y="1941"/>
                  </a:cubicBezTo>
                  <a:cubicBezTo>
                    <a:pt x="495" y="1933"/>
                    <a:pt x="502" y="1925"/>
                    <a:pt x="502" y="1911"/>
                  </a:cubicBezTo>
                  <a:cubicBezTo>
                    <a:pt x="502" y="1903"/>
                    <a:pt x="502" y="1895"/>
                    <a:pt x="495" y="1888"/>
                  </a:cubicBezTo>
                  <a:cubicBezTo>
                    <a:pt x="517" y="1895"/>
                    <a:pt x="532" y="1903"/>
                    <a:pt x="555" y="1911"/>
                  </a:cubicBezTo>
                  <a:cubicBezTo>
                    <a:pt x="562" y="1895"/>
                    <a:pt x="555" y="1881"/>
                    <a:pt x="555" y="1865"/>
                  </a:cubicBezTo>
                  <a:cubicBezTo>
                    <a:pt x="562" y="1843"/>
                    <a:pt x="585" y="1835"/>
                    <a:pt x="585" y="1821"/>
                  </a:cubicBezTo>
                  <a:cubicBezTo>
                    <a:pt x="585" y="1813"/>
                    <a:pt x="585" y="1805"/>
                    <a:pt x="585" y="1805"/>
                  </a:cubicBezTo>
                  <a:cubicBezTo>
                    <a:pt x="577" y="1798"/>
                    <a:pt x="570" y="1805"/>
                    <a:pt x="570" y="1798"/>
                  </a:cubicBezTo>
                  <a:cubicBezTo>
                    <a:pt x="562" y="1791"/>
                    <a:pt x="562" y="1783"/>
                    <a:pt x="555" y="1776"/>
                  </a:cubicBezTo>
                  <a:cubicBezTo>
                    <a:pt x="547" y="1768"/>
                    <a:pt x="540" y="1768"/>
                    <a:pt x="532" y="1761"/>
                  </a:cubicBezTo>
                  <a:cubicBezTo>
                    <a:pt x="540" y="1746"/>
                    <a:pt x="547" y="1738"/>
                    <a:pt x="547" y="1723"/>
                  </a:cubicBezTo>
                  <a:cubicBezTo>
                    <a:pt x="540" y="1723"/>
                    <a:pt x="532" y="1716"/>
                    <a:pt x="525" y="1716"/>
                  </a:cubicBezTo>
                  <a:cubicBezTo>
                    <a:pt x="510" y="1716"/>
                    <a:pt x="502" y="1723"/>
                    <a:pt x="487" y="1723"/>
                  </a:cubicBezTo>
                  <a:cubicBezTo>
                    <a:pt x="465" y="1723"/>
                    <a:pt x="450" y="1716"/>
                    <a:pt x="427" y="1716"/>
                  </a:cubicBezTo>
                  <a:cubicBezTo>
                    <a:pt x="427" y="1678"/>
                    <a:pt x="427" y="1678"/>
                    <a:pt x="427" y="1678"/>
                  </a:cubicBezTo>
                  <a:cubicBezTo>
                    <a:pt x="427" y="1663"/>
                    <a:pt x="435" y="1648"/>
                    <a:pt x="450" y="1633"/>
                  </a:cubicBezTo>
                  <a:cubicBezTo>
                    <a:pt x="435" y="1633"/>
                    <a:pt x="420" y="1626"/>
                    <a:pt x="420" y="1611"/>
                  </a:cubicBezTo>
                  <a:cubicBezTo>
                    <a:pt x="420" y="1596"/>
                    <a:pt x="427" y="1581"/>
                    <a:pt x="427" y="1566"/>
                  </a:cubicBezTo>
                  <a:cubicBezTo>
                    <a:pt x="427" y="1543"/>
                    <a:pt x="412" y="1536"/>
                    <a:pt x="412" y="1513"/>
                  </a:cubicBezTo>
                  <a:cubicBezTo>
                    <a:pt x="360" y="1513"/>
                    <a:pt x="360" y="1513"/>
                    <a:pt x="360" y="1513"/>
                  </a:cubicBezTo>
                  <a:cubicBezTo>
                    <a:pt x="345" y="1513"/>
                    <a:pt x="330" y="1521"/>
                    <a:pt x="307" y="1528"/>
                  </a:cubicBezTo>
                  <a:cubicBezTo>
                    <a:pt x="285" y="1536"/>
                    <a:pt x="262" y="1543"/>
                    <a:pt x="240" y="1558"/>
                  </a:cubicBezTo>
                  <a:cubicBezTo>
                    <a:pt x="225" y="1566"/>
                    <a:pt x="210" y="1573"/>
                    <a:pt x="195" y="1588"/>
                  </a:cubicBezTo>
                  <a:cubicBezTo>
                    <a:pt x="180" y="1596"/>
                    <a:pt x="172" y="1596"/>
                    <a:pt x="158" y="1611"/>
                  </a:cubicBezTo>
                  <a:cubicBezTo>
                    <a:pt x="142" y="1611"/>
                    <a:pt x="142" y="1626"/>
                    <a:pt x="128" y="1626"/>
                  </a:cubicBezTo>
                  <a:cubicBezTo>
                    <a:pt x="120" y="1626"/>
                    <a:pt x="120" y="1618"/>
                    <a:pt x="105" y="1618"/>
                  </a:cubicBezTo>
                  <a:cubicBezTo>
                    <a:pt x="90" y="1618"/>
                    <a:pt x="82" y="1626"/>
                    <a:pt x="68" y="1633"/>
                  </a:cubicBezTo>
                  <a:cubicBezTo>
                    <a:pt x="52" y="1641"/>
                    <a:pt x="0" y="1663"/>
                    <a:pt x="23" y="1633"/>
                  </a:cubicBezTo>
                  <a:cubicBezTo>
                    <a:pt x="45" y="1603"/>
                    <a:pt x="68" y="1596"/>
                    <a:pt x="105" y="1581"/>
                  </a:cubicBezTo>
                  <a:cubicBezTo>
                    <a:pt x="150" y="1551"/>
                    <a:pt x="180" y="1536"/>
                    <a:pt x="225" y="1521"/>
                  </a:cubicBezTo>
                  <a:cubicBezTo>
                    <a:pt x="262" y="1506"/>
                    <a:pt x="285" y="1491"/>
                    <a:pt x="315" y="1476"/>
                  </a:cubicBezTo>
                  <a:cubicBezTo>
                    <a:pt x="345" y="1461"/>
                    <a:pt x="367" y="1453"/>
                    <a:pt x="405" y="1438"/>
                  </a:cubicBezTo>
                  <a:cubicBezTo>
                    <a:pt x="405" y="1431"/>
                    <a:pt x="412" y="1423"/>
                    <a:pt x="412" y="1423"/>
                  </a:cubicBezTo>
                  <a:cubicBezTo>
                    <a:pt x="427" y="1408"/>
                    <a:pt x="435" y="1401"/>
                    <a:pt x="450" y="1386"/>
                  </a:cubicBezTo>
                  <a:cubicBezTo>
                    <a:pt x="465" y="1371"/>
                    <a:pt x="480" y="1364"/>
                    <a:pt x="495" y="1341"/>
                  </a:cubicBezTo>
                  <a:cubicBezTo>
                    <a:pt x="510" y="1318"/>
                    <a:pt x="517" y="1311"/>
                    <a:pt x="540" y="1296"/>
                  </a:cubicBezTo>
                  <a:cubicBezTo>
                    <a:pt x="585" y="1274"/>
                    <a:pt x="615" y="1266"/>
                    <a:pt x="652" y="1236"/>
                  </a:cubicBezTo>
                  <a:cubicBezTo>
                    <a:pt x="675" y="1221"/>
                    <a:pt x="689" y="1214"/>
                    <a:pt x="712" y="1191"/>
                  </a:cubicBezTo>
                  <a:cubicBezTo>
                    <a:pt x="727" y="1161"/>
                    <a:pt x="742" y="1154"/>
                    <a:pt x="757" y="1124"/>
                  </a:cubicBezTo>
                  <a:cubicBezTo>
                    <a:pt x="757" y="1109"/>
                    <a:pt x="757" y="1094"/>
                    <a:pt x="757" y="1071"/>
                  </a:cubicBezTo>
                  <a:cubicBezTo>
                    <a:pt x="764" y="1049"/>
                    <a:pt x="764" y="1041"/>
                    <a:pt x="764" y="1019"/>
                  </a:cubicBezTo>
                  <a:cubicBezTo>
                    <a:pt x="764" y="996"/>
                    <a:pt x="757" y="989"/>
                    <a:pt x="757" y="966"/>
                  </a:cubicBezTo>
                  <a:close/>
                  <a:moveTo>
                    <a:pt x="2458" y="52"/>
                  </a:moveTo>
                  <a:lnTo>
                    <a:pt x="2458" y="52"/>
                  </a:lnTo>
                  <a:cubicBezTo>
                    <a:pt x="2458" y="59"/>
                    <a:pt x="2466" y="59"/>
                    <a:pt x="2466" y="67"/>
                  </a:cubicBezTo>
                  <a:cubicBezTo>
                    <a:pt x="2466" y="82"/>
                    <a:pt x="2451" y="89"/>
                    <a:pt x="2443" y="105"/>
                  </a:cubicBezTo>
                  <a:cubicBezTo>
                    <a:pt x="2458" y="105"/>
                    <a:pt x="2466" y="97"/>
                    <a:pt x="2481" y="97"/>
                  </a:cubicBezTo>
                  <a:cubicBezTo>
                    <a:pt x="2496" y="97"/>
                    <a:pt x="2518" y="105"/>
                    <a:pt x="2518" y="119"/>
                  </a:cubicBezTo>
                  <a:cubicBezTo>
                    <a:pt x="2518" y="142"/>
                    <a:pt x="2518" y="157"/>
                    <a:pt x="2518" y="187"/>
                  </a:cubicBezTo>
                  <a:cubicBezTo>
                    <a:pt x="2526" y="187"/>
                    <a:pt x="2526" y="187"/>
                    <a:pt x="2526" y="187"/>
                  </a:cubicBezTo>
                  <a:cubicBezTo>
                    <a:pt x="2533" y="157"/>
                    <a:pt x="2541" y="142"/>
                    <a:pt x="2571" y="127"/>
                  </a:cubicBezTo>
                  <a:cubicBezTo>
                    <a:pt x="2578" y="127"/>
                    <a:pt x="2578" y="119"/>
                    <a:pt x="2586" y="119"/>
                  </a:cubicBezTo>
                  <a:cubicBezTo>
                    <a:pt x="2593" y="119"/>
                    <a:pt x="2600" y="127"/>
                    <a:pt x="2608" y="135"/>
                  </a:cubicBezTo>
                  <a:cubicBezTo>
                    <a:pt x="2608" y="142"/>
                    <a:pt x="2608" y="149"/>
                    <a:pt x="2608" y="157"/>
                  </a:cubicBezTo>
                  <a:cubicBezTo>
                    <a:pt x="2616" y="165"/>
                    <a:pt x="2616" y="172"/>
                    <a:pt x="2630" y="172"/>
                  </a:cubicBezTo>
                  <a:cubicBezTo>
                    <a:pt x="2630" y="172"/>
                    <a:pt x="2630" y="172"/>
                    <a:pt x="2638" y="172"/>
                  </a:cubicBezTo>
                  <a:cubicBezTo>
                    <a:pt x="2638" y="135"/>
                    <a:pt x="2646" y="119"/>
                    <a:pt x="2653" y="82"/>
                  </a:cubicBezTo>
                  <a:cubicBezTo>
                    <a:pt x="2653" y="67"/>
                    <a:pt x="2660" y="59"/>
                    <a:pt x="2660" y="45"/>
                  </a:cubicBezTo>
                  <a:cubicBezTo>
                    <a:pt x="2660" y="30"/>
                    <a:pt x="2660" y="30"/>
                    <a:pt x="2653" y="15"/>
                  </a:cubicBezTo>
                  <a:lnTo>
                    <a:pt x="2653" y="7"/>
                  </a:lnTo>
                  <a:cubicBezTo>
                    <a:pt x="2646" y="0"/>
                    <a:pt x="2646" y="0"/>
                    <a:pt x="2638" y="0"/>
                  </a:cubicBezTo>
                  <a:cubicBezTo>
                    <a:pt x="2616" y="0"/>
                    <a:pt x="2608" y="7"/>
                    <a:pt x="2593" y="7"/>
                  </a:cubicBezTo>
                  <a:cubicBezTo>
                    <a:pt x="2586" y="15"/>
                    <a:pt x="2578" y="15"/>
                    <a:pt x="2571" y="15"/>
                  </a:cubicBezTo>
                  <a:cubicBezTo>
                    <a:pt x="2548" y="22"/>
                    <a:pt x="2533" y="22"/>
                    <a:pt x="2518" y="30"/>
                  </a:cubicBezTo>
                  <a:cubicBezTo>
                    <a:pt x="2503" y="37"/>
                    <a:pt x="2496" y="45"/>
                    <a:pt x="2481" y="45"/>
                  </a:cubicBezTo>
                  <a:cubicBezTo>
                    <a:pt x="2473" y="45"/>
                    <a:pt x="2458" y="45"/>
                    <a:pt x="2458" y="5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134">
              <a:extLst>
                <a:ext uri="{FF2B5EF4-FFF2-40B4-BE49-F238E27FC236}">
                  <a16:creationId xmlns:a16="http://schemas.microsoft.com/office/drawing/2014/main" id="{F63F542B-F300-8B4C-8115-281ADB02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988" y="9262490"/>
              <a:ext cx="1305038" cy="1375618"/>
            </a:xfrm>
            <a:custGeom>
              <a:avLst/>
              <a:gdLst>
                <a:gd name="T0" fmla="*/ 472 w 3021"/>
                <a:gd name="T1" fmla="*/ 2076 h 3186"/>
                <a:gd name="T2" fmla="*/ 554 w 3021"/>
                <a:gd name="T3" fmla="*/ 2188 h 3186"/>
                <a:gd name="T4" fmla="*/ 786 w 3021"/>
                <a:gd name="T5" fmla="*/ 2076 h 3186"/>
                <a:gd name="T6" fmla="*/ 749 w 3021"/>
                <a:gd name="T7" fmla="*/ 1896 h 3186"/>
                <a:gd name="T8" fmla="*/ 846 w 3021"/>
                <a:gd name="T9" fmla="*/ 1724 h 3186"/>
                <a:gd name="T10" fmla="*/ 779 w 3021"/>
                <a:gd name="T11" fmla="*/ 1686 h 3186"/>
                <a:gd name="T12" fmla="*/ 621 w 3021"/>
                <a:gd name="T13" fmla="*/ 1828 h 3186"/>
                <a:gd name="T14" fmla="*/ 487 w 3021"/>
                <a:gd name="T15" fmla="*/ 2001 h 3186"/>
                <a:gd name="T16" fmla="*/ 292 w 3021"/>
                <a:gd name="T17" fmla="*/ 157 h 3186"/>
                <a:gd name="T18" fmla="*/ 584 w 3021"/>
                <a:gd name="T19" fmla="*/ 127 h 3186"/>
                <a:gd name="T20" fmla="*/ 824 w 3021"/>
                <a:gd name="T21" fmla="*/ 120 h 3186"/>
                <a:gd name="T22" fmla="*/ 1041 w 3021"/>
                <a:gd name="T23" fmla="*/ 15 h 3186"/>
                <a:gd name="T24" fmla="*/ 1056 w 3021"/>
                <a:gd name="T25" fmla="*/ 307 h 3186"/>
                <a:gd name="T26" fmla="*/ 1289 w 3021"/>
                <a:gd name="T27" fmla="*/ 292 h 3186"/>
                <a:gd name="T28" fmla="*/ 1378 w 3021"/>
                <a:gd name="T29" fmla="*/ 427 h 3186"/>
                <a:gd name="T30" fmla="*/ 1611 w 3021"/>
                <a:gd name="T31" fmla="*/ 577 h 3186"/>
                <a:gd name="T32" fmla="*/ 1806 w 3021"/>
                <a:gd name="T33" fmla="*/ 480 h 3186"/>
                <a:gd name="T34" fmla="*/ 1896 w 3021"/>
                <a:gd name="T35" fmla="*/ 375 h 3186"/>
                <a:gd name="T36" fmla="*/ 2038 w 3021"/>
                <a:gd name="T37" fmla="*/ 330 h 3186"/>
                <a:gd name="T38" fmla="*/ 2210 w 3021"/>
                <a:gd name="T39" fmla="*/ 217 h 3186"/>
                <a:gd name="T40" fmla="*/ 2263 w 3021"/>
                <a:gd name="T41" fmla="*/ 127 h 3186"/>
                <a:gd name="T42" fmla="*/ 2353 w 3021"/>
                <a:gd name="T43" fmla="*/ 225 h 3186"/>
                <a:gd name="T44" fmla="*/ 2458 w 3021"/>
                <a:gd name="T45" fmla="*/ 465 h 3186"/>
                <a:gd name="T46" fmla="*/ 2458 w 3021"/>
                <a:gd name="T47" fmla="*/ 734 h 3186"/>
                <a:gd name="T48" fmla="*/ 2668 w 3021"/>
                <a:gd name="T49" fmla="*/ 817 h 3186"/>
                <a:gd name="T50" fmla="*/ 2810 w 3021"/>
                <a:gd name="T51" fmla="*/ 967 h 3186"/>
                <a:gd name="T52" fmla="*/ 2757 w 3021"/>
                <a:gd name="T53" fmla="*/ 1034 h 3186"/>
                <a:gd name="T54" fmla="*/ 2570 w 3021"/>
                <a:gd name="T55" fmla="*/ 1461 h 3186"/>
                <a:gd name="T56" fmla="*/ 2765 w 3021"/>
                <a:gd name="T57" fmla="*/ 1671 h 3186"/>
                <a:gd name="T58" fmla="*/ 3012 w 3021"/>
                <a:gd name="T59" fmla="*/ 1933 h 3186"/>
                <a:gd name="T60" fmla="*/ 2922 w 3021"/>
                <a:gd name="T61" fmla="*/ 2038 h 3186"/>
                <a:gd name="T62" fmla="*/ 2585 w 3021"/>
                <a:gd name="T63" fmla="*/ 2091 h 3186"/>
                <a:gd name="T64" fmla="*/ 2360 w 3021"/>
                <a:gd name="T65" fmla="*/ 2203 h 3186"/>
                <a:gd name="T66" fmla="*/ 2240 w 3021"/>
                <a:gd name="T67" fmla="*/ 2323 h 3186"/>
                <a:gd name="T68" fmla="*/ 2210 w 3021"/>
                <a:gd name="T69" fmla="*/ 2533 h 3186"/>
                <a:gd name="T70" fmla="*/ 2023 w 3021"/>
                <a:gd name="T71" fmla="*/ 2773 h 3186"/>
                <a:gd name="T72" fmla="*/ 1806 w 3021"/>
                <a:gd name="T73" fmla="*/ 3117 h 3186"/>
                <a:gd name="T74" fmla="*/ 1349 w 3021"/>
                <a:gd name="T75" fmla="*/ 3043 h 3186"/>
                <a:gd name="T76" fmla="*/ 1311 w 3021"/>
                <a:gd name="T77" fmla="*/ 2848 h 3186"/>
                <a:gd name="T78" fmla="*/ 981 w 3021"/>
                <a:gd name="T79" fmla="*/ 2600 h 3186"/>
                <a:gd name="T80" fmla="*/ 959 w 3021"/>
                <a:gd name="T81" fmla="*/ 2345 h 3186"/>
                <a:gd name="T82" fmla="*/ 944 w 3021"/>
                <a:gd name="T83" fmla="*/ 2083 h 3186"/>
                <a:gd name="T84" fmla="*/ 1236 w 3021"/>
                <a:gd name="T85" fmla="*/ 1821 h 3186"/>
                <a:gd name="T86" fmla="*/ 1296 w 3021"/>
                <a:gd name="T87" fmla="*/ 1521 h 3186"/>
                <a:gd name="T88" fmla="*/ 959 w 3021"/>
                <a:gd name="T89" fmla="*/ 1574 h 3186"/>
                <a:gd name="T90" fmla="*/ 727 w 3021"/>
                <a:gd name="T91" fmla="*/ 1506 h 3186"/>
                <a:gd name="T92" fmla="*/ 329 w 3021"/>
                <a:gd name="T93" fmla="*/ 1379 h 3186"/>
                <a:gd name="T94" fmla="*/ 82 w 3021"/>
                <a:gd name="T95" fmla="*/ 1454 h 3186"/>
                <a:gd name="T96" fmla="*/ 15 w 3021"/>
                <a:gd name="T97" fmla="*/ 1304 h 3186"/>
                <a:gd name="T98" fmla="*/ 15 w 3021"/>
                <a:gd name="T99" fmla="*/ 1049 h 3186"/>
                <a:gd name="T100" fmla="*/ 172 w 3021"/>
                <a:gd name="T101" fmla="*/ 832 h 3186"/>
                <a:gd name="T102" fmla="*/ 180 w 3021"/>
                <a:gd name="T103" fmla="*/ 727 h 3186"/>
                <a:gd name="T104" fmla="*/ 269 w 3021"/>
                <a:gd name="T105" fmla="*/ 592 h 3186"/>
                <a:gd name="T106" fmla="*/ 202 w 3021"/>
                <a:gd name="T107" fmla="*/ 42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1" h="3186">
                  <a:moveTo>
                    <a:pt x="472" y="2016"/>
                  </a:moveTo>
                  <a:lnTo>
                    <a:pt x="472" y="2016"/>
                  </a:lnTo>
                  <a:cubicBezTo>
                    <a:pt x="479" y="2023"/>
                    <a:pt x="479" y="2023"/>
                    <a:pt x="479" y="2023"/>
                  </a:cubicBezTo>
                  <a:cubicBezTo>
                    <a:pt x="472" y="2038"/>
                    <a:pt x="464" y="2046"/>
                    <a:pt x="464" y="2053"/>
                  </a:cubicBezTo>
                  <a:lnTo>
                    <a:pt x="464" y="2061"/>
                  </a:lnTo>
                  <a:cubicBezTo>
                    <a:pt x="464" y="2068"/>
                    <a:pt x="464" y="2068"/>
                    <a:pt x="472" y="2076"/>
                  </a:cubicBezTo>
                  <a:cubicBezTo>
                    <a:pt x="479" y="2083"/>
                    <a:pt x="479" y="2091"/>
                    <a:pt x="487" y="2106"/>
                  </a:cubicBezTo>
                  <a:cubicBezTo>
                    <a:pt x="494" y="2113"/>
                    <a:pt x="502" y="2121"/>
                    <a:pt x="509" y="2136"/>
                  </a:cubicBezTo>
                  <a:cubicBezTo>
                    <a:pt x="517" y="2143"/>
                    <a:pt x="517" y="2143"/>
                    <a:pt x="524" y="2151"/>
                  </a:cubicBezTo>
                  <a:cubicBezTo>
                    <a:pt x="524" y="2158"/>
                    <a:pt x="532" y="2166"/>
                    <a:pt x="539" y="2173"/>
                  </a:cubicBezTo>
                  <a:cubicBezTo>
                    <a:pt x="547" y="2173"/>
                    <a:pt x="547" y="2181"/>
                    <a:pt x="547" y="2188"/>
                  </a:cubicBezTo>
                  <a:cubicBezTo>
                    <a:pt x="554" y="2188"/>
                    <a:pt x="554" y="2188"/>
                    <a:pt x="554" y="2188"/>
                  </a:cubicBezTo>
                  <a:cubicBezTo>
                    <a:pt x="577" y="2188"/>
                    <a:pt x="592" y="2181"/>
                    <a:pt x="614" y="2173"/>
                  </a:cubicBezTo>
                  <a:cubicBezTo>
                    <a:pt x="629" y="2173"/>
                    <a:pt x="637" y="2166"/>
                    <a:pt x="651" y="2158"/>
                  </a:cubicBezTo>
                  <a:cubicBezTo>
                    <a:pt x="659" y="2151"/>
                    <a:pt x="667" y="2151"/>
                    <a:pt x="674" y="2143"/>
                  </a:cubicBezTo>
                  <a:cubicBezTo>
                    <a:pt x="689" y="2128"/>
                    <a:pt x="711" y="2121"/>
                    <a:pt x="734" y="2113"/>
                  </a:cubicBezTo>
                  <a:cubicBezTo>
                    <a:pt x="741" y="2106"/>
                    <a:pt x="741" y="2106"/>
                    <a:pt x="756" y="2098"/>
                  </a:cubicBezTo>
                  <a:cubicBezTo>
                    <a:pt x="771" y="2091"/>
                    <a:pt x="779" y="2091"/>
                    <a:pt x="786" y="2076"/>
                  </a:cubicBezTo>
                  <a:cubicBezTo>
                    <a:pt x="779" y="2076"/>
                    <a:pt x="771" y="2068"/>
                    <a:pt x="771" y="2053"/>
                  </a:cubicBezTo>
                  <a:cubicBezTo>
                    <a:pt x="764" y="2038"/>
                    <a:pt x="756" y="2031"/>
                    <a:pt x="756" y="2016"/>
                  </a:cubicBezTo>
                  <a:cubicBezTo>
                    <a:pt x="749" y="2001"/>
                    <a:pt x="749" y="1993"/>
                    <a:pt x="749" y="1978"/>
                  </a:cubicBezTo>
                  <a:cubicBezTo>
                    <a:pt x="741" y="1971"/>
                    <a:pt x="741" y="1963"/>
                    <a:pt x="741" y="1948"/>
                  </a:cubicBezTo>
                  <a:cubicBezTo>
                    <a:pt x="741" y="1918"/>
                    <a:pt x="741" y="1918"/>
                    <a:pt x="741" y="1918"/>
                  </a:cubicBezTo>
                  <a:cubicBezTo>
                    <a:pt x="741" y="1903"/>
                    <a:pt x="741" y="1903"/>
                    <a:pt x="749" y="1896"/>
                  </a:cubicBezTo>
                  <a:cubicBezTo>
                    <a:pt x="749" y="1888"/>
                    <a:pt x="749" y="1881"/>
                    <a:pt x="756" y="1881"/>
                  </a:cubicBezTo>
                  <a:cubicBezTo>
                    <a:pt x="756" y="1866"/>
                    <a:pt x="756" y="1858"/>
                    <a:pt x="764" y="1851"/>
                  </a:cubicBezTo>
                  <a:cubicBezTo>
                    <a:pt x="771" y="1844"/>
                    <a:pt x="779" y="1844"/>
                    <a:pt x="786" y="1836"/>
                  </a:cubicBezTo>
                  <a:cubicBezTo>
                    <a:pt x="801" y="1821"/>
                    <a:pt x="809" y="1806"/>
                    <a:pt x="816" y="1791"/>
                  </a:cubicBezTo>
                  <a:cubicBezTo>
                    <a:pt x="824" y="1776"/>
                    <a:pt x="831" y="1768"/>
                    <a:pt x="839" y="1754"/>
                  </a:cubicBezTo>
                  <a:cubicBezTo>
                    <a:pt x="846" y="1738"/>
                    <a:pt x="846" y="1731"/>
                    <a:pt x="846" y="1724"/>
                  </a:cubicBezTo>
                  <a:cubicBezTo>
                    <a:pt x="854" y="1701"/>
                    <a:pt x="861" y="1694"/>
                    <a:pt x="869" y="1679"/>
                  </a:cubicBezTo>
                  <a:cubicBezTo>
                    <a:pt x="876" y="1679"/>
                    <a:pt x="876" y="1671"/>
                    <a:pt x="876" y="1664"/>
                  </a:cubicBezTo>
                  <a:cubicBezTo>
                    <a:pt x="876" y="1656"/>
                    <a:pt x="869" y="1649"/>
                    <a:pt x="861" y="1634"/>
                  </a:cubicBezTo>
                  <a:cubicBezTo>
                    <a:pt x="854" y="1626"/>
                    <a:pt x="839" y="1619"/>
                    <a:pt x="831" y="1626"/>
                  </a:cubicBezTo>
                  <a:cubicBezTo>
                    <a:pt x="824" y="1634"/>
                    <a:pt x="824" y="1641"/>
                    <a:pt x="816" y="1649"/>
                  </a:cubicBezTo>
                  <a:cubicBezTo>
                    <a:pt x="801" y="1664"/>
                    <a:pt x="794" y="1671"/>
                    <a:pt x="779" y="1686"/>
                  </a:cubicBezTo>
                  <a:cubicBezTo>
                    <a:pt x="771" y="1694"/>
                    <a:pt x="764" y="1701"/>
                    <a:pt x="756" y="1709"/>
                  </a:cubicBezTo>
                  <a:cubicBezTo>
                    <a:pt x="741" y="1724"/>
                    <a:pt x="734" y="1731"/>
                    <a:pt x="711" y="1746"/>
                  </a:cubicBezTo>
                  <a:lnTo>
                    <a:pt x="704" y="1754"/>
                  </a:lnTo>
                  <a:cubicBezTo>
                    <a:pt x="681" y="1768"/>
                    <a:pt x="681" y="1784"/>
                    <a:pt x="659" y="1798"/>
                  </a:cubicBezTo>
                  <a:cubicBezTo>
                    <a:pt x="651" y="1806"/>
                    <a:pt x="644" y="1806"/>
                    <a:pt x="629" y="1814"/>
                  </a:cubicBezTo>
                  <a:cubicBezTo>
                    <a:pt x="621" y="1814"/>
                    <a:pt x="621" y="1821"/>
                    <a:pt x="621" y="1828"/>
                  </a:cubicBezTo>
                  <a:cubicBezTo>
                    <a:pt x="614" y="1844"/>
                    <a:pt x="607" y="1851"/>
                    <a:pt x="599" y="1866"/>
                  </a:cubicBezTo>
                  <a:cubicBezTo>
                    <a:pt x="584" y="1888"/>
                    <a:pt x="577" y="1896"/>
                    <a:pt x="569" y="1911"/>
                  </a:cubicBezTo>
                  <a:cubicBezTo>
                    <a:pt x="554" y="1941"/>
                    <a:pt x="554" y="1956"/>
                    <a:pt x="532" y="1978"/>
                  </a:cubicBezTo>
                  <a:cubicBezTo>
                    <a:pt x="532" y="1986"/>
                    <a:pt x="524" y="1993"/>
                    <a:pt x="517" y="1993"/>
                  </a:cubicBezTo>
                  <a:cubicBezTo>
                    <a:pt x="509" y="2001"/>
                    <a:pt x="509" y="2008"/>
                    <a:pt x="502" y="2008"/>
                  </a:cubicBezTo>
                  <a:cubicBezTo>
                    <a:pt x="494" y="2008"/>
                    <a:pt x="494" y="2001"/>
                    <a:pt x="487" y="2001"/>
                  </a:cubicBezTo>
                  <a:cubicBezTo>
                    <a:pt x="479" y="2008"/>
                    <a:pt x="479" y="2008"/>
                    <a:pt x="472" y="2016"/>
                  </a:cubicBezTo>
                  <a:close/>
                  <a:moveTo>
                    <a:pt x="127" y="202"/>
                  </a:moveTo>
                  <a:lnTo>
                    <a:pt x="127" y="202"/>
                  </a:lnTo>
                  <a:cubicBezTo>
                    <a:pt x="157" y="195"/>
                    <a:pt x="180" y="187"/>
                    <a:pt x="209" y="187"/>
                  </a:cubicBezTo>
                  <a:cubicBezTo>
                    <a:pt x="232" y="180"/>
                    <a:pt x="239" y="172"/>
                    <a:pt x="262" y="165"/>
                  </a:cubicBezTo>
                  <a:cubicBezTo>
                    <a:pt x="277" y="165"/>
                    <a:pt x="284" y="157"/>
                    <a:pt x="292" y="157"/>
                  </a:cubicBezTo>
                  <a:cubicBezTo>
                    <a:pt x="307" y="157"/>
                    <a:pt x="322" y="165"/>
                    <a:pt x="337" y="165"/>
                  </a:cubicBezTo>
                  <a:cubicBezTo>
                    <a:pt x="352" y="165"/>
                    <a:pt x="359" y="165"/>
                    <a:pt x="374" y="165"/>
                  </a:cubicBezTo>
                  <a:cubicBezTo>
                    <a:pt x="389" y="165"/>
                    <a:pt x="397" y="172"/>
                    <a:pt x="412" y="172"/>
                  </a:cubicBezTo>
                  <a:cubicBezTo>
                    <a:pt x="419" y="172"/>
                    <a:pt x="419" y="165"/>
                    <a:pt x="427" y="165"/>
                  </a:cubicBezTo>
                  <a:cubicBezTo>
                    <a:pt x="442" y="157"/>
                    <a:pt x="457" y="157"/>
                    <a:pt x="472" y="150"/>
                  </a:cubicBezTo>
                  <a:cubicBezTo>
                    <a:pt x="517" y="135"/>
                    <a:pt x="539" y="127"/>
                    <a:pt x="584" y="127"/>
                  </a:cubicBezTo>
                  <a:cubicBezTo>
                    <a:pt x="621" y="127"/>
                    <a:pt x="637" y="150"/>
                    <a:pt x="667" y="165"/>
                  </a:cubicBezTo>
                  <a:cubicBezTo>
                    <a:pt x="697" y="180"/>
                    <a:pt x="719" y="180"/>
                    <a:pt x="741" y="202"/>
                  </a:cubicBezTo>
                  <a:cubicBezTo>
                    <a:pt x="749" y="195"/>
                    <a:pt x="749" y="195"/>
                    <a:pt x="756" y="187"/>
                  </a:cubicBezTo>
                  <a:cubicBezTo>
                    <a:pt x="756" y="187"/>
                    <a:pt x="749" y="180"/>
                    <a:pt x="756" y="180"/>
                  </a:cubicBezTo>
                  <a:cubicBezTo>
                    <a:pt x="756" y="165"/>
                    <a:pt x="771" y="165"/>
                    <a:pt x="779" y="157"/>
                  </a:cubicBezTo>
                  <a:cubicBezTo>
                    <a:pt x="794" y="142"/>
                    <a:pt x="809" y="135"/>
                    <a:pt x="824" y="120"/>
                  </a:cubicBezTo>
                  <a:cubicBezTo>
                    <a:pt x="839" y="105"/>
                    <a:pt x="839" y="97"/>
                    <a:pt x="854" y="90"/>
                  </a:cubicBezTo>
                  <a:cubicBezTo>
                    <a:pt x="861" y="90"/>
                    <a:pt x="876" y="97"/>
                    <a:pt x="891" y="97"/>
                  </a:cubicBezTo>
                  <a:cubicBezTo>
                    <a:pt x="906" y="97"/>
                    <a:pt x="906" y="75"/>
                    <a:pt x="921" y="60"/>
                  </a:cubicBezTo>
                  <a:cubicBezTo>
                    <a:pt x="929" y="60"/>
                    <a:pt x="936" y="52"/>
                    <a:pt x="944" y="45"/>
                  </a:cubicBezTo>
                  <a:cubicBezTo>
                    <a:pt x="951" y="37"/>
                    <a:pt x="959" y="30"/>
                    <a:pt x="966" y="22"/>
                  </a:cubicBezTo>
                  <a:cubicBezTo>
                    <a:pt x="989" y="15"/>
                    <a:pt x="1011" y="22"/>
                    <a:pt x="1041" y="15"/>
                  </a:cubicBezTo>
                  <a:cubicBezTo>
                    <a:pt x="1071" y="15"/>
                    <a:pt x="1086" y="0"/>
                    <a:pt x="1109" y="0"/>
                  </a:cubicBezTo>
                  <a:cubicBezTo>
                    <a:pt x="1131" y="0"/>
                    <a:pt x="1139" y="15"/>
                    <a:pt x="1146" y="30"/>
                  </a:cubicBezTo>
                  <a:cubicBezTo>
                    <a:pt x="1161" y="52"/>
                    <a:pt x="1176" y="67"/>
                    <a:pt x="1176" y="97"/>
                  </a:cubicBezTo>
                  <a:cubicBezTo>
                    <a:pt x="1176" y="120"/>
                    <a:pt x="1154" y="135"/>
                    <a:pt x="1146" y="157"/>
                  </a:cubicBezTo>
                  <a:cubicBezTo>
                    <a:pt x="1116" y="217"/>
                    <a:pt x="1086" y="247"/>
                    <a:pt x="1041" y="307"/>
                  </a:cubicBezTo>
                  <a:cubicBezTo>
                    <a:pt x="1049" y="307"/>
                    <a:pt x="1049" y="307"/>
                    <a:pt x="1056" y="307"/>
                  </a:cubicBezTo>
                  <a:cubicBezTo>
                    <a:pt x="1079" y="307"/>
                    <a:pt x="1079" y="285"/>
                    <a:pt x="1101" y="270"/>
                  </a:cubicBezTo>
                  <a:cubicBezTo>
                    <a:pt x="1109" y="262"/>
                    <a:pt x="1124" y="270"/>
                    <a:pt x="1139" y="270"/>
                  </a:cubicBezTo>
                  <a:cubicBezTo>
                    <a:pt x="1139" y="292"/>
                    <a:pt x="1124" y="337"/>
                    <a:pt x="1154" y="337"/>
                  </a:cubicBezTo>
                  <a:cubicBezTo>
                    <a:pt x="1214" y="337"/>
                    <a:pt x="1214" y="337"/>
                    <a:pt x="1214" y="337"/>
                  </a:cubicBezTo>
                  <a:cubicBezTo>
                    <a:pt x="1229" y="337"/>
                    <a:pt x="1236" y="330"/>
                    <a:pt x="1244" y="322"/>
                  </a:cubicBezTo>
                  <a:cubicBezTo>
                    <a:pt x="1259" y="307"/>
                    <a:pt x="1274" y="300"/>
                    <a:pt x="1289" y="292"/>
                  </a:cubicBezTo>
                  <a:cubicBezTo>
                    <a:pt x="1319" y="285"/>
                    <a:pt x="1333" y="277"/>
                    <a:pt x="1356" y="262"/>
                  </a:cubicBezTo>
                  <a:cubicBezTo>
                    <a:pt x="1356" y="262"/>
                    <a:pt x="1356" y="270"/>
                    <a:pt x="1363" y="277"/>
                  </a:cubicBezTo>
                  <a:lnTo>
                    <a:pt x="1363" y="277"/>
                  </a:lnTo>
                  <a:cubicBezTo>
                    <a:pt x="1356" y="300"/>
                    <a:pt x="1349" y="315"/>
                    <a:pt x="1349" y="337"/>
                  </a:cubicBezTo>
                  <a:cubicBezTo>
                    <a:pt x="1349" y="360"/>
                    <a:pt x="1363" y="367"/>
                    <a:pt x="1371" y="390"/>
                  </a:cubicBezTo>
                  <a:cubicBezTo>
                    <a:pt x="1371" y="405"/>
                    <a:pt x="1371" y="412"/>
                    <a:pt x="1378" y="427"/>
                  </a:cubicBezTo>
                  <a:cubicBezTo>
                    <a:pt x="1386" y="442"/>
                    <a:pt x="1401" y="442"/>
                    <a:pt x="1401" y="457"/>
                  </a:cubicBezTo>
                  <a:cubicBezTo>
                    <a:pt x="1401" y="480"/>
                    <a:pt x="1393" y="502"/>
                    <a:pt x="1386" y="525"/>
                  </a:cubicBezTo>
                  <a:cubicBezTo>
                    <a:pt x="1386" y="547"/>
                    <a:pt x="1386" y="547"/>
                    <a:pt x="1386" y="547"/>
                  </a:cubicBezTo>
                  <a:cubicBezTo>
                    <a:pt x="1416" y="547"/>
                    <a:pt x="1431" y="539"/>
                    <a:pt x="1461" y="539"/>
                  </a:cubicBezTo>
                  <a:cubicBezTo>
                    <a:pt x="1498" y="539"/>
                    <a:pt x="1528" y="539"/>
                    <a:pt x="1558" y="555"/>
                  </a:cubicBezTo>
                  <a:cubicBezTo>
                    <a:pt x="1581" y="562"/>
                    <a:pt x="1588" y="577"/>
                    <a:pt x="1611" y="577"/>
                  </a:cubicBezTo>
                  <a:cubicBezTo>
                    <a:pt x="1648" y="585"/>
                    <a:pt x="1686" y="569"/>
                    <a:pt x="1723" y="569"/>
                  </a:cubicBezTo>
                  <a:lnTo>
                    <a:pt x="1723" y="569"/>
                  </a:lnTo>
                  <a:cubicBezTo>
                    <a:pt x="1731" y="555"/>
                    <a:pt x="1738" y="539"/>
                    <a:pt x="1753" y="517"/>
                  </a:cubicBezTo>
                  <a:cubicBezTo>
                    <a:pt x="1753" y="502"/>
                    <a:pt x="1753" y="495"/>
                    <a:pt x="1768" y="480"/>
                  </a:cubicBezTo>
                  <a:cubicBezTo>
                    <a:pt x="1776" y="480"/>
                    <a:pt x="1776" y="487"/>
                    <a:pt x="1783" y="480"/>
                  </a:cubicBezTo>
                  <a:cubicBezTo>
                    <a:pt x="1791" y="480"/>
                    <a:pt x="1798" y="480"/>
                    <a:pt x="1806" y="480"/>
                  </a:cubicBezTo>
                  <a:cubicBezTo>
                    <a:pt x="1813" y="480"/>
                    <a:pt x="1813" y="495"/>
                    <a:pt x="1821" y="502"/>
                  </a:cubicBezTo>
                  <a:cubicBezTo>
                    <a:pt x="1828" y="509"/>
                    <a:pt x="1836" y="509"/>
                    <a:pt x="1843" y="509"/>
                  </a:cubicBezTo>
                  <a:cubicBezTo>
                    <a:pt x="1851" y="509"/>
                    <a:pt x="1851" y="502"/>
                    <a:pt x="1858" y="502"/>
                  </a:cubicBezTo>
                  <a:cubicBezTo>
                    <a:pt x="1866" y="487"/>
                    <a:pt x="1873" y="472"/>
                    <a:pt x="1880" y="465"/>
                  </a:cubicBezTo>
                  <a:cubicBezTo>
                    <a:pt x="1880" y="397"/>
                    <a:pt x="1880" y="397"/>
                    <a:pt x="1880" y="397"/>
                  </a:cubicBezTo>
                  <a:cubicBezTo>
                    <a:pt x="1880" y="390"/>
                    <a:pt x="1896" y="382"/>
                    <a:pt x="1896" y="375"/>
                  </a:cubicBezTo>
                  <a:cubicBezTo>
                    <a:pt x="1903" y="360"/>
                    <a:pt x="1903" y="352"/>
                    <a:pt x="1903" y="337"/>
                  </a:cubicBezTo>
                  <a:cubicBezTo>
                    <a:pt x="1910" y="352"/>
                    <a:pt x="1918" y="360"/>
                    <a:pt x="1933" y="367"/>
                  </a:cubicBezTo>
                  <a:cubicBezTo>
                    <a:pt x="1940" y="375"/>
                    <a:pt x="1948" y="390"/>
                    <a:pt x="1956" y="390"/>
                  </a:cubicBezTo>
                  <a:cubicBezTo>
                    <a:pt x="1978" y="390"/>
                    <a:pt x="1993" y="367"/>
                    <a:pt x="2008" y="352"/>
                  </a:cubicBezTo>
                  <a:cubicBezTo>
                    <a:pt x="2008" y="345"/>
                    <a:pt x="2008" y="345"/>
                    <a:pt x="2016" y="337"/>
                  </a:cubicBezTo>
                  <a:cubicBezTo>
                    <a:pt x="2023" y="337"/>
                    <a:pt x="2030" y="337"/>
                    <a:pt x="2038" y="330"/>
                  </a:cubicBezTo>
                  <a:cubicBezTo>
                    <a:pt x="2045" y="330"/>
                    <a:pt x="2053" y="330"/>
                    <a:pt x="2060" y="322"/>
                  </a:cubicBezTo>
                  <a:cubicBezTo>
                    <a:pt x="2075" y="322"/>
                    <a:pt x="2083" y="322"/>
                    <a:pt x="2090" y="315"/>
                  </a:cubicBezTo>
                  <a:cubicBezTo>
                    <a:pt x="2098" y="307"/>
                    <a:pt x="2090" y="292"/>
                    <a:pt x="2090" y="285"/>
                  </a:cubicBezTo>
                  <a:cubicBezTo>
                    <a:pt x="2113" y="285"/>
                    <a:pt x="2120" y="277"/>
                    <a:pt x="2143" y="270"/>
                  </a:cubicBezTo>
                  <a:cubicBezTo>
                    <a:pt x="2173" y="255"/>
                    <a:pt x="2195" y="255"/>
                    <a:pt x="2210" y="232"/>
                  </a:cubicBezTo>
                  <a:cubicBezTo>
                    <a:pt x="2210" y="232"/>
                    <a:pt x="2210" y="225"/>
                    <a:pt x="2210" y="217"/>
                  </a:cubicBezTo>
                  <a:cubicBezTo>
                    <a:pt x="2195" y="210"/>
                    <a:pt x="2180" y="210"/>
                    <a:pt x="2173" y="195"/>
                  </a:cubicBezTo>
                  <a:cubicBezTo>
                    <a:pt x="2165" y="180"/>
                    <a:pt x="2165" y="172"/>
                    <a:pt x="2158" y="157"/>
                  </a:cubicBezTo>
                  <a:cubicBezTo>
                    <a:pt x="2158" y="142"/>
                    <a:pt x="2150" y="135"/>
                    <a:pt x="2150" y="120"/>
                  </a:cubicBezTo>
                  <a:cubicBezTo>
                    <a:pt x="2150" y="112"/>
                    <a:pt x="2158" y="112"/>
                    <a:pt x="2158" y="112"/>
                  </a:cubicBezTo>
                  <a:cubicBezTo>
                    <a:pt x="2173" y="105"/>
                    <a:pt x="2180" y="97"/>
                    <a:pt x="2188" y="97"/>
                  </a:cubicBezTo>
                  <a:cubicBezTo>
                    <a:pt x="2218" y="97"/>
                    <a:pt x="2233" y="127"/>
                    <a:pt x="2263" y="127"/>
                  </a:cubicBezTo>
                  <a:cubicBezTo>
                    <a:pt x="2278" y="127"/>
                    <a:pt x="2285" y="120"/>
                    <a:pt x="2300" y="120"/>
                  </a:cubicBezTo>
                  <a:lnTo>
                    <a:pt x="2308" y="135"/>
                  </a:lnTo>
                  <a:lnTo>
                    <a:pt x="2308" y="135"/>
                  </a:lnTo>
                  <a:cubicBezTo>
                    <a:pt x="2308" y="157"/>
                    <a:pt x="2308" y="172"/>
                    <a:pt x="2315" y="195"/>
                  </a:cubicBezTo>
                  <a:cubicBezTo>
                    <a:pt x="2330" y="195"/>
                    <a:pt x="2338" y="195"/>
                    <a:pt x="2360" y="195"/>
                  </a:cubicBezTo>
                  <a:cubicBezTo>
                    <a:pt x="2353" y="202"/>
                    <a:pt x="2353" y="210"/>
                    <a:pt x="2353" y="225"/>
                  </a:cubicBezTo>
                  <a:cubicBezTo>
                    <a:pt x="2353" y="255"/>
                    <a:pt x="2360" y="285"/>
                    <a:pt x="2383" y="307"/>
                  </a:cubicBezTo>
                  <a:cubicBezTo>
                    <a:pt x="2390" y="300"/>
                    <a:pt x="2398" y="292"/>
                    <a:pt x="2398" y="285"/>
                  </a:cubicBezTo>
                  <a:cubicBezTo>
                    <a:pt x="2413" y="300"/>
                    <a:pt x="2435" y="307"/>
                    <a:pt x="2435" y="330"/>
                  </a:cubicBezTo>
                  <a:cubicBezTo>
                    <a:pt x="2435" y="345"/>
                    <a:pt x="2420" y="352"/>
                    <a:pt x="2420" y="367"/>
                  </a:cubicBezTo>
                  <a:cubicBezTo>
                    <a:pt x="2420" y="397"/>
                    <a:pt x="2465" y="405"/>
                    <a:pt x="2465" y="435"/>
                  </a:cubicBezTo>
                  <a:cubicBezTo>
                    <a:pt x="2465" y="442"/>
                    <a:pt x="2458" y="450"/>
                    <a:pt x="2458" y="465"/>
                  </a:cubicBezTo>
                  <a:cubicBezTo>
                    <a:pt x="2458" y="480"/>
                    <a:pt x="2465" y="487"/>
                    <a:pt x="2465" y="509"/>
                  </a:cubicBezTo>
                  <a:cubicBezTo>
                    <a:pt x="2465" y="525"/>
                    <a:pt x="2458" y="539"/>
                    <a:pt x="2458" y="555"/>
                  </a:cubicBezTo>
                  <a:cubicBezTo>
                    <a:pt x="2450" y="585"/>
                    <a:pt x="2465" y="599"/>
                    <a:pt x="2458" y="622"/>
                  </a:cubicBezTo>
                  <a:cubicBezTo>
                    <a:pt x="2450" y="637"/>
                    <a:pt x="2435" y="644"/>
                    <a:pt x="2428" y="652"/>
                  </a:cubicBezTo>
                  <a:cubicBezTo>
                    <a:pt x="2443" y="682"/>
                    <a:pt x="2458" y="704"/>
                    <a:pt x="2458" y="734"/>
                  </a:cubicBezTo>
                  <a:lnTo>
                    <a:pt x="2458" y="734"/>
                  </a:lnTo>
                  <a:cubicBezTo>
                    <a:pt x="2495" y="734"/>
                    <a:pt x="2518" y="734"/>
                    <a:pt x="2548" y="749"/>
                  </a:cubicBezTo>
                  <a:cubicBezTo>
                    <a:pt x="2555" y="742"/>
                    <a:pt x="2555" y="742"/>
                    <a:pt x="2563" y="742"/>
                  </a:cubicBezTo>
                  <a:cubicBezTo>
                    <a:pt x="2563" y="727"/>
                    <a:pt x="2563" y="719"/>
                    <a:pt x="2570" y="712"/>
                  </a:cubicBezTo>
                  <a:cubicBezTo>
                    <a:pt x="2585" y="712"/>
                    <a:pt x="2592" y="712"/>
                    <a:pt x="2600" y="712"/>
                  </a:cubicBezTo>
                  <a:cubicBezTo>
                    <a:pt x="2608" y="734"/>
                    <a:pt x="2615" y="749"/>
                    <a:pt x="2630" y="772"/>
                  </a:cubicBezTo>
                  <a:cubicBezTo>
                    <a:pt x="2638" y="794"/>
                    <a:pt x="2660" y="794"/>
                    <a:pt x="2668" y="817"/>
                  </a:cubicBezTo>
                  <a:cubicBezTo>
                    <a:pt x="2675" y="824"/>
                    <a:pt x="2675" y="839"/>
                    <a:pt x="2682" y="847"/>
                  </a:cubicBezTo>
                  <a:cubicBezTo>
                    <a:pt x="2682" y="847"/>
                    <a:pt x="2698" y="847"/>
                    <a:pt x="2705" y="847"/>
                  </a:cubicBezTo>
                  <a:cubicBezTo>
                    <a:pt x="2728" y="847"/>
                    <a:pt x="2742" y="862"/>
                    <a:pt x="2765" y="877"/>
                  </a:cubicBezTo>
                  <a:lnTo>
                    <a:pt x="2765" y="877"/>
                  </a:lnTo>
                  <a:cubicBezTo>
                    <a:pt x="2780" y="899"/>
                    <a:pt x="2787" y="907"/>
                    <a:pt x="2802" y="929"/>
                  </a:cubicBezTo>
                  <a:cubicBezTo>
                    <a:pt x="2802" y="944"/>
                    <a:pt x="2802" y="952"/>
                    <a:pt x="2810" y="967"/>
                  </a:cubicBezTo>
                  <a:cubicBezTo>
                    <a:pt x="2817" y="967"/>
                    <a:pt x="2817" y="967"/>
                    <a:pt x="2825" y="974"/>
                  </a:cubicBezTo>
                  <a:cubicBezTo>
                    <a:pt x="2832" y="989"/>
                    <a:pt x="2840" y="1012"/>
                    <a:pt x="2847" y="1019"/>
                  </a:cubicBezTo>
                  <a:lnTo>
                    <a:pt x="2847" y="1019"/>
                  </a:lnTo>
                  <a:cubicBezTo>
                    <a:pt x="2840" y="1026"/>
                    <a:pt x="2832" y="1026"/>
                    <a:pt x="2817" y="1034"/>
                  </a:cubicBezTo>
                  <a:cubicBezTo>
                    <a:pt x="2802" y="1042"/>
                    <a:pt x="2795" y="1049"/>
                    <a:pt x="2772" y="1049"/>
                  </a:cubicBezTo>
                  <a:cubicBezTo>
                    <a:pt x="2765" y="1049"/>
                    <a:pt x="2765" y="1042"/>
                    <a:pt x="2757" y="1034"/>
                  </a:cubicBezTo>
                  <a:cubicBezTo>
                    <a:pt x="2750" y="1072"/>
                    <a:pt x="2742" y="1094"/>
                    <a:pt x="2742" y="1132"/>
                  </a:cubicBezTo>
                  <a:cubicBezTo>
                    <a:pt x="2735" y="1162"/>
                    <a:pt x="2735" y="1176"/>
                    <a:pt x="2728" y="1199"/>
                  </a:cubicBezTo>
                  <a:cubicBezTo>
                    <a:pt x="2720" y="1214"/>
                    <a:pt x="2720" y="1229"/>
                    <a:pt x="2705" y="1251"/>
                  </a:cubicBezTo>
                  <a:cubicBezTo>
                    <a:pt x="2690" y="1296"/>
                    <a:pt x="2668" y="1311"/>
                    <a:pt x="2645" y="1356"/>
                  </a:cubicBezTo>
                  <a:cubicBezTo>
                    <a:pt x="2622" y="1379"/>
                    <a:pt x="2615" y="1394"/>
                    <a:pt x="2600" y="1416"/>
                  </a:cubicBezTo>
                  <a:cubicBezTo>
                    <a:pt x="2585" y="1431"/>
                    <a:pt x="2578" y="1439"/>
                    <a:pt x="2570" y="1461"/>
                  </a:cubicBezTo>
                  <a:cubicBezTo>
                    <a:pt x="2608" y="1566"/>
                    <a:pt x="2608" y="1566"/>
                    <a:pt x="2608" y="1566"/>
                  </a:cubicBezTo>
                  <a:cubicBezTo>
                    <a:pt x="2585" y="1604"/>
                    <a:pt x="2585" y="1604"/>
                    <a:pt x="2585" y="1604"/>
                  </a:cubicBezTo>
                  <a:cubicBezTo>
                    <a:pt x="2608" y="1611"/>
                    <a:pt x="2622" y="1619"/>
                    <a:pt x="2645" y="1619"/>
                  </a:cubicBezTo>
                  <a:cubicBezTo>
                    <a:pt x="2668" y="1619"/>
                    <a:pt x="2682" y="1619"/>
                    <a:pt x="2705" y="1626"/>
                  </a:cubicBezTo>
                  <a:cubicBezTo>
                    <a:pt x="2712" y="1634"/>
                    <a:pt x="2712" y="1649"/>
                    <a:pt x="2720" y="1649"/>
                  </a:cubicBezTo>
                  <a:cubicBezTo>
                    <a:pt x="2735" y="1656"/>
                    <a:pt x="2750" y="1664"/>
                    <a:pt x="2765" y="1671"/>
                  </a:cubicBezTo>
                  <a:cubicBezTo>
                    <a:pt x="2787" y="1686"/>
                    <a:pt x="2802" y="1701"/>
                    <a:pt x="2825" y="1709"/>
                  </a:cubicBezTo>
                  <a:cubicBezTo>
                    <a:pt x="2862" y="1724"/>
                    <a:pt x="2877" y="1731"/>
                    <a:pt x="2915" y="1738"/>
                  </a:cubicBezTo>
                  <a:cubicBezTo>
                    <a:pt x="2945" y="1754"/>
                    <a:pt x="2967" y="1754"/>
                    <a:pt x="2990" y="1776"/>
                  </a:cubicBezTo>
                  <a:cubicBezTo>
                    <a:pt x="2997" y="1791"/>
                    <a:pt x="2997" y="1798"/>
                    <a:pt x="3005" y="1806"/>
                  </a:cubicBezTo>
                  <a:cubicBezTo>
                    <a:pt x="3012" y="1828"/>
                    <a:pt x="3020" y="1844"/>
                    <a:pt x="3020" y="1866"/>
                  </a:cubicBezTo>
                  <a:cubicBezTo>
                    <a:pt x="3020" y="1896"/>
                    <a:pt x="3020" y="1911"/>
                    <a:pt x="3012" y="1933"/>
                  </a:cubicBezTo>
                  <a:cubicBezTo>
                    <a:pt x="3005" y="1948"/>
                    <a:pt x="2990" y="1948"/>
                    <a:pt x="2990" y="1956"/>
                  </a:cubicBezTo>
                  <a:cubicBezTo>
                    <a:pt x="2982" y="1963"/>
                    <a:pt x="2982" y="1971"/>
                    <a:pt x="2982" y="1986"/>
                  </a:cubicBezTo>
                  <a:cubicBezTo>
                    <a:pt x="2982" y="2016"/>
                    <a:pt x="2990" y="2031"/>
                    <a:pt x="3005" y="2061"/>
                  </a:cubicBezTo>
                  <a:cubicBezTo>
                    <a:pt x="2975" y="2076"/>
                    <a:pt x="2952" y="2083"/>
                    <a:pt x="2915" y="2083"/>
                  </a:cubicBezTo>
                  <a:cubicBezTo>
                    <a:pt x="2907" y="2083"/>
                    <a:pt x="2907" y="2083"/>
                    <a:pt x="2900" y="2076"/>
                  </a:cubicBezTo>
                  <a:cubicBezTo>
                    <a:pt x="2907" y="2061"/>
                    <a:pt x="2922" y="2053"/>
                    <a:pt x="2922" y="2038"/>
                  </a:cubicBezTo>
                  <a:cubicBezTo>
                    <a:pt x="2870" y="2031"/>
                    <a:pt x="2840" y="2023"/>
                    <a:pt x="2787" y="2023"/>
                  </a:cubicBezTo>
                  <a:cubicBezTo>
                    <a:pt x="2780" y="2023"/>
                    <a:pt x="2772" y="2031"/>
                    <a:pt x="2765" y="2031"/>
                  </a:cubicBezTo>
                  <a:cubicBezTo>
                    <a:pt x="2772" y="2016"/>
                    <a:pt x="2772" y="2008"/>
                    <a:pt x="2765" y="1993"/>
                  </a:cubicBezTo>
                  <a:cubicBezTo>
                    <a:pt x="2705" y="2016"/>
                    <a:pt x="2690" y="2076"/>
                    <a:pt x="2630" y="2091"/>
                  </a:cubicBezTo>
                  <a:cubicBezTo>
                    <a:pt x="2622" y="2068"/>
                    <a:pt x="2622" y="2068"/>
                    <a:pt x="2622" y="2068"/>
                  </a:cubicBezTo>
                  <a:cubicBezTo>
                    <a:pt x="2608" y="2076"/>
                    <a:pt x="2600" y="2076"/>
                    <a:pt x="2585" y="2091"/>
                  </a:cubicBezTo>
                  <a:cubicBezTo>
                    <a:pt x="2578" y="2098"/>
                    <a:pt x="2578" y="2113"/>
                    <a:pt x="2570" y="2113"/>
                  </a:cubicBezTo>
                  <a:cubicBezTo>
                    <a:pt x="2548" y="2121"/>
                    <a:pt x="2540" y="2113"/>
                    <a:pt x="2518" y="2113"/>
                  </a:cubicBezTo>
                  <a:cubicBezTo>
                    <a:pt x="2480" y="2113"/>
                    <a:pt x="2473" y="2136"/>
                    <a:pt x="2443" y="2151"/>
                  </a:cubicBezTo>
                  <a:cubicBezTo>
                    <a:pt x="2428" y="2158"/>
                    <a:pt x="2420" y="2166"/>
                    <a:pt x="2405" y="2173"/>
                  </a:cubicBezTo>
                  <a:cubicBezTo>
                    <a:pt x="2383" y="2166"/>
                    <a:pt x="2383" y="2166"/>
                    <a:pt x="2383" y="2166"/>
                  </a:cubicBezTo>
                  <a:cubicBezTo>
                    <a:pt x="2368" y="2181"/>
                    <a:pt x="2360" y="2188"/>
                    <a:pt x="2360" y="2203"/>
                  </a:cubicBezTo>
                  <a:cubicBezTo>
                    <a:pt x="2353" y="2218"/>
                    <a:pt x="2360" y="2233"/>
                    <a:pt x="2353" y="2241"/>
                  </a:cubicBezTo>
                  <a:cubicBezTo>
                    <a:pt x="2345" y="2263"/>
                    <a:pt x="2330" y="2271"/>
                    <a:pt x="2323" y="2293"/>
                  </a:cubicBezTo>
                  <a:cubicBezTo>
                    <a:pt x="2323" y="2301"/>
                    <a:pt x="2323" y="2315"/>
                    <a:pt x="2315" y="2315"/>
                  </a:cubicBezTo>
                  <a:cubicBezTo>
                    <a:pt x="2308" y="2323"/>
                    <a:pt x="2300" y="2331"/>
                    <a:pt x="2285" y="2331"/>
                  </a:cubicBezTo>
                  <a:cubicBezTo>
                    <a:pt x="2278" y="2331"/>
                    <a:pt x="2270" y="2315"/>
                    <a:pt x="2263" y="2315"/>
                  </a:cubicBezTo>
                  <a:cubicBezTo>
                    <a:pt x="2255" y="2315"/>
                    <a:pt x="2248" y="2323"/>
                    <a:pt x="2240" y="2323"/>
                  </a:cubicBezTo>
                  <a:cubicBezTo>
                    <a:pt x="2240" y="2345"/>
                    <a:pt x="2240" y="2345"/>
                    <a:pt x="2240" y="2345"/>
                  </a:cubicBezTo>
                  <a:cubicBezTo>
                    <a:pt x="2240" y="2361"/>
                    <a:pt x="2255" y="2368"/>
                    <a:pt x="2263" y="2383"/>
                  </a:cubicBezTo>
                  <a:cubicBezTo>
                    <a:pt x="2278" y="2420"/>
                    <a:pt x="2278" y="2435"/>
                    <a:pt x="2285" y="2473"/>
                  </a:cubicBezTo>
                  <a:cubicBezTo>
                    <a:pt x="2278" y="2473"/>
                    <a:pt x="2278" y="2480"/>
                    <a:pt x="2270" y="2480"/>
                  </a:cubicBezTo>
                  <a:cubicBezTo>
                    <a:pt x="2263" y="2480"/>
                    <a:pt x="2255" y="2473"/>
                    <a:pt x="2248" y="2473"/>
                  </a:cubicBezTo>
                  <a:cubicBezTo>
                    <a:pt x="2240" y="2495"/>
                    <a:pt x="2233" y="2510"/>
                    <a:pt x="2210" y="2533"/>
                  </a:cubicBezTo>
                  <a:cubicBezTo>
                    <a:pt x="2203" y="2540"/>
                    <a:pt x="2203" y="2555"/>
                    <a:pt x="2188" y="2563"/>
                  </a:cubicBezTo>
                  <a:cubicBezTo>
                    <a:pt x="2180" y="2563"/>
                    <a:pt x="2165" y="2555"/>
                    <a:pt x="2150" y="2563"/>
                  </a:cubicBezTo>
                  <a:cubicBezTo>
                    <a:pt x="2143" y="2570"/>
                    <a:pt x="2143" y="2578"/>
                    <a:pt x="2135" y="2585"/>
                  </a:cubicBezTo>
                  <a:cubicBezTo>
                    <a:pt x="2128" y="2593"/>
                    <a:pt x="2128" y="2593"/>
                    <a:pt x="2120" y="2593"/>
                  </a:cubicBezTo>
                  <a:cubicBezTo>
                    <a:pt x="2090" y="2615"/>
                    <a:pt x="2090" y="2645"/>
                    <a:pt x="2075" y="2675"/>
                  </a:cubicBezTo>
                  <a:cubicBezTo>
                    <a:pt x="2045" y="2705"/>
                    <a:pt x="2038" y="2728"/>
                    <a:pt x="2023" y="2773"/>
                  </a:cubicBezTo>
                  <a:cubicBezTo>
                    <a:pt x="2016" y="2795"/>
                    <a:pt x="2000" y="2810"/>
                    <a:pt x="1993" y="2833"/>
                  </a:cubicBezTo>
                  <a:cubicBezTo>
                    <a:pt x="1978" y="2855"/>
                    <a:pt x="1978" y="2870"/>
                    <a:pt x="1970" y="2893"/>
                  </a:cubicBezTo>
                  <a:cubicBezTo>
                    <a:pt x="1963" y="2908"/>
                    <a:pt x="1956" y="2915"/>
                    <a:pt x="1948" y="2930"/>
                  </a:cubicBezTo>
                  <a:cubicBezTo>
                    <a:pt x="1933" y="2967"/>
                    <a:pt x="1926" y="2990"/>
                    <a:pt x="1918" y="3020"/>
                  </a:cubicBezTo>
                  <a:cubicBezTo>
                    <a:pt x="1903" y="3057"/>
                    <a:pt x="1880" y="3080"/>
                    <a:pt x="1843" y="3095"/>
                  </a:cubicBezTo>
                  <a:cubicBezTo>
                    <a:pt x="1836" y="3102"/>
                    <a:pt x="1821" y="3110"/>
                    <a:pt x="1806" y="3117"/>
                  </a:cubicBezTo>
                  <a:cubicBezTo>
                    <a:pt x="1798" y="3125"/>
                    <a:pt x="1783" y="3132"/>
                    <a:pt x="1776" y="3140"/>
                  </a:cubicBezTo>
                  <a:cubicBezTo>
                    <a:pt x="1768" y="3147"/>
                    <a:pt x="1768" y="3162"/>
                    <a:pt x="1761" y="3170"/>
                  </a:cubicBezTo>
                  <a:cubicBezTo>
                    <a:pt x="1738" y="3185"/>
                    <a:pt x="1723" y="3155"/>
                    <a:pt x="1701" y="3147"/>
                  </a:cubicBezTo>
                  <a:cubicBezTo>
                    <a:pt x="1678" y="3140"/>
                    <a:pt x="1671" y="3140"/>
                    <a:pt x="1648" y="3132"/>
                  </a:cubicBezTo>
                  <a:cubicBezTo>
                    <a:pt x="1596" y="3117"/>
                    <a:pt x="1566" y="3117"/>
                    <a:pt x="1513" y="3102"/>
                  </a:cubicBezTo>
                  <a:cubicBezTo>
                    <a:pt x="1446" y="3087"/>
                    <a:pt x="1416" y="3073"/>
                    <a:pt x="1349" y="3043"/>
                  </a:cubicBezTo>
                  <a:cubicBezTo>
                    <a:pt x="1319" y="3035"/>
                    <a:pt x="1289" y="3020"/>
                    <a:pt x="1281" y="2990"/>
                  </a:cubicBezTo>
                  <a:cubicBezTo>
                    <a:pt x="1281" y="2967"/>
                    <a:pt x="1289" y="2953"/>
                    <a:pt x="1274" y="2937"/>
                  </a:cubicBezTo>
                  <a:cubicBezTo>
                    <a:pt x="1266" y="2930"/>
                    <a:pt x="1259" y="2937"/>
                    <a:pt x="1251" y="2930"/>
                  </a:cubicBezTo>
                  <a:cubicBezTo>
                    <a:pt x="1244" y="2930"/>
                    <a:pt x="1244" y="2923"/>
                    <a:pt x="1236" y="2923"/>
                  </a:cubicBezTo>
                  <a:cubicBezTo>
                    <a:pt x="1244" y="2900"/>
                    <a:pt x="1236" y="2885"/>
                    <a:pt x="1244" y="2863"/>
                  </a:cubicBezTo>
                  <a:cubicBezTo>
                    <a:pt x="1266" y="2863"/>
                    <a:pt x="1289" y="2863"/>
                    <a:pt x="1311" y="2848"/>
                  </a:cubicBezTo>
                  <a:cubicBezTo>
                    <a:pt x="1281" y="2810"/>
                    <a:pt x="1244" y="2803"/>
                    <a:pt x="1199" y="2788"/>
                  </a:cubicBezTo>
                  <a:cubicBezTo>
                    <a:pt x="1176" y="2773"/>
                    <a:pt x="1161" y="2765"/>
                    <a:pt x="1139" y="2750"/>
                  </a:cubicBezTo>
                  <a:cubicBezTo>
                    <a:pt x="1101" y="2728"/>
                    <a:pt x="1086" y="2713"/>
                    <a:pt x="1049" y="2690"/>
                  </a:cubicBezTo>
                  <a:cubicBezTo>
                    <a:pt x="1034" y="2683"/>
                    <a:pt x="1019" y="2675"/>
                    <a:pt x="1011" y="2660"/>
                  </a:cubicBezTo>
                  <a:cubicBezTo>
                    <a:pt x="1004" y="2638"/>
                    <a:pt x="1004" y="2623"/>
                    <a:pt x="1004" y="2600"/>
                  </a:cubicBezTo>
                  <a:cubicBezTo>
                    <a:pt x="981" y="2600"/>
                    <a:pt x="981" y="2600"/>
                    <a:pt x="981" y="2600"/>
                  </a:cubicBezTo>
                  <a:cubicBezTo>
                    <a:pt x="959" y="2600"/>
                    <a:pt x="951" y="2608"/>
                    <a:pt x="929" y="2615"/>
                  </a:cubicBezTo>
                  <a:cubicBezTo>
                    <a:pt x="929" y="2608"/>
                    <a:pt x="921" y="2600"/>
                    <a:pt x="921" y="2593"/>
                  </a:cubicBezTo>
                  <a:cubicBezTo>
                    <a:pt x="921" y="2563"/>
                    <a:pt x="929" y="2548"/>
                    <a:pt x="936" y="2518"/>
                  </a:cubicBezTo>
                  <a:cubicBezTo>
                    <a:pt x="936" y="2510"/>
                    <a:pt x="944" y="2503"/>
                    <a:pt x="944" y="2495"/>
                  </a:cubicBezTo>
                  <a:cubicBezTo>
                    <a:pt x="944" y="2473"/>
                    <a:pt x="921" y="2465"/>
                    <a:pt x="921" y="2443"/>
                  </a:cubicBezTo>
                  <a:cubicBezTo>
                    <a:pt x="921" y="2405"/>
                    <a:pt x="944" y="2383"/>
                    <a:pt x="959" y="2345"/>
                  </a:cubicBezTo>
                  <a:cubicBezTo>
                    <a:pt x="974" y="2301"/>
                    <a:pt x="989" y="2263"/>
                    <a:pt x="1034" y="2248"/>
                  </a:cubicBezTo>
                  <a:cubicBezTo>
                    <a:pt x="1026" y="2233"/>
                    <a:pt x="1019" y="2218"/>
                    <a:pt x="1019" y="2203"/>
                  </a:cubicBezTo>
                  <a:cubicBezTo>
                    <a:pt x="1019" y="2196"/>
                    <a:pt x="1019" y="2196"/>
                    <a:pt x="1019" y="2196"/>
                  </a:cubicBezTo>
                  <a:cubicBezTo>
                    <a:pt x="1019" y="2181"/>
                    <a:pt x="1026" y="2181"/>
                    <a:pt x="1026" y="2166"/>
                  </a:cubicBezTo>
                  <a:cubicBezTo>
                    <a:pt x="1026" y="2136"/>
                    <a:pt x="996" y="2121"/>
                    <a:pt x="966" y="2106"/>
                  </a:cubicBezTo>
                  <a:cubicBezTo>
                    <a:pt x="959" y="2106"/>
                    <a:pt x="959" y="2091"/>
                    <a:pt x="944" y="2083"/>
                  </a:cubicBezTo>
                  <a:cubicBezTo>
                    <a:pt x="929" y="2083"/>
                    <a:pt x="921" y="2076"/>
                    <a:pt x="914" y="2068"/>
                  </a:cubicBezTo>
                  <a:cubicBezTo>
                    <a:pt x="929" y="2038"/>
                    <a:pt x="959" y="2038"/>
                    <a:pt x="996" y="2023"/>
                  </a:cubicBezTo>
                  <a:cubicBezTo>
                    <a:pt x="1011" y="2016"/>
                    <a:pt x="1026" y="2008"/>
                    <a:pt x="1041" y="1993"/>
                  </a:cubicBezTo>
                  <a:cubicBezTo>
                    <a:pt x="1064" y="1986"/>
                    <a:pt x="1079" y="1978"/>
                    <a:pt x="1094" y="1963"/>
                  </a:cubicBezTo>
                  <a:cubicBezTo>
                    <a:pt x="1131" y="1941"/>
                    <a:pt x="1154" y="1926"/>
                    <a:pt x="1176" y="1896"/>
                  </a:cubicBezTo>
                  <a:cubicBezTo>
                    <a:pt x="1199" y="1866"/>
                    <a:pt x="1221" y="1851"/>
                    <a:pt x="1236" y="1821"/>
                  </a:cubicBezTo>
                  <a:cubicBezTo>
                    <a:pt x="1251" y="1798"/>
                    <a:pt x="1251" y="1791"/>
                    <a:pt x="1266" y="1768"/>
                  </a:cubicBezTo>
                  <a:cubicBezTo>
                    <a:pt x="1281" y="1746"/>
                    <a:pt x="1296" y="1738"/>
                    <a:pt x="1311" y="1709"/>
                  </a:cubicBezTo>
                  <a:cubicBezTo>
                    <a:pt x="1326" y="1671"/>
                    <a:pt x="1333" y="1649"/>
                    <a:pt x="1333" y="1611"/>
                  </a:cubicBezTo>
                  <a:cubicBezTo>
                    <a:pt x="1333" y="1596"/>
                    <a:pt x="1326" y="1581"/>
                    <a:pt x="1311" y="1566"/>
                  </a:cubicBezTo>
                  <a:cubicBezTo>
                    <a:pt x="1311" y="1559"/>
                    <a:pt x="1304" y="1566"/>
                    <a:pt x="1304" y="1559"/>
                  </a:cubicBezTo>
                  <a:cubicBezTo>
                    <a:pt x="1304" y="1544"/>
                    <a:pt x="1304" y="1536"/>
                    <a:pt x="1296" y="1521"/>
                  </a:cubicBezTo>
                  <a:cubicBezTo>
                    <a:pt x="1289" y="1506"/>
                    <a:pt x="1274" y="1506"/>
                    <a:pt x="1259" y="1499"/>
                  </a:cubicBezTo>
                  <a:cubicBezTo>
                    <a:pt x="1244" y="1499"/>
                    <a:pt x="1236" y="1491"/>
                    <a:pt x="1221" y="1491"/>
                  </a:cubicBezTo>
                  <a:cubicBezTo>
                    <a:pt x="1191" y="1499"/>
                    <a:pt x="1176" y="1506"/>
                    <a:pt x="1139" y="1514"/>
                  </a:cubicBezTo>
                  <a:cubicBezTo>
                    <a:pt x="1124" y="1514"/>
                    <a:pt x="1109" y="1514"/>
                    <a:pt x="1094" y="1529"/>
                  </a:cubicBezTo>
                  <a:cubicBezTo>
                    <a:pt x="1071" y="1536"/>
                    <a:pt x="1056" y="1544"/>
                    <a:pt x="1026" y="1551"/>
                  </a:cubicBezTo>
                  <a:cubicBezTo>
                    <a:pt x="1004" y="1559"/>
                    <a:pt x="989" y="1574"/>
                    <a:pt x="959" y="1574"/>
                  </a:cubicBezTo>
                  <a:cubicBezTo>
                    <a:pt x="921" y="1574"/>
                    <a:pt x="899" y="1566"/>
                    <a:pt x="869" y="1559"/>
                  </a:cubicBezTo>
                  <a:cubicBezTo>
                    <a:pt x="839" y="1559"/>
                    <a:pt x="824" y="1551"/>
                    <a:pt x="801" y="1544"/>
                  </a:cubicBezTo>
                  <a:lnTo>
                    <a:pt x="794" y="1536"/>
                  </a:lnTo>
                  <a:cubicBezTo>
                    <a:pt x="779" y="1529"/>
                    <a:pt x="771" y="1536"/>
                    <a:pt x="764" y="1529"/>
                  </a:cubicBezTo>
                  <a:cubicBezTo>
                    <a:pt x="756" y="1529"/>
                    <a:pt x="756" y="1521"/>
                    <a:pt x="749" y="1514"/>
                  </a:cubicBezTo>
                  <a:cubicBezTo>
                    <a:pt x="741" y="1514"/>
                    <a:pt x="734" y="1506"/>
                    <a:pt x="727" y="1506"/>
                  </a:cubicBezTo>
                  <a:cubicBezTo>
                    <a:pt x="674" y="1476"/>
                    <a:pt x="659" y="1431"/>
                    <a:pt x="599" y="1416"/>
                  </a:cubicBezTo>
                  <a:cubicBezTo>
                    <a:pt x="577" y="1401"/>
                    <a:pt x="562" y="1401"/>
                    <a:pt x="539" y="1394"/>
                  </a:cubicBezTo>
                  <a:cubicBezTo>
                    <a:pt x="524" y="1386"/>
                    <a:pt x="509" y="1386"/>
                    <a:pt x="502" y="1379"/>
                  </a:cubicBezTo>
                  <a:cubicBezTo>
                    <a:pt x="494" y="1371"/>
                    <a:pt x="487" y="1356"/>
                    <a:pt x="472" y="1356"/>
                  </a:cubicBezTo>
                  <a:cubicBezTo>
                    <a:pt x="449" y="1356"/>
                    <a:pt x="434" y="1379"/>
                    <a:pt x="412" y="1379"/>
                  </a:cubicBezTo>
                  <a:cubicBezTo>
                    <a:pt x="382" y="1386"/>
                    <a:pt x="359" y="1379"/>
                    <a:pt x="329" y="1379"/>
                  </a:cubicBezTo>
                  <a:cubicBezTo>
                    <a:pt x="299" y="1379"/>
                    <a:pt x="277" y="1386"/>
                    <a:pt x="239" y="1394"/>
                  </a:cubicBezTo>
                  <a:cubicBezTo>
                    <a:pt x="232" y="1401"/>
                    <a:pt x="217" y="1409"/>
                    <a:pt x="202" y="1416"/>
                  </a:cubicBezTo>
                  <a:cubicBezTo>
                    <a:pt x="194" y="1416"/>
                    <a:pt x="194" y="1424"/>
                    <a:pt x="187" y="1424"/>
                  </a:cubicBezTo>
                  <a:cubicBezTo>
                    <a:pt x="172" y="1424"/>
                    <a:pt x="172" y="1416"/>
                    <a:pt x="157" y="1416"/>
                  </a:cubicBezTo>
                  <a:cubicBezTo>
                    <a:pt x="127" y="1416"/>
                    <a:pt x="112" y="1431"/>
                    <a:pt x="90" y="1446"/>
                  </a:cubicBezTo>
                  <a:cubicBezTo>
                    <a:pt x="90" y="1446"/>
                    <a:pt x="82" y="1446"/>
                    <a:pt x="82" y="1454"/>
                  </a:cubicBezTo>
                  <a:lnTo>
                    <a:pt x="82" y="1454"/>
                  </a:lnTo>
                  <a:cubicBezTo>
                    <a:pt x="74" y="1439"/>
                    <a:pt x="74" y="1431"/>
                    <a:pt x="74" y="1416"/>
                  </a:cubicBezTo>
                  <a:cubicBezTo>
                    <a:pt x="74" y="1401"/>
                    <a:pt x="82" y="1394"/>
                    <a:pt x="82" y="1379"/>
                  </a:cubicBezTo>
                  <a:cubicBezTo>
                    <a:pt x="82" y="1371"/>
                    <a:pt x="67" y="1364"/>
                    <a:pt x="67" y="1356"/>
                  </a:cubicBezTo>
                  <a:cubicBezTo>
                    <a:pt x="60" y="1349"/>
                    <a:pt x="52" y="1341"/>
                    <a:pt x="52" y="1334"/>
                  </a:cubicBezTo>
                  <a:cubicBezTo>
                    <a:pt x="37" y="1319"/>
                    <a:pt x="30" y="1319"/>
                    <a:pt x="15" y="1304"/>
                  </a:cubicBezTo>
                  <a:cubicBezTo>
                    <a:pt x="7" y="1304"/>
                    <a:pt x="0" y="1304"/>
                    <a:pt x="0" y="1296"/>
                  </a:cubicBezTo>
                  <a:cubicBezTo>
                    <a:pt x="0" y="1266"/>
                    <a:pt x="0" y="1251"/>
                    <a:pt x="15" y="1221"/>
                  </a:cubicBezTo>
                  <a:cubicBezTo>
                    <a:pt x="15" y="1206"/>
                    <a:pt x="30" y="1199"/>
                    <a:pt x="30" y="1184"/>
                  </a:cubicBezTo>
                  <a:cubicBezTo>
                    <a:pt x="30" y="1162"/>
                    <a:pt x="7" y="1154"/>
                    <a:pt x="7" y="1132"/>
                  </a:cubicBezTo>
                  <a:cubicBezTo>
                    <a:pt x="7" y="1116"/>
                    <a:pt x="15" y="1102"/>
                    <a:pt x="15" y="1086"/>
                  </a:cubicBezTo>
                  <a:cubicBezTo>
                    <a:pt x="15" y="1072"/>
                    <a:pt x="15" y="1064"/>
                    <a:pt x="15" y="1049"/>
                  </a:cubicBezTo>
                  <a:cubicBezTo>
                    <a:pt x="15" y="1034"/>
                    <a:pt x="22" y="1034"/>
                    <a:pt x="22" y="1019"/>
                  </a:cubicBezTo>
                  <a:cubicBezTo>
                    <a:pt x="22" y="1012"/>
                    <a:pt x="22" y="1004"/>
                    <a:pt x="22" y="997"/>
                  </a:cubicBezTo>
                  <a:cubicBezTo>
                    <a:pt x="30" y="974"/>
                    <a:pt x="44" y="959"/>
                    <a:pt x="60" y="944"/>
                  </a:cubicBezTo>
                  <a:cubicBezTo>
                    <a:pt x="74" y="937"/>
                    <a:pt x="90" y="937"/>
                    <a:pt x="97" y="922"/>
                  </a:cubicBezTo>
                  <a:cubicBezTo>
                    <a:pt x="112" y="892"/>
                    <a:pt x="112" y="869"/>
                    <a:pt x="134" y="854"/>
                  </a:cubicBezTo>
                  <a:cubicBezTo>
                    <a:pt x="150" y="847"/>
                    <a:pt x="157" y="839"/>
                    <a:pt x="172" y="832"/>
                  </a:cubicBezTo>
                  <a:cubicBezTo>
                    <a:pt x="172" y="794"/>
                    <a:pt x="172" y="794"/>
                    <a:pt x="172" y="794"/>
                  </a:cubicBezTo>
                  <a:cubicBezTo>
                    <a:pt x="142" y="794"/>
                    <a:pt x="142" y="794"/>
                    <a:pt x="142" y="794"/>
                  </a:cubicBezTo>
                  <a:cubicBezTo>
                    <a:pt x="142" y="787"/>
                    <a:pt x="134" y="779"/>
                    <a:pt x="134" y="772"/>
                  </a:cubicBezTo>
                  <a:cubicBezTo>
                    <a:pt x="134" y="757"/>
                    <a:pt x="150" y="757"/>
                    <a:pt x="157" y="749"/>
                  </a:cubicBezTo>
                  <a:cubicBezTo>
                    <a:pt x="164" y="742"/>
                    <a:pt x="172" y="734"/>
                    <a:pt x="180" y="727"/>
                  </a:cubicBezTo>
                  <a:lnTo>
                    <a:pt x="180" y="727"/>
                  </a:lnTo>
                  <a:cubicBezTo>
                    <a:pt x="187" y="734"/>
                    <a:pt x="187" y="742"/>
                    <a:pt x="202" y="749"/>
                  </a:cubicBezTo>
                  <a:cubicBezTo>
                    <a:pt x="217" y="742"/>
                    <a:pt x="224" y="727"/>
                    <a:pt x="239" y="719"/>
                  </a:cubicBezTo>
                  <a:cubicBezTo>
                    <a:pt x="239" y="719"/>
                    <a:pt x="247" y="719"/>
                    <a:pt x="247" y="712"/>
                  </a:cubicBezTo>
                  <a:cubicBezTo>
                    <a:pt x="262" y="704"/>
                    <a:pt x="269" y="689"/>
                    <a:pt x="277" y="674"/>
                  </a:cubicBezTo>
                  <a:lnTo>
                    <a:pt x="284" y="667"/>
                  </a:lnTo>
                  <a:cubicBezTo>
                    <a:pt x="284" y="637"/>
                    <a:pt x="269" y="622"/>
                    <a:pt x="269" y="592"/>
                  </a:cubicBezTo>
                  <a:cubicBezTo>
                    <a:pt x="269" y="577"/>
                    <a:pt x="269" y="562"/>
                    <a:pt x="262" y="555"/>
                  </a:cubicBezTo>
                  <a:cubicBezTo>
                    <a:pt x="254" y="539"/>
                    <a:pt x="239" y="532"/>
                    <a:pt x="239" y="517"/>
                  </a:cubicBezTo>
                  <a:cubicBezTo>
                    <a:pt x="239" y="472"/>
                    <a:pt x="239" y="472"/>
                    <a:pt x="239" y="472"/>
                  </a:cubicBezTo>
                  <a:cubicBezTo>
                    <a:pt x="239" y="465"/>
                    <a:pt x="247" y="465"/>
                    <a:pt x="247" y="457"/>
                  </a:cubicBezTo>
                  <a:cubicBezTo>
                    <a:pt x="239" y="442"/>
                    <a:pt x="217" y="450"/>
                    <a:pt x="209" y="442"/>
                  </a:cubicBezTo>
                  <a:cubicBezTo>
                    <a:pt x="202" y="435"/>
                    <a:pt x="202" y="427"/>
                    <a:pt x="202" y="420"/>
                  </a:cubicBezTo>
                  <a:cubicBezTo>
                    <a:pt x="194" y="390"/>
                    <a:pt x="187" y="375"/>
                    <a:pt x="172" y="345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0" y="285"/>
                    <a:pt x="187" y="270"/>
                    <a:pt x="180" y="255"/>
                  </a:cubicBezTo>
                  <a:cubicBezTo>
                    <a:pt x="172" y="240"/>
                    <a:pt x="164" y="247"/>
                    <a:pt x="150" y="232"/>
                  </a:cubicBezTo>
                  <a:cubicBezTo>
                    <a:pt x="142" y="225"/>
                    <a:pt x="134" y="217"/>
                    <a:pt x="127" y="20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6" name="Freeform 135">
              <a:extLst>
                <a:ext uri="{FF2B5EF4-FFF2-40B4-BE49-F238E27FC236}">
                  <a16:creationId xmlns:a16="http://schemas.microsoft.com/office/drawing/2014/main" id="{EAC847B5-5552-EC49-B759-089CD528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68" y="7534392"/>
              <a:ext cx="2194749" cy="2440675"/>
            </a:xfrm>
            <a:custGeom>
              <a:avLst/>
              <a:gdLst>
                <a:gd name="T0" fmla="*/ 3221 w 5080"/>
                <a:gd name="T1" fmla="*/ 1018 h 5651"/>
                <a:gd name="T2" fmla="*/ 3468 w 5080"/>
                <a:gd name="T3" fmla="*/ 951 h 5651"/>
                <a:gd name="T4" fmla="*/ 3491 w 5080"/>
                <a:gd name="T5" fmla="*/ 412 h 5651"/>
                <a:gd name="T6" fmla="*/ 3228 w 5080"/>
                <a:gd name="T7" fmla="*/ 644 h 5651"/>
                <a:gd name="T8" fmla="*/ 37 w 5080"/>
                <a:gd name="T9" fmla="*/ 4526 h 5651"/>
                <a:gd name="T10" fmla="*/ 164 w 5080"/>
                <a:gd name="T11" fmla="*/ 4383 h 5651"/>
                <a:gd name="T12" fmla="*/ 397 w 5080"/>
                <a:gd name="T13" fmla="*/ 4323 h 5651"/>
                <a:gd name="T14" fmla="*/ 554 w 5080"/>
                <a:gd name="T15" fmla="*/ 4211 h 5651"/>
                <a:gd name="T16" fmla="*/ 741 w 5080"/>
                <a:gd name="T17" fmla="*/ 4046 h 5651"/>
                <a:gd name="T18" fmla="*/ 659 w 5080"/>
                <a:gd name="T19" fmla="*/ 3604 h 5651"/>
                <a:gd name="T20" fmla="*/ 1019 w 5080"/>
                <a:gd name="T21" fmla="*/ 3154 h 5651"/>
                <a:gd name="T22" fmla="*/ 1438 w 5080"/>
                <a:gd name="T23" fmla="*/ 2570 h 5651"/>
                <a:gd name="T24" fmla="*/ 1408 w 5080"/>
                <a:gd name="T25" fmla="*/ 2015 h 5651"/>
                <a:gd name="T26" fmla="*/ 1618 w 5080"/>
                <a:gd name="T27" fmla="*/ 1663 h 5651"/>
                <a:gd name="T28" fmla="*/ 2149 w 5080"/>
                <a:gd name="T29" fmla="*/ 1520 h 5651"/>
                <a:gd name="T30" fmla="*/ 2067 w 5080"/>
                <a:gd name="T31" fmla="*/ 1775 h 5651"/>
                <a:gd name="T32" fmla="*/ 1663 w 5080"/>
                <a:gd name="T33" fmla="*/ 1970 h 5651"/>
                <a:gd name="T34" fmla="*/ 1693 w 5080"/>
                <a:gd name="T35" fmla="*/ 2098 h 5651"/>
                <a:gd name="T36" fmla="*/ 2082 w 5080"/>
                <a:gd name="T37" fmla="*/ 2599 h 5651"/>
                <a:gd name="T38" fmla="*/ 2929 w 5080"/>
                <a:gd name="T39" fmla="*/ 2060 h 5651"/>
                <a:gd name="T40" fmla="*/ 3491 w 5080"/>
                <a:gd name="T41" fmla="*/ 1753 h 5651"/>
                <a:gd name="T42" fmla="*/ 3910 w 5080"/>
                <a:gd name="T43" fmla="*/ 1056 h 5651"/>
                <a:gd name="T44" fmla="*/ 4540 w 5080"/>
                <a:gd name="T45" fmla="*/ 531 h 5651"/>
                <a:gd name="T46" fmla="*/ 4727 w 5080"/>
                <a:gd name="T47" fmla="*/ 38 h 5651"/>
                <a:gd name="T48" fmla="*/ 4952 w 5080"/>
                <a:gd name="T49" fmla="*/ 300 h 5651"/>
                <a:gd name="T50" fmla="*/ 4825 w 5080"/>
                <a:gd name="T51" fmla="*/ 689 h 5651"/>
                <a:gd name="T52" fmla="*/ 4840 w 5080"/>
                <a:gd name="T53" fmla="*/ 1026 h 5651"/>
                <a:gd name="T54" fmla="*/ 4780 w 5080"/>
                <a:gd name="T55" fmla="*/ 1243 h 5651"/>
                <a:gd name="T56" fmla="*/ 4667 w 5080"/>
                <a:gd name="T57" fmla="*/ 1505 h 5651"/>
                <a:gd name="T58" fmla="*/ 4345 w 5080"/>
                <a:gd name="T59" fmla="*/ 1610 h 5651"/>
                <a:gd name="T60" fmla="*/ 4270 w 5080"/>
                <a:gd name="T61" fmla="*/ 1963 h 5651"/>
                <a:gd name="T62" fmla="*/ 4345 w 5080"/>
                <a:gd name="T63" fmla="*/ 2232 h 5651"/>
                <a:gd name="T64" fmla="*/ 4240 w 5080"/>
                <a:gd name="T65" fmla="*/ 2232 h 5651"/>
                <a:gd name="T66" fmla="*/ 4023 w 5080"/>
                <a:gd name="T67" fmla="*/ 2405 h 5651"/>
                <a:gd name="T68" fmla="*/ 3716 w 5080"/>
                <a:gd name="T69" fmla="*/ 2629 h 5651"/>
                <a:gd name="T70" fmla="*/ 3461 w 5080"/>
                <a:gd name="T71" fmla="*/ 2764 h 5651"/>
                <a:gd name="T72" fmla="*/ 3648 w 5080"/>
                <a:gd name="T73" fmla="*/ 3079 h 5651"/>
                <a:gd name="T74" fmla="*/ 3611 w 5080"/>
                <a:gd name="T75" fmla="*/ 3476 h 5651"/>
                <a:gd name="T76" fmla="*/ 3753 w 5080"/>
                <a:gd name="T77" fmla="*/ 3791 h 5651"/>
                <a:gd name="T78" fmla="*/ 4143 w 5080"/>
                <a:gd name="T79" fmla="*/ 4106 h 5651"/>
                <a:gd name="T80" fmla="*/ 4113 w 5080"/>
                <a:gd name="T81" fmla="*/ 4368 h 5651"/>
                <a:gd name="T82" fmla="*/ 4000 w 5080"/>
                <a:gd name="T83" fmla="*/ 4526 h 5651"/>
                <a:gd name="T84" fmla="*/ 4165 w 5080"/>
                <a:gd name="T85" fmla="*/ 4885 h 5651"/>
                <a:gd name="T86" fmla="*/ 4180 w 5080"/>
                <a:gd name="T87" fmla="*/ 5245 h 5651"/>
                <a:gd name="T88" fmla="*/ 3820 w 5080"/>
                <a:gd name="T89" fmla="*/ 5545 h 5651"/>
                <a:gd name="T90" fmla="*/ 3806 w 5080"/>
                <a:gd name="T91" fmla="*/ 5035 h 5651"/>
                <a:gd name="T92" fmla="*/ 3716 w 5080"/>
                <a:gd name="T93" fmla="*/ 4900 h 5651"/>
                <a:gd name="T94" fmla="*/ 3333 w 5080"/>
                <a:gd name="T95" fmla="*/ 5207 h 5651"/>
                <a:gd name="T96" fmla="*/ 2921 w 5080"/>
                <a:gd name="T97" fmla="*/ 5537 h 5651"/>
                <a:gd name="T98" fmla="*/ 2209 w 5080"/>
                <a:gd name="T99" fmla="*/ 5560 h 5651"/>
                <a:gd name="T100" fmla="*/ 1955 w 5080"/>
                <a:gd name="T101" fmla="*/ 5545 h 5651"/>
                <a:gd name="T102" fmla="*/ 1866 w 5080"/>
                <a:gd name="T103" fmla="*/ 5372 h 5651"/>
                <a:gd name="T104" fmla="*/ 1738 w 5080"/>
                <a:gd name="T105" fmla="*/ 5462 h 5651"/>
                <a:gd name="T106" fmla="*/ 1528 w 5080"/>
                <a:gd name="T107" fmla="*/ 5013 h 5651"/>
                <a:gd name="T108" fmla="*/ 1333 w 5080"/>
                <a:gd name="T109" fmla="*/ 4848 h 5651"/>
                <a:gd name="T110" fmla="*/ 1079 w 5080"/>
                <a:gd name="T111" fmla="*/ 4653 h 5651"/>
                <a:gd name="T112" fmla="*/ 1034 w 5080"/>
                <a:gd name="T113" fmla="*/ 4308 h 5651"/>
                <a:gd name="T114" fmla="*/ 809 w 5080"/>
                <a:gd name="T115" fmla="*/ 4113 h 5651"/>
                <a:gd name="T116" fmla="*/ 711 w 5080"/>
                <a:gd name="T117" fmla="*/ 4323 h 5651"/>
                <a:gd name="T118" fmla="*/ 531 w 5080"/>
                <a:gd name="T119" fmla="*/ 4466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0" h="5651">
                  <a:moveTo>
                    <a:pt x="3184" y="719"/>
                  </a:moveTo>
                  <a:lnTo>
                    <a:pt x="3184" y="719"/>
                  </a:lnTo>
                  <a:cubicBezTo>
                    <a:pt x="3184" y="726"/>
                    <a:pt x="3184" y="734"/>
                    <a:pt x="3184" y="749"/>
                  </a:cubicBezTo>
                  <a:cubicBezTo>
                    <a:pt x="3184" y="786"/>
                    <a:pt x="3184" y="816"/>
                    <a:pt x="3184" y="853"/>
                  </a:cubicBezTo>
                  <a:cubicBezTo>
                    <a:pt x="3221" y="839"/>
                    <a:pt x="3228" y="816"/>
                    <a:pt x="3258" y="794"/>
                  </a:cubicBezTo>
                  <a:cubicBezTo>
                    <a:pt x="3273" y="816"/>
                    <a:pt x="3296" y="823"/>
                    <a:pt x="3296" y="853"/>
                  </a:cubicBezTo>
                  <a:cubicBezTo>
                    <a:pt x="3296" y="883"/>
                    <a:pt x="3258" y="883"/>
                    <a:pt x="3243" y="906"/>
                  </a:cubicBezTo>
                  <a:cubicBezTo>
                    <a:pt x="3236" y="921"/>
                    <a:pt x="3236" y="943"/>
                    <a:pt x="3236" y="966"/>
                  </a:cubicBezTo>
                  <a:cubicBezTo>
                    <a:pt x="3236" y="988"/>
                    <a:pt x="3236" y="1003"/>
                    <a:pt x="3221" y="1018"/>
                  </a:cubicBezTo>
                  <a:cubicBezTo>
                    <a:pt x="3214" y="1026"/>
                    <a:pt x="3198" y="1026"/>
                    <a:pt x="3184" y="1026"/>
                  </a:cubicBezTo>
                  <a:cubicBezTo>
                    <a:pt x="3176" y="1033"/>
                    <a:pt x="3168" y="1041"/>
                    <a:pt x="3161" y="1048"/>
                  </a:cubicBezTo>
                  <a:cubicBezTo>
                    <a:pt x="3161" y="1086"/>
                    <a:pt x="3161" y="1086"/>
                    <a:pt x="3161" y="1086"/>
                  </a:cubicBezTo>
                  <a:cubicBezTo>
                    <a:pt x="3168" y="1086"/>
                    <a:pt x="3176" y="1086"/>
                    <a:pt x="3184" y="1086"/>
                  </a:cubicBezTo>
                  <a:cubicBezTo>
                    <a:pt x="3206" y="1086"/>
                    <a:pt x="3206" y="1071"/>
                    <a:pt x="3221" y="1071"/>
                  </a:cubicBezTo>
                  <a:cubicBezTo>
                    <a:pt x="3258" y="1056"/>
                    <a:pt x="3273" y="1041"/>
                    <a:pt x="3311" y="1033"/>
                  </a:cubicBezTo>
                  <a:cubicBezTo>
                    <a:pt x="3333" y="1026"/>
                    <a:pt x="3356" y="1026"/>
                    <a:pt x="3378" y="1018"/>
                  </a:cubicBezTo>
                  <a:cubicBezTo>
                    <a:pt x="3401" y="1003"/>
                    <a:pt x="3408" y="988"/>
                    <a:pt x="3431" y="973"/>
                  </a:cubicBezTo>
                  <a:cubicBezTo>
                    <a:pt x="3446" y="966"/>
                    <a:pt x="3461" y="966"/>
                    <a:pt x="3468" y="951"/>
                  </a:cubicBezTo>
                  <a:cubicBezTo>
                    <a:pt x="3498" y="921"/>
                    <a:pt x="3498" y="899"/>
                    <a:pt x="3513" y="861"/>
                  </a:cubicBezTo>
                  <a:cubicBezTo>
                    <a:pt x="3528" y="808"/>
                    <a:pt x="3543" y="779"/>
                    <a:pt x="3566" y="726"/>
                  </a:cubicBezTo>
                  <a:cubicBezTo>
                    <a:pt x="3558" y="704"/>
                    <a:pt x="3558" y="704"/>
                    <a:pt x="3558" y="704"/>
                  </a:cubicBezTo>
                  <a:cubicBezTo>
                    <a:pt x="3378" y="704"/>
                    <a:pt x="3378" y="704"/>
                    <a:pt x="3378" y="704"/>
                  </a:cubicBezTo>
                  <a:cubicBezTo>
                    <a:pt x="3378" y="704"/>
                    <a:pt x="3378" y="696"/>
                    <a:pt x="3378" y="689"/>
                  </a:cubicBezTo>
                  <a:cubicBezTo>
                    <a:pt x="3378" y="681"/>
                    <a:pt x="3378" y="674"/>
                    <a:pt x="3386" y="666"/>
                  </a:cubicBezTo>
                  <a:cubicBezTo>
                    <a:pt x="3401" y="629"/>
                    <a:pt x="3423" y="614"/>
                    <a:pt x="3446" y="591"/>
                  </a:cubicBezTo>
                  <a:cubicBezTo>
                    <a:pt x="3468" y="569"/>
                    <a:pt x="3476" y="546"/>
                    <a:pt x="3476" y="516"/>
                  </a:cubicBezTo>
                  <a:cubicBezTo>
                    <a:pt x="3483" y="471"/>
                    <a:pt x="3483" y="449"/>
                    <a:pt x="3491" y="412"/>
                  </a:cubicBezTo>
                  <a:cubicBezTo>
                    <a:pt x="3498" y="390"/>
                    <a:pt x="3506" y="375"/>
                    <a:pt x="3506" y="352"/>
                  </a:cubicBezTo>
                  <a:cubicBezTo>
                    <a:pt x="3506" y="345"/>
                    <a:pt x="3491" y="345"/>
                    <a:pt x="3491" y="345"/>
                  </a:cubicBezTo>
                  <a:cubicBezTo>
                    <a:pt x="3476" y="337"/>
                    <a:pt x="3461" y="337"/>
                    <a:pt x="3453" y="345"/>
                  </a:cubicBezTo>
                  <a:cubicBezTo>
                    <a:pt x="3438" y="345"/>
                    <a:pt x="3431" y="352"/>
                    <a:pt x="3431" y="360"/>
                  </a:cubicBezTo>
                  <a:cubicBezTo>
                    <a:pt x="3423" y="375"/>
                    <a:pt x="3431" y="390"/>
                    <a:pt x="3423" y="397"/>
                  </a:cubicBezTo>
                  <a:cubicBezTo>
                    <a:pt x="3416" y="426"/>
                    <a:pt x="3393" y="441"/>
                    <a:pt x="3363" y="449"/>
                  </a:cubicBezTo>
                  <a:cubicBezTo>
                    <a:pt x="3348" y="449"/>
                    <a:pt x="3341" y="464"/>
                    <a:pt x="3333" y="479"/>
                  </a:cubicBezTo>
                  <a:cubicBezTo>
                    <a:pt x="3303" y="524"/>
                    <a:pt x="3266" y="546"/>
                    <a:pt x="3243" y="599"/>
                  </a:cubicBezTo>
                  <a:cubicBezTo>
                    <a:pt x="3236" y="614"/>
                    <a:pt x="3236" y="629"/>
                    <a:pt x="3228" y="644"/>
                  </a:cubicBezTo>
                  <a:cubicBezTo>
                    <a:pt x="3214" y="674"/>
                    <a:pt x="3184" y="681"/>
                    <a:pt x="3184" y="719"/>
                  </a:cubicBezTo>
                  <a:close/>
                  <a:moveTo>
                    <a:pt x="374" y="4570"/>
                  </a:moveTo>
                  <a:lnTo>
                    <a:pt x="374" y="4570"/>
                  </a:lnTo>
                  <a:lnTo>
                    <a:pt x="374" y="4570"/>
                  </a:lnTo>
                  <a:cubicBezTo>
                    <a:pt x="337" y="4570"/>
                    <a:pt x="299" y="4586"/>
                    <a:pt x="262" y="4578"/>
                  </a:cubicBezTo>
                  <a:cubicBezTo>
                    <a:pt x="239" y="4578"/>
                    <a:pt x="232" y="4563"/>
                    <a:pt x="209" y="4556"/>
                  </a:cubicBezTo>
                  <a:cubicBezTo>
                    <a:pt x="179" y="4540"/>
                    <a:pt x="149" y="4540"/>
                    <a:pt x="112" y="4540"/>
                  </a:cubicBezTo>
                  <a:cubicBezTo>
                    <a:pt x="82" y="4540"/>
                    <a:pt x="67" y="4548"/>
                    <a:pt x="37" y="4548"/>
                  </a:cubicBezTo>
                  <a:cubicBezTo>
                    <a:pt x="37" y="4526"/>
                    <a:pt x="37" y="4526"/>
                    <a:pt x="37" y="4526"/>
                  </a:cubicBezTo>
                  <a:cubicBezTo>
                    <a:pt x="44" y="4503"/>
                    <a:pt x="52" y="4481"/>
                    <a:pt x="52" y="4458"/>
                  </a:cubicBezTo>
                  <a:cubicBezTo>
                    <a:pt x="52" y="4443"/>
                    <a:pt x="37" y="4443"/>
                    <a:pt x="29" y="4428"/>
                  </a:cubicBezTo>
                  <a:cubicBezTo>
                    <a:pt x="22" y="4413"/>
                    <a:pt x="22" y="4406"/>
                    <a:pt x="22" y="4391"/>
                  </a:cubicBezTo>
                  <a:cubicBezTo>
                    <a:pt x="14" y="4368"/>
                    <a:pt x="0" y="4361"/>
                    <a:pt x="0" y="4338"/>
                  </a:cubicBezTo>
                  <a:cubicBezTo>
                    <a:pt x="0" y="4316"/>
                    <a:pt x="7" y="4301"/>
                    <a:pt x="14" y="4278"/>
                  </a:cubicBezTo>
                  <a:lnTo>
                    <a:pt x="14" y="4278"/>
                  </a:lnTo>
                  <a:cubicBezTo>
                    <a:pt x="22" y="4293"/>
                    <a:pt x="22" y="4308"/>
                    <a:pt x="37" y="4323"/>
                  </a:cubicBezTo>
                  <a:cubicBezTo>
                    <a:pt x="60" y="4346"/>
                    <a:pt x="82" y="4338"/>
                    <a:pt x="112" y="4346"/>
                  </a:cubicBezTo>
                  <a:cubicBezTo>
                    <a:pt x="134" y="4353"/>
                    <a:pt x="142" y="4376"/>
                    <a:pt x="164" y="4383"/>
                  </a:cubicBezTo>
                  <a:cubicBezTo>
                    <a:pt x="179" y="4391"/>
                    <a:pt x="187" y="4391"/>
                    <a:pt x="202" y="4398"/>
                  </a:cubicBezTo>
                  <a:cubicBezTo>
                    <a:pt x="209" y="4376"/>
                    <a:pt x="209" y="4353"/>
                    <a:pt x="217" y="4331"/>
                  </a:cubicBezTo>
                  <a:cubicBezTo>
                    <a:pt x="232" y="4331"/>
                    <a:pt x="232" y="4331"/>
                    <a:pt x="232" y="4331"/>
                  </a:cubicBezTo>
                  <a:cubicBezTo>
                    <a:pt x="239" y="4353"/>
                    <a:pt x="247" y="4383"/>
                    <a:pt x="277" y="4383"/>
                  </a:cubicBezTo>
                  <a:cubicBezTo>
                    <a:pt x="284" y="4383"/>
                    <a:pt x="284" y="4376"/>
                    <a:pt x="284" y="4376"/>
                  </a:cubicBezTo>
                  <a:cubicBezTo>
                    <a:pt x="307" y="4368"/>
                    <a:pt x="329" y="4361"/>
                    <a:pt x="337" y="4338"/>
                  </a:cubicBezTo>
                  <a:cubicBezTo>
                    <a:pt x="322" y="4308"/>
                    <a:pt x="322" y="4308"/>
                    <a:pt x="322" y="4308"/>
                  </a:cubicBezTo>
                  <a:lnTo>
                    <a:pt x="329" y="4301"/>
                  </a:lnTo>
                  <a:cubicBezTo>
                    <a:pt x="359" y="4308"/>
                    <a:pt x="367" y="4323"/>
                    <a:pt x="397" y="4323"/>
                  </a:cubicBezTo>
                  <a:cubicBezTo>
                    <a:pt x="404" y="4323"/>
                    <a:pt x="412" y="4308"/>
                    <a:pt x="419" y="4301"/>
                  </a:cubicBezTo>
                  <a:cubicBezTo>
                    <a:pt x="419" y="4301"/>
                    <a:pt x="427" y="4301"/>
                    <a:pt x="427" y="4293"/>
                  </a:cubicBezTo>
                  <a:cubicBezTo>
                    <a:pt x="442" y="4278"/>
                    <a:pt x="442" y="4263"/>
                    <a:pt x="442" y="4241"/>
                  </a:cubicBezTo>
                  <a:cubicBezTo>
                    <a:pt x="449" y="4226"/>
                    <a:pt x="457" y="4218"/>
                    <a:pt x="464" y="4203"/>
                  </a:cubicBezTo>
                  <a:cubicBezTo>
                    <a:pt x="464" y="4211"/>
                    <a:pt x="472" y="4203"/>
                    <a:pt x="479" y="4211"/>
                  </a:cubicBezTo>
                  <a:cubicBezTo>
                    <a:pt x="487" y="4233"/>
                    <a:pt x="479" y="4248"/>
                    <a:pt x="479" y="4271"/>
                  </a:cubicBezTo>
                  <a:cubicBezTo>
                    <a:pt x="487" y="4278"/>
                    <a:pt x="487" y="4286"/>
                    <a:pt x="494" y="4286"/>
                  </a:cubicBezTo>
                  <a:cubicBezTo>
                    <a:pt x="502" y="4271"/>
                    <a:pt x="509" y="4256"/>
                    <a:pt x="517" y="4233"/>
                  </a:cubicBezTo>
                  <a:cubicBezTo>
                    <a:pt x="524" y="4218"/>
                    <a:pt x="539" y="4218"/>
                    <a:pt x="554" y="4211"/>
                  </a:cubicBezTo>
                  <a:cubicBezTo>
                    <a:pt x="584" y="4196"/>
                    <a:pt x="614" y="4188"/>
                    <a:pt x="614" y="4158"/>
                  </a:cubicBezTo>
                  <a:cubicBezTo>
                    <a:pt x="614" y="4121"/>
                    <a:pt x="599" y="4098"/>
                    <a:pt x="599" y="4068"/>
                  </a:cubicBezTo>
                  <a:cubicBezTo>
                    <a:pt x="599" y="4061"/>
                    <a:pt x="607" y="4061"/>
                    <a:pt x="614" y="4061"/>
                  </a:cubicBezTo>
                  <a:cubicBezTo>
                    <a:pt x="621" y="4046"/>
                    <a:pt x="637" y="4046"/>
                    <a:pt x="651" y="4046"/>
                  </a:cubicBezTo>
                  <a:cubicBezTo>
                    <a:pt x="651" y="4046"/>
                    <a:pt x="659" y="4046"/>
                    <a:pt x="659" y="4053"/>
                  </a:cubicBezTo>
                  <a:cubicBezTo>
                    <a:pt x="659" y="4061"/>
                    <a:pt x="651" y="4068"/>
                    <a:pt x="651" y="4083"/>
                  </a:cubicBezTo>
                  <a:cubicBezTo>
                    <a:pt x="651" y="4098"/>
                    <a:pt x="667" y="4113"/>
                    <a:pt x="667" y="4128"/>
                  </a:cubicBezTo>
                  <a:cubicBezTo>
                    <a:pt x="674" y="4143"/>
                    <a:pt x="681" y="4158"/>
                    <a:pt x="689" y="4166"/>
                  </a:cubicBezTo>
                  <a:cubicBezTo>
                    <a:pt x="726" y="4128"/>
                    <a:pt x="741" y="4098"/>
                    <a:pt x="741" y="4046"/>
                  </a:cubicBezTo>
                  <a:cubicBezTo>
                    <a:pt x="741" y="4031"/>
                    <a:pt x="734" y="4023"/>
                    <a:pt x="726" y="4016"/>
                  </a:cubicBezTo>
                  <a:cubicBezTo>
                    <a:pt x="719" y="3993"/>
                    <a:pt x="719" y="3978"/>
                    <a:pt x="711" y="3948"/>
                  </a:cubicBezTo>
                  <a:cubicBezTo>
                    <a:pt x="704" y="3934"/>
                    <a:pt x="704" y="3918"/>
                    <a:pt x="696" y="3904"/>
                  </a:cubicBezTo>
                  <a:cubicBezTo>
                    <a:pt x="689" y="3888"/>
                    <a:pt x="689" y="3874"/>
                    <a:pt x="681" y="3866"/>
                  </a:cubicBezTo>
                  <a:cubicBezTo>
                    <a:pt x="674" y="3851"/>
                    <a:pt x="667" y="3851"/>
                    <a:pt x="659" y="3844"/>
                  </a:cubicBezTo>
                  <a:cubicBezTo>
                    <a:pt x="637" y="3814"/>
                    <a:pt x="629" y="3798"/>
                    <a:pt x="621" y="3761"/>
                  </a:cubicBezTo>
                  <a:cubicBezTo>
                    <a:pt x="607" y="3739"/>
                    <a:pt x="591" y="3724"/>
                    <a:pt x="591" y="3694"/>
                  </a:cubicBezTo>
                  <a:cubicBezTo>
                    <a:pt x="591" y="3671"/>
                    <a:pt x="621" y="3671"/>
                    <a:pt x="637" y="3656"/>
                  </a:cubicBezTo>
                  <a:cubicBezTo>
                    <a:pt x="651" y="3641"/>
                    <a:pt x="651" y="3626"/>
                    <a:pt x="659" y="3604"/>
                  </a:cubicBezTo>
                  <a:cubicBezTo>
                    <a:pt x="674" y="3574"/>
                    <a:pt x="674" y="3551"/>
                    <a:pt x="696" y="3514"/>
                  </a:cubicBezTo>
                  <a:cubicBezTo>
                    <a:pt x="704" y="3491"/>
                    <a:pt x="719" y="3476"/>
                    <a:pt x="734" y="3454"/>
                  </a:cubicBezTo>
                  <a:cubicBezTo>
                    <a:pt x="741" y="3439"/>
                    <a:pt x="741" y="3431"/>
                    <a:pt x="741" y="3416"/>
                  </a:cubicBezTo>
                  <a:cubicBezTo>
                    <a:pt x="749" y="3387"/>
                    <a:pt x="756" y="3371"/>
                    <a:pt x="764" y="3341"/>
                  </a:cubicBezTo>
                  <a:cubicBezTo>
                    <a:pt x="794" y="3334"/>
                    <a:pt x="809" y="3327"/>
                    <a:pt x="831" y="3311"/>
                  </a:cubicBezTo>
                  <a:cubicBezTo>
                    <a:pt x="861" y="3289"/>
                    <a:pt x="869" y="3281"/>
                    <a:pt x="891" y="3259"/>
                  </a:cubicBezTo>
                  <a:cubicBezTo>
                    <a:pt x="906" y="3244"/>
                    <a:pt x="921" y="3244"/>
                    <a:pt x="929" y="3229"/>
                  </a:cubicBezTo>
                  <a:cubicBezTo>
                    <a:pt x="944" y="3207"/>
                    <a:pt x="951" y="3192"/>
                    <a:pt x="966" y="3177"/>
                  </a:cubicBezTo>
                  <a:cubicBezTo>
                    <a:pt x="981" y="3169"/>
                    <a:pt x="996" y="3162"/>
                    <a:pt x="1019" y="3154"/>
                  </a:cubicBezTo>
                  <a:cubicBezTo>
                    <a:pt x="1041" y="3147"/>
                    <a:pt x="1056" y="3132"/>
                    <a:pt x="1079" y="3109"/>
                  </a:cubicBezTo>
                  <a:cubicBezTo>
                    <a:pt x="1086" y="3102"/>
                    <a:pt x="1101" y="3094"/>
                    <a:pt x="1116" y="3087"/>
                  </a:cubicBezTo>
                  <a:cubicBezTo>
                    <a:pt x="1131" y="3064"/>
                    <a:pt x="1139" y="3057"/>
                    <a:pt x="1154" y="3034"/>
                  </a:cubicBezTo>
                  <a:cubicBezTo>
                    <a:pt x="1169" y="3012"/>
                    <a:pt x="1176" y="2997"/>
                    <a:pt x="1191" y="2982"/>
                  </a:cubicBezTo>
                  <a:cubicBezTo>
                    <a:pt x="1199" y="2974"/>
                    <a:pt x="1206" y="2974"/>
                    <a:pt x="1206" y="2974"/>
                  </a:cubicBezTo>
                  <a:cubicBezTo>
                    <a:pt x="1214" y="2952"/>
                    <a:pt x="1221" y="2937"/>
                    <a:pt x="1236" y="2922"/>
                  </a:cubicBezTo>
                  <a:cubicBezTo>
                    <a:pt x="1273" y="2862"/>
                    <a:pt x="1289" y="2824"/>
                    <a:pt x="1326" y="2757"/>
                  </a:cubicBezTo>
                  <a:cubicBezTo>
                    <a:pt x="1349" y="2712"/>
                    <a:pt x="1379" y="2682"/>
                    <a:pt x="1401" y="2637"/>
                  </a:cubicBezTo>
                  <a:cubicBezTo>
                    <a:pt x="1416" y="2615"/>
                    <a:pt x="1423" y="2592"/>
                    <a:pt x="1438" y="2570"/>
                  </a:cubicBezTo>
                  <a:cubicBezTo>
                    <a:pt x="1446" y="2555"/>
                    <a:pt x="1453" y="2547"/>
                    <a:pt x="1468" y="2532"/>
                  </a:cubicBezTo>
                  <a:cubicBezTo>
                    <a:pt x="1476" y="2510"/>
                    <a:pt x="1483" y="2495"/>
                    <a:pt x="1491" y="2465"/>
                  </a:cubicBezTo>
                  <a:cubicBezTo>
                    <a:pt x="1506" y="2435"/>
                    <a:pt x="1513" y="2412"/>
                    <a:pt x="1513" y="2375"/>
                  </a:cubicBezTo>
                  <a:cubicBezTo>
                    <a:pt x="1513" y="2322"/>
                    <a:pt x="1513" y="2292"/>
                    <a:pt x="1513" y="2240"/>
                  </a:cubicBezTo>
                  <a:cubicBezTo>
                    <a:pt x="1513" y="2225"/>
                    <a:pt x="1506" y="2217"/>
                    <a:pt x="1506" y="2202"/>
                  </a:cubicBezTo>
                  <a:cubicBezTo>
                    <a:pt x="1491" y="2142"/>
                    <a:pt x="1476" y="2105"/>
                    <a:pt x="1461" y="2038"/>
                  </a:cubicBezTo>
                  <a:cubicBezTo>
                    <a:pt x="1446" y="2045"/>
                    <a:pt x="1438" y="2045"/>
                    <a:pt x="1423" y="2052"/>
                  </a:cubicBezTo>
                  <a:cubicBezTo>
                    <a:pt x="1408" y="2045"/>
                    <a:pt x="1408" y="2045"/>
                    <a:pt x="1408" y="2045"/>
                  </a:cubicBezTo>
                  <a:cubicBezTo>
                    <a:pt x="1408" y="2038"/>
                    <a:pt x="1408" y="2030"/>
                    <a:pt x="1408" y="2015"/>
                  </a:cubicBezTo>
                  <a:cubicBezTo>
                    <a:pt x="1408" y="1985"/>
                    <a:pt x="1408" y="1963"/>
                    <a:pt x="1423" y="1933"/>
                  </a:cubicBezTo>
                  <a:cubicBezTo>
                    <a:pt x="1423" y="1925"/>
                    <a:pt x="1423" y="1925"/>
                    <a:pt x="1423" y="1918"/>
                  </a:cubicBezTo>
                  <a:cubicBezTo>
                    <a:pt x="1431" y="1910"/>
                    <a:pt x="1438" y="1903"/>
                    <a:pt x="1446" y="1895"/>
                  </a:cubicBezTo>
                  <a:cubicBezTo>
                    <a:pt x="1453" y="1888"/>
                    <a:pt x="1461" y="1873"/>
                    <a:pt x="1461" y="1858"/>
                  </a:cubicBezTo>
                  <a:cubicBezTo>
                    <a:pt x="1468" y="1835"/>
                    <a:pt x="1476" y="1828"/>
                    <a:pt x="1476" y="1805"/>
                  </a:cubicBezTo>
                  <a:cubicBezTo>
                    <a:pt x="1476" y="1738"/>
                    <a:pt x="1476" y="1738"/>
                    <a:pt x="1476" y="1738"/>
                  </a:cubicBezTo>
                  <a:cubicBezTo>
                    <a:pt x="1476" y="1723"/>
                    <a:pt x="1498" y="1723"/>
                    <a:pt x="1506" y="1715"/>
                  </a:cubicBezTo>
                  <a:cubicBezTo>
                    <a:pt x="1521" y="1708"/>
                    <a:pt x="1536" y="1700"/>
                    <a:pt x="1543" y="1700"/>
                  </a:cubicBezTo>
                  <a:cubicBezTo>
                    <a:pt x="1573" y="1685"/>
                    <a:pt x="1588" y="1663"/>
                    <a:pt x="1618" y="1663"/>
                  </a:cubicBezTo>
                  <a:cubicBezTo>
                    <a:pt x="1641" y="1663"/>
                    <a:pt x="1648" y="1693"/>
                    <a:pt x="1678" y="1693"/>
                  </a:cubicBezTo>
                  <a:cubicBezTo>
                    <a:pt x="1693" y="1693"/>
                    <a:pt x="1701" y="1678"/>
                    <a:pt x="1708" y="1678"/>
                  </a:cubicBezTo>
                  <a:cubicBezTo>
                    <a:pt x="1723" y="1663"/>
                    <a:pt x="1731" y="1655"/>
                    <a:pt x="1746" y="1648"/>
                  </a:cubicBezTo>
                  <a:cubicBezTo>
                    <a:pt x="1761" y="1633"/>
                    <a:pt x="1776" y="1625"/>
                    <a:pt x="1791" y="1618"/>
                  </a:cubicBezTo>
                  <a:cubicBezTo>
                    <a:pt x="1836" y="1595"/>
                    <a:pt x="1858" y="1573"/>
                    <a:pt x="1896" y="1550"/>
                  </a:cubicBezTo>
                  <a:cubicBezTo>
                    <a:pt x="1926" y="1528"/>
                    <a:pt x="1948" y="1513"/>
                    <a:pt x="1985" y="1505"/>
                  </a:cubicBezTo>
                  <a:cubicBezTo>
                    <a:pt x="2000" y="1505"/>
                    <a:pt x="2008" y="1505"/>
                    <a:pt x="2023" y="1505"/>
                  </a:cubicBezTo>
                  <a:cubicBezTo>
                    <a:pt x="2059" y="1498"/>
                    <a:pt x="2074" y="1490"/>
                    <a:pt x="2112" y="1490"/>
                  </a:cubicBezTo>
                  <a:cubicBezTo>
                    <a:pt x="2127" y="1490"/>
                    <a:pt x="2142" y="1505"/>
                    <a:pt x="2149" y="1520"/>
                  </a:cubicBezTo>
                  <a:cubicBezTo>
                    <a:pt x="2157" y="1528"/>
                    <a:pt x="2149" y="1535"/>
                    <a:pt x="2157" y="1543"/>
                  </a:cubicBezTo>
                  <a:cubicBezTo>
                    <a:pt x="2157" y="1565"/>
                    <a:pt x="2172" y="1573"/>
                    <a:pt x="2172" y="1588"/>
                  </a:cubicBezTo>
                  <a:cubicBezTo>
                    <a:pt x="2172" y="1603"/>
                    <a:pt x="2164" y="1610"/>
                    <a:pt x="2149" y="1618"/>
                  </a:cubicBezTo>
                  <a:cubicBezTo>
                    <a:pt x="2127" y="1618"/>
                    <a:pt x="2112" y="1610"/>
                    <a:pt x="2089" y="1618"/>
                  </a:cubicBezTo>
                  <a:cubicBezTo>
                    <a:pt x="2074" y="1625"/>
                    <a:pt x="2074" y="1640"/>
                    <a:pt x="2067" y="1655"/>
                  </a:cubicBezTo>
                  <a:cubicBezTo>
                    <a:pt x="2059" y="1670"/>
                    <a:pt x="2052" y="1678"/>
                    <a:pt x="2052" y="1700"/>
                  </a:cubicBezTo>
                  <a:cubicBezTo>
                    <a:pt x="2052" y="1708"/>
                    <a:pt x="2052" y="1708"/>
                    <a:pt x="2059" y="1715"/>
                  </a:cubicBezTo>
                  <a:cubicBezTo>
                    <a:pt x="2059" y="1738"/>
                    <a:pt x="2059" y="1745"/>
                    <a:pt x="2059" y="1768"/>
                  </a:cubicBezTo>
                  <a:cubicBezTo>
                    <a:pt x="2067" y="1768"/>
                    <a:pt x="2067" y="1775"/>
                    <a:pt x="2067" y="1775"/>
                  </a:cubicBezTo>
                  <a:cubicBezTo>
                    <a:pt x="2067" y="1790"/>
                    <a:pt x="2052" y="1805"/>
                    <a:pt x="2044" y="1805"/>
                  </a:cubicBezTo>
                  <a:cubicBezTo>
                    <a:pt x="2023" y="1813"/>
                    <a:pt x="2008" y="1813"/>
                    <a:pt x="1993" y="1813"/>
                  </a:cubicBezTo>
                  <a:cubicBezTo>
                    <a:pt x="1970" y="1820"/>
                    <a:pt x="1963" y="1828"/>
                    <a:pt x="1940" y="1835"/>
                  </a:cubicBezTo>
                  <a:cubicBezTo>
                    <a:pt x="1926" y="1843"/>
                    <a:pt x="1910" y="1850"/>
                    <a:pt x="1903" y="1865"/>
                  </a:cubicBezTo>
                  <a:cubicBezTo>
                    <a:pt x="1888" y="1895"/>
                    <a:pt x="1888" y="1933"/>
                    <a:pt x="1850" y="1955"/>
                  </a:cubicBezTo>
                  <a:cubicBezTo>
                    <a:pt x="1828" y="1970"/>
                    <a:pt x="1806" y="1978"/>
                    <a:pt x="1776" y="1978"/>
                  </a:cubicBezTo>
                  <a:cubicBezTo>
                    <a:pt x="1738" y="1978"/>
                    <a:pt x="1738" y="1910"/>
                    <a:pt x="1701" y="1910"/>
                  </a:cubicBezTo>
                  <a:cubicBezTo>
                    <a:pt x="1693" y="1910"/>
                    <a:pt x="1693" y="1925"/>
                    <a:pt x="1686" y="1940"/>
                  </a:cubicBezTo>
                  <a:cubicBezTo>
                    <a:pt x="1678" y="1955"/>
                    <a:pt x="1678" y="1963"/>
                    <a:pt x="1663" y="1970"/>
                  </a:cubicBezTo>
                  <a:cubicBezTo>
                    <a:pt x="1648" y="1985"/>
                    <a:pt x="1633" y="1985"/>
                    <a:pt x="1626" y="2000"/>
                  </a:cubicBezTo>
                  <a:cubicBezTo>
                    <a:pt x="1618" y="2000"/>
                    <a:pt x="1618" y="2008"/>
                    <a:pt x="1618" y="2015"/>
                  </a:cubicBezTo>
                  <a:cubicBezTo>
                    <a:pt x="1641" y="2030"/>
                    <a:pt x="1656" y="2045"/>
                    <a:pt x="1671" y="2068"/>
                  </a:cubicBezTo>
                  <a:cubicBezTo>
                    <a:pt x="1701" y="2052"/>
                    <a:pt x="1716" y="2023"/>
                    <a:pt x="1753" y="2023"/>
                  </a:cubicBezTo>
                  <a:cubicBezTo>
                    <a:pt x="1761" y="2023"/>
                    <a:pt x="1761" y="2038"/>
                    <a:pt x="1768" y="2038"/>
                  </a:cubicBezTo>
                  <a:cubicBezTo>
                    <a:pt x="1791" y="2038"/>
                    <a:pt x="1798" y="2030"/>
                    <a:pt x="1820" y="2023"/>
                  </a:cubicBezTo>
                  <a:cubicBezTo>
                    <a:pt x="1828" y="2038"/>
                    <a:pt x="1828" y="2038"/>
                    <a:pt x="1828" y="2038"/>
                  </a:cubicBezTo>
                  <a:cubicBezTo>
                    <a:pt x="1806" y="2068"/>
                    <a:pt x="1783" y="2075"/>
                    <a:pt x="1746" y="2090"/>
                  </a:cubicBezTo>
                  <a:cubicBezTo>
                    <a:pt x="1723" y="2098"/>
                    <a:pt x="1716" y="2105"/>
                    <a:pt x="1693" y="2098"/>
                  </a:cubicBezTo>
                  <a:cubicBezTo>
                    <a:pt x="1686" y="2112"/>
                    <a:pt x="1686" y="2112"/>
                    <a:pt x="1686" y="2112"/>
                  </a:cubicBezTo>
                  <a:cubicBezTo>
                    <a:pt x="1708" y="2135"/>
                    <a:pt x="1716" y="2158"/>
                    <a:pt x="1746" y="2172"/>
                  </a:cubicBezTo>
                  <a:cubicBezTo>
                    <a:pt x="1820" y="2090"/>
                    <a:pt x="1820" y="2090"/>
                    <a:pt x="1820" y="2090"/>
                  </a:cubicBezTo>
                  <a:cubicBezTo>
                    <a:pt x="1850" y="2165"/>
                    <a:pt x="1850" y="2165"/>
                    <a:pt x="1850" y="2165"/>
                  </a:cubicBezTo>
                  <a:cubicBezTo>
                    <a:pt x="1768" y="2442"/>
                    <a:pt x="1768" y="2442"/>
                    <a:pt x="1768" y="2442"/>
                  </a:cubicBezTo>
                  <a:cubicBezTo>
                    <a:pt x="1768" y="2472"/>
                    <a:pt x="1791" y="2487"/>
                    <a:pt x="1813" y="2510"/>
                  </a:cubicBezTo>
                  <a:cubicBezTo>
                    <a:pt x="1843" y="2540"/>
                    <a:pt x="1873" y="2555"/>
                    <a:pt x="1918" y="2570"/>
                  </a:cubicBezTo>
                  <a:cubicBezTo>
                    <a:pt x="1963" y="2592"/>
                    <a:pt x="2000" y="2585"/>
                    <a:pt x="2052" y="2592"/>
                  </a:cubicBezTo>
                  <a:cubicBezTo>
                    <a:pt x="2059" y="2592"/>
                    <a:pt x="2067" y="2599"/>
                    <a:pt x="2082" y="2599"/>
                  </a:cubicBezTo>
                  <a:cubicBezTo>
                    <a:pt x="2119" y="2599"/>
                    <a:pt x="2134" y="2585"/>
                    <a:pt x="2164" y="2562"/>
                  </a:cubicBezTo>
                  <a:cubicBezTo>
                    <a:pt x="2194" y="2540"/>
                    <a:pt x="2217" y="2525"/>
                    <a:pt x="2232" y="2487"/>
                  </a:cubicBezTo>
                  <a:cubicBezTo>
                    <a:pt x="2247" y="2427"/>
                    <a:pt x="2239" y="2367"/>
                    <a:pt x="2299" y="2345"/>
                  </a:cubicBezTo>
                  <a:cubicBezTo>
                    <a:pt x="2359" y="2315"/>
                    <a:pt x="2389" y="2300"/>
                    <a:pt x="2449" y="2270"/>
                  </a:cubicBezTo>
                  <a:cubicBezTo>
                    <a:pt x="2464" y="2270"/>
                    <a:pt x="2479" y="2262"/>
                    <a:pt x="2494" y="2255"/>
                  </a:cubicBezTo>
                  <a:cubicBezTo>
                    <a:pt x="2539" y="2240"/>
                    <a:pt x="2569" y="2240"/>
                    <a:pt x="2614" y="2225"/>
                  </a:cubicBezTo>
                  <a:cubicBezTo>
                    <a:pt x="2659" y="2195"/>
                    <a:pt x="2704" y="2195"/>
                    <a:pt x="2756" y="2172"/>
                  </a:cubicBezTo>
                  <a:cubicBezTo>
                    <a:pt x="2786" y="2158"/>
                    <a:pt x="2801" y="2150"/>
                    <a:pt x="2831" y="2128"/>
                  </a:cubicBezTo>
                  <a:cubicBezTo>
                    <a:pt x="2869" y="2098"/>
                    <a:pt x="2891" y="2090"/>
                    <a:pt x="2929" y="2060"/>
                  </a:cubicBezTo>
                  <a:cubicBezTo>
                    <a:pt x="2966" y="2038"/>
                    <a:pt x="2981" y="2008"/>
                    <a:pt x="3026" y="2008"/>
                  </a:cubicBezTo>
                  <a:cubicBezTo>
                    <a:pt x="3041" y="2008"/>
                    <a:pt x="3049" y="2015"/>
                    <a:pt x="3064" y="2015"/>
                  </a:cubicBezTo>
                  <a:cubicBezTo>
                    <a:pt x="3078" y="2015"/>
                    <a:pt x="3086" y="2008"/>
                    <a:pt x="3101" y="2000"/>
                  </a:cubicBezTo>
                  <a:cubicBezTo>
                    <a:pt x="3116" y="2000"/>
                    <a:pt x="3124" y="2000"/>
                    <a:pt x="3138" y="2000"/>
                  </a:cubicBezTo>
                  <a:cubicBezTo>
                    <a:pt x="3191" y="1978"/>
                    <a:pt x="3214" y="1955"/>
                    <a:pt x="3251" y="1918"/>
                  </a:cubicBezTo>
                  <a:cubicBezTo>
                    <a:pt x="3273" y="1903"/>
                    <a:pt x="3296" y="1895"/>
                    <a:pt x="3318" y="1873"/>
                  </a:cubicBezTo>
                  <a:cubicBezTo>
                    <a:pt x="3341" y="1850"/>
                    <a:pt x="3363" y="1843"/>
                    <a:pt x="3393" y="1828"/>
                  </a:cubicBezTo>
                  <a:cubicBezTo>
                    <a:pt x="3423" y="1813"/>
                    <a:pt x="3438" y="1790"/>
                    <a:pt x="3461" y="1768"/>
                  </a:cubicBezTo>
                  <a:cubicBezTo>
                    <a:pt x="3468" y="1760"/>
                    <a:pt x="3476" y="1760"/>
                    <a:pt x="3491" y="1753"/>
                  </a:cubicBezTo>
                  <a:cubicBezTo>
                    <a:pt x="3521" y="1723"/>
                    <a:pt x="3528" y="1708"/>
                    <a:pt x="3551" y="1678"/>
                  </a:cubicBezTo>
                  <a:cubicBezTo>
                    <a:pt x="3573" y="1648"/>
                    <a:pt x="3588" y="1640"/>
                    <a:pt x="3603" y="1618"/>
                  </a:cubicBezTo>
                  <a:cubicBezTo>
                    <a:pt x="3626" y="1580"/>
                    <a:pt x="3633" y="1550"/>
                    <a:pt x="3648" y="1513"/>
                  </a:cubicBezTo>
                  <a:cubicBezTo>
                    <a:pt x="3671" y="1476"/>
                    <a:pt x="3701" y="1468"/>
                    <a:pt x="3723" y="1430"/>
                  </a:cubicBezTo>
                  <a:cubicBezTo>
                    <a:pt x="3746" y="1400"/>
                    <a:pt x="3761" y="1386"/>
                    <a:pt x="3776" y="1348"/>
                  </a:cubicBezTo>
                  <a:cubicBezTo>
                    <a:pt x="3776" y="1333"/>
                    <a:pt x="3776" y="1326"/>
                    <a:pt x="3776" y="1311"/>
                  </a:cubicBezTo>
                  <a:cubicBezTo>
                    <a:pt x="3798" y="1251"/>
                    <a:pt x="3806" y="1221"/>
                    <a:pt x="3820" y="1161"/>
                  </a:cubicBezTo>
                  <a:cubicBezTo>
                    <a:pt x="3828" y="1131"/>
                    <a:pt x="3828" y="1108"/>
                    <a:pt x="3858" y="1086"/>
                  </a:cubicBezTo>
                  <a:cubicBezTo>
                    <a:pt x="3873" y="1078"/>
                    <a:pt x="3888" y="1071"/>
                    <a:pt x="3910" y="1056"/>
                  </a:cubicBezTo>
                  <a:cubicBezTo>
                    <a:pt x="3933" y="1048"/>
                    <a:pt x="3940" y="1041"/>
                    <a:pt x="3963" y="1026"/>
                  </a:cubicBezTo>
                  <a:cubicBezTo>
                    <a:pt x="3993" y="1003"/>
                    <a:pt x="4000" y="981"/>
                    <a:pt x="4030" y="958"/>
                  </a:cubicBezTo>
                  <a:cubicBezTo>
                    <a:pt x="4053" y="951"/>
                    <a:pt x="4060" y="943"/>
                    <a:pt x="4083" y="936"/>
                  </a:cubicBezTo>
                  <a:cubicBezTo>
                    <a:pt x="4165" y="899"/>
                    <a:pt x="4225" y="899"/>
                    <a:pt x="4300" y="846"/>
                  </a:cubicBezTo>
                  <a:cubicBezTo>
                    <a:pt x="4330" y="831"/>
                    <a:pt x="4345" y="808"/>
                    <a:pt x="4367" y="786"/>
                  </a:cubicBezTo>
                  <a:cubicBezTo>
                    <a:pt x="4413" y="756"/>
                    <a:pt x="4443" y="741"/>
                    <a:pt x="4465" y="696"/>
                  </a:cubicBezTo>
                  <a:cubicBezTo>
                    <a:pt x="4480" y="666"/>
                    <a:pt x="4487" y="651"/>
                    <a:pt x="4502" y="621"/>
                  </a:cubicBezTo>
                  <a:cubicBezTo>
                    <a:pt x="4510" y="606"/>
                    <a:pt x="4510" y="599"/>
                    <a:pt x="4517" y="584"/>
                  </a:cubicBezTo>
                  <a:cubicBezTo>
                    <a:pt x="4532" y="561"/>
                    <a:pt x="4540" y="554"/>
                    <a:pt x="4540" y="531"/>
                  </a:cubicBezTo>
                  <a:cubicBezTo>
                    <a:pt x="4547" y="494"/>
                    <a:pt x="4547" y="471"/>
                    <a:pt x="4547" y="434"/>
                  </a:cubicBezTo>
                  <a:cubicBezTo>
                    <a:pt x="4555" y="405"/>
                    <a:pt x="4562" y="390"/>
                    <a:pt x="4562" y="360"/>
                  </a:cubicBezTo>
                  <a:cubicBezTo>
                    <a:pt x="4562" y="277"/>
                    <a:pt x="4562" y="277"/>
                    <a:pt x="4562" y="277"/>
                  </a:cubicBezTo>
                  <a:cubicBezTo>
                    <a:pt x="4562" y="225"/>
                    <a:pt x="4585" y="202"/>
                    <a:pt x="4607" y="150"/>
                  </a:cubicBezTo>
                  <a:cubicBezTo>
                    <a:pt x="4637" y="105"/>
                    <a:pt x="4630" y="68"/>
                    <a:pt x="4660" y="15"/>
                  </a:cubicBezTo>
                  <a:cubicBezTo>
                    <a:pt x="4660" y="8"/>
                    <a:pt x="4667" y="8"/>
                    <a:pt x="4667" y="0"/>
                  </a:cubicBezTo>
                  <a:lnTo>
                    <a:pt x="4667" y="0"/>
                  </a:lnTo>
                  <a:cubicBezTo>
                    <a:pt x="4675" y="8"/>
                    <a:pt x="4682" y="30"/>
                    <a:pt x="4697" y="38"/>
                  </a:cubicBezTo>
                  <a:cubicBezTo>
                    <a:pt x="4705" y="38"/>
                    <a:pt x="4720" y="38"/>
                    <a:pt x="4727" y="38"/>
                  </a:cubicBezTo>
                  <a:cubicBezTo>
                    <a:pt x="4742" y="45"/>
                    <a:pt x="4757" y="60"/>
                    <a:pt x="4772" y="68"/>
                  </a:cubicBezTo>
                  <a:cubicBezTo>
                    <a:pt x="4795" y="75"/>
                    <a:pt x="4810" y="75"/>
                    <a:pt x="4825" y="83"/>
                  </a:cubicBezTo>
                  <a:cubicBezTo>
                    <a:pt x="4840" y="83"/>
                    <a:pt x="4855" y="83"/>
                    <a:pt x="4862" y="98"/>
                  </a:cubicBezTo>
                  <a:cubicBezTo>
                    <a:pt x="4870" y="105"/>
                    <a:pt x="4862" y="113"/>
                    <a:pt x="4862" y="120"/>
                  </a:cubicBezTo>
                  <a:cubicBezTo>
                    <a:pt x="4870" y="158"/>
                    <a:pt x="4877" y="172"/>
                    <a:pt x="4877" y="210"/>
                  </a:cubicBezTo>
                  <a:cubicBezTo>
                    <a:pt x="4877" y="218"/>
                    <a:pt x="4870" y="218"/>
                    <a:pt x="4870" y="225"/>
                  </a:cubicBezTo>
                  <a:cubicBezTo>
                    <a:pt x="4870" y="240"/>
                    <a:pt x="4877" y="248"/>
                    <a:pt x="4885" y="255"/>
                  </a:cubicBezTo>
                  <a:cubicBezTo>
                    <a:pt x="4892" y="270"/>
                    <a:pt x="4892" y="277"/>
                    <a:pt x="4892" y="292"/>
                  </a:cubicBezTo>
                  <a:cubicBezTo>
                    <a:pt x="4915" y="292"/>
                    <a:pt x="4930" y="300"/>
                    <a:pt x="4952" y="300"/>
                  </a:cubicBezTo>
                  <a:cubicBezTo>
                    <a:pt x="4975" y="307"/>
                    <a:pt x="4990" y="300"/>
                    <a:pt x="5005" y="307"/>
                  </a:cubicBezTo>
                  <a:cubicBezTo>
                    <a:pt x="5027" y="315"/>
                    <a:pt x="5027" y="337"/>
                    <a:pt x="5042" y="352"/>
                  </a:cubicBezTo>
                  <a:cubicBezTo>
                    <a:pt x="5057" y="375"/>
                    <a:pt x="5079" y="390"/>
                    <a:pt x="5079" y="419"/>
                  </a:cubicBezTo>
                  <a:cubicBezTo>
                    <a:pt x="5079" y="426"/>
                    <a:pt x="5072" y="426"/>
                    <a:pt x="5065" y="426"/>
                  </a:cubicBezTo>
                  <a:cubicBezTo>
                    <a:pt x="5065" y="434"/>
                    <a:pt x="5065" y="434"/>
                    <a:pt x="5057" y="441"/>
                  </a:cubicBezTo>
                  <a:cubicBezTo>
                    <a:pt x="5050" y="471"/>
                    <a:pt x="5027" y="486"/>
                    <a:pt x="4997" y="494"/>
                  </a:cubicBezTo>
                  <a:cubicBezTo>
                    <a:pt x="4967" y="509"/>
                    <a:pt x="4952" y="531"/>
                    <a:pt x="4922" y="531"/>
                  </a:cubicBezTo>
                  <a:cubicBezTo>
                    <a:pt x="4892" y="531"/>
                    <a:pt x="4877" y="524"/>
                    <a:pt x="4855" y="524"/>
                  </a:cubicBezTo>
                  <a:cubicBezTo>
                    <a:pt x="4825" y="689"/>
                    <a:pt x="4825" y="689"/>
                    <a:pt x="4825" y="689"/>
                  </a:cubicBezTo>
                  <a:cubicBezTo>
                    <a:pt x="4840" y="696"/>
                    <a:pt x="4847" y="696"/>
                    <a:pt x="4847" y="704"/>
                  </a:cubicBezTo>
                  <a:cubicBezTo>
                    <a:pt x="4847" y="719"/>
                    <a:pt x="4840" y="726"/>
                    <a:pt x="4840" y="734"/>
                  </a:cubicBezTo>
                  <a:cubicBezTo>
                    <a:pt x="4832" y="741"/>
                    <a:pt x="4832" y="749"/>
                    <a:pt x="4825" y="756"/>
                  </a:cubicBezTo>
                  <a:cubicBezTo>
                    <a:pt x="4825" y="764"/>
                    <a:pt x="4810" y="764"/>
                    <a:pt x="4810" y="779"/>
                  </a:cubicBezTo>
                  <a:cubicBezTo>
                    <a:pt x="4795" y="794"/>
                    <a:pt x="4802" y="808"/>
                    <a:pt x="4795" y="823"/>
                  </a:cubicBezTo>
                  <a:cubicBezTo>
                    <a:pt x="4780" y="869"/>
                    <a:pt x="4780" y="899"/>
                    <a:pt x="4780" y="951"/>
                  </a:cubicBezTo>
                  <a:cubicBezTo>
                    <a:pt x="4780" y="966"/>
                    <a:pt x="4780" y="981"/>
                    <a:pt x="4795" y="988"/>
                  </a:cubicBezTo>
                  <a:cubicBezTo>
                    <a:pt x="4802" y="996"/>
                    <a:pt x="4810" y="996"/>
                    <a:pt x="4817" y="1003"/>
                  </a:cubicBezTo>
                  <a:cubicBezTo>
                    <a:pt x="4825" y="1011"/>
                    <a:pt x="4832" y="1018"/>
                    <a:pt x="4840" y="1026"/>
                  </a:cubicBezTo>
                  <a:cubicBezTo>
                    <a:pt x="4855" y="1026"/>
                    <a:pt x="4870" y="1018"/>
                    <a:pt x="4877" y="1026"/>
                  </a:cubicBezTo>
                  <a:cubicBezTo>
                    <a:pt x="4885" y="1033"/>
                    <a:pt x="4885" y="1041"/>
                    <a:pt x="4885" y="1048"/>
                  </a:cubicBezTo>
                  <a:cubicBezTo>
                    <a:pt x="4892" y="1063"/>
                    <a:pt x="4900" y="1063"/>
                    <a:pt x="4907" y="1071"/>
                  </a:cubicBezTo>
                  <a:lnTo>
                    <a:pt x="4907" y="1071"/>
                  </a:lnTo>
                  <a:cubicBezTo>
                    <a:pt x="4892" y="1093"/>
                    <a:pt x="4885" y="1108"/>
                    <a:pt x="4862" y="1131"/>
                  </a:cubicBezTo>
                  <a:cubicBezTo>
                    <a:pt x="4847" y="1138"/>
                    <a:pt x="4840" y="1138"/>
                    <a:pt x="4832" y="1146"/>
                  </a:cubicBezTo>
                  <a:cubicBezTo>
                    <a:pt x="4817" y="1168"/>
                    <a:pt x="4817" y="1191"/>
                    <a:pt x="4795" y="1213"/>
                  </a:cubicBezTo>
                  <a:cubicBezTo>
                    <a:pt x="4795" y="1213"/>
                    <a:pt x="4787" y="1213"/>
                    <a:pt x="4787" y="1221"/>
                  </a:cubicBezTo>
                  <a:cubicBezTo>
                    <a:pt x="4780" y="1228"/>
                    <a:pt x="4780" y="1236"/>
                    <a:pt x="4780" y="1243"/>
                  </a:cubicBezTo>
                  <a:cubicBezTo>
                    <a:pt x="4772" y="1258"/>
                    <a:pt x="4765" y="1266"/>
                    <a:pt x="4750" y="1281"/>
                  </a:cubicBezTo>
                  <a:cubicBezTo>
                    <a:pt x="4742" y="1281"/>
                    <a:pt x="4735" y="1288"/>
                    <a:pt x="4727" y="1296"/>
                  </a:cubicBezTo>
                  <a:cubicBezTo>
                    <a:pt x="4712" y="1311"/>
                    <a:pt x="4690" y="1318"/>
                    <a:pt x="4690" y="1333"/>
                  </a:cubicBezTo>
                  <a:cubicBezTo>
                    <a:pt x="4690" y="1370"/>
                    <a:pt x="4697" y="1393"/>
                    <a:pt x="4705" y="1423"/>
                  </a:cubicBezTo>
                  <a:cubicBezTo>
                    <a:pt x="4705" y="1446"/>
                    <a:pt x="4697" y="1460"/>
                    <a:pt x="4705" y="1476"/>
                  </a:cubicBezTo>
                  <a:cubicBezTo>
                    <a:pt x="4705" y="1483"/>
                    <a:pt x="4720" y="1476"/>
                    <a:pt x="4720" y="1483"/>
                  </a:cubicBezTo>
                  <a:cubicBezTo>
                    <a:pt x="4720" y="1490"/>
                    <a:pt x="4727" y="1498"/>
                    <a:pt x="4727" y="1505"/>
                  </a:cubicBezTo>
                  <a:cubicBezTo>
                    <a:pt x="4727" y="1520"/>
                    <a:pt x="4712" y="1520"/>
                    <a:pt x="4705" y="1520"/>
                  </a:cubicBezTo>
                  <a:cubicBezTo>
                    <a:pt x="4690" y="1520"/>
                    <a:pt x="4682" y="1505"/>
                    <a:pt x="4667" y="1505"/>
                  </a:cubicBezTo>
                  <a:cubicBezTo>
                    <a:pt x="4645" y="1505"/>
                    <a:pt x="4637" y="1528"/>
                    <a:pt x="4615" y="1528"/>
                  </a:cubicBezTo>
                  <a:cubicBezTo>
                    <a:pt x="4600" y="1528"/>
                    <a:pt x="4592" y="1513"/>
                    <a:pt x="4577" y="1513"/>
                  </a:cubicBezTo>
                  <a:cubicBezTo>
                    <a:pt x="4570" y="1513"/>
                    <a:pt x="4570" y="1520"/>
                    <a:pt x="4562" y="1520"/>
                  </a:cubicBezTo>
                  <a:cubicBezTo>
                    <a:pt x="4540" y="1528"/>
                    <a:pt x="4532" y="1528"/>
                    <a:pt x="4510" y="1528"/>
                  </a:cubicBezTo>
                  <a:cubicBezTo>
                    <a:pt x="4517" y="1535"/>
                    <a:pt x="4525" y="1543"/>
                    <a:pt x="4525" y="1550"/>
                  </a:cubicBezTo>
                  <a:cubicBezTo>
                    <a:pt x="4525" y="1580"/>
                    <a:pt x="4525" y="1580"/>
                    <a:pt x="4525" y="1580"/>
                  </a:cubicBezTo>
                  <a:cubicBezTo>
                    <a:pt x="4495" y="1580"/>
                    <a:pt x="4480" y="1580"/>
                    <a:pt x="4457" y="1588"/>
                  </a:cubicBezTo>
                  <a:cubicBezTo>
                    <a:pt x="4443" y="1595"/>
                    <a:pt x="4427" y="1603"/>
                    <a:pt x="4405" y="1610"/>
                  </a:cubicBezTo>
                  <a:cubicBezTo>
                    <a:pt x="4383" y="1610"/>
                    <a:pt x="4367" y="1610"/>
                    <a:pt x="4345" y="1610"/>
                  </a:cubicBezTo>
                  <a:cubicBezTo>
                    <a:pt x="4323" y="1618"/>
                    <a:pt x="4300" y="1610"/>
                    <a:pt x="4300" y="1633"/>
                  </a:cubicBezTo>
                  <a:cubicBezTo>
                    <a:pt x="4300" y="1640"/>
                    <a:pt x="4308" y="1640"/>
                    <a:pt x="4308" y="1648"/>
                  </a:cubicBezTo>
                  <a:cubicBezTo>
                    <a:pt x="4308" y="1663"/>
                    <a:pt x="4308" y="1678"/>
                    <a:pt x="4300" y="1678"/>
                  </a:cubicBezTo>
                  <a:cubicBezTo>
                    <a:pt x="4315" y="1685"/>
                    <a:pt x="4330" y="1685"/>
                    <a:pt x="4330" y="1700"/>
                  </a:cubicBezTo>
                  <a:cubicBezTo>
                    <a:pt x="4330" y="1708"/>
                    <a:pt x="4323" y="1723"/>
                    <a:pt x="4323" y="1738"/>
                  </a:cubicBezTo>
                  <a:cubicBezTo>
                    <a:pt x="4315" y="1760"/>
                    <a:pt x="4308" y="1783"/>
                    <a:pt x="4308" y="1813"/>
                  </a:cubicBezTo>
                  <a:cubicBezTo>
                    <a:pt x="4300" y="1850"/>
                    <a:pt x="4263" y="1865"/>
                    <a:pt x="4263" y="1910"/>
                  </a:cubicBezTo>
                  <a:cubicBezTo>
                    <a:pt x="4263" y="1918"/>
                    <a:pt x="4270" y="1918"/>
                    <a:pt x="4270" y="1925"/>
                  </a:cubicBezTo>
                  <a:cubicBezTo>
                    <a:pt x="4270" y="1933"/>
                    <a:pt x="4270" y="1948"/>
                    <a:pt x="4270" y="1963"/>
                  </a:cubicBezTo>
                  <a:cubicBezTo>
                    <a:pt x="4293" y="1963"/>
                    <a:pt x="4315" y="1955"/>
                    <a:pt x="4330" y="1970"/>
                  </a:cubicBezTo>
                  <a:cubicBezTo>
                    <a:pt x="4345" y="1985"/>
                    <a:pt x="4338" y="2000"/>
                    <a:pt x="4338" y="2023"/>
                  </a:cubicBezTo>
                  <a:cubicBezTo>
                    <a:pt x="4338" y="2038"/>
                    <a:pt x="4338" y="2045"/>
                    <a:pt x="4338" y="2060"/>
                  </a:cubicBezTo>
                  <a:cubicBezTo>
                    <a:pt x="4338" y="2060"/>
                    <a:pt x="4323" y="2060"/>
                    <a:pt x="4323" y="2068"/>
                  </a:cubicBezTo>
                  <a:lnTo>
                    <a:pt x="4323" y="2075"/>
                  </a:lnTo>
                  <a:cubicBezTo>
                    <a:pt x="4323" y="2098"/>
                    <a:pt x="4330" y="2112"/>
                    <a:pt x="4330" y="2128"/>
                  </a:cubicBezTo>
                  <a:cubicBezTo>
                    <a:pt x="4338" y="2135"/>
                    <a:pt x="4330" y="2142"/>
                    <a:pt x="4338" y="2158"/>
                  </a:cubicBezTo>
                  <a:cubicBezTo>
                    <a:pt x="4345" y="2172"/>
                    <a:pt x="4360" y="2172"/>
                    <a:pt x="4360" y="2195"/>
                  </a:cubicBezTo>
                  <a:cubicBezTo>
                    <a:pt x="4360" y="2210"/>
                    <a:pt x="4353" y="2217"/>
                    <a:pt x="4345" y="2232"/>
                  </a:cubicBezTo>
                  <a:cubicBezTo>
                    <a:pt x="4338" y="2247"/>
                    <a:pt x="4345" y="2262"/>
                    <a:pt x="4345" y="2277"/>
                  </a:cubicBezTo>
                  <a:cubicBezTo>
                    <a:pt x="4345" y="2292"/>
                    <a:pt x="4338" y="2292"/>
                    <a:pt x="4338" y="2307"/>
                  </a:cubicBezTo>
                  <a:cubicBezTo>
                    <a:pt x="4330" y="2315"/>
                    <a:pt x="4338" y="2330"/>
                    <a:pt x="4330" y="2345"/>
                  </a:cubicBezTo>
                  <a:lnTo>
                    <a:pt x="4330" y="2345"/>
                  </a:lnTo>
                  <a:cubicBezTo>
                    <a:pt x="4315" y="2345"/>
                    <a:pt x="4315" y="2345"/>
                    <a:pt x="4315" y="2345"/>
                  </a:cubicBezTo>
                  <a:cubicBezTo>
                    <a:pt x="4308" y="2330"/>
                    <a:pt x="4315" y="2315"/>
                    <a:pt x="4300" y="2307"/>
                  </a:cubicBezTo>
                  <a:cubicBezTo>
                    <a:pt x="4293" y="2292"/>
                    <a:pt x="4278" y="2307"/>
                    <a:pt x="4263" y="2292"/>
                  </a:cubicBezTo>
                  <a:cubicBezTo>
                    <a:pt x="4255" y="2292"/>
                    <a:pt x="4263" y="2277"/>
                    <a:pt x="4255" y="2270"/>
                  </a:cubicBezTo>
                  <a:cubicBezTo>
                    <a:pt x="4255" y="2255"/>
                    <a:pt x="4248" y="2247"/>
                    <a:pt x="4240" y="2232"/>
                  </a:cubicBezTo>
                  <a:cubicBezTo>
                    <a:pt x="4233" y="2217"/>
                    <a:pt x="4218" y="2217"/>
                    <a:pt x="4203" y="2210"/>
                  </a:cubicBezTo>
                  <a:cubicBezTo>
                    <a:pt x="4188" y="2202"/>
                    <a:pt x="4180" y="2187"/>
                    <a:pt x="4173" y="2172"/>
                  </a:cubicBezTo>
                  <a:cubicBezTo>
                    <a:pt x="4165" y="2202"/>
                    <a:pt x="4158" y="2225"/>
                    <a:pt x="4143" y="2247"/>
                  </a:cubicBezTo>
                  <a:cubicBezTo>
                    <a:pt x="4135" y="2255"/>
                    <a:pt x="4128" y="2247"/>
                    <a:pt x="4128" y="2255"/>
                  </a:cubicBezTo>
                  <a:cubicBezTo>
                    <a:pt x="4113" y="2270"/>
                    <a:pt x="4098" y="2270"/>
                    <a:pt x="4075" y="2270"/>
                  </a:cubicBezTo>
                  <a:cubicBezTo>
                    <a:pt x="4053" y="2270"/>
                    <a:pt x="4045" y="2270"/>
                    <a:pt x="4023" y="2270"/>
                  </a:cubicBezTo>
                  <a:cubicBezTo>
                    <a:pt x="4023" y="2285"/>
                    <a:pt x="4023" y="2292"/>
                    <a:pt x="4023" y="2300"/>
                  </a:cubicBezTo>
                  <a:cubicBezTo>
                    <a:pt x="4023" y="2337"/>
                    <a:pt x="4030" y="2352"/>
                    <a:pt x="4030" y="2390"/>
                  </a:cubicBezTo>
                  <a:cubicBezTo>
                    <a:pt x="4030" y="2397"/>
                    <a:pt x="4030" y="2397"/>
                    <a:pt x="4023" y="2405"/>
                  </a:cubicBezTo>
                  <a:cubicBezTo>
                    <a:pt x="3963" y="2405"/>
                    <a:pt x="3963" y="2405"/>
                    <a:pt x="3963" y="2405"/>
                  </a:cubicBezTo>
                  <a:cubicBezTo>
                    <a:pt x="3970" y="2442"/>
                    <a:pt x="3978" y="2480"/>
                    <a:pt x="3948" y="2495"/>
                  </a:cubicBezTo>
                  <a:cubicBezTo>
                    <a:pt x="3918" y="2517"/>
                    <a:pt x="3896" y="2525"/>
                    <a:pt x="3858" y="2532"/>
                  </a:cubicBezTo>
                  <a:cubicBezTo>
                    <a:pt x="3858" y="2547"/>
                    <a:pt x="3858" y="2555"/>
                    <a:pt x="3858" y="2570"/>
                  </a:cubicBezTo>
                  <a:cubicBezTo>
                    <a:pt x="3858" y="2577"/>
                    <a:pt x="3843" y="2585"/>
                    <a:pt x="3836" y="2592"/>
                  </a:cubicBezTo>
                  <a:cubicBezTo>
                    <a:pt x="3828" y="2599"/>
                    <a:pt x="3820" y="2615"/>
                    <a:pt x="3813" y="2615"/>
                  </a:cubicBezTo>
                  <a:cubicBezTo>
                    <a:pt x="3798" y="2615"/>
                    <a:pt x="3790" y="2607"/>
                    <a:pt x="3776" y="2607"/>
                  </a:cubicBezTo>
                  <a:cubicBezTo>
                    <a:pt x="3768" y="2599"/>
                    <a:pt x="3768" y="2592"/>
                    <a:pt x="3753" y="2592"/>
                  </a:cubicBezTo>
                  <a:cubicBezTo>
                    <a:pt x="3738" y="2592"/>
                    <a:pt x="3723" y="2615"/>
                    <a:pt x="3716" y="2629"/>
                  </a:cubicBezTo>
                  <a:lnTo>
                    <a:pt x="3716" y="2629"/>
                  </a:lnTo>
                  <a:cubicBezTo>
                    <a:pt x="3701" y="2637"/>
                    <a:pt x="3693" y="2629"/>
                    <a:pt x="3678" y="2637"/>
                  </a:cubicBezTo>
                  <a:cubicBezTo>
                    <a:pt x="3656" y="2645"/>
                    <a:pt x="3641" y="2659"/>
                    <a:pt x="3618" y="2659"/>
                  </a:cubicBezTo>
                  <a:cubicBezTo>
                    <a:pt x="3603" y="2659"/>
                    <a:pt x="3603" y="2659"/>
                    <a:pt x="3588" y="2659"/>
                  </a:cubicBezTo>
                  <a:cubicBezTo>
                    <a:pt x="3566" y="2667"/>
                    <a:pt x="3543" y="2675"/>
                    <a:pt x="3513" y="2675"/>
                  </a:cubicBezTo>
                  <a:cubicBezTo>
                    <a:pt x="3513" y="2682"/>
                    <a:pt x="3513" y="2689"/>
                    <a:pt x="3513" y="2689"/>
                  </a:cubicBezTo>
                  <a:cubicBezTo>
                    <a:pt x="3513" y="2712"/>
                    <a:pt x="3528" y="2727"/>
                    <a:pt x="3528" y="2749"/>
                  </a:cubicBezTo>
                  <a:cubicBezTo>
                    <a:pt x="3528" y="2757"/>
                    <a:pt x="3521" y="2757"/>
                    <a:pt x="3513" y="2757"/>
                  </a:cubicBezTo>
                  <a:cubicBezTo>
                    <a:pt x="3491" y="2764"/>
                    <a:pt x="3476" y="2757"/>
                    <a:pt x="3461" y="2764"/>
                  </a:cubicBezTo>
                  <a:cubicBezTo>
                    <a:pt x="3446" y="2772"/>
                    <a:pt x="3446" y="2794"/>
                    <a:pt x="3438" y="2809"/>
                  </a:cubicBezTo>
                  <a:cubicBezTo>
                    <a:pt x="3431" y="2817"/>
                    <a:pt x="3423" y="2824"/>
                    <a:pt x="3416" y="2832"/>
                  </a:cubicBezTo>
                  <a:cubicBezTo>
                    <a:pt x="3401" y="2854"/>
                    <a:pt x="3408" y="2869"/>
                    <a:pt x="3393" y="2899"/>
                  </a:cubicBezTo>
                  <a:cubicBezTo>
                    <a:pt x="3386" y="2929"/>
                    <a:pt x="3378" y="2944"/>
                    <a:pt x="3378" y="2974"/>
                  </a:cubicBezTo>
                  <a:cubicBezTo>
                    <a:pt x="3378" y="2997"/>
                    <a:pt x="3378" y="3012"/>
                    <a:pt x="3386" y="3034"/>
                  </a:cubicBezTo>
                  <a:cubicBezTo>
                    <a:pt x="3393" y="3057"/>
                    <a:pt x="3401" y="3072"/>
                    <a:pt x="3423" y="3079"/>
                  </a:cubicBezTo>
                  <a:cubicBezTo>
                    <a:pt x="3461" y="3087"/>
                    <a:pt x="3476" y="3087"/>
                    <a:pt x="3513" y="3087"/>
                  </a:cubicBezTo>
                  <a:cubicBezTo>
                    <a:pt x="3536" y="3087"/>
                    <a:pt x="3551" y="3079"/>
                    <a:pt x="3573" y="3079"/>
                  </a:cubicBezTo>
                  <a:cubicBezTo>
                    <a:pt x="3603" y="3079"/>
                    <a:pt x="3618" y="3079"/>
                    <a:pt x="3648" y="3079"/>
                  </a:cubicBezTo>
                  <a:cubicBezTo>
                    <a:pt x="3648" y="3154"/>
                    <a:pt x="3648" y="3154"/>
                    <a:pt x="3648" y="3154"/>
                  </a:cubicBezTo>
                  <a:cubicBezTo>
                    <a:pt x="3648" y="3184"/>
                    <a:pt x="3663" y="3199"/>
                    <a:pt x="3663" y="3229"/>
                  </a:cubicBezTo>
                  <a:cubicBezTo>
                    <a:pt x="3663" y="3252"/>
                    <a:pt x="3641" y="3259"/>
                    <a:pt x="3626" y="3281"/>
                  </a:cubicBezTo>
                  <a:cubicBezTo>
                    <a:pt x="3626" y="3281"/>
                    <a:pt x="3611" y="3281"/>
                    <a:pt x="3611" y="3289"/>
                  </a:cubicBezTo>
                  <a:cubicBezTo>
                    <a:pt x="3611" y="3297"/>
                    <a:pt x="3618" y="3304"/>
                    <a:pt x="3626" y="3311"/>
                  </a:cubicBezTo>
                  <a:cubicBezTo>
                    <a:pt x="3633" y="3341"/>
                    <a:pt x="3633" y="3364"/>
                    <a:pt x="3633" y="3401"/>
                  </a:cubicBezTo>
                  <a:cubicBezTo>
                    <a:pt x="3633" y="3409"/>
                    <a:pt x="3633" y="3416"/>
                    <a:pt x="3633" y="3424"/>
                  </a:cubicBezTo>
                  <a:cubicBezTo>
                    <a:pt x="3618" y="3424"/>
                    <a:pt x="3603" y="3431"/>
                    <a:pt x="3588" y="3424"/>
                  </a:cubicBezTo>
                  <a:cubicBezTo>
                    <a:pt x="3596" y="3446"/>
                    <a:pt x="3596" y="3469"/>
                    <a:pt x="3611" y="3476"/>
                  </a:cubicBezTo>
                  <a:cubicBezTo>
                    <a:pt x="3618" y="3484"/>
                    <a:pt x="3626" y="3476"/>
                    <a:pt x="3633" y="3484"/>
                  </a:cubicBezTo>
                  <a:cubicBezTo>
                    <a:pt x="3656" y="3506"/>
                    <a:pt x="3641" y="3529"/>
                    <a:pt x="3648" y="3559"/>
                  </a:cubicBezTo>
                  <a:cubicBezTo>
                    <a:pt x="3648" y="3581"/>
                    <a:pt x="3648" y="3604"/>
                    <a:pt x="3656" y="3626"/>
                  </a:cubicBezTo>
                  <a:cubicBezTo>
                    <a:pt x="3678" y="3656"/>
                    <a:pt x="3701" y="3656"/>
                    <a:pt x="3723" y="3686"/>
                  </a:cubicBezTo>
                  <a:lnTo>
                    <a:pt x="3723" y="3686"/>
                  </a:lnTo>
                  <a:cubicBezTo>
                    <a:pt x="3723" y="3694"/>
                    <a:pt x="3723" y="3701"/>
                    <a:pt x="3731" y="3709"/>
                  </a:cubicBezTo>
                  <a:cubicBezTo>
                    <a:pt x="3738" y="3739"/>
                    <a:pt x="3768" y="3746"/>
                    <a:pt x="3768" y="3776"/>
                  </a:cubicBezTo>
                  <a:cubicBezTo>
                    <a:pt x="3768" y="3784"/>
                    <a:pt x="3761" y="3784"/>
                    <a:pt x="3753" y="3791"/>
                  </a:cubicBezTo>
                  <a:lnTo>
                    <a:pt x="3753" y="3791"/>
                  </a:lnTo>
                  <a:cubicBezTo>
                    <a:pt x="3783" y="3806"/>
                    <a:pt x="3798" y="3806"/>
                    <a:pt x="3828" y="3806"/>
                  </a:cubicBezTo>
                  <a:cubicBezTo>
                    <a:pt x="3828" y="3821"/>
                    <a:pt x="3828" y="3836"/>
                    <a:pt x="3836" y="3844"/>
                  </a:cubicBezTo>
                  <a:cubicBezTo>
                    <a:pt x="3843" y="3851"/>
                    <a:pt x="3850" y="3844"/>
                    <a:pt x="3858" y="3851"/>
                  </a:cubicBezTo>
                  <a:cubicBezTo>
                    <a:pt x="3873" y="3851"/>
                    <a:pt x="3880" y="3866"/>
                    <a:pt x="3896" y="3874"/>
                  </a:cubicBezTo>
                  <a:cubicBezTo>
                    <a:pt x="3918" y="3881"/>
                    <a:pt x="3933" y="3874"/>
                    <a:pt x="3963" y="3874"/>
                  </a:cubicBezTo>
                  <a:cubicBezTo>
                    <a:pt x="4000" y="3881"/>
                    <a:pt x="4000" y="3881"/>
                    <a:pt x="4000" y="3881"/>
                  </a:cubicBezTo>
                  <a:lnTo>
                    <a:pt x="4000" y="3881"/>
                  </a:lnTo>
                  <a:cubicBezTo>
                    <a:pt x="4038" y="3941"/>
                    <a:pt x="4030" y="3993"/>
                    <a:pt x="4075" y="4046"/>
                  </a:cubicBezTo>
                  <a:cubicBezTo>
                    <a:pt x="4098" y="4068"/>
                    <a:pt x="4113" y="4091"/>
                    <a:pt x="4143" y="4106"/>
                  </a:cubicBezTo>
                  <a:cubicBezTo>
                    <a:pt x="4173" y="4121"/>
                    <a:pt x="4188" y="4128"/>
                    <a:pt x="4210" y="4143"/>
                  </a:cubicBezTo>
                  <a:cubicBezTo>
                    <a:pt x="4218" y="4151"/>
                    <a:pt x="4218" y="4158"/>
                    <a:pt x="4225" y="4166"/>
                  </a:cubicBezTo>
                  <a:lnTo>
                    <a:pt x="4225" y="4166"/>
                  </a:lnTo>
                  <a:cubicBezTo>
                    <a:pt x="4210" y="4181"/>
                    <a:pt x="4188" y="4173"/>
                    <a:pt x="4188" y="4196"/>
                  </a:cubicBezTo>
                  <a:cubicBezTo>
                    <a:pt x="4188" y="4226"/>
                    <a:pt x="4203" y="4241"/>
                    <a:pt x="4203" y="4271"/>
                  </a:cubicBezTo>
                  <a:cubicBezTo>
                    <a:pt x="4203" y="4286"/>
                    <a:pt x="4195" y="4301"/>
                    <a:pt x="4188" y="4316"/>
                  </a:cubicBezTo>
                  <a:cubicBezTo>
                    <a:pt x="4180" y="4331"/>
                    <a:pt x="4180" y="4338"/>
                    <a:pt x="4173" y="4346"/>
                  </a:cubicBezTo>
                  <a:cubicBezTo>
                    <a:pt x="4158" y="4361"/>
                    <a:pt x="4143" y="4361"/>
                    <a:pt x="4120" y="4368"/>
                  </a:cubicBezTo>
                  <a:lnTo>
                    <a:pt x="4113" y="4368"/>
                  </a:lnTo>
                  <a:cubicBezTo>
                    <a:pt x="4105" y="4376"/>
                    <a:pt x="4105" y="4383"/>
                    <a:pt x="4105" y="4383"/>
                  </a:cubicBezTo>
                  <a:cubicBezTo>
                    <a:pt x="4098" y="4391"/>
                    <a:pt x="4098" y="4398"/>
                    <a:pt x="4083" y="4406"/>
                  </a:cubicBezTo>
                  <a:cubicBezTo>
                    <a:pt x="4068" y="4421"/>
                    <a:pt x="4045" y="4406"/>
                    <a:pt x="4023" y="4421"/>
                  </a:cubicBezTo>
                  <a:cubicBezTo>
                    <a:pt x="4015" y="4421"/>
                    <a:pt x="4015" y="4428"/>
                    <a:pt x="4008" y="4428"/>
                  </a:cubicBezTo>
                  <a:cubicBezTo>
                    <a:pt x="4000" y="4436"/>
                    <a:pt x="3985" y="4443"/>
                    <a:pt x="3978" y="4458"/>
                  </a:cubicBezTo>
                  <a:lnTo>
                    <a:pt x="3978" y="4466"/>
                  </a:lnTo>
                  <a:cubicBezTo>
                    <a:pt x="3978" y="4488"/>
                    <a:pt x="3978" y="4503"/>
                    <a:pt x="3963" y="4518"/>
                  </a:cubicBezTo>
                  <a:lnTo>
                    <a:pt x="3963" y="4518"/>
                  </a:lnTo>
                  <a:cubicBezTo>
                    <a:pt x="3978" y="4518"/>
                    <a:pt x="3985" y="4526"/>
                    <a:pt x="4000" y="4526"/>
                  </a:cubicBezTo>
                  <a:cubicBezTo>
                    <a:pt x="4008" y="4526"/>
                    <a:pt x="4015" y="4518"/>
                    <a:pt x="4023" y="4518"/>
                  </a:cubicBezTo>
                  <a:cubicBezTo>
                    <a:pt x="4038" y="4518"/>
                    <a:pt x="4045" y="4518"/>
                    <a:pt x="4053" y="4526"/>
                  </a:cubicBezTo>
                  <a:cubicBezTo>
                    <a:pt x="4060" y="4548"/>
                    <a:pt x="4068" y="4563"/>
                    <a:pt x="4068" y="4593"/>
                  </a:cubicBezTo>
                  <a:cubicBezTo>
                    <a:pt x="4068" y="4608"/>
                    <a:pt x="4068" y="4616"/>
                    <a:pt x="4068" y="4630"/>
                  </a:cubicBezTo>
                  <a:cubicBezTo>
                    <a:pt x="4068" y="4638"/>
                    <a:pt x="4075" y="4645"/>
                    <a:pt x="4075" y="4653"/>
                  </a:cubicBezTo>
                  <a:cubicBezTo>
                    <a:pt x="4075" y="4690"/>
                    <a:pt x="4030" y="4698"/>
                    <a:pt x="4030" y="4735"/>
                  </a:cubicBezTo>
                  <a:cubicBezTo>
                    <a:pt x="4030" y="4750"/>
                    <a:pt x="4045" y="4758"/>
                    <a:pt x="4045" y="4765"/>
                  </a:cubicBezTo>
                  <a:cubicBezTo>
                    <a:pt x="4053" y="4803"/>
                    <a:pt x="4053" y="4825"/>
                    <a:pt x="4075" y="4848"/>
                  </a:cubicBezTo>
                  <a:cubicBezTo>
                    <a:pt x="4105" y="4870"/>
                    <a:pt x="4135" y="4878"/>
                    <a:pt x="4165" y="4885"/>
                  </a:cubicBezTo>
                  <a:lnTo>
                    <a:pt x="4165" y="4885"/>
                  </a:lnTo>
                  <a:cubicBezTo>
                    <a:pt x="4165" y="4893"/>
                    <a:pt x="4158" y="4900"/>
                    <a:pt x="4158" y="4900"/>
                  </a:cubicBezTo>
                  <a:cubicBezTo>
                    <a:pt x="4158" y="4908"/>
                    <a:pt x="4150" y="4900"/>
                    <a:pt x="4143" y="4908"/>
                  </a:cubicBezTo>
                  <a:cubicBezTo>
                    <a:pt x="4143" y="4915"/>
                    <a:pt x="4143" y="4923"/>
                    <a:pt x="4143" y="4930"/>
                  </a:cubicBezTo>
                  <a:cubicBezTo>
                    <a:pt x="4143" y="4968"/>
                    <a:pt x="4158" y="4990"/>
                    <a:pt x="4158" y="5027"/>
                  </a:cubicBezTo>
                  <a:cubicBezTo>
                    <a:pt x="4158" y="5095"/>
                    <a:pt x="4158" y="5095"/>
                    <a:pt x="4158" y="5095"/>
                  </a:cubicBezTo>
                  <a:cubicBezTo>
                    <a:pt x="4158" y="5117"/>
                    <a:pt x="4180" y="5117"/>
                    <a:pt x="4195" y="5133"/>
                  </a:cubicBezTo>
                  <a:cubicBezTo>
                    <a:pt x="4210" y="5140"/>
                    <a:pt x="4210" y="5163"/>
                    <a:pt x="4210" y="5177"/>
                  </a:cubicBezTo>
                  <a:cubicBezTo>
                    <a:pt x="4210" y="5207"/>
                    <a:pt x="4195" y="5222"/>
                    <a:pt x="4180" y="5245"/>
                  </a:cubicBezTo>
                  <a:cubicBezTo>
                    <a:pt x="4173" y="5260"/>
                    <a:pt x="4165" y="5267"/>
                    <a:pt x="4158" y="5282"/>
                  </a:cubicBezTo>
                  <a:cubicBezTo>
                    <a:pt x="4135" y="5327"/>
                    <a:pt x="4120" y="5357"/>
                    <a:pt x="4083" y="5395"/>
                  </a:cubicBezTo>
                  <a:cubicBezTo>
                    <a:pt x="4060" y="5417"/>
                    <a:pt x="4038" y="5425"/>
                    <a:pt x="4030" y="5455"/>
                  </a:cubicBezTo>
                  <a:cubicBezTo>
                    <a:pt x="4023" y="5477"/>
                    <a:pt x="4023" y="5492"/>
                    <a:pt x="4008" y="5507"/>
                  </a:cubicBezTo>
                  <a:cubicBezTo>
                    <a:pt x="3993" y="5530"/>
                    <a:pt x="3985" y="5537"/>
                    <a:pt x="3963" y="5552"/>
                  </a:cubicBezTo>
                  <a:cubicBezTo>
                    <a:pt x="3948" y="5560"/>
                    <a:pt x="3940" y="5567"/>
                    <a:pt x="3926" y="5582"/>
                  </a:cubicBezTo>
                  <a:cubicBezTo>
                    <a:pt x="3918" y="5590"/>
                    <a:pt x="3910" y="5605"/>
                    <a:pt x="3896" y="5605"/>
                  </a:cubicBezTo>
                  <a:cubicBezTo>
                    <a:pt x="3880" y="5605"/>
                    <a:pt x="3873" y="5590"/>
                    <a:pt x="3858" y="5575"/>
                  </a:cubicBezTo>
                  <a:cubicBezTo>
                    <a:pt x="3843" y="5567"/>
                    <a:pt x="3836" y="5560"/>
                    <a:pt x="3820" y="5545"/>
                  </a:cubicBezTo>
                  <a:cubicBezTo>
                    <a:pt x="3798" y="5530"/>
                    <a:pt x="3790" y="5515"/>
                    <a:pt x="3776" y="5492"/>
                  </a:cubicBezTo>
                  <a:cubicBezTo>
                    <a:pt x="3768" y="5485"/>
                    <a:pt x="3761" y="5477"/>
                    <a:pt x="3761" y="5455"/>
                  </a:cubicBezTo>
                  <a:cubicBezTo>
                    <a:pt x="3761" y="5432"/>
                    <a:pt x="3776" y="5425"/>
                    <a:pt x="3783" y="5395"/>
                  </a:cubicBezTo>
                  <a:cubicBezTo>
                    <a:pt x="3790" y="5380"/>
                    <a:pt x="3783" y="5372"/>
                    <a:pt x="3783" y="5350"/>
                  </a:cubicBezTo>
                  <a:cubicBezTo>
                    <a:pt x="3783" y="5260"/>
                    <a:pt x="3783" y="5260"/>
                    <a:pt x="3783" y="5260"/>
                  </a:cubicBezTo>
                  <a:cubicBezTo>
                    <a:pt x="3783" y="5237"/>
                    <a:pt x="3783" y="5222"/>
                    <a:pt x="3790" y="5207"/>
                  </a:cubicBezTo>
                  <a:cubicBezTo>
                    <a:pt x="3798" y="5192"/>
                    <a:pt x="3813" y="5192"/>
                    <a:pt x="3813" y="5177"/>
                  </a:cubicBezTo>
                  <a:cubicBezTo>
                    <a:pt x="3813" y="5147"/>
                    <a:pt x="3798" y="5133"/>
                    <a:pt x="3798" y="5103"/>
                  </a:cubicBezTo>
                  <a:cubicBezTo>
                    <a:pt x="3798" y="5080"/>
                    <a:pt x="3798" y="5057"/>
                    <a:pt x="3806" y="5035"/>
                  </a:cubicBezTo>
                  <a:cubicBezTo>
                    <a:pt x="3820" y="5035"/>
                    <a:pt x="3820" y="5043"/>
                    <a:pt x="3836" y="5043"/>
                  </a:cubicBezTo>
                  <a:cubicBezTo>
                    <a:pt x="3896" y="5043"/>
                    <a:pt x="3896" y="5043"/>
                    <a:pt x="3896" y="5043"/>
                  </a:cubicBezTo>
                  <a:cubicBezTo>
                    <a:pt x="3910" y="5043"/>
                    <a:pt x="3926" y="5035"/>
                    <a:pt x="3926" y="5020"/>
                  </a:cubicBezTo>
                  <a:cubicBezTo>
                    <a:pt x="3926" y="4983"/>
                    <a:pt x="3896" y="4968"/>
                    <a:pt x="3866" y="4945"/>
                  </a:cubicBezTo>
                  <a:cubicBezTo>
                    <a:pt x="3850" y="4938"/>
                    <a:pt x="3836" y="4930"/>
                    <a:pt x="3828" y="4915"/>
                  </a:cubicBezTo>
                  <a:cubicBezTo>
                    <a:pt x="3820" y="4915"/>
                    <a:pt x="3820" y="4908"/>
                    <a:pt x="3813" y="4900"/>
                  </a:cubicBezTo>
                  <a:cubicBezTo>
                    <a:pt x="3806" y="4900"/>
                    <a:pt x="3776" y="4908"/>
                    <a:pt x="3761" y="4908"/>
                  </a:cubicBezTo>
                  <a:cubicBezTo>
                    <a:pt x="3776" y="4900"/>
                    <a:pt x="3776" y="4900"/>
                    <a:pt x="3776" y="4900"/>
                  </a:cubicBezTo>
                  <a:cubicBezTo>
                    <a:pt x="3753" y="4900"/>
                    <a:pt x="3738" y="4900"/>
                    <a:pt x="3716" y="4900"/>
                  </a:cubicBezTo>
                  <a:cubicBezTo>
                    <a:pt x="3686" y="4900"/>
                    <a:pt x="3671" y="4908"/>
                    <a:pt x="3641" y="4908"/>
                  </a:cubicBezTo>
                  <a:cubicBezTo>
                    <a:pt x="3618" y="4915"/>
                    <a:pt x="3603" y="4908"/>
                    <a:pt x="3581" y="4915"/>
                  </a:cubicBezTo>
                  <a:cubicBezTo>
                    <a:pt x="3573" y="4923"/>
                    <a:pt x="3573" y="4930"/>
                    <a:pt x="3566" y="4938"/>
                  </a:cubicBezTo>
                  <a:cubicBezTo>
                    <a:pt x="3551" y="4960"/>
                    <a:pt x="3543" y="4968"/>
                    <a:pt x="3528" y="4983"/>
                  </a:cubicBezTo>
                  <a:cubicBezTo>
                    <a:pt x="3521" y="4998"/>
                    <a:pt x="3513" y="5005"/>
                    <a:pt x="3498" y="5020"/>
                  </a:cubicBezTo>
                  <a:cubicBezTo>
                    <a:pt x="3483" y="5027"/>
                    <a:pt x="3468" y="5035"/>
                    <a:pt x="3468" y="5057"/>
                  </a:cubicBezTo>
                  <a:cubicBezTo>
                    <a:pt x="3468" y="5073"/>
                    <a:pt x="3476" y="5080"/>
                    <a:pt x="3491" y="5087"/>
                  </a:cubicBezTo>
                  <a:cubicBezTo>
                    <a:pt x="3461" y="5125"/>
                    <a:pt x="3431" y="5147"/>
                    <a:pt x="3386" y="5170"/>
                  </a:cubicBezTo>
                  <a:cubicBezTo>
                    <a:pt x="3363" y="5185"/>
                    <a:pt x="3356" y="5200"/>
                    <a:pt x="3333" y="5207"/>
                  </a:cubicBezTo>
                  <a:cubicBezTo>
                    <a:pt x="3318" y="5215"/>
                    <a:pt x="3311" y="5215"/>
                    <a:pt x="3296" y="5230"/>
                  </a:cubicBezTo>
                  <a:cubicBezTo>
                    <a:pt x="3288" y="5230"/>
                    <a:pt x="3288" y="5245"/>
                    <a:pt x="3288" y="5260"/>
                  </a:cubicBezTo>
                  <a:cubicBezTo>
                    <a:pt x="3288" y="5267"/>
                    <a:pt x="3296" y="5275"/>
                    <a:pt x="3296" y="5290"/>
                  </a:cubicBezTo>
                  <a:cubicBezTo>
                    <a:pt x="3296" y="5335"/>
                    <a:pt x="3281" y="5372"/>
                    <a:pt x="3243" y="5395"/>
                  </a:cubicBezTo>
                  <a:cubicBezTo>
                    <a:pt x="3214" y="5417"/>
                    <a:pt x="3198" y="5440"/>
                    <a:pt x="3176" y="5462"/>
                  </a:cubicBezTo>
                  <a:cubicBezTo>
                    <a:pt x="3161" y="5485"/>
                    <a:pt x="3138" y="5492"/>
                    <a:pt x="3138" y="5522"/>
                  </a:cubicBezTo>
                  <a:cubicBezTo>
                    <a:pt x="3138" y="5560"/>
                    <a:pt x="3146" y="5590"/>
                    <a:pt x="3168" y="5627"/>
                  </a:cubicBezTo>
                  <a:cubicBezTo>
                    <a:pt x="3101" y="5620"/>
                    <a:pt x="3078" y="5582"/>
                    <a:pt x="3011" y="5560"/>
                  </a:cubicBezTo>
                  <a:cubicBezTo>
                    <a:pt x="2981" y="5545"/>
                    <a:pt x="2959" y="5545"/>
                    <a:pt x="2921" y="5537"/>
                  </a:cubicBezTo>
                  <a:cubicBezTo>
                    <a:pt x="2891" y="5530"/>
                    <a:pt x="2876" y="5522"/>
                    <a:pt x="2846" y="5522"/>
                  </a:cubicBezTo>
                  <a:cubicBezTo>
                    <a:pt x="2809" y="5522"/>
                    <a:pt x="2786" y="5537"/>
                    <a:pt x="2749" y="5545"/>
                  </a:cubicBezTo>
                  <a:cubicBezTo>
                    <a:pt x="2734" y="5552"/>
                    <a:pt x="2726" y="5552"/>
                    <a:pt x="2711" y="5552"/>
                  </a:cubicBezTo>
                  <a:cubicBezTo>
                    <a:pt x="2704" y="5560"/>
                    <a:pt x="2696" y="5567"/>
                    <a:pt x="2689" y="5567"/>
                  </a:cubicBezTo>
                  <a:cubicBezTo>
                    <a:pt x="2674" y="5567"/>
                    <a:pt x="2666" y="5560"/>
                    <a:pt x="2651" y="5552"/>
                  </a:cubicBezTo>
                  <a:cubicBezTo>
                    <a:pt x="2621" y="5545"/>
                    <a:pt x="2607" y="5545"/>
                    <a:pt x="2577" y="5537"/>
                  </a:cubicBezTo>
                  <a:cubicBezTo>
                    <a:pt x="2524" y="5537"/>
                    <a:pt x="2502" y="5537"/>
                    <a:pt x="2449" y="5537"/>
                  </a:cubicBezTo>
                  <a:cubicBezTo>
                    <a:pt x="2382" y="5537"/>
                    <a:pt x="2337" y="5537"/>
                    <a:pt x="2269" y="5545"/>
                  </a:cubicBezTo>
                  <a:cubicBezTo>
                    <a:pt x="2247" y="5552"/>
                    <a:pt x="2232" y="5552"/>
                    <a:pt x="2209" y="5560"/>
                  </a:cubicBezTo>
                  <a:cubicBezTo>
                    <a:pt x="2187" y="5567"/>
                    <a:pt x="2164" y="5560"/>
                    <a:pt x="2142" y="5567"/>
                  </a:cubicBezTo>
                  <a:cubicBezTo>
                    <a:pt x="2059" y="5582"/>
                    <a:pt x="2015" y="5597"/>
                    <a:pt x="1940" y="5620"/>
                  </a:cubicBezTo>
                  <a:cubicBezTo>
                    <a:pt x="1926" y="5627"/>
                    <a:pt x="1910" y="5635"/>
                    <a:pt x="1888" y="5635"/>
                  </a:cubicBezTo>
                  <a:cubicBezTo>
                    <a:pt x="1880" y="5635"/>
                    <a:pt x="1873" y="5635"/>
                    <a:pt x="1866" y="5635"/>
                  </a:cubicBezTo>
                  <a:cubicBezTo>
                    <a:pt x="1850" y="5642"/>
                    <a:pt x="1843" y="5650"/>
                    <a:pt x="1828" y="5650"/>
                  </a:cubicBezTo>
                  <a:cubicBezTo>
                    <a:pt x="1820" y="5650"/>
                    <a:pt x="1820" y="5642"/>
                    <a:pt x="1813" y="5642"/>
                  </a:cubicBezTo>
                  <a:cubicBezTo>
                    <a:pt x="1828" y="5597"/>
                    <a:pt x="1843" y="5582"/>
                    <a:pt x="1873" y="5537"/>
                  </a:cubicBezTo>
                  <a:cubicBezTo>
                    <a:pt x="1888" y="5552"/>
                    <a:pt x="1896" y="5567"/>
                    <a:pt x="1910" y="5567"/>
                  </a:cubicBezTo>
                  <a:cubicBezTo>
                    <a:pt x="1933" y="5567"/>
                    <a:pt x="1940" y="5552"/>
                    <a:pt x="1955" y="5545"/>
                  </a:cubicBezTo>
                  <a:cubicBezTo>
                    <a:pt x="1993" y="5530"/>
                    <a:pt x="2023" y="5530"/>
                    <a:pt x="2044" y="5500"/>
                  </a:cubicBezTo>
                  <a:cubicBezTo>
                    <a:pt x="2067" y="5477"/>
                    <a:pt x="2082" y="5462"/>
                    <a:pt x="2112" y="5432"/>
                  </a:cubicBezTo>
                  <a:cubicBezTo>
                    <a:pt x="2134" y="5410"/>
                    <a:pt x="2157" y="5395"/>
                    <a:pt x="2157" y="5365"/>
                  </a:cubicBezTo>
                  <a:cubicBezTo>
                    <a:pt x="2157" y="5335"/>
                    <a:pt x="2119" y="5342"/>
                    <a:pt x="2097" y="5342"/>
                  </a:cubicBezTo>
                  <a:cubicBezTo>
                    <a:pt x="2067" y="5335"/>
                    <a:pt x="2044" y="5327"/>
                    <a:pt x="2015" y="5327"/>
                  </a:cubicBezTo>
                  <a:cubicBezTo>
                    <a:pt x="2008" y="5327"/>
                    <a:pt x="2008" y="5342"/>
                    <a:pt x="2000" y="5350"/>
                  </a:cubicBezTo>
                  <a:cubicBezTo>
                    <a:pt x="1993" y="5365"/>
                    <a:pt x="1985" y="5380"/>
                    <a:pt x="1970" y="5380"/>
                  </a:cubicBezTo>
                  <a:cubicBezTo>
                    <a:pt x="1955" y="5380"/>
                    <a:pt x="1948" y="5372"/>
                    <a:pt x="1933" y="5372"/>
                  </a:cubicBezTo>
                  <a:cubicBezTo>
                    <a:pt x="1903" y="5372"/>
                    <a:pt x="1896" y="5372"/>
                    <a:pt x="1866" y="5372"/>
                  </a:cubicBezTo>
                  <a:cubicBezTo>
                    <a:pt x="1843" y="5372"/>
                    <a:pt x="1828" y="5380"/>
                    <a:pt x="1813" y="5372"/>
                  </a:cubicBezTo>
                  <a:cubicBezTo>
                    <a:pt x="1783" y="5372"/>
                    <a:pt x="1783" y="5342"/>
                    <a:pt x="1768" y="5320"/>
                  </a:cubicBezTo>
                  <a:cubicBezTo>
                    <a:pt x="1761" y="5312"/>
                    <a:pt x="1753" y="5312"/>
                    <a:pt x="1753" y="5297"/>
                  </a:cubicBezTo>
                  <a:cubicBezTo>
                    <a:pt x="1738" y="5267"/>
                    <a:pt x="1738" y="5245"/>
                    <a:pt x="1716" y="5222"/>
                  </a:cubicBezTo>
                  <a:cubicBezTo>
                    <a:pt x="1701" y="5230"/>
                    <a:pt x="1701" y="5230"/>
                    <a:pt x="1701" y="5230"/>
                  </a:cubicBezTo>
                  <a:cubicBezTo>
                    <a:pt x="1693" y="5252"/>
                    <a:pt x="1678" y="5275"/>
                    <a:pt x="1678" y="5305"/>
                  </a:cubicBezTo>
                  <a:cubicBezTo>
                    <a:pt x="1678" y="5335"/>
                    <a:pt x="1693" y="5342"/>
                    <a:pt x="1701" y="5365"/>
                  </a:cubicBezTo>
                  <a:cubicBezTo>
                    <a:pt x="1708" y="5402"/>
                    <a:pt x="1716" y="5425"/>
                    <a:pt x="1738" y="5455"/>
                  </a:cubicBezTo>
                  <a:cubicBezTo>
                    <a:pt x="1738" y="5462"/>
                    <a:pt x="1738" y="5462"/>
                    <a:pt x="1738" y="5462"/>
                  </a:cubicBezTo>
                  <a:cubicBezTo>
                    <a:pt x="1701" y="5455"/>
                    <a:pt x="1678" y="5455"/>
                    <a:pt x="1648" y="5440"/>
                  </a:cubicBezTo>
                  <a:cubicBezTo>
                    <a:pt x="1618" y="5432"/>
                    <a:pt x="1596" y="5417"/>
                    <a:pt x="1596" y="5387"/>
                  </a:cubicBezTo>
                  <a:cubicBezTo>
                    <a:pt x="1596" y="5350"/>
                    <a:pt x="1603" y="5335"/>
                    <a:pt x="1611" y="5297"/>
                  </a:cubicBezTo>
                  <a:cubicBezTo>
                    <a:pt x="1581" y="5170"/>
                    <a:pt x="1581" y="5170"/>
                    <a:pt x="1581" y="5170"/>
                  </a:cubicBezTo>
                  <a:cubicBezTo>
                    <a:pt x="1581" y="5125"/>
                    <a:pt x="1581" y="5087"/>
                    <a:pt x="1603" y="5043"/>
                  </a:cubicBezTo>
                  <a:cubicBezTo>
                    <a:pt x="1603" y="5027"/>
                    <a:pt x="1618" y="5020"/>
                    <a:pt x="1618" y="5005"/>
                  </a:cubicBezTo>
                  <a:cubicBezTo>
                    <a:pt x="1618" y="4983"/>
                    <a:pt x="1618" y="4983"/>
                    <a:pt x="1618" y="4983"/>
                  </a:cubicBezTo>
                  <a:cubicBezTo>
                    <a:pt x="1596" y="4983"/>
                    <a:pt x="1596" y="4983"/>
                    <a:pt x="1596" y="4983"/>
                  </a:cubicBezTo>
                  <a:cubicBezTo>
                    <a:pt x="1566" y="4983"/>
                    <a:pt x="1558" y="4998"/>
                    <a:pt x="1528" y="5013"/>
                  </a:cubicBezTo>
                  <a:cubicBezTo>
                    <a:pt x="1521" y="5013"/>
                    <a:pt x="1513" y="5020"/>
                    <a:pt x="1498" y="5020"/>
                  </a:cubicBezTo>
                  <a:lnTo>
                    <a:pt x="1498" y="5020"/>
                  </a:lnTo>
                  <a:cubicBezTo>
                    <a:pt x="1491" y="5013"/>
                    <a:pt x="1483" y="4990"/>
                    <a:pt x="1476" y="4975"/>
                  </a:cubicBezTo>
                  <a:cubicBezTo>
                    <a:pt x="1468" y="4968"/>
                    <a:pt x="1468" y="4968"/>
                    <a:pt x="1461" y="4968"/>
                  </a:cubicBezTo>
                  <a:cubicBezTo>
                    <a:pt x="1453" y="4953"/>
                    <a:pt x="1453" y="4945"/>
                    <a:pt x="1453" y="4930"/>
                  </a:cubicBezTo>
                  <a:cubicBezTo>
                    <a:pt x="1438" y="4908"/>
                    <a:pt x="1431" y="4900"/>
                    <a:pt x="1416" y="4878"/>
                  </a:cubicBezTo>
                  <a:lnTo>
                    <a:pt x="1416" y="4878"/>
                  </a:lnTo>
                  <a:cubicBezTo>
                    <a:pt x="1393" y="4863"/>
                    <a:pt x="1379" y="4848"/>
                    <a:pt x="1356" y="4848"/>
                  </a:cubicBezTo>
                  <a:cubicBezTo>
                    <a:pt x="1349" y="4848"/>
                    <a:pt x="1333" y="4848"/>
                    <a:pt x="1333" y="4848"/>
                  </a:cubicBezTo>
                  <a:cubicBezTo>
                    <a:pt x="1326" y="4840"/>
                    <a:pt x="1326" y="4825"/>
                    <a:pt x="1319" y="4818"/>
                  </a:cubicBezTo>
                  <a:cubicBezTo>
                    <a:pt x="1311" y="4795"/>
                    <a:pt x="1289" y="4795"/>
                    <a:pt x="1281" y="4773"/>
                  </a:cubicBezTo>
                  <a:cubicBezTo>
                    <a:pt x="1266" y="4750"/>
                    <a:pt x="1259" y="4735"/>
                    <a:pt x="1251" y="4713"/>
                  </a:cubicBezTo>
                  <a:cubicBezTo>
                    <a:pt x="1243" y="4713"/>
                    <a:pt x="1236" y="4713"/>
                    <a:pt x="1221" y="4713"/>
                  </a:cubicBezTo>
                  <a:cubicBezTo>
                    <a:pt x="1214" y="4720"/>
                    <a:pt x="1214" y="4728"/>
                    <a:pt x="1214" y="4743"/>
                  </a:cubicBezTo>
                  <a:cubicBezTo>
                    <a:pt x="1206" y="4743"/>
                    <a:pt x="1206" y="4743"/>
                    <a:pt x="1199" y="4750"/>
                  </a:cubicBezTo>
                  <a:cubicBezTo>
                    <a:pt x="1169" y="4735"/>
                    <a:pt x="1146" y="4735"/>
                    <a:pt x="1109" y="4735"/>
                  </a:cubicBezTo>
                  <a:lnTo>
                    <a:pt x="1109" y="4735"/>
                  </a:lnTo>
                  <a:cubicBezTo>
                    <a:pt x="1109" y="4705"/>
                    <a:pt x="1094" y="4683"/>
                    <a:pt x="1079" y="4653"/>
                  </a:cubicBezTo>
                  <a:cubicBezTo>
                    <a:pt x="1086" y="4645"/>
                    <a:pt x="1101" y="4638"/>
                    <a:pt x="1109" y="4623"/>
                  </a:cubicBezTo>
                  <a:cubicBezTo>
                    <a:pt x="1116" y="4600"/>
                    <a:pt x="1101" y="4586"/>
                    <a:pt x="1109" y="4556"/>
                  </a:cubicBezTo>
                  <a:cubicBezTo>
                    <a:pt x="1109" y="4540"/>
                    <a:pt x="1116" y="4526"/>
                    <a:pt x="1116" y="4510"/>
                  </a:cubicBezTo>
                  <a:cubicBezTo>
                    <a:pt x="1116" y="4488"/>
                    <a:pt x="1109" y="4481"/>
                    <a:pt x="1109" y="4466"/>
                  </a:cubicBezTo>
                  <a:cubicBezTo>
                    <a:pt x="1109" y="4451"/>
                    <a:pt x="1116" y="4443"/>
                    <a:pt x="1116" y="4436"/>
                  </a:cubicBezTo>
                  <a:cubicBezTo>
                    <a:pt x="1116" y="4406"/>
                    <a:pt x="1071" y="4398"/>
                    <a:pt x="1071" y="4368"/>
                  </a:cubicBezTo>
                  <a:cubicBezTo>
                    <a:pt x="1071" y="4353"/>
                    <a:pt x="1086" y="4346"/>
                    <a:pt x="1086" y="4331"/>
                  </a:cubicBezTo>
                  <a:cubicBezTo>
                    <a:pt x="1086" y="4308"/>
                    <a:pt x="1064" y="4301"/>
                    <a:pt x="1049" y="4286"/>
                  </a:cubicBezTo>
                  <a:cubicBezTo>
                    <a:pt x="1049" y="4293"/>
                    <a:pt x="1041" y="4301"/>
                    <a:pt x="1034" y="4308"/>
                  </a:cubicBezTo>
                  <a:cubicBezTo>
                    <a:pt x="1011" y="4286"/>
                    <a:pt x="1004" y="4256"/>
                    <a:pt x="1004" y="4226"/>
                  </a:cubicBezTo>
                  <a:cubicBezTo>
                    <a:pt x="1004" y="4211"/>
                    <a:pt x="1004" y="4203"/>
                    <a:pt x="1011" y="4196"/>
                  </a:cubicBezTo>
                  <a:cubicBezTo>
                    <a:pt x="989" y="4196"/>
                    <a:pt x="981" y="4196"/>
                    <a:pt x="966" y="4196"/>
                  </a:cubicBezTo>
                  <a:cubicBezTo>
                    <a:pt x="959" y="4173"/>
                    <a:pt x="959" y="4158"/>
                    <a:pt x="959" y="4136"/>
                  </a:cubicBezTo>
                  <a:lnTo>
                    <a:pt x="959" y="4136"/>
                  </a:lnTo>
                  <a:lnTo>
                    <a:pt x="951" y="4121"/>
                  </a:lnTo>
                  <a:cubicBezTo>
                    <a:pt x="936" y="4121"/>
                    <a:pt x="929" y="4128"/>
                    <a:pt x="914" y="4128"/>
                  </a:cubicBezTo>
                  <a:cubicBezTo>
                    <a:pt x="884" y="4128"/>
                    <a:pt x="869" y="4098"/>
                    <a:pt x="839" y="4098"/>
                  </a:cubicBezTo>
                  <a:cubicBezTo>
                    <a:pt x="831" y="4098"/>
                    <a:pt x="824" y="4106"/>
                    <a:pt x="809" y="4113"/>
                  </a:cubicBezTo>
                  <a:cubicBezTo>
                    <a:pt x="809" y="4113"/>
                    <a:pt x="801" y="4113"/>
                    <a:pt x="801" y="4121"/>
                  </a:cubicBezTo>
                  <a:cubicBezTo>
                    <a:pt x="801" y="4136"/>
                    <a:pt x="809" y="4143"/>
                    <a:pt x="809" y="4158"/>
                  </a:cubicBezTo>
                  <a:cubicBezTo>
                    <a:pt x="816" y="4173"/>
                    <a:pt x="816" y="4181"/>
                    <a:pt x="824" y="4196"/>
                  </a:cubicBezTo>
                  <a:cubicBezTo>
                    <a:pt x="831" y="4211"/>
                    <a:pt x="846" y="4211"/>
                    <a:pt x="861" y="4218"/>
                  </a:cubicBezTo>
                  <a:cubicBezTo>
                    <a:pt x="861" y="4226"/>
                    <a:pt x="861" y="4233"/>
                    <a:pt x="861" y="4233"/>
                  </a:cubicBezTo>
                  <a:cubicBezTo>
                    <a:pt x="846" y="4256"/>
                    <a:pt x="824" y="4256"/>
                    <a:pt x="794" y="4271"/>
                  </a:cubicBezTo>
                  <a:cubicBezTo>
                    <a:pt x="771" y="4278"/>
                    <a:pt x="764" y="4286"/>
                    <a:pt x="741" y="4286"/>
                  </a:cubicBezTo>
                  <a:cubicBezTo>
                    <a:pt x="741" y="4293"/>
                    <a:pt x="749" y="4308"/>
                    <a:pt x="741" y="4316"/>
                  </a:cubicBezTo>
                  <a:cubicBezTo>
                    <a:pt x="734" y="4323"/>
                    <a:pt x="726" y="4323"/>
                    <a:pt x="711" y="4323"/>
                  </a:cubicBezTo>
                  <a:cubicBezTo>
                    <a:pt x="704" y="4331"/>
                    <a:pt x="696" y="4331"/>
                    <a:pt x="689" y="4331"/>
                  </a:cubicBezTo>
                  <a:cubicBezTo>
                    <a:pt x="681" y="4338"/>
                    <a:pt x="674" y="4338"/>
                    <a:pt x="667" y="4338"/>
                  </a:cubicBezTo>
                  <a:cubicBezTo>
                    <a:pt x="659" y="4346"/>
                    <a:pt x="659" y="4346"/>
                    <a:pt x="659" y="4353"/>
                  </a:cubicBezTo>
                  <a:cubicBezTo>
                    <a:pt x="644" y="4368"/>
                    <a:pt x="629" y="4391"/>
                    <a:pt x="607" y="4391"/>
                  </a:cubicBezTo>
                  <a:cubicBezTo>
                    <a:pt x="599" y="4391"/>
                    <a:pt x="591" y="4376"/>
                    <a:pt x="584" y="4368"/>
                  </a:cubicBezTo>
                  <a:cubicBezTo>
                    <a:pt x="569" y="4361"/>
                    <a:pt x="561" y="4353"/>
                    <a:pt x="554" y="4338"/>
                  </a:cubicBezTo>
                  <a:cubicBezTo>
                    <a:pt x="554" y="4353"/>
                    <a:pt x="554" y="4361"/>
                    <a:pt x="547" y="4376"/>
                  </a:cubicBezTo>
                  <a:cubicBezTo>
                    <a:pt x="547" y="4383"/>
                    <a:pt x="531" y="4391"/>
                    <a:pt x="531" y="4398"/>
                  </a:cubicBezTo>
                  <a:cubicBezTo>
                    <a:pt x="531" y="4466"/>
                    <a:pt x="531" y="4466"/>
                    <a:pt x="531" y="4466"/>
                  </a:cubicBezTo>
                  <a:cubicBezTo>
                    <a:pt x="524" y="4473"/>
                    <a:pt x="517" y="4488"/>
                    <a:pt x="509" y="4503"/>
                  </a:cubicBezTo>
                  <a:cubicBezTo>
                    <a:pt x="502" y="4503"/>
                    <a:pt x="502" y="4510"/>
                    <a:pt x="494" y="4510"/>
                  </a:cubicBezTo>
                  <a:cubicBezTo>
                    <a:pt x="487" y="4510"/>
                    <a:pt x="479" y="4510"/>
                    <a:pt x="472" y="4503"/>
                  </a:cubicBezTo>
                  <a:cubicBezTo>
                    <a:pt x="464" y="4496"/>
                    <a:pt x="464" y="4481"/>
                    <a:pt x="457" y="4481"/>
                  </a:cubicBezTo>
                  <a:cubicBezTo>
                    <a:pt x="449" y="4481"/>
                    <a:pt x="442" y="4481"/>
                    <a:pt x="434" y="4481"/>
                  </a:cubicBezTo>
                  <a:cubicBezTo>
                    <a:pt x="427" y="4488"/>
                    <a:pt x="427" y="4481"/>
                    <a:pt x="419" y="4481"/>
                  </a:cubicBezTo>
                  <a:cubicBezTo>
                    <a:pt x="404" y="4496"/>
                    <a:pt x="404" y="4503"/>
                    <a:pt x="404" y="4518"/>
                  </a:cubicBezTo>
                  <a:cubicBezTo>
                    <a:pt x="389" y="4540"/>
                    <a:pt x="382" y="4556"/>
                    <a:pt x="374" y="457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7" name="Freeform 136">
              <a:extLst>
                <a:ext uri="{FF2B5EF4-FFF2-40B4-BE49-F238E27FC236}">
                  <a16:creationId xmlns:a16="http://schemas.microsoft.com/office/drawing/2014/main" id="{2C40DBEA-5D14-B84F-96FF-08DD500D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324" y="8408921"/>
              <a:ext cx="1211684" cy="2471159"/>
            </a:xfrm>
            <a:custGeom>
              <a:avLst/>
              <a:gdLst>
                <a:gd name="T0" fmla="*/ 1529 w 2804"/>
                <a:gd name="T1" fmla="*/ 5605 h 5718"/>
                <a:gd name="T2" fmla="*/ 1634 w 2804"/>
                <a:gd name="T3" fmla="*/ 5672 h 5718"/>
                <a:gd name="T4" fmla="*/ 1342 w 2804"/>
                <a:gd name="T5" fmla="*/ 4578 h 5718"/>
                <a:gd name="T6" fmla="*/ 1357 w 2804"/>
                <a:gd name="T7" fmla="*/ 4571 h 5718"/>
                <a:gd name="T8" fmla="*/ 1312 w 2804"/>
                <a:gd name="T9" fmla="*/ 4301 h 5718"/>
                <a:gd name="T10" fmla="*/ 1222 w 2804"/>
                <a:gd name="T11" fmla="*/ 4331 h 5718"/>
                <a:gd name="T12" fmla="*/ 885 w 2804"/>
                <a:gd name="T13" fmla="*/ 4144 h 5718"/>
                <a:gd name="T14" fmla="*/ 960 w 2804"/>
                <a:gd name="T15" fmla="*/ 3941 h 5718"/>
                <a:gd name="T16" fmla="*/ 982 w 2804"/>
                <a:gd name="T17" fmla="*/ 3844 h 5718"/>
                <a:gd name="T18" fmla="*/ 1087 w 2804"/>
                <a:gd name="T19" fmla="*/ 3319 h 5718"/>
                <a:gd name="T20" fmla="*/ 1169 w 2804"/>
                <a:gd name="T21" fmla="*/ 3469 h 5718"/>
                <a:gd name="T22" fmla="*/ 1132 w 2804"/>
                <a:gd name="T23" fmla="*/ 3349 h 5718"/>
                <a:gd name="T24" fmla="*/ 1042 w 2804"/>
                <a:gd name="T25" fmla="*/ 329 h 5718"/>
                <a:gd name="T26" fmla="*/ 1297 w 2804"/>
                <a:gd name="T27" fmla="*/ 247 h 5718"/>
                <a:gd name="T28" fmla="*/ 1417 w 2804"/>
                <a:gd name="T29" fmla="*/ 172 h 5718"/>
                <a:gd name="T30" fmla="*/ 1634 w 2804"/>
                <a:gd name="T31" fmla="*/ 37 h 5718"/>
                <a:gd name="T32" fmla="*/ 2001 w 2804"/>
                <a:gd name="T33" fmla="*/ 97 h 5718"/>
                <a:gd name="T34" fmla="*/ 2114 w 2804"/>
                <a:gd name="T35" fmla="*/ 329 h 5718"/>
                <a:gd name="T36" fmla="*/ 2264 w 2804"/>
                <a:gd name="T37" fmla="*/ 457 h 5718"/>
                <a:gd name="T38" fmla="*/ 2473 w 2804"/>
                <a:gd name="T39" fmla="*/ 412 h 5718"/>
                <a:gd name="T40" fmla="*/ 2518 w 2804"/>
                <a:gd name="T41" fmla="*/ 359 h 5718"/>
                <a:gd name="T42" fmla="*/ 2706 w 2804"/>
                <a:gd name="T43" fmla="*/ 524 h 5718"/>
                <a:gd name="T44" fmla="*/ 2511 w 2804"/>
                <a:gd name="T45" fmla="*/ 1026 h 5718"/>
                <a:gd name="T46" fmla="*/ 2496 w 2804"/>
                <a:gd name="T47" fmla="*/ 1483 h 5718"/>
                <a:gd name="T48" fmla="*/ 2743 w 2804"/>
                <a:gd name="T49" fmla="*/ 1933 h 5718"/>
                <a:gd name="T50" fmla="*/ 2751 w 2804"/>
                <a:gd name="T51" fmla="*/ 2060 h 5718"/>
                <a:gd name="T52" fmla="*/ 2518 w 2804"/>
                <a:gd name="T53" fmla="*/ 2120 h 5718"/>
                <a:gd name="T54" fmla="*/ 2294 w 2804"/>
                <a:gd name="T55" fmla="*/ 2413 h 5718"/>
                <a:gd name="T56" fmla="*/ 2054 w 2804"/>
                <a:gd name="T57" fmla="*/ 2885 h 5718"/>
                <a:gd name="T58" fmla="*/ 1769 w 2804"/>
                <a:gd name="T59" fmla="*/ 3124 h 5718"/>
                <a:gd name="T60" fmla="*/ 1612 w 2804"/>
                <a:gd name="T61" fmla="*/ 3124 h 5718"/>
                <a:gd name="T62" fmla="*/ 1574 w 2804"/>
                <a:gd name="T63" fmla="*/ 3072 h 5718"/>
                <a:gd name="T64" fmla="*/ 1642 w 2804"/>
                <a:gd name="T65" fmla="*/ 3012 h 5718"/>
                <a:gd name="T66" fmla="*/ 1642 w 2804"/>
                <a:gd name="T67" fmla="*/ 2750 h 5718"/>
                <a:gd name="T68" fmla="*/ 1619 w 2804"/>
                <a:gd name="T69" fmla="*/ 2593 h 5718"/>
                <a:gd name="T70" fmla="*/ 1851 w 2804"/>
                <a:gd name="T71" fmla="*/ 2353 h 5718"/>
                <a:gd name="T72" fmla="*/ 1799 w 2804"/>
                <a:gd name="T73" fmla="*/ 2128 h 5718"/>
                <a:gd name="T74" fmla="*/ 1604 w 2804"/>
                <a:gd name="T75" fmla="*/ 2240 h 5718"/>
                <a:gd name="T76" fmla="*/ 1432 w 2804"/>
                <a:gd name="T77" fmla="*/ 2450 h 5718"/>
                <a:gd name="T78" fmla="*/ 1514 w 2804"/>
                <a:gd name="T79" fmla="*/ 2720 h 5718"/>
                <a:gd name="T80" fmla="*/ 1342 w 2804"/>
                <a:gd name="T81" fmla="*/ 2667 h 5718"/>
                <a:gd name="T82" fmla="*/ 922 w 2804"/>
                <a:gd name="T83" fmla="*/ 2697 h 5718"/>
                <a:gd name="T84" fmla="*/ 787 w 2804"/>
                <a:gd name="T85" fmla="*/ 2862 h 5718"/>
                <a:gd name="T86" fmla="*/ 697 w 2804"/>
                <a:gd name="T87" fmla="*/ 2630 h 5718"/>
                <a:gd name="T88" fmla="*/ 622 w 2804"/>
                <a:gd name="T89" fmla="*/ 2503 h 5718"/>
                <a:gd name="T90" fmla="*/ 630 w 2804"/>
                <a:gd name="T91" fmla="*/ 2405 h 5718"/>
                <a:gd name="T92" fmla="*/ 742 w 2804"/>
                <a:gd name="T93" fmla="*/ 2345 h 5718"/>
                <a:gd name="T94" fmla="*/ 847 w 2804"/>
                <a:gd name="T95" fmla="*/ 2143 h 5718"/>
                <a:gd name="T96" fmla="*/ 622 w 2804"/>
                <a:gd name="T97" fmla="*/ 1858 h 5718"/>
                <a:gd name="T98" fmla="*/ 458 w 2804"/>
                <a:gd name="T99" fmla="*/ 1821 h 5718"/>
                <a:gd name="T100" fmla="*/ 353 w 2804"/>
                <a:gd name="T101" fmla="*/ 1686 h 5718"/>
                <a:gd name="T102" fmla="*/ 255 w 2804"/>
                <a:gd name="T103" fmla="*/ 1461 h 5718"/>
                <a:gd name="T104" fmla="*/ 248 w 2804"/>
                <a:gd name="T105" fmla="*/ 1288 h 5718"/>
                <a:gd name="T106" fmla="*/ 270 w 2804"/>
                <a:gd name="T107" fmla="*/ 1056 h 5718"/>
                <a:gd name="T108" fmla="*/ 0 w 2804"/>
                <a:gd name="T109" fmla="*/ 951 h 5718"/>
                <a:gd name="T110" fmla="*/ 135 w 2804"/>
                <a:gd name="T111" fmla="*/ 734 h 5718"/>
                <a:gd name="T112" fmla="*/ 240 w 2804"/>
                <a:gd name="T113" fmla="*/ 636 h 5718"/>
                <a:gd name="T114" fmla="*/ 398 w 2804"/>
                <a:gd name="T115" fmla="*/ 584 h 5718"/>
                <a:gd name="T116" fmla="*/ 570 w 2804"/>
                <a:gd name="T117" fmla="*/ 472 h 5718"/>
                <a:gd name="T118" fmla="*/ 645 w 2804"/>
                <a:gd name="T119" fmla="*/ 247 h 5718"/>
                <a:gd name="T120" fmla="*/ 825 w 2804"/>
                <a:gd name="T121" fmla="*/ 187 h 5718"/>
                <a:gd name="T122" fmla="*/ 937 w 2804"/>
                <a:gd name="T123" fmla="*/ 322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4" h="5718">
                  <a:moveTo>
                    <a:pt x="1567" y="5598"/>
                  </a:moveTo>
                  <a:lnTo>
                    <a:pt x="1567" y="5598"/>
                  </a:lnTo>
                  <a:cubicBezTo>
                    <a:pt x="1567" y="5590"/>
                    <a:pt x="1559" y="5582"/>
                    <a:pt x="1552" y="5575"/>
                  </a:cubicBezTo>
                  <a:cubicBezTo>
                    <a:pt x="1529" y="5582"/>
                    <a:pt x="1529" y="5582"/>
                    <a:pt x="1529" y="5582"/>
                  </a:cubicBezTo>
                  <a:cubicBezTo>
                    <a:pt x="1529" y="5605"/>
                    <a:pt x="1529" y="5605"/>
                    <a:pt x="1529" y="5605"/>
                  </a:cubicBezTo>
                  <a:cubicBezTo>
                    <a:pt x="1529" y="5620"/>
                    <a:pt x="1537" y="5620"/>
                    <a:pt x="1544" y="5627"/>
                  </a:cubicBezTo>
                  <a:cubicBezTo>
                    <a:pt x="1552" y="5650"/>
                    <a:pt x="1559" y="5657"/>
                    <a:pt x="1567" y="5680"/>
                  </a:cubicBezTo>
                  <a:cubicBezTo>
                    <a:pt x="1574" y="5702"/>
                    <a:pt x="1597" y="5717"/>
                    <a:pt x="1619" y="5717"/>
                  </a:cubicBezTo>
                  <a:cubicBezTo>
                    <a:pt x="1642" y="5717"/>
                    <a:pt x="1642" y="5702"/>
                    <a:pt x="1642" y="5687"/>
                  </a:cubicBezTo>
                  <a:cubicBezTo>
                    <a:pt x="1642" y="5680"/>
                    <a:pt x="1634" y="5680"/>
                    <a:pt x="1634" y="5672"/>
                  </a:cubicBezTo>
                  <a:cubicBezTo>
                    <a:pt x="1627" y="5657"/>
                    <a:pt x="1619" y="5650"/>
                    <a:pt x="1604" y="5642"/>
                  </a:cubicBezTo>
                  <a:cubicBezTo>
                    <a:pt x="1589" y="5627"/>
                    <a:pt x="1582" y="5612"/>
                    <a:pt x="1567" y="5598"/>
                  </a:cubicBezTo>
                  <a:close/>
                  <a:moveTo>
                    <a:pt x="1357" y="4571"/>
                  </a:moveTo>
                  <a:lnTo>
                    <a:pt x="1357" y="4571"/>
                  </a:lnTo>
                  <a:cubicBezTo>
                    <a:pt x="1349" y="4571"/>
                    <a:pt x="1349" y="4571"/>
                    <a:pt x="1342" y="4578"/>
                  </a:cubicBezTo>
                  <a:cubicBezTo>
                    <a:pt x="1342" y="4586"/>
                    <a:pt x="1334" y="4593"/>
                    <a:pt x="1334" y="4601"/>
                  </a:cubicBezTo>
                  <a:cubicBezTo>
                    <a:pt x="1334" y="4616"/>
                    <a:pt x="1349" y="4631"/>
                    <a:pt x="1364" y="4631"/>
                  </a:cubicBezTo>
                  <a:cubicBezTo>
                    <a:pt x="1379" y="4631"/>
                    <a:pt x="1394" y="4631"/>
                    <a:pt x="1394" y="4616"/>
                  </a:cubicBezTo>
                  <a:cubicBezTo>
                    <a:pt x="1394" y="4608"/>
                    <a:pt x="1387" y="4608"/>
                    <a:pt x="1387" y="4601"/>
                  </a:cubicBezTo>
                  <a:cubicBezTo>
                    <a:pt x="1379" y="4593"/>
                    <a:pt x="1364" y="4578"/>
                    <a:pt x="1357" y="4571"/>
                  </a:cubicBezTo>
                  <a:close/>
                  <a:moveTo>
                    <a:pt x="1222" y="4331"/>
                  </a:moveTo>
                  <a:lnTo>
                    <a:pt x="1222" y="4331"/>
                  </a:lnTo>
                  <a:cubicBezTo>
                    <a:pt x="1222" y="4339"/>
                    <a:pt x="1222" y="4346"/>
                    <a:pt x="1229" y="4353"/>
                  </a:cubicBezTo>
                  <a:cubicBezTo>
                    <a:pt x="1237" y="4361"/>
                    <a:pt x="1237" y="4369"/>
                    <a:pt x="1244" y="4369"/>
                  </a:cubicBezTo>
                  <a:cubicBezTo>
                    <a:pt x="1282" y="4369"/>
                    <a:pt x="1312" y="4339"/>
                    <a:pt x="1312" y="4301"/>
                  </a:cubicBezTo>
                  <a:cubicBezTo>
                    <a:pt x="1312" y="4286"/>
                    <a:pt x="1312" y="4263"/>
                    <a:pt x="1297" y="4256"/>
                  </a:cubicBezTo>
                  <a:cubicBezTo>
                    <a:pt x="1289" y="4249"/>
                    <a:pt x="1274" y="4263"/>
                    <a:pt x="1259" y="4263"/>
                  </a:cubicBezTo>
                  <a:cubicBezTo>
                    <a:pt x="1252" y="4263"/>
                    <a:pt x="1244" y="4256"/>
                    <a:pt x="1237" y="4263"/>
                  </a:cubicBezTo>
                  <a:cubicBezTo>
                    <a:pt x="1229" y="4271"/>
                    <a:pt x="1237" y="4279"/>
                    <a:pt x="1229" y="4293"/>
                  </a:cubicBezTo>
                  <a:cubicBezTo>
                    <a:pt x="1229" y="4309"/>
                    <a:pt x="1222" y="4309"/>
                    <a:pt x="1222" y="4331"/>
                  </a:cubicBezTo>
                  <a:close/>
                  <a:moveTo>
                    <a:pt x="855" y="4099"/>
                  </a:moveTo>
                  <a:lnTo>
                    <a:pt x="855" y="4099"/>
                  </a:lnTo>
                  <a:cubicBezTo>
                    <a:pt x="840" y="4099"/>
                    <a:pt x="832" y="4121"/>
                    <a:pt x="825" y="4136"/>
                  </a:cubicBezTo>
                  <a:cubicBezTo>
                    <a:pt x="832" y="4136"/>
                    <a:pt x="832" y="4144"/>
                    <a:pt x="840" y="4144"/>
                  </a:cubicBezTo>
                  <a:cubicBezTo>
                    <a:pt x="862" y="4144"/>
                    <a:pt x="870" y="4144"/>
                    <a:pt x="885" y="4144"/>
                  </a:cubicBezTo>
                  <a:cubicBezTo>
                    <a:pt x="885" y="4129"/>
                    <a:pt x="885" y="4129"/>
                    <a:pt x="885" y="4114"/>
                  </a:cubicBezTo>
                  <a:cubicBezTo>
                    <a:pt x="885" y="4099"/>
                    <a:pt x="870" y="4099"/>
                    <a:pt x="855" y="4099"/>
                  </a:cubicBezTo>
                  <a:close/>
                  <a:moveTo>
                    <a:pt x="952" y="3926"/>
                  </a:moveTo>
                  <a:lnTo>
                    <a:pt x="952" y="3926"/>
                  </a:lnTo>
                  <a:cubicBezTo>
                    <a:pt x="952" y="3934"/>
                    <a:pt x="960" y="3934"/>
                    <a:pt x="960" y="3941"/>
                  </a:cubicBezTo>
                  <a:cubicBezTo>
                    <a:pt x="967" y="3941"/>
                    <a:pt x="967" y="3949"/>
                    <a:pt x="967" y="3949"/>
                  </a:cubicBezTo>
                  <a:cubicBezTo>
                    <a:pt x="982" y="3941"/>
                    <a:pt x="989" y="3926"/>
                    <a:pt x="989" y="3911"/>
                  </a:cubicBezTo>
                  <a:cubicBezTo>
                    <a:pt x="997" y="3896"/>
                    <a:pt x="1005" y="3889"/>
                    <a:pt x="1012" y="3881"/>
                  </a:cubicBezTo>
                  <a:cubicBezTo>
                    <a:pt x="1019" y="3866"/>
                    <a:pt x="1019" y="3859"/>
                    <a:pt x="1019" y="3844"/>
                  </a:cubicBezTo>
                  <a:cubicBezTo>
                    <a:pt x="1005" y="3844"/>
                    <a:pt x="997" y="3844"/>
                    <a:pt x="982" y="3844"/>
                  </a:cubicBezTo>
                  <a:cubicBezTo>
                    <a:pt x="982" y="3851"/>
                    <a:pt x="989" y="3851"/>
                    <a:pt x="989" y="3851"/>
                  </a:cubicBezTo>
                  <a:cubicBezTo>
                    <a:pt x="982" y="3889"/>
                    <a:pt x="952" y="3896"/>
                    <a:pt x="952" y="3926"/>
                  </a:cubicBezTo>
                  <a:close/>
                  <a:moveTo>
                    <a:pt x="1102" y="3312"/>
                  </a:moveTo>
                  <a:lnTo>
                    <a:pt x="1102" y="3312"/>
                  </a:lnTo>
                  <a:cubicBezTo>
                    <a:pt x="1087" y="3319"/>
                    <a:pt x="1087" y="3319"/>
                    <a:pt x="1087" y="3319"/>
                  </a:cubicBezTo>
                  <a:cubicBezTo>
                    <a:pt x="1087" y="3387"/>
                    <a:pt x="1087" y="3387"/>
                    <a:pt x="1087" y="3387"/>
                  </a:cubicBezTo>
                  <a:cubicBezTo>
                    <a:pt x="1087" y="3402"/>
                    <a:pt x="1079" y="3409"/>
                    <a:pt x="1079" y="3432"/>
                  </a:cubicBezTo>
                  <a:cubicBezTo>
                    <a:pt x="1079" y="3447"/>
                    <a:pt x="1095" y="3454"/>
                    <a:pt x="1109" y="3462"/>
                  </a:cubicBezTo>
                  <a:cubicBezTo>
                    <a:pt x="1124" y="3469"/>
                    <a:pt x="1132" y="3492"/>
                    <a:pt x="1147" y="3492"/>
                  </a:cubicBezTo>
                  <a:cubicBezTo>
                    <a:pt x="1154" y="3492"/>
                    <a:pt x="1162" y="3477"/>
                    <a:pt x="1169" y="3469"/>
                  </a:cubicBezTo>
                  <a:cubicBezTo>
                    <a:pt x="1169" y="3469"/>
                    <a:pt x="1177" y="3462"/>
                    <a:pt x="1177" y="3454"/>
                  </a:cubicBezTo>
                  <a:cubicBezTo>
                    <a:pt x="1177" y="3394"/>
                    <a:pt x="1177" y="3394"/>
                    <a:pt x="1177" y="3394"/>
                  </a:cubicBezTo>
                  <a:cubicBezTo>
                    <a:pt x="1184" y="3379"/>
                    <a:pt x="1184" y="3379"/>
                    <a:pt x="1184" y="3379"/>
                  </a:cubicBezTo>
                  <a:cubicBezTo>
                    <a:pt x="1184" y="3372"/>
                    <a:pt x="1184" y="3372"/>
                    <a:pt x="1184" y="3372"/>
                  </a:cubicBezTo>
                  <a:cubicBezTo>
                    <a:pt x="1162" y="3364"/>
                    <a:pt x="1147" y="3364"/>
                    <a:pt x="1132" y="3349"/>
                  </a:cubicBezTo>
                  <a:cubicBezTo>
                    <a:pt x="1117" y="3334"/>
                    <a:pt x="1117" y="3327"/>
                    <a:pt x="1102" y="3312"/>
                  </a:cubicBezTo>
                  <a:close/>
                  <a:moveTo>
                    <a:pt x="952" y="322"/>
                  </a:moveTo>
                  <a:lnTo>
                    <a:pt x="952" y="322"/>
                  </a:lnTo>
                  <a:cubicBezTo>
                    <a:pt x="975" y="322"/>
                    <a:pt x="989" y="307"/>
                    <a:pt x="1005" y="307"/>
                  </a:cubicBezTo>
                  <a:cubicBezTo>
                    <a:pt x="1019" y="314"/>
                    <a:pt x="1027" y="329"/>
                    <a:pt x="1042" y="329"/>
                  </a:cubicBezTo>
                  <a:cubicBezTo>
                    <a:pt x="1072" y="344"/>
                    <a:pt x="1102" y="329"/>
                    <a:pt x="1132" y="344"/>
                  </a:cubicBezTo>
                  <a:lnTo>
                    <a:pt x="1132" y="344"/>
                  </a:lnTo>
                  <a:cubicBezTo>
                    <a:pt x="1169" y="322"/>
                    <a:pt x="1184" y="299"/>
                    <a:pt x="1222" y="269"/>
                  </a:cubicBezTo>
                  <a:cubicBezTo>
                    <a:pt x="1244" y="277"/>
                    <a:pt x="1244" y="277"/>
                    <a:pt x="1244" y="277"/>
                  </a:cubicBezTo>
                  <a:cubicBezTo>
                    <a:pt x="1267" y="269"/>
                    <a:pt x="1274" y="254"/>
                    <a:pt x="1297" y="247"/>
                  </a:cubicBezTo>
                  <a:cubicBezTo>
                    <a:pt x="1304" y="239"/>
                    <a:pt x="1312" y="239"/>
                    <a:pt x="1319" y="232"/>
                  </a:cubicBezTo>
                  <a:cubicBezTo>
                    <a:pt x="1327" y="224"/>
                    <a:pt x="1327" y="217"/>
                    <a:pt x="1334" y="209"/>
                  </a:cubicBezTo>
                  <a:cubicBezTo>
                    <a:pt x="1349" y="202"/>
                    <a:pt x="1364" y="217"/>
                    <a:pt x="1372" y="209"/>
                  </a:cubicBezTo>
                  <a:cubicBezTo>
                    <a:pt x="1379" y="209"/>
                    <a:pt x="1379" y="202"/>
                    <a:pt x="1387" y="202"/>
                  </a:cubicBezTo>
                  <a:cubicBezTo>
                    <a:pt x="1394" y="187"/>
                    <a:pt x="1402" y="179"/>
                    <a:pt x="1417" y="172"/>
                  </a:cubicBezTo>
                  <a:cubicBezTo>
                    <a:pt x="1432" y="157"/>
                    <a:pt x="1439" y="149"/>
                    <a:pt x="1454" y="149"/>
                  </a:cubicBezTo>
                  <a:cubicBezTo>
                    <a:pt x="1469" y="142"/>
                    <a:pt x="1477" y="149"/>
                    <a:pt x="1492" y="142"/>
                  </a:cubicBezTo>
                  <a:cubicBezTo>
                    <a:pt x="1507" y="142"/>
                    <a:pt x="1514" y="135"/>
                    <a:pt x="1529" y="127"/>
                  </a:cubicBezTo>
                  <a:cubicBezTo>
                    <a:pt x="1559" y="119"/>
                    <a:pt x="1574" y="119"/>
                    <a:pt x="1604" y="112"/>
                  </a:cubicBezTo>
                  <a:cubicBezTo>
                    <a:pt x="1604" y="82"/>
                    <a:pt x="1604" y="52"/>
                    <a:pt x="1634" y="37"/>
                  </a:cubicBezTo>
                  <a:cubicBezTo>
                    <a:pt x="1664" y="7"/>
                    <a:pt x="1694" y="0"/>
                    <a:pt x="1731" y="0"/>
                  </a:cubicBezTo>
                  <a:cubicBezTo>
                    <a:pt x="1784" y="0"/>
                    <a:pt x="1814" y="29"/>
                    <a:pt x="1866" y="37"/>
                  </a:cubicBezTo>
                  <a:cubicBezTo>
                    <a:pt x="1904" y="45"/>
                    <a:pt x="1926" y="45"/>
                    <a:pt x="1956" y="59"/>
                  </a:cubicBezTo>
                  <a:cubicBezTo>
                    <a:pt x="1971" y="67"/>
                    <a:pt x="1986" y="75"/>
                    <a:pt x="1994" y="89"/>
                  </a:cubicBezTo>
                  <a:cubicBezTo>
                    <a:pt x="2001" y="89"/>
                    <a:pt x="2001" y="97"/>
                    <a:pt x="2001" y="97"/>
                  </a:cubicBezTo>
                  <a:cubicBezTo>
                    <a:pt x="2016" y="119"/>
                    <a:pt x="2031" y="127"/>
                    <a:pt x="2039" y="149"/>
                  </a:cubicBezTo>
                  <a:cubicBezTo>
                    <a:pt x="2046" y="157"/>
                    <a:pt x="2046" y="172"/>
                    <a:pt x="2054" y="172"/>
                  </a:cubicBezTo>
                  <a:cubicBezTo>
                    <a:pt x="2061" y="187"/>
                    <a:pt x="2076" y="172"/>
                    <a:pt x="2091" y="179"/>
                  </a:cubicBezTo>
                  <a:cubicBezTo>
                    <a:pt x="2099" y="187"/>
                    <a:pt x="2099" y="194"/>
                    <a:pt x="2099" y="209"/>
                  </a:cubicBezTo>
                  <a:cubicBezTo>
                    <a:pt x="2114" y="254"/>
                    <a:pt x="2099" y="284"/>
                    <a:pt x="2114" y="329"/>
                  </a:cubicBezTo>
                  <a:lnTo>
                    <a:pt x="2114" y="329"/>
                  </a:lnTo>
                  <a:cubicBezTo>
                    <a:pt x="2129" y="329"/>
                    <a:pt x="2151" y="329"/>
                    <a:pt x="2166" y="344"/>
                  </a:cubicBezTo>
                  <a:cubicBezTo>
                    <a:pt x="2189" y="352"/>
                    <a:pt x="2181" y="382"/>
                    <a:pt x="2204" y="389"/>
                  </a:cubicBezTo>
                  <a:cubicBezTo>
                    <a:pt x="2219" y="397"/>
                    <a:pt x="2226" y="397"/>
                    <a:pt x="2248" y="397"/>
                  </a:cubicBezTo>
                  <a:cubicBezTo>
                    <a:pt x="2248" y="419"/>
                    <a:pt x="2241" y="442"/>
                    <a:pt x="2264" y="457"/>
                  </a:cubicBezTo>
                  <a:cubicBezTo>
                    <a:pt x="2278" y="472"/>
                    <a:pt x="2294" y="464"/>
                    <a:pt x="2308" y="479"/>
                  </a:cubicBezTo>
                  <a:cubicBezTo>
                    <a:pt x="2331" y="494"/>
                    <a:pt x="2338" y="509"/>
                    <a:pt x="2361" y="509"/>
                  </a:cubicBezTo>
                  <a:cubicBezTo>
                    <a:pt x="2376" y="509"/>
                    <a:pt x="2384" y="494"/>
                    <a:pt x="2398" y="487"/>
                  </a:cubicBezTo>
                  <a:cubicBezTo>
                    <a:pt x="2413" y="472"/>
                    <a:pt x="2421" y="457"/>
                    <a:pt x="2443" y="442"/>
                  </a:cubicBezTo>
                  <a:cubicBezTo>
                    <a:pt x="2451" y="434"/>
                    <a:pt x="2466" y="427"/>
                    <a:pt x="2473" y="412"/>
                  </a:cubicBezTo>
                  <a:cubicBezTo>
                    <a:pt x="2481" y="404"/>
                    <a:pt x="2488" y="397"/>
                    <a:pt x="2488" y="389"/>
                  </a:cubicBezTo>
                  <a:cubicBezTo>
                    <a:pt x="2488" y="374"/>
                    <a:pt x="2473" y="367"/>
                    <a:pt x="2473" y="352"/>
                  </a:cubicBezTo>
                  <a:cubicBezTo>
                    <a:pt x="2466" y="329"/>
                    <a:pt x="2466" y="322"/>
                    <a:pt x="2466" y="299"/>
                  </a:cubicBezTo>
                  <a:cubicBezTo>
                    <a:pt x="2481" y="307"/>
                    <a:pt x="2488" y="314"/>
                    <a:pt x="2496" y="322"/>
                  </a:cubicBezTo>
                  <a:cubicBezTo>
                    <a:pt x="2503" y="337"/>
                    <a:pt x="2503" y="352"/>
                    <a:pt x="2518" y="359"/>
                  </a:cubicBezTo>
                  <a:cubicBezTo>
                    <a:pt x="2548" y="382"/>
                    <a:pt x="2571" y="382"/>
                    <a:pt x="2601" y="389"/>
                  </a:cubicBezTo>
                  <a:cubicBezTo>
                    <a:pt x="2631" y="397"/>
                    <a:pt x="2653" y="397"/>
                    <a:pt x="2676" y="404"/>
                  </a:cubicBezTo>
                  <a:cubicBezTo>
                    <a:pt x="2706" y="412"/>
                    <a:pt x="2713" y="427"/>
                    <a:pt x="2736" y="442"/>
                  </a:cubicBezTo>
                  <a:lnTo>
                    <a:pt x="2736" y="442"/>
                  </a:lnTo>
                  <a:cubicBezTo>
                    <a:pt x="2728" y="472"/>
                    <a:pt x="2721" y="494"/>
                    <a:pt x="2706" y="524"/>
                  </a:cubicBezTo>
                  <a:cubicBezTo>
                    <a:pt x="2676" y="584"/>
                    <a:pt x="2661" y="622"/>
                    <a:pt x="2631" y="689"/>
                  </a:cubicBezTo>
                  <a:cubicBezTo>
                    <a:pt x="2608" y="734"/>
                    <a:pt x="2601" y="764"/>
                    <a:pt x="2578" y="809"/>
                  </a:cubicBezTo>
                  <a:cubicBezTo>
                    <a:pt x="2578" y="824"/>
                    <a:pt x="2563" y="831"/>
                    <a:pt x="2556" y="846"/>
                  </a:cubicBezTo>
                  <a:cubicBezTo>
                    <a:pt x="2533" y="899"/>
                    <a:pt x="2533" y="929"/>
                    <a:pt x="2518" y="981"/>
                  </a:cubicBezTo>
                  <a:cubicBezTo>
                    <a:pt x="2518" y="996"/>
                    <a:pt x="2511" y="1011"/>
                    <a:pt x="2511" y="1026"/>
                  </a:cubicBezTo>
                  <a:cubicBezTo>
                    <a:pt x="2511" y="1064"/>
                    <a:pt x="2533" y="1086"/>
                    <a:pt x="2533" y="1124"/>
                  </a:cubicBezTo>
                  <a:cubicBezTo>
                    <a:pt x="2533" y="1191"/>
                    <a:pt x="2458" y="1206"/>
                    <a:pt x="2458" y="1266"/>
                  </a:cubicBezTo>
                  <a:cubicBezTo>
                    <a:pt x="2458" y="1288"/>
                    <a:pt x="2466" y="1296"/>
                    <a:pt x="2466" y="1311"/>
                  </a:cubicBezTo>
                  <a:cubicBezTo>
                    <a:pt x="2473" y="1356"/>
                    <a:pt x="2473" y="1386"/>
                    <a:pt x="2481" y="1431"/>
                  </a:cubicBezTo>
                  <a:cubicBezTo>
                    <a:pt x="2488" y="1453"/>
                    <a:pt x="2496" y="1468"/>
                    <a:pt x="2496" y="1483"/>
                  </a:cubicBezTo>
                  <a:cubicBezTo>
                    <a:pt x="2503" y="1498"/>
                    <a:pt x="2503" y="1506"/>
                    <a:pt x="2503" y="1513"/>
                  </a:cubicBezTo>
                  <a:cubicBezTo>
                    <a:pt x="2526" y="1573"/>
                    <a:pt x="2548" y="1603"/>
                    <a:pt x="2571" y="1656"/>
                  </a:cubicBezTo>
                  <a:cubicBezTo>
                    <a:pt x="2593" y="1708"/>
                    <a:pt x="2616" y="1731"/>
                    <a:pt x="2646" y="1783"/>
                  </a:cubicBezTo>
                  <a:cubicBezTo>
                    <a:pt x="2661" y="1805"/>
                    <a:pt x="2668" y="1821"/>
                    <a:pt x="2683" y="1843"/>
                  </a:cubicBezTo>
                  <a:cubicBezTo>
                    <a:pt x="2706" y="1873"/>
                    <a:pt x="2721" y="1895"/>
                    <a:pt x="2743" y="1933"/>
                  </a:cubicBezTo>
                  <a:cubicBezTo>
                    <a:pt x="2751" y="1955"/>
                    <a:pt x="2758" y="1970"/>
                    <a:pt x="2773" y="1993"/>
                  </a:cubicBezTo>
                  <a:cubicBezTo>
                    <a:pt x="2781" y="2008"/>
                    <a:pt x="2796" y="2000"/>
                    <a:pt x="2803" y="2000"/>
                  </a:cubicBezTo>
                  <a:cubicBezTo>
                    <a:pt x="2803" y="2075"/>
                    <a:pt x="2803" y="2075"/>
                    <a:pt x="2803" y="2075"/>
                  </a:cubicBezTo>
                  <a:cubicBezTo>
                    <a:pt x="2796" y="2075"/>
                    <a:pt x="2796" y="2075"/>
                    <a:pt x="2788" y="2075"/>
                  </a:cubicBezTo>
                  <a:cubicBezTo>
                    <a:pt x="2773" y="2075"/>
                    <a:pt x="2766" y="2068"/>
                    <a:pt x="2751" y="2060"/>
                  </a:cubicBezTo>
                  <a:cubicBezTo>
                    <a:pt x="2743" y="2060"/>
                    <a:pt x="2736" y="2060"/>
                    <a:pt x="2728" y="2060"/>
                  </a:cubicBezTo>
                  <a:cubicBezTo>
                    <a:pt x="2713" y="2068"/>
                    <a:pt x="2713" y="2068"/>
                    <a:pt x="2713" y="2068"/>
                  </a:cubicBezTo>
                  <a:cubicBezTo>
                    <a:pt x="2713" y="2068"/>
                    <a:pt x="2691" y="2083"/>
                    <a:pt x="2668" y="2083"/>
                  </a:cubicBezTo>
                  <a:cubicBezTo>
                    <a:pt x="2593" y="2083"/>
                    <a:pt x="2593" y="2083"/>
                    <a:pt x="2593" y="2083"/>
                  </a:cubicBezTo>
                  <a:cubicBezTo>
                    <a:pt x="2563" y="2083"/>
                    <a:pt x="2548" y="2105"/>
                    <a:pt x="2518" y="2120"/>
                  </a:cubicBezTo>
                  <a:cubicBezTo>
                    <a:pt x="2496" y="2135"/>
                    <a:pt x="2481" y="2143"/>
                    <a:pt x="2466" y="2158"/>
                  </a:cubicBezTo>
                  <a:cubicBezTo>
                    <a:pt x="2458" y="2165"/>
                    <a:pt x="2458" y="2173"/>
                    <a:pt x="2451" y="2180"/>
                  </a:cubicBezTo>
                  <a:cubicBezTo>
                    <a:pt x="2413" y="2225"/>
                    <a:pt x="2384" y="2248"/>
                    <a:pt x="2346" y="2300"/>
                  </a:cubicBezTo>
                  <a:cubicBezTo>
                    <a:pt x="2331" y="2323"/>
                    <a:pt x="2331" y="2338"/>
                    <a:pt x="2316" y="2360"/>
                  </a:cubicBezTo>
                  <a:cubicBezTo>
                    <a:pt x="2308" y="2383"/>
                    <a:pt x="2301" y="2390"/>
                    <a:pt x="2294" y="2413"/>
                  </a:cubicBezTo>
                  <a:cubicBezTo>
                    <a:pt x="2286" y="2450"/>
                    <a:pt x="2286" y="2480"/>
                    <a:pt x="2286" y="2525"/>
                  </a:cubicBezTo>
                  <a:cubicBezTo>
                    <a:pt x="2278" y="2540"/>
                    <a:pt x="2278" y="2555"/>
                    <a:pt x="2278" y="2577"/>
                  </a:cubicBezTo>
                  <a:cubicBezTo>
                    <a:pt x="2278" y="2765"/>
                    <a:pt x="2278" y="2765"/>
                    <a:pt x="2278" y="2765"/>
                  </a:cubicBezTo>
                  <a:cubicBezTo>
                    <a:pt x="2241" y="2795"/>
                    <a:pt x="2211" y="2802"/>
                    <a:pt x="2166" y="2832"/>
                  </a:cubicBezTo>
                  <a:cubicBezTo>
                    <a:pt x="2129" y="2855"/>
                    <a:pt x="2106" y="2885"/>
                    <a:pt x="2054" y="2885"/>
                  </a:cubicBezTo>
                  <a:cubicBezTo>
                    <a:pt x="2031" y="2885"/>
                    <a:pt x="2009" y="2877"/>
                    <a:pt x="1986" y="2877"/>
                  </a:cubicBezTo>
                  <a:cubicBezTo>
                    <a:pt x="1964" y="2877"/>
                    <a:pt x="1956" y="2892"/>
                    <a:pt x="1941" y="2900"/>
                  </a:cubicBezTo>
                  <a:cubicBezTo>
                    <a:pt x="1926" y="2915"/>
                    <a:pt x="1919" y="2922"/>
                    <a:pt x="1896" y="2930"/>
                  </a:cubicBezTo>
                  <a:cubicBezTo>
                    <a:pt x="1859" y="2952"/>
                    <a:pt x="1851" y="2982"/>
                    <a:pt x="1829" y="3012"/>
                  </a:cubicBezTo>
                  <a:cubicBezTo>
                    <a:pt x="1791" y="3050"/>
                    <a:pt x="1791" y="3087"/>
                    <a:pt x="1769" y="3124"/>
                  </a:cubicBezTo>
                  <a:cubicBezTo>
                    <a:pt x="1747" y="3154"/>
                    <a:pt x="1724" y="3169"/>
                    <a:pt x="1694" y="3169"/>
                  </a:cubicBezTo>
                  <a:cubicBezTo>
                    <a:pt x="1679" y="3169"/>
                    <a:pt x="1679" y="3169"/>
                    <a:pt x="1664" y="3169"/>
                  </a:cubicBezTo>
                  <a:cubicBezTo>
                    <a:pt x="1657" y="3169"/>
                    <a:pt x="1649" y="3177"/>
                    <a:pt x="1642" y="3177"/>
                  </a:cubicBezTo>
                  <a:cubicBezTo>
                    <a:pt x="1627" y="3177"/>
                    <a:pt x="1634" y="3147"/>
                    <a:pt x="1619" y="3132"/>
                  </a:cubicBezTo>
                  <a:cubicBezTo>
                    <a:pt x="1619" y="3132"/>
                    <a:pt x="1612" y="3132"/>
                    <a:pt x="1612" y="3124"/>
                  </a:cubicBezTo>
                  <a:cubicBezTo>
                    <a:pt x="1604" y="3124"/>
                    <a:pt x="1604" y="3132"/>
                    <a:pt x="1597" y="3124"/>
                  </a:cubicBezTo>
                  <a:cubicBezTo>
                    <a:pt x="1589" y="3124"/>
                    <a:pt x="1582" y="3110"/>
                    <a:pt x="1574" y="3110"/>
                  </a:cubicBezTo>
                  <a:cubicBezTo>
                    <a:pt x="1559" y="3102"/>
                    <a:pt x="1552" y="3110"/>
                    <a:pt x="1544" y="3102"/>
                  </a:cubicBezTo>
                  <a:cubicBezTo>
                    <a:pt x="1537" y="3102"/>
                    <a:pt x="1544" y="3094"/>
                    <a:pt x="1537" y="3087"/>
                  </a:cubicBezTo>
                  <a:cubicBezTo>
                    <a:pt x="1544" y="3080"/>
                    <a:pt x="1559" y="3072"/>
                    <a:pt x="1574" y="3072"/>
                  </a:cubicBezTo>
                  <a:cubicBezTo>
                    <a:pt x="1582" y="3072"/>
                    <a:pt x="1589" y="3080"/>
                    <a:pt x="1604" y="3072"/>
                  </a:cubicBezTo>
                  <a:cubicBezTo>
                    <a:pt x="1612" y="3072"/>
                    <a:pt x="1619" y="3064"/>
                    <a:pt x="1627" y="3064"/>
                  </a:cubicBezTo>
                  <a:cubicBezTo>
                    <a:pt x="1634" y="3057"/>
                    <a:pt x="1642" y="3064"/>
                    <a:pt x="1649" y="3057"/>
                  </a:cubicBezTo>
                  <a:cubicBezTo>
                    <a:pt x="1657" y="3057"/>
                    <a:pt x="1657" y="3050"/>
                    <a:pt x="1657" y="3042"/>
                  </a:cubicBezTo>
                  <a:cubicBezTo>
                    <a:pt x="1657" y="3027"/>
                    <a:pt x="1642" y="3020"/>
                    <a:pt x="1642" y="3012"/>
                  </a:cubicBezTo>
                  <a:cubicBezTo>
                    <a:pt x="1627" y="2982"/>
                    <a:pt x="1604" y="2975"/>
                    <a:pt x="1604" y="2945"/>
                  </a:cubicBezTo>
                  <a:cubicBezTo>
                    <a:pt x="1604" y="2907"/>
                    <a:pt x="1627" y="2892"/>
                    <a:pt x="1627" y="2855"/>
                  </a:cubicBezTo>
                  <a:cubicBezTo>
                    <a:pt x="1627" y="2832"/>
                    <a:pt x="1612" y="2817"/>
                    <a:pt x="1612" y="2795"/>
                  </a:cubicBezTo>
                  <a:cubicBezTo>
                    <a:pt x="1612" y="2780"/>
                    <a:pt x="1619" y="2772"/>
                    <a:pt x="1627" y="2757"/>
                  </a:cubicBezTo>
                  <a:cubicBezTo>
                    <a:pt x="1634" y="2757"/>
                    <a:pt x="1642" y="2757"/>
                    <a:pt x="1642" y="2750"/>
                  </a:cubicBezTo>
                  <a:cubicBezTo>
                    <a:pt x="1649" y="2742"/>
                    <a:pt x="1649" y="2735"/>
                    <a:pt x="1649" y="2727"/>
                  </a:cubicBezTo>
                  <a:cubicBezTo>
                    <a:pt x="1649" y="2712"/>
                    <a:pt x="1657" y="2705"/>
                    <a:pt x="1657" y="2697"/>
                  </a:cubicBezTo>
                  <a:cubicBezTo>
                    <a:pt x="1657" y="2682"/>
                    <a:pt x="1649" y="2667"/>
                    <a:pt x="1642" y="2652"/>
                  </a:cubicBezTo>
                  <a:cubicBezTo>
                    <a:pt x="1642" y="2637"/>
                    <a:pt x="1649" y="2630"/>
                    <a:pt x="1642" y="2615"/>
                  </a:cubicBezTo>
                  <a:cubicBezTo>
                    <a:pt x="1634" y="2607"/>
                    <a:pt x="1619" y="2607"/>
                    <a:pt x="1619" y="2593"/>
                  </a:cubicBezTo>
                  <a:cubicBezTo>
                    <a:pt x="1619" y="2570"/>
                    <a:pt x="1642" y="2563"/>
                    <a:pt x="1657" y="2555"/>
                  </a:cubicBezTo>
                  <a:cubicBezTo>
                    <a:pt x="1672" y="2547"/>
                    <a:pt x="1679" y="2533"/>
                    <a:pt x="1694" y="2525"/>
                  </a:cubicBezTo>
                  <a:cubicBezTo>
                    <a:pt x="1724" y="2510"/>
                    <a:pt x="1747" y="2510"/>
                    <a:pt x="1754" y="2480"/>
                  </a:cubicBezTo>
                  <a:cubicBezTo>
                    <a:pt x="1761" y="2465"/>
                    <a:pt x="1761" y="2450"/>
                    <a:pt x="1769" y="2435"/>
                  </a:cubicBezTo>
                  <a:cubicBezTo>
                    <a:pt x="1791" y="2390"/>
                    <a:pt x="1836" y="2390"/>
                    <a:pt x="1851" y="2353"/>
                  </a:cubicBezTo>
                  <a:cubicBezTo>
                    <a:pt x="1866" y="2330"/>
                    <a:pt x="1874" y="2315"/>
                    <a:pt x="1889" y="2308"/>
                  </a:cubicBezTo>
                  <a:cubicBezTo>
                    <a:pt x="1896" y="2300"/>
                    <a:pt x="1904" y="2293"/>
                    <a:pt x="1911" y="2285"/>
                  </a:cubicBezTo>
                  <a:cubicBezTo>
                    <a:pt x="1926" y="2285"/>
                    <a:pt x="1941" y="2285"/>
                    <a:pt x="1941" y="2270"/>
                  </a:cubicBezTo>
                  <a:cubicBezTo>
                    <a:pt x="1941" y="2218"/>
                    <a:pt x="1896" y="2203"/>
                    <a:pt x="1859" y="2173"/>
                  </a:cubicBezTo>
                  <a:cubicBezTo>
                    <a:pt x="1836" y="2158"/>
                    <a:pt x="1821" y="2150"/>
                    <a:pt x="1799" y="2128"/>
                  </a:cubicBezTo>
                  <a:cubicBezTo>
                    <a:pt x="1784" y="2120"/>
                    <a:pt x="1777" y="2105"/>
                    <a:pt x="1761" y="2098"/>
                  </a:cubicBezTo>
                  <a:cubicBezTo>
                    <a:pt x="1754" y="2090"/>
                    <a:pt x="1747" y="2075"/>
                    <a:pt x="1731" y="2075"/>
                  </a:cubicBezTo>
                  <a:cubicBezTo>
                    <a:pt x="1701" y="2075"/>
                    <a:pt x="1694" y="2105"/>
                    <a:pt x="1679" y="2128"/>
                  </a:cubicBezTo>
                  <a:cubicBezTo>
                    <a:pt x="1657" y="2150"/>
                    <a:pt x="1634" y="2158"/>
                    <a:pt x="1619" y="2188"/>
                  </a:cubicBezTo>
                  <a:cubicBezTo>
                    <a:pt x="1612" y="2210"/>
                    <a:pt x="1612" y="2218"/>
                    <a:pt x="1604" y="2240"/>
                  </a:cubicBezTo>
                  <a:cubicBezTo>
                    <a:pt x="1597" y="2248"/>
                    <a:pt x="1582" y="2248"/>
                    <a:pt x="1574" y="2263"/>
                  </a:cubicBezTo>
                  <a:cubicBezTo>
                    <a:pt x="1567" y="2285"/>
                    <a:pt x="1574" y="2300"/>
                    <a:pt x="1574" y="2323"/>
                  </a:cubicBezTo>
                  <a:cubicBezTo>
                    <a:pt x="1567" y="2353"/>
                    <a:pt x="1544" y="2368"/>
                    <a:pt x="1522" y="2390"/>
                  </a:cubicBezTo>
                  <a:cubicBezTo>
                    <a:pt x="1499" y="2413"/>
                    <a:pt x="1484" y="2428"/>
                    <a:pt x="1454" y="2443"/>
                  </a:cubicBezTo>
                  <a:cubicBezTo>
                    <a:pt x="1447" y="2443"/>
                    <a:pt x="1439" y="2443"/>
                    <a:pt x="1432" y="2450"/>
                  </a:cubicBezTo>
                  <a:cubicBezTo>
                    <a:pt x="1417" y="2473"/>
                    <a:pt x="1424" y="2487"/>
                    <a:pt x="1424" y="2517"/>
                  </a:cubicBezTo>
                  <a:cubicBezTo>
                    <a:pt x="1417" y="2533"/>
                    <a:pt x="1409" y="2547"/>
                    <a:pt x="1409" y="2570"/>
                  </a:cubicBezTo>
                  <a:cubicBezTo>
                    <a:pt x="1409" y="2607"/>
                    <a:pt x="1409" y="2637"/>
                    <a:pt x="1439" y="2652"/>
                  </a:cubicBezTo>
                  <a:cubicBezTo>
                    <a:pt x="1462" y="2667"/>
                    <a:pt x="1477" y="2667"/>
                    <a:pt x="1492" y="2682"/>
                  </a:cubicBezTo>
                  <a:cubicBezTo>
                    <a:pt x="1499" y="2690"/>
                    <a:pt x="1514" y="2705"/>
                    <a:pt x="1514" y="2720"/>
                  </a:cubicBezTo>
                  <a:cubicBezTo>
                    <a:pt x="1514" y="2750"/>
                    <a:pt x="1477" y="2757"/>
                    <a:pt x="1447" y="2757"/>
                  </a:cubicBezTo>
                  <a:cubicBezTo>
                    <a:pt x="1439" y="2795"/>
                    <a:pt x="1447" y="2810"/>
                    <a:pt x="1447" y="2847"/>
                  </a:cubicBezTo>
                  <a:cubicBezTo>
                    <a:pt x="1417" y="2847"/>
                    <a:pt x="1402" y="2855"/>
                    <a:pt x="1379" y="2855"/>
                  </a:cubicBezTo>
                  <a:cubicBezTo>
                    <a:pt x="1379" y="2825"/>
                    <a:pt x="1372" y="2802"/>
                    <a:pt x="1364" y="2765"/>
                  </a:cubicBezTo>
                  <a:cubicBezTo>
                    <a:pt x="1364" y="2727"/>
                    <a:pt x="1364" y="2705"/>
                    <a:pt x="1342" y="2667"/>
                  </a:cubicBezTo>
                  <a:cubicBezTo>
                    <a:pt x="1327" y="2645"/>
                    <a:pt x="1304" y="2637"/>
                    <a:pt x="1274" y="2622"/>
                  </a:cubicBezTo>
                  <a:cubicBezTo>
                    <a:pt x="1252" y="2615"/>
                    <a:pt x="1237" y="2600"/>
                    <a:pt x="1207" y="2600"/>
                  </a:cubicBezTo>
                  <a:cubicBezTo>
                    <a:pt x="1154" y="2600"/>
                    <a:pt x="1124" y="2607"/>
                    <a:pt x="1079" y="2622"/>
                  </a:cubicBezTo>
                  <a:cubicBezTo>
                    <a:pt x="1049" y="2630"/>
                    <a:pt x="1035" y="2637"/>
                    <a:pt x="1012" y="2652"/>
                  </a:cubicBezTo>
                  <a:cubicBezTo>
                    <a:pt x="975" y="2667"/>
                    <a:pt x="952" y="2675"/>
                    <a:pt x="922" y="2697"/>
                  </a:cubicBezTo>
                  <a:cubicBezTo>
                    <a:pt x="892" y="2712"/>
                    <a:pt x="877" y="2712"/>
                    <a:pt x="855" y="2727"/>
                  </a:cubicBezTo>
                  <a:cubicBezTo>
                    <a:pt x="840" y="2742"/>
                    <a:pt x="847" y="2757"/>
                    <a:pt x="847" y="2780"/>
                  </a:cubicBezTo>
                  <a:cubicBezTo>
                    <a:pt x="847" y="2802"/>
                    <a:pt x="847" y="2810"/>
                    <a:pt x="847" y="2832"/>
                  </a:cubicBezTo>
                  <a:cubicBezTo>
                    <a:pt x="832" y="2840"/>
                    <a:pt x="825" y="2840"/>
                    <a:pt x="810" y="2840"/>
                  </a:cubicBezTo>
                  <a:cubicBezTo>
                    <a:pt x="802" y="2847"/>
                    <a:pt x="795" y="2855"/>
                    <a:pt x="787" y="2862"/>
                  </a:cubicBezTo>
                  <a:lnTo>
                    <a:pt x="787" y="2862"/>
                  </a:lnTo>
                  <a:cubicBezTo>
                    <a:pt x="757" y="2855"/>
                    <a:pt x="727" y="2847"/>
                    <a:pt x="697" y="2825"/>
                  </a:cubicBezTo>
                  <a:cubicBezTo>
                    <a:pt x="675" y="2802"/>
                    <a:pt x="675" y="2780"/>
                    <a:pt x="667" y="2742"/>
                  </a:cubicBezTo>
                  <a:cubicBezTo>
                    <a:pt x="667" y="2735"/>
                    <a:pt x="652" y="2727"/>
                    <a:pt x="652" y="2712"/>
                  </a:cubicBezTo>
                  <a:cubicBezTo>
                    <a:pt x="652" y="2675"/>
                    <a:pt x="697" y="2667"/>
                    <a:pt x="697" y="2630"/>
                  </a:cubicBezTo>
                  <a:cubicBezTo>
                    <a:pt x="697" y="2622"/>
                    <a:pt x="690" y="2615"/>
                    <a:pt x="690" y="2607"/>
                  </a:cubicBezTo>
                  <a:cubicBezTo>
                    <a:pt x="690" y="2593"/>
                    <a:pt x="690" y="2585"/>
                    <a:pt x="690" y="2570"/>
                  </a:cubicBezTo>
                  <a:cubicBezTo>
                    <a:pt x="690" y="2540"/>
                    <a:pt x="682" y="2525"/>
                    <a:pt x="675" y="2503"/>
                  </a:cubicBezTo>
                  <a:cubicBezTo>
                    <a:pt x="667" y="2495"/>
                    <a:pt x="660" y="2495"/>
                    <a:pt x="645" y="2495"/>
                  </a:cubicBezTo>
                  <a:cubicBezTo>
                    <a:pt x="637" y="2495"/>
                    <a:pt x="630" y="2503"/>
                    <a:pt x="622" y="2503"/>
                  </a:cubicBezTo>
                  <a:cubicBezTo>
                    <a:pt x="607" y="2503"/>
                    <a:pt x="600" y="2495"/>
                    <a:pt x="585" y="2495"/>
                  </a:cubicBezTo>
                  <a:lnTo>
                    <a:pt x="585" y="2495"/>
                  </a:lnTo>
                  <a:cubicBezTo>
                    <a:pt x="600" y="2480"/>
                    <a:pt x="600" y="2465"/>
                    <a:pt x="600" y="2443"/>
                  </a:cubicBezTo>
                  <a:lnTo>
                    <a:pt x="600" y="2435"/>
                  </a:lnTo>
                  <a:cubicBezTo>
                    <a:pt x="607" y="2420"/>
                    <a:pt x="622" y="2413"/>
                    <a:pt x="630" y="2405"/>
                  </a:cubicBezTo>
                  <a:cubicBezTo>
                    <a:pt x="637" y="2405"/>
                    <a:pt x="637" y="2398"/>
                    <a:pt x="645" y="2398"/>
                  </a:cubicBezTo>
                  <a:cubicBezTo>
                    <a:pt x="667" y="2383"/>
                    <a:pt x="690" y="2398"/>
                    <a:pt x="705" y="2383"/>
                  </a:cubicBezTo>
                  <a:cubicBezTo>
                    <a:pt x="720" y="2375"/>
                    <a:pt x="720" y="2368"/>
                    <a:pt x="727" y="2360"/>
                  </a:cubicBezTo>
                  <a:cubicBezTo>
                    <a:pt x="727" y="2360"/>
                    <a:pt x="727" y="2353"/>
                    <a:pt x="735" y="2345"/>
                  </a:cubicBezTo>
                  <a:lnTo>
                    <a:pt x="742" y="2345"/>
                  </a:lnTo>
                  <a:cubicBezTo>
                    <a:pt x="765" y="2338"/>
                    <a:pt x="780" y="2338"/>
                    <a:pt x="795" y="2323"/>
                  </a:cubicBezTo>
                  <a:cubicBezTo>
                    <a:pt x="802" y="2315"/>
                    <a:pt x="802" y="2308"/>
                    <a:pt x="810" y="2293"/>
                  </a:cubicBezTo>
                  <a:cubicBezTo>
                    <a:pt x="817" y="2278"/>
                    <a:pt x="825" y="2263"/>
                    <a:pt x="825" y="2248"/>
                  </a:cubicBezTo>
                  <a:cubicBezTo>
                    <a:pt x="825" y="2218"/>
                    <a:pt x="810" y="2203"/>
                    <a:pt x="810" y="2173"/>
                  </a:cubicBezTo>
                  <a:cubicBezTo>
                    <a:pt x="810" y="2150"/>
                    <a:pt x="832" y="2158"/>
                    <a:pt x="847" y="2143"/>
                  </a:cubicBezTo>
                  <a:lnTo>
                    <a:pt x="847" y="2143"/>
                  </a:lnTo>
                  <a:cubicBezTo>
                    <a:pt x="840" y="2135"/>
                    <a:pt x="840" y="2128"/>
                    <a:pt x="832" y="2120"/>
                  </a:cubicBezTo>
                  <a:cubicBezTo>
                    <a:pt x="810" y="2105"/>
                    <a:pt x="795" y="2098"/>
                    <a:pt x="765" y="2083"/>
                  </a:cubicBezTo>
                  <a:cubicBezTo>
                    <a:pt x="735" y="2068"/>
                    <a:pt x="720" y="2045"/>
                    <a:pt x="697" y="2023"/>
                  </a:cubicBezTo>
                  <a:cubicBezTo>
                    <a:pt x="652" y="1970"/>
                    <a:pt x="660" y="1918"/>
                    <a:pt x="622" y="1858"/>
                  </a:cubicBezTo>
                  <a:lnTo>
                    <a:pt x="622" y="1858"/>
                  </a:lnTo>
                  <a:cubicBezTo>
                    <a:pt x="585" y="1851"/>
                    <a:pt x="585" y="1851"/>
                    <a:pt x="585" y="1851"/>
                  </a:cubicBezTo>
                  <a:cubicBezTo>
                    <a:pt x="555" y="1851"/>
                    <a:pt x="540" y="1858"/>
                    <a:pt x="518" y="1851"/>
                  </a:cubicBezTo>
                  <a:cubicBezTo>
                    <a:pt x="502" y="1843"/>
                    <a:pt x="495" y="1828"/>
                    <a:pt x="480" y="1828"/>
                  </a:cubicBezTo>
                  <a:cubicBezTo>
                    <a:pt x="472" y="1821"/>
                    <a:pt x="465" y="1828"/>
                    <a:pt x="458" y="1821"/>
                  </a:cubicBezTo>
                  <a:cubicBezTo>
                    <a:pt x="450" y="1813"/>
                    <a:pt x="450" y="1798"/>
                    <a:pt x="450" y="1783"/>
                  </a:cubicBezTo>
                  <a:cubicBezTo>
                    <a:pt x="420" y="1783"/>
                    <a:pt x="405" y="1783"/>
                    <a:pt x="375" y="1768"/>
                  </a:cubicBezTo>
                  <a:lnTo>
                    <a:pt x="375" y="1768"/>
                  </a:lnTo>
                  <a:cubicBezTo>
                    <a:pt x="383" y="1761"/>
                    <a:pt x="390" y="1761"/>
                    <a:pt x="390" y="1753"/>
                  </a:cubicBezTo>
                  <a:cubicBezTo>
                    <a:pt x="390" y="1723"/>
                    <a:pt x="360" y="1716"/>
                    <a:pt x="353" y="1686"/>
                  </a:cubicBezTo>
                  <a:cubicBezTo>
                    <a:pt x="345" y="1678"/>
                    <a:pt x="345" y="1671"/>
                    <a:pt x="345" y="1663"/>
                  </a:cubicBezTo>
                  <a:lnTo>
                    <a:pt x="345" y="1663"/>
                  </a:lnTo>
                  <a:cubicBezTo>
                    <a:pt x="323" y="1633"/>
                    <a:pt x="300" y="1633"/>
                    <a:pt x="278" y="1603"/>
                  </a:cubicBezTo>
                  <a:cubicBezTo>
                    <a:pt x="270" y="1581"/>
                    <a:pt x="270" y="1558"/>
                    <a:pt x="270" y="1536"/>
                  </a:cubicBezTo>
                  <a:cubicBezTo>
                    <a:pt x="263" y="1506"/>
                    <a:pt x="278" y="1483"/>
                    <a:pt x="255" y="1461"/>
                  </a:cubicBezTo>
                  <a:cubicBezTo>
                    <a:pt x="248" y="1453"/>
                    <a:pt x="240" y="1461"/>
                    <a:pt x="233" y="1453"/>
                  </a:cubicBezTo>
                  <a:cubicBezTo>
                    <a:pt x="218" y="1446"/>
                    <a:pt x="218" y="1423"/>
                    <a:pt x="210" y="1401"/>
                  </a:cubicBezTo>
                  <a:cubicBezTo>
                    <a:pt x="225" y="1408"/>
                    <a:pt x="240" y="1401"/>
                    <a:pt x="255" y="1401"/>
                  </a:cubicBezTo>
                  <a:cubicBezTo>
                    <a:pt x="255" y="1393"/>
                    <a:pt x="255" y="1386"/>
                    <a:pt x="255" y="1378"/>
                  </a:cubicBezTo>
                  <a:cubicBezTo>
                    <a:pt x="255" y="1341"/>
                    <a:pt x="255" y="1318"/>
                    <a:pt x="248" y="1288"/>
                  </a:cubicBezTo>
                  <a:cubicBezTo>
                    <a:pt x="240" y="1281"/>
                    <a:pt x="233" y="1274"/>
                    <a:pt x="233" y="1266"/>
                  </a:cubicBezTo>
                  <a:cubicBezTo>
                    <a:pt x="233" y="1258"/>
                    <a:pt x="248" y="1258"/>
                    <a:pt x="248" y="1258"/>
                  </a:cubicBezTo>
                  <a:cubicBezTo>
                    <a:pt x="263" y="1236"/>
                    <a:pt x="285" y="1229"/>
                    <a:pt x="285" y="1206"/>
                  </a:cubicBezTo>
                  <a:cubicBezTo>
                    <a:pt x="285" y="1176"/>
                    <a:pt x="270" y="1161"/>
                    <a:pt x="270" y="1131"/>
                  </a:cubicBezTo>
                  <a:cubicBezTo>
                    <a:pt x="270" y="1056"/>
                    <a:pt x="270" y="1056"/>
                    <a:pt x="270" y="1056"/>
                  </a:cubicBezTo>
                  <a:cubicBezTo>
                    <a:pt x="240" y="1056"/>
                    <a:pt x="225" y="1056"/>
                    <a:pt x="195" y="1056"/>
                  </a:cubicBezTo>
                  <a:cubicBezTo>
                    <a:pt x="173" y="1056"/>
                    <a:pt x="158" y="1064"/>
                    <a:pt x="135" y="1064"/>
                  </a:cubicBezTo>
                  <a:cubicBezTo>
                    <a:pt x="98" y="1064"/>
                    <a:pt x="83" y="1064"/>
                    <a:pt x="45" y="1056"/>
                  </a:cubicBezTo>
                  <a:cubicBezTo>
                    <a:pt x="23" y="1049"/>
                    <a:pt x="15" y="1034"/>
                    <a:pt x="8" y="1011"/>
                  </a:cubicBezTo>
                  <a:cubicBezTo>
                    <a:pt x="0" y="989"/>
                    <a:pt x="0" y="974"/>
                    <a:pt x="0" y="951"/>
                  </a:cubicBezTo>
                  <a:cubicBezTo>
                    <a:pt x="0" y="921"/>
                    <a:pt x="8" y="906"/>
                    <a:pt x="15" y="876"/>
                  </a:cubicBezTo>
                  <a:cubicBezTo>
                    <a:pt x="30" y="846"/>
                    <a:pt x="23" y="831"/>
                    <a:pt x="38" y="809"/>
                  </a:cubicBezTo>
                  <a:cubicBezTo>
                    <a:pt x="45" y="801"/>
                    <a:pt x="53" y="794"/>
                    <a:pt x="60" y="786"/>
                  </a:cubicBezTo>
                  <a:cubicBezTo>
                    <a:pt x="68" y="771"/>
                    <a:pt x="68" y="749"/>
                    <a:pt x="83" y="741"/>
                  </a:cubicBezTo>
                  <a:cubicBezTo>
                    <a:pt x="98" y="734"/>
                    <a:pt x="113" y="741"/>
                    <a:pt x="135" y="734"/>
                  </a:cubicBezTo>
                  <a:cubicBezTo>
                    <a:pt x="143" y="734"/>
                    <a:pt x="150" y="734"/>
                    <a:pt x="150" y="726"/>
                  </a:cubicBezTo>
                  <a:cubicBezTo>
                    <a:pt x="150" y="704"/>
                    <a:pt x="135" y="689"/>
                    <a:pt x="135" y="666"/>
                  </a:cubicBezTo>
                  <a:cubicBezTo>
                    <a:pt x="135" y="666"/>
                    <a:pt x="135" y="659"/>
                    <a:pt x="135" y="652"/>
                  </a:cubicBezTo>
                  <a:cubicBezTo>
                    <a:pt x="165" y="652"/>
                    <a:pt x="188" y="644"/>
                    <a:pt x="210" y="636"/>
                  </a:cubicBezTo>
                  <a:cubicBezTo>
                    <a:pt x="225" y="636"/>
                    <a:pt x="225" y="636"/>
                    <a:pt x="240" y="636"/>
                  </a:cubicBezTo>
                  <a:cubicBezTo>
                    <a:pt x="263" y="636"/>
                    <a:pt x="278" y="622"/>
                    <a:pt x="300" y="614"/>
                  </a:cubicBezTo>
                  <a:cubicBezTo>
                    <a:pt x="315" y="606"/>
                    <a:pt x="323" y="614"/>
                    <a:pt x="338" y="606"/>
                  </a:cubicBezTo>
                  <a:lnTo>
                    <a:pt x="338" y="606"/>
                  </a:lnTo>
                  <a:cubicBezTo>
                    <a:pt x="345" y="592"/>
                    <a:pt x="360" y="569"/>
                    <a:pt x="375" y="569"/>
                  </a:cubicBezTo>
                  <a:cubicBezTo>
                    <a:pt x="390" y="569"/>
                    <a:pt x="390" y="576"/>
                    <a:pt x="398" y="584"/>
                  </a:cubicBezTo>
                  <a:cubicBezTo>
                    <a:pt x="412" y="584"/>
                    <a:pt x="420" y="592"/>
                    <a:pt x="435" y="592"/>
                  </a:cubicBezTo>
                  <a:cubicBezTo>
                    <a:pt x="442" y="592"/>
                    <a:pt x="450" y="576"/>
                    <a:pt x="458" y="569"/>
                  </a:cubicBezTo>
                  <a:cubicBezTo>
                    <a:pt x="465" y="562"/>
                    <a:pt x="480" y="554"/>
                    <a:pt x="480" y="547"/>
                  </a:cubicBezTo>
                  <a:cubicBezTo>
                    <a:pt x="480" y="532"/>
                    <a:pt x="480" y="524"/>
                    <a:pt x="480" y="509"/>
                  </a:cubicBezTo>
                  <a:cubicBezTo>
                    <a:pt x="518" y="502"/>
                    <a:pt x="540" y="494"/>
                    <a:pt x="570" y="472"/>
                  </a:cubicBezTo>
                  <a:cubicBezTo>
                    <a:pt x="600" y="457"/>
                    <a:pt x="592" y="419"/>
                    <a:pt x="585" y="382"/>
                  </a:cubicBezTo>
                  <a:cubicBezTo>
                    <a:pt x="645" y="382"/>
                    <a:pt x="645" y="382"/>
                    <a:pt x="645" y="382"/>
                  </a:cubicBezTo>
                  <a:cubicBezTo>
                    <a:pt x="652" y="374"/>
                    <a:pt x="652" y="374"/>
                    <a:pt x="652" y="367"/>
                  </a:cubicBezTo>
                  <a:cubicBezTo>
                    <a:pt x="652" y="329"/>
                    <a:pt x="645" y="314"/>
                    <a:pt x="645" y="277"/>
                  </a:cubicBezTo>
                  <a:cubicBezTo>
                    <a:pt x="645" y="269"/>
                    <a:pt x="645" y="262"/>
                    <a:pt x="645" y="247"/>
                  </a:cubicBezTo>
                  <a:cubicBezTo>
                    <a:pt x="667" y="247"/>
                    <a:pt x="675" y="247"/>
                    <a:pt x="697" y="247"/>
                  </a:cubicBezTo>
                  <a:cubicBezTo>
                    <a:pt x="720" y="247"/>
                    <a:pt x="735" y="247"/>
                    <a:pt x="750" y="232"/>
                  </a:cubicBezTo>
                  <a:cubicBezTo>
                    <a:pt x="750" y="224"/>
                    <a:pt x="757" y="232"/>
                    <a:pt x="765" y="224"/>
                  </a:cubicBezTo>
                  <a:cubicBezTo>
                    <a:pt x="780" y="202"/>
                    <a:pt x="787" y="179"/>
                    <a:pt x="795" y="149"/>
                  </a:cubicBezTo>
                  <a:cubicBezTo>
                    <a:pt x="802" y="164"/>
                    <a:pt x="810" y="179"/>
                    <a:pt x="825" y="187"/>
                  </a:cubicBezTo>
                  <a:cubicBezTo>
                    <a:pt x="840" y="194"/>
                    <a:pt x="855" y="194"/>
                    <a:pt x="862" y="209"/>
                  </a:cubicBezTo>
                  <a:cubicBezTo>
                    <a:pt x="870" y="224"/>
                    <a:pt x="877" y="232"/>
                    <a:pt x="877" y="247"/>
                  </a:cubicBezTo>
                  <a:cubicBezTo>
                    <a:pt x="885" y="254"/>
                    <a:pt x="877" y="269"/>
                    <a:pt x="885" y="269"/>
                  </a:cubicBezTo>
                  <a:cubicBezTo>
                    <a:pt x="900" y="284"/>
                    <a:pt x="915" y="269"/>
                    <a:pt x="922" y="284"/>
                  </a:cubicBezTo>
                  <a:cubicBezTo>
                    <a:pt x="937" y="292"/>
                    <a:pt x="930" y="307"/>
                    <a:pt x="937" y="322"/>
                  </a:cubicBezTo>
                  <a:cubicBezTo>
                    <a:pt x="952" y="322"/>
                    <a:pt x="952" y="322"/>
                    <a:pt x="952" y="32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8" name="Freeform 137">
              <a:extLst>
                <a:ext uri="{FF2B5EF4-FFF2-40B4-BE49-F238E27FC236}">
                  <a16:creationId xmlns:a16="http://schemas.microsoft.com/office/drawing/2014/main" id="{87D93B47-B2C5-FF4E-8467-69143A80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8262" y="5613862"/>
              <a:ext cx="1415536" cy="3014167"/>
            </a:xfrm>
            <a:custGeom>
              <a:avLst/>
              <a:gdLst>
                <a:gd name="T0" fmla="*/ 599 w 3276"/>
                <a:gd name="T1" fmla="*/ 4542 h 6977"/>
                <a:gd name="T2" fmla="*/ 742 w 3276"/>
                <a:gd name="T3" fmla="*/ 4751 h 6977"/>
                <a:gd name="T4" fmla="*/ 592 w 3276"/>
                <a:gd name="T5" fmla="*/ 4968 h 6977"/>
                <a:gd name="T6" fmla="*/ 517 w 3276"/>
                <a:gd name="T7" fmla="*/ 5395 h 6977"/>
                <a:gd name="T8" fmla="*/ 644 w 3276"/>
                <a:gd name="T9" fmla="*/ 5515 h 6977"/>
                <a:gd name="T10" fmla="*/ 464 w 3276"/>
                <a:gd name="T11" fmla="*/ 5740 h 6977"/>
                <a:gd name="T12" fmla="*/ 404 w 3276"/>
                <a:gd name="T13" fmla="*/ 5949 h 6977"/>
                <a:gd name="T14" fmla="*/ 194 w 3276"/>
                <a:gd name="T15" fmla="*/ 6032 h 6977"/>
                <a:gd name="T16" fmla="*/ 60 w 3276"/>
                <a:gd name="T17" fmla="*/ 6182 h 6977"/>
                <a:gd name="T18" fmla="*/ 75 w 3276"/>
                <a:gd name="T19" fmla="*/ 6504 h 6977"/>
                <a:gd name="T20" fmla="*/ 82 w 3276"/>
                <a:gd name="T21" fmla="*/ 6721 h 6977"/>
                <a:gd name="T22" fmla="*/ 247 w 3276"/>
                <a:gd name="T23" fmla="*/ 6811 h 6977"/>
                <a:gd name="T24" fmla="*/ 502 w 3276"/>
                <a:gd name="T25" fmla="*/ 6669 h 6977"/>
                <a:gd name="T26" fmla="*/ 846 w 3276"/>
                <a:gd name="T27" fmla="*/ 6467 h 6977"/>
                <a:gd name="T28" fmla="*/ 1206 w 3276"/>
                <a:gd name="T29" fmla="*/ 6646 h 6977"/>
                <a:gd name="T30" fmla="*/ 1379 w 3276"/>
                <a:gd name="T31" fmla="*/ 6924 h 6977"/>
                <a:gd name="T32" fmla="*/ 1588 w 3276"/>
                <a:gd name="T33" fmla="*/ 6819 h 6977"/>
                <a:gd name="T34" fmla="*/ 1851 w 3276"/>
                <a:gd name="T35" fmla="*/ 6909 h 6977"/>
                <a:gd name="T36" fmla="*/ 2046 w 3276"/>
                <a:gd name="T37" fmla="*/ 6706 h 6977"/>
                <a:gd name="T38" fmla="*/ 2113 w 3276"/>
                <a:gd name="T39" fmla="*/ 6189 h 6977"/>
                <a:gd name="T40" fmla="*/ 2061 w 3276"/>
                <a:gd name="T41" fmla="*/ 5620 h 6977"/>
                <a:gd name="T42" fmla="*/ 2165 w 3276"/>
                <a:gd name="T43" fmla="*/ 4804 h 6977"/>
                <a:gd name="T44" fmla="*/ 2315 w 3276"/>
                <a:gd name="T45" fmla="*/ 4676 h 6977"/>
                <a:gd name="T46" fmla="*/ 2570 w 3276"/>
                <a:gd name="T47" fmla="*/ 4736 h 6977"/>
                <a:gd name="T48" fmla="*/ 2630 w 3276"/>
                <a:gd name="T49" fmla="*/ 4616 h 6977"/>
                <a:gd name="T50" fmla="*/ 2623 w 3276"/>
                <a:gd name="T51" fmla="*/ 4452 h 6977"/>
                <a:gd name="T52" fmla="*/ 2585 w 3276"/>
                <a:gd name="T53" fmla="*/ 4309 h 6977"/>
                <a:gd name="T54" fmla="*/ 2735 w 3276"/>
                <a:gd name="T55" fmla="*/ 4047 h 6977"/>
                <a:gd name="T56" fmla="*/ 2817 w 3276"/>
                <a:gd name="T57" fmla="*/ 3942 h 6977"/>
                <a:gd name="T58" fmla="*/ 2892 w 3276"/>
                <a:gd name="T59" fmla="*/ 3822 h 6977"/>
                <a:gd name="T60" fmla="*/ 3035 w 3276"/>
                <a:gd name="T61" fmla="*/ 3740 h 6977"/>
                <a:gd name="T62" fmla="*/ 3072 w 3276"/>
                <a:gd name="T63" fmla="*/ 3665 h 6977"/>
                <a:gd name="T64" fmla="*/ 3080 w 3276"/>
                <a:gd name="T65" fmla="*/ 3507 h 6977"/>
                <a:gd name="T66" fmla="*/ 3102 w 3276"/>
                <a:gd name="T67" fmla="*/ 3425 h 6977"/>
                <a:gd name="T68" fmla="*/ 3147 w 3276"/>
                <a:gd name="T69" fmla="*/ 3305 h 6977"/>
                <a:gd name="T70" fmla="*/ 3177 w 3276"/>
                <a:gd name="T71" fmla="*/ 3200 h 6977"/>
                <a:gd name="T72" fmla="*/ 3162 w 3276"/>
                <a:gd name="T73" fmla="*/ 3140 h 6977"/>
                <a:gd name="T74" fmla="*/ 3237 w 3276"/>
                <a:gd name="T75" fmla="*/ 2923 h 6977"/>
                <a:gd name="T76" fmla="*/ 3200 w 3276"/>
                <a:gd name="T77" fmla="*/ 2781 h 6977"/>
                <a:gd name="T78" fmla="*/ 3087 w 3276"/>
                <a:gd name="T79" fmla="*/ 2263 h 6977"/>
                <a:gd name="T80" fmla="*/ 3042 w 3276"/>
                <a:gd name="T81" fmla="*/ 2061 h 6977"/>
                <a:gd name="T82" fmla="*/ 2907 w 3276"/>
                <a:gd name="T83" fmla="*/ 1799 h 6977"/>
                <a:gd name="T84" fmla="*/ 2540 w 3276"/>
                <a:gd name="T85" fmla="*/ 1154 h 6977"/>
                <a:gd name="T86" fmla="*/ 2578 w 3276"/>
                <a:gd name="T87" fmla="*/ 285 h 6977"/>
                <a:gd name="T88" fmla="*/ 2270 w 3276"/>
                <a:gd name="T89" fmla="*/ 210 h 6977"/>
                <a:gd name="T90" fmla="*/ 1963 w 3276"/>
                <a:gd name="T91" fmla="*/ 75 h 6977"/>
                <a:gd name="T92" fmla="*/ 1836 w 3276"/>
                <a:gd name="T93" fmla="*/ 420 h 6977"/>
                <a:gd name="T94" fmla="*/ 2225 w 3276"/>
                <a:gd name="T95" fmla="*/ 480 h 6977"/>
                <a:gd name="T96" fmla="*/ 2345 w 3276"/>
                <a:gd name="T97" fmla="*/ 667 h 6977"/>
                <a:gd name="T98" fmla="*/ 2068 w 3276"/>
                <a:gd name="T99" fmla="*/ 907 h 6977"/>
                <a:gd name="T100" fmla="*/ 1783 w 3276"/>
                <a:gd name="T101" fmla="*/ 1057 h 6977"/>
                <a:gd name="T102" fmla="*/ 1641 w 3276"/>
                <a:gd name="T103" fmla="*/ 502 h 6977"/>
                <a:gd name="T104" fmla="*/ 1393 w 3276"/>
                <a:gd name="T105" fmla="*/ 480 h 6977"/>
                <a:gd name="T106" fmla="*/ 1304 w 3276"/>
                <a:gd name="T107" fmla="*/ 750 h 6977"/>
                <a:gd name="T108" fmla="*/ 1266 w 3276"/>
                <a:gd name="T109" fmla="*/ 1005 h 6977"/>
                <a:gd name="T110" fmla="*/ 981 w 3276"/>
                <a:gd name="T111" fmla="*/ 1169 h 6977"/>
                <a:gd name="T112" fmla="*/ 839 w 3276"/>
                <a:gd name="T113" fmla="*/ 1454 h 6977"/>
                <a:gd name="T114" fmla="*/ 906 w 3276"/>
                <a:gd name="T115" fmla="*/ 2099 h 6977"/>
                <a:gd name="T116" fmla="*/ 592 w 3276"/>
                <a:gd name="T117" fmla="*/ 2368 h 6977"/>
                <a:gd name="T118" fmla="*/ 816 w 3276"/>
                <a:gd name="T119" fmla="*/ 2473 h 6977"/>
                <a:gd name="T120" fmla="*/ 966 w 3276"/>
                <a:gd name="T121" fmla="*/ 3110 h 6977"/>
                <a:gd name="T122" fmla="*/ 824 w 3276"/>
                <a:gd name="T123" fmla="*/ 3455 h 6977"/>
                <a:gd name="T124" fmla="*/ 637 w 3276"/>
                <a:gd name="T125" fmla="*/ 4152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6" h="6977">
                  <a:moveTo>
                    <a:pt x="404" y="4444"/>
                  </a:moveTo>
                  <a:lnTo>
                    <a:pt x="404" y="4444"/>
                  </a:lnTo>
                  <a:cubicBezTo>
                    <a:pt x="412" y="4452"/>
                    <a:pt x="419" y="4474"/>
                    <a:pt x="434" y="4482"/>
                  </a:cubicBezTo>
                  <a:cubicBezTo>
                    <a:pt x="442" y="4482"/>
                    <a:pt x="457" y="4482"/>
                    <a:pt x="464" y="4482"/>
                  </a:cubicBezTo>
                  <a:cubicBezTo>
                    <a:pt x="479" y="4489"/>
                    <a:pt x="494" y="4504"/>
                    <a:pt x="509" y="4512"/>
                  </a:cubicBezTo>
                  <a:cubicBezTo>
                    <a:pt x="532" y="4519"/>
                    <a:pt x="547" y="4519"/>
                    <a:pt x="562" y="4527"/>
                  </a:cubicBezTo>
                  <a:cubicBezTo>
                    <a:pt x="577" y="4527"/>
                    <a:pt x="592" y="4527"/>
                    <a:pt x="599" y="4542"/>
                  </a:cubicBezTo>
                  <a:cubicBezTo>
                    <a:pt x="607" y="4549"/>
                    <a:pt x="599" y="4557"/>
                    <a:pt x="599" y="4564"/>
                  </a:cubicBezTo>
                  <a:cubicBezTo>
                    <a:pt x="607" y="4602"/>
                    <a:pt x="614" y="4616"/>
                    <a:pt x="614" y="4654"/>
                  </a:cubicBezTo>
                  <a:cubicBezTo>
                    <a:pt x="614" y="4662"/>
                    <a:pt x="607" y="4662"/>
                    <a:pt x="607" y="4669"/>
                  </a:cubicBezTo>
                  <a:cubicBezTo>
                    <a:pt x="607" y="4684"/>
                    <a:pt x="614" y="4692"/>
                    <a:pt x="622" y="4699"/>
                  </a:cubicBezTo>
                  <a:cubicBezTo>
                    <a:pt x="629" y="4714"/>
                    <a:pt x="629" y="4721"/>
                    <a:pt x="629" y="4736"/>
                  </a:cubicBezTo>
                  <a:cubicBezTo>
                    <a:pt x="652" y="4736"/>
                    <a:pt x="667" y="4744"/>
                    <a:pt x="689" y="4744"/>
                  </a:cubicBezTo>
                  <a:cubicBezTo>
                    <a:pt x="712" y="4751"/>
                    <a:pt x="727" y="4744"/>
                    <a:pt x="742" y="4751"/>
                  </a:cubicBezTo>
                  <a:cubicBezTo>
                    <a:pt x="764" y="4759"/>
                    <a:pt x="764" y="4781"/>
                    <a:pt x="779" y="4796"/>
                  </a:cubicBezTo>
                  <a:cubicBezTo>
                    <a:pt x="794" y="4819"/>
                    <a:pt x="816" y="4834"/>
                    <a:pt x="816" y="4863"/>
                  </a:cubicBezTo>
                  <a:cubicBezTo>
                    <a:pt x="816" y="4870"/>
                    <a:pt x="809" y="4870"/>
                    <a:pt x="802" y="4870"/>
                  </a:cubicBezTo>
                  <a:cubicBezTo>
                    <a:pt x="802" y="4878"/>
                    <a:pt x="802" y="4878"/>
                    <a:pt x="794" y="4885"/>
                  </a:cubicBezTo>
                  <a:cubicBezTo>
                    <a:pt x="787" y="4915"/>
                    <a:pt x="764" y="4930"/>
                    <a:pt x="734" y="4938"/>
                  </a:cubicBezTo>
                  <a:cubicBezTo>
                    <a:pt x="704" y="4953"/>
                    <a:pt x="689" y="4975"/>
                    <a:pt x="659" y="4975"/>
                  </a:cubicBezTo>
                  <a:cubicBezTo>
                    <a:pt x="629" y="4975"/>
                    <a:pt x="614" y="4968"/>
                    <a:pt x="592" y="4968"/>
                  </a:cubicBezTo>
                  <a:cubicBezTo>
                    <a:pt x="562" y="5133"/>
                    <a:pt x="562" y="5133"/>
                    <a:pt x="562" y="5133"/>
                  </a:cubicBezTo>
                  <a:cubicBezTo>
                    <a:pt x="577" y="5140"/>
                    <a:pt x="584" y="5140"/>
                    <a:pt x="584" y="5148"/>
                  </a:cubicBezTo>
                  <a:cubicBezTo>
                    <a:pt x="584" y="5163"/>
                    <a:pt x="577" y="5170"/>
                    <a:pt x="577" y="5178"/>
                  </a:cubicBezTo>
                  <a:cubicBezTo>
                    <a:pt x="569" y="5185"/>
                    <a:pt x="569" y="5193"/>
                    <a:pt x="562" y="5200"/>
                  </a:cubicBezTo>
                  <a:cubicBezTo>
                    <a:pt x="562" y="5208"/>
                    <a:pt x="547" y="5208"/>
                    <a:pt x="547" y="5223"/>
                  </a:cubicBezTo>
                  <a:cubicBezTo>
                    <a:pt x="532" y="5238"/>
                    <a:pt x="539" y="5252"/>
                    <a:pt x="532" y="5267"/>
                  </a:cubicBezTo>
                  <a:cubicBezTo>
                    <a:pt x="517" y="5313"/>
                    <a:pt x="517" y="5343"/>
                    <a:pt x="517" y="5395"/>
                  </a:cubicBezTo>
                  <a:cubicBezTo>
                    <a:pt x="517" y="5410"/>
                    <a:pt x="517" y="5425"/>
                    <a:pt x="532" y="5432"/>
                  </a:cubicBezTo>
                  <a:cubicBezTo>
                    <a:pt x="539" y="5440"/>
                    <a:pt x="547" y="5440"/>
                    <a:pt x="554" y="5447"/>
                  </a:cubicBezTo>
                  <a:cubicBezTo>
                    <a:pt x="562" y="5455"/>
                    <a:pt x="569" y="5462"/>
                    <a:pt x="577" y="5470"/>
                  </a:cubicBezTo>
                  <a:cubicBezTo>
                    <a:pt x="592" y="5470"/>
                    <a:pt x="607" y="5462"/>
                    <a:pt x="614" y="5470"/>
                  </a:cubicBezTo>
                  <a:cubicBezTo>
                    <a:pt x="622" y="5477"/>
                    <a:pt x="622" y="5485"/>
                    <a:pt x="622" y="5492"/>
                  </a:cubicBezTo>
                  <a:cubicBezTo>
                    <a:pt x="629" y="5507"/>
                    <a:pt x="637" y="5507"/>
                    <a:pt x="644" y="5515"/>
                  </a:cubicBezTo>
                  <a:lnTo>
                    <a:pt x="644" y="5515"/>
                  </a:lnTo>
                  <a:cubicBezTo>
                    <a:pt x="629" y="5537"/>
                    <a:pt x="622" y="5552"/>
                    <a:pt x="599" y="5575"/>
                  </a:cubicBezTo>
                  <a:cubicBezTo>
                    <a:pt x="584" y="5582"/>
                    <a:pt x="577" y="5582"/>
                    <a:pt x="569" y="5590"/>
                  </a:cubicBezTo>
                  <a:cubicBezTo>
                    <a:pt x="554" y="5612"/>
                    <a:pt x="554" y="5635"/>
                    <a:pt x="532" y="5657"/>
                  </a:cubicBezTo>
                  <a:cubicBezTo>
                    <a:pt x="532" y="5657"/>
                    <a:pt x="524" y="5657"/>
                    <a:pt x="524" y="5665"/>
                  </a:cubicBezTo>
                  <a:cubicBezTo>
                    <a:pt x="517" y="5672"/>
                    <a:pt x="517" y="5680"/>
                    <a:pt x="517" y="5687"/>
                  </a:cubicBezTo>
                  <a:cubicBezTo>
                    <a:pt x="509" y="5702"/>
                    <a:pt x="502" y="5710"/>
                    <a:pt x="487" y="5725"/>
                  </a:cubicBezTo>
                  <a:cubicBezTo>
                    <a:pt x="479" y="5725"/>
                    <a:pt x="472" y="5732"/>
                    <a:pt x="464" y="5740"/>
                  </a:cubicBezTo>
                  <a:cubicBezTo>
                    <a:pt x="449" y="5755"/>
                    <a:pt x="427" y="5762"/>
                    <a:pt x="427" y="5777"/>
                  </a:cubicBezTo>
                  <a:cubicBezTo>
                    <a:pt x="427" y="5814"/>
                    <a:pt x="434" y="5837"/>
                    <a:pt x="442" y="5867"/>
                  </a:cubicBezTo>
                  <a:cubicBezTo>
                    <a:pt x="442" y="5890"/>
                    <a:pt x="434" y="5904"/>
                    <a:pt x="442" y="5920"/>
                  </a:cubicBezTo>
                  <a:cubicBezTo>
                    <a:pt x="442" y="5927"/>
                    <a:pt x="457" y="5920"/>
                    <a:pt x="457" y="5927"/>
                  </a:cubicBezTo>
                  <a:cubicBezTo>
                    <a:pt x="457" y="5934"/>
                    <a:pt x="464" y="5942"/>
                    <a:pt x="464" y="5949"/>
                  </a:cubicBezTo>
                  <a:cubicBezTo>
                    <a:pt x="464" y="5964"/>
                    <a:pt x="449" y="5964"/>
                    <a:pt x="442" y="5964"/>
                  </a:cubicBezTo>
                  <a:cubicBezTo>
                    <a:pt x="427" y="5964"/>
                    <a:pt x="419" y="5949"/>
                    <a:pt x="404" y="5949"/>
                  </a:cubicBezTo>
                  <a:cubicBezTo>
                    <a:pt x="382" y="5949"/>
                    <a:pt x="374" y="5972"/>
                    <a:pt x="352" y="5972"/>
                  </a:cubicBezTo>
                  <a:cubicBezTo>
                    <a:pt x="337" y="5972"/>
                    <a:pt x="329" y="5957"/>
                    <a:pt x="314" y="5957"/>
                  </a:cubicBezTo>
                  <a:cubicBezTo>
                    <a:pt x="307" y="5957"/>
                    <a:pt x="307" y="5964"/>
                    <a:pt x="299" y="5964"/>
                  </a:cubicBezTo>
                  <a:cubicBezTo>
                    <a:pt x="277" y="5972"/>
                    <a:pt x="269" y="5972"/>
                    <a:pt x="247" y="5972"/>
                  </a:cubicBezTo>
                  <a:cubicBezTo>
                    <a:pt x="254" y="5979"/>
                    <a:pt x="262" y="5987"/>
                    <a:pt x="262" y="5994"/>
                  </a:cubicBezTo>
                  <a:cubicBezTo>
                    <a:pt x="262" y="6024"/>
                    <a:pt x="262" y="6024"/>
                    <a:pt x="262" y="6024"/>
                  </a:cubicBezTo>
                  <a:cubicBezTo>
                    <a:pt x="232" y="6024"/>
                    <a:pt x="217" y="6024"/>
                    <a:pt x="194" y="6032"/>
                  </a:cubicBezTo>
                  <a:cubicBezTo>
                    <a:pt x="180" y="6039"/>
                    <a:pt x="164" y="6047"/>
                    <a:pt x="142" y="6054"/>
                  </a:cubicBezTo>
                  <a:cubicBezTo>
                    <a:pt x="120" y="6054"/>
                    <a:pt x="104" y="6054"/>
                    <a:pt x="82" y="6054"/>
                  </a:cubicBezTo>
                  <a:cubicBezTo>
                    <a:pt x="60" y="6062"/>
                    <a:pt x="37" y="6054"/>
                    <a:pt x="37" y="6077"/>
                  </a:cubicBezTo>
                  <a:cubicBezTo>
                    <a:pt x="37" y="6084"/>
                    <a:pt x="45" y="6084"/>
                    <a:pt x="45" y="6092"/>
                  </a:cubicBezTo>
                  <a:cubicBezTo>
                    <a:pt x="45" y="6107"/>
                    <a:pt x="45" y="6122"/>
                    <a:pt x="37" y="6122"/>
                  </a:cubicBezTo>
                  <a:cubicBezTo>
                    <a:pt x="52" y="6129"/>
                    <a:pt x="67" y="6129"/>
                    <a:pt x="67" y="6144"/>
                  </a:cubicBezTo>
                  <a:cubicBezTo>
                    <a:pt x="67" y="6152"/>
                    <a:pt x="60" y="6167"/>
                    <a:pt x="60" y="6182"/>
                  </a:cubicBezTo>
                  <a:cubicBezTo>
                    <a:pt x="52" y="6204"/>
                    <a:pt x="45" y="6227"/>
                    <a:pt x="45" y="6257"/>
                  </a:cubicBezTo>
                  <a:cubicBezTo>
                    <a:pt x="37" y="6294"/>
                    <a:pt x="0" y="6309"/>
                    <a:pt x="0" y="6354"/>
                  </a:cubicBezTo>
                  <a:cubicBezTo>
                    <a:pt x="0" y="6362"/>
                    <a:pt x="7" y="6362"/>
                    <a:pt x="7" y="6369"/>
                  </a:cubicBezTo>
                  <a:cubicBezTo>
                    <a:pt x="7" y="6377"/>
                    <a:pt x="7" y="6392"/>
                    <a:pt x="7" y="6407"/>
                  </a:cubicBezTo>
                  <a:cubicBezTo>
                    <a:pt x="30" y="6407"/>
                    <a:pt x="52" y="6399"/>
                    <a:pt x="67" y="6414"/>
                  </a:cubicBezTo>
                  <a:cubicBezTo>
                    <a:pt x="82" y="6429"/>
                    <a:pt x="75" y="6444"/>
                    <a:pt x="75" y="6467"/>
                  </a:cubicBezTo>
                  <a:cubicBezTo>
                    <a:pt x="75" y="6482"/>
                    <a:pt x="75" y="6489"/>
                    <a:pt x="75" y="6504"/>
                  </a:cubicBezTo>
                  <a:cubicBezTo>
                    <a:pt x="75" y="6504"/>
                    <a:pt x="60" y="6504"/>
                    <a:pt x="60" y="6512"/>
                  </a:cubicBezTo>
                  <a:lnTo>
                    <a:pt x="60" y="6519"/>
                  </a:lnTo>
                  <a:cubicBezTo>
                    <a:pt x="60" y="6542"/>
                    <a:pt x="67" y="6556"/>
                    <a:pt x="67" y="6572"/>
                  </a:cubicBezTo>
                  <a:cubicBezTo>
                    <a:pt x="75" y="6579"/>
                    <a:pt x="67" y="6586"/>
                    <a:pt x="75" y="6602"/>
                  </a:cubicBezTo>
                  <a:cubicBezTo>
                    <a:pt x="82" y="6616"/>
                    <a:pt x="97" y="6616"/>
                    <a:pt x="97" y="6639"/>
                  </a:cubicBezTo>
                  <a:cubicBezTo>
                    <a:pt x="97" y="6654"/>
                    <a:pt x="90" y="6661"/>
                    <a:pt x="82" y="6676"/>
                  </a:cubicBezTo>
                  <a:cubicBezTo>
                    <a:pt x="75" y="6691"/>
                    <a:pt x="82" y="6706"/>
                    <a:pt x="82" y="6721"/>
                  </a:cubicBezTo>
                  <a:cubicBezTo>
                    <a:pt x="82" y="6736"/>
                    <a:pt x="75" y="6736"/>
                    <a:pt x="75" y="6751"/>
                  </a:cubicBezTo>
                  <a:cubicBezTo>
                    <a:pt x="67" y="6759"/>
                    <a:pt x="75" y="6774"/>
                    <a:pt x="67" y="6789"/>
                  </a:cubicBezTo>
                  <a:lnTo>
                    <a:pt x="67" y="6789"/>
                  </a:lnTo>
                  <a:cubicBezTo>
                    <a:pt x="90" y="6789"/>
                    <a:pt x="104" y="6774"/>
                    <a:pt x="120" y="6774"/>
                  </a:cubicBezTo>
                  <a:cubicBezTo>
                    <a:pt x="134" y="6781"/>
                    <a:pt x="142" y="6796"/>
                    <a:pt x="157" y="6796"/>
                  </a:cubicBezTo>
                  <a:cubicBezTo>
                    <a:pt x="187" y="6811"/>
                    <a:pt x="217" y="6796"/>
                    <a:pt x="247" y="6811"/>
                  </a:cubicBezTo>
                  <a:lnTo>
                    <a:pt x="247" y="6811"/>
                  </a:lnTo>
                  <a:cubicBezTo>
                    <a:pt x="284" y="6789"/>
                    <a:pt x="299" y="6766"/>
                    <a:pt x="337" y="6736"/>
                  </a:cubicBezTo>
                  <a:cubicBezTo>
                    <a:pt x="359" y="6744"/>
                    <a:pt x="359" y="6744"/>
                    <a:pt x="359" y="6744"/>
                  </a:cubicBezTo>
                  <a:cubicBezTo>
                    <a:pt x="382" y="6736"/>
                    <a:pt x="389" y="6721"/>
                    <a:pt x="412" y="6714"/>
                  </a:cubicBezTo>
                  <a:cubicBezTo>
                    <a:pt x="419" y="6706"/>
                    <a:pt x="427" y="6706"/>
                    <a:pt x="434" y="6699"/>
                  </a:cubicBezTo>
                  <a:cubicBezTo>
                    <a:pt x="442" y="6691"/>
                    <a:pt x="442" y="6684"/>
                    <a:pt x="449" y="6676"/>
                  </a:cubicBezTo>
                  <a:cubicBezTo>
                    <a:pt x="464" y="6669"/>
                    <a:pt x="479" y="6684"/>
                    <a:pt x="487" y="6676"/>
                  </a:cubicBezTo>
                  <a:cubicBezTo>
                    <a:pt x="494" y="6676"/>
                    <a:pt x="494" y="6669"/>
                    <a:pt x="502" y="6669"/>
                  </a:cubicBezTo>
                  <a:cubicBezTo>
                    <a:pt x="509" y="6654"/>
                    <a:pt x="517" y="6646"/>
                    <a:pt x="532" y="6639"/>
                  </a:cubicBezTo>
                  <a:cubicBezTo>
                    <a:pt x="547" y="6624"/>
                    <a:pt x="554" y="6616"/>
                    <a:pt x="569" y="6616"/>
                  </a:cubicBezTo>
                  <a:cubicBezTo>
                    <a:pt x="584" y="6609"/>
                    <a:pt x="592" y="6616"/>
                    <a:pt x="607" y="6609"/>
                  </a:cubicBezTo>
                  <a:cubicBezTo>
                    <a:pt x="622" y="6609"/>
                    <a:pt x="629" y="6602"/>
                    <a:pt x="644" y="6594"/>
                  </a:cubicBezTo>
                  <a:cubicBezTo>
                    <a:pt x="674" y="6586"/>
                    <a:pt x="689" y="6586"/>
                    <a:pt x="719" y="6579"/>
                  </a:cubicBezTo>
                  <a:cubicBezTo>
                    <a:pt x="719" y="6549"/>
                    <a:pt x="719" y="6519"/>
                    <a:pt x="749" y="6504"/>
                  </a:cubicBezTo>
                  <a:cubicBezTo>
                    <a:pt x="779" y="6474"/>
                    <a:pt x="809" y="6467"/>
                    <a:pt x="846" y="6467"/>
                  </a:cubicBezTo>
                  <a:cubicBezTo>
                    <a:pt x="899" y="6467"/>
                    <a:pt x="929" y="6496"/>
                    <a:pt x="981" y="6504"/>
                  </a:cubicBezTo>
                  <a:cubicBezTo>
                    <a:pt x="1019" y="6512"/>
                    <a:pt x="1041" y="6512"/>
                    <a:pt x="1071" y="6526"/>
                  </a:cubicBezTo>
                  <a:cubicBezTo>
                    <a:pt x="1086" y="6534"/>
                    <a:pt x="1101" y="6542"/>
                    <a:pt x="1109" y="6556"/>
                  </a:cubicBezTo>
                  <a:cubicBezTo>
                    <a:pt x="1116" y="6556"/>
                    <a:pt x="1116" y="6564"/>
                    <a:pt x="1116" y="6564"/>
                  </a:cubicBezTo>
                  <a:cubicBezTo>
                    <a:pt x="1131" y="6586"/>
                    <a:pt x="1146" y="6594"/>
                    <a:pt x="1154" y="6616"/>
                  </a:cubicBezTo>
                  <a:cubicBezTo>
                    <a:pt x="1161" y="6624"/>
                    <a:pt x="1161" y="6639"/>
                    <a:pt x="1169" y="6639"/>
                  </a:cubicBezTo>
                  <a:cubicBezTo>
                    <a:pt x="1176" y="6654"/>
                    <a:pt x="1191" y="6639"/>
                    <a:pt x="1206" y="6646"/>
                  </a:cubicBezTo>
                  <a:cubicBezTo>
                    <a:pt x="1214" y="6654"/>
                    <a:pt x="1214" y="6661"/>
                    <a:pt x="1214" y="6676"/>
                  </a:cubicBezTo>
                  <a:cubicBezTo>
                    <a:pt x="1229" y="6721"/>
                    <a:pt x="1214" y="6751"/>
                    <a:pt x="1229" y="6796"/>
                  </a:cubicBezTo>
                  <a:lnTo>
                    <a:pt x="1229" y="6796"/>
                  </a:lnTo>
                  <a:cubicBezTo>
                    <a:pt x="1244" y="6796"/>
                    <a:pt x="1266" y="6796"/>
                    <a:pt x="1281" y="6811"/>
                  </a:cubicBezTo>
                  <a:cubicBezTo>
                    <a:pt x="1304" y="6819"/>
                    <a:pt x="1296" y="6849"/>
                    <a:pt x="1319" y="6856"/>
                  </a:cubicBezTo>
                  <a:cubicBezTo>
                    <a:pt x="1334" y="6864"/>
                    <a:pt x="1341" y="6864"/>
                    <a:pt x="1363" y="6864"/>
                  </a:cubicBezTo>
                  <a:cubicBezTo>
                    <a:pt x="1363" y="6886"/>
                    <a:pt x="1356" y="6909"/>
                    <a:pt x="1379" y="6924"/>
                  </a:cubicBezTo>
                  <a:cubicBezTo>
                    <a:pt x="1393" y="6939"/>
                    <a:pt x="1409" y="6931"/>
                    <a:pt x="1423" y="6946"/>
                  </a:cubicBezTo>
                  <a:cubicBezTo>
                    <a:pt x="1446" y="6961"/>
                    <a:pt x="1453" y="6976"/>
                    <a:pt x="1476" y="6976"/>
                  </a:cubicBezTo>
                  <a:cubicBezTo>
                    <a:pt x="1491" y="6976"/>
                    <a:pt x="1499" y="6961"/>
                    <a:pt x="1513" y="6954"/>
                  </a:cubicBezTo>
                  <a:cubicBezTo>
                    <a:pt x="1528" y="6939"/>
                    <a:pt x="1536" y="6924"/>
                    <a:pt x="1558" y="6909"/>
                  </a:cubicBezTo>
                  <a:cubicBezTo>
                    <a:pt x="1566" y="6901"/>
                    <a:pt x="1581" y="6894"/>
                    <a:pt x="1588" y="6879"/>
                  </a:cubicBezTo>
                  <a:cubicBezTo>
                    <a:pt x="1596" y="6871"/>
                    <a:pt x="1603" y="6864"/>
                    <a:pt x="1603" y="6856"/>
                  </a:cubicBezTo>
                  <a:cubicBezTo>
                    <a:pt x="1603" y="6841"/>
                    <a:pt x="1588" y="6834"/>
                    <a:pt x="1588" y="6819"/>
                  </a:cubicBezTo>
                  <a:cubicBezTo>
                    <a:pt x="1581" y="6796"/>
                    <a:pt x="1581" y="6789"/>
                    <a:pt x="1581" y="6766"/>
                  </a:cubicBezTo>
                  <a:cubicBezTo>
                    <a:pt x="1596" y="6774"/>
                    <a:pt x="1603" y="6781"/>
                    <a:pt x="1611" y="6789"/>
                  </a:cubicBezTo>
                  <a:cubicBezTo>
                    <a:pt x="1618" y="6804"/>
                    <a:pt x="1618" y="6819"/>
                    <a:pt x="1633" y="6826"/>
                  </a:cubicBezTo>
                  <a:cubicBezTo>
                    <a:pt x="1663" y="6849"/>
                    <a:pt x="1686" y="6849"/>
                    <a:pt x="1716" y="6856"/>
                  </a:cubicBezTo>
                  <a:cubicBezTo>
                    <a:pt x="1746" y="6864"/>
                    <a:pt x="1768" y="6864"/>
                    <a:pt x="1791" y="6871"/>
                  </a:cubicBezTo>
                  <a:cubicBezTo>
                    <a:pt x="1821" y="6879"/>
                    <a:pt x="1828" y="6894"/>
                    <a:pt x="1851" y="6909"/>
                  </a:cubicBezTo>
                  <a:lnTo>
                    <a:pt x="1851" y="6909"/>
                  </a:lnTo>
                  <a:cubicBezTo>
                    <a:pt x="1851" y="6901"/>
                    <a:pt x="1851" y="6894"/>
                    <a:pt x="1858" y="6886"/>
                  </a:cubicBezTo>
                  <a:cubicBezTo>
                    <a:pt x="1858" y="6864"/>
                    <a:pt x="1858" y="6849"/>
                    <a:pt x="1866" y="6819"/>
                  </a:cubicBezTo>
                  <a:cubicBezTo>
                    <a:pt x="1896" y="6819"/>
                    <a:pt x="1911" y="6811"/>
                    <a:pt x="1941" y="6811"/>
                  </a:cubicBezTo>
                  <a:cubicBezTo>
                    <a:pt x="1948" y="6804"/>
                    <a:pt x="1948" y="6789"/>
                    <a:pt x="1956" y="6781"/>
                  </a:cubicBezTo>
                  <a:cubicBezTo>
                    <a:pt x="1963" y="6774"/>
                    <a:pt x="1971" y="6774"/>
                    <a:pt x="1986" y="6766"/>
                  </a:cubicBezTo>
                  <a:cubicBezTo>
                    <a:pt x="2001" y="6759"/>
                    <a:pt x="2008" y="6751"/>
                    <a:pt x="2023" y="6744"/>
                  </a:cubicBezTo>
                  <a:cubicBezTo>
                    <a:pt x="2031" y="6729"/>
                    <a:pt x="2038" y="6721"/>
                    <a:pt x="2046" y="6706"/>
                  </a:cubicBezTo>
                  <a:cubicBezTo>
                    <a:pt x="2053" y="6691"/>
                    <a:pt x="2053" y="6684"/>
                    <a:pt x="2061" y="6669"/>
                  </a:cubicBezTo>
                  <a:cubicBezTo>
                    <a:pt x="2061" y="6639"/>
                    <a:pt x="2061" y="6616"/>
                    <a:pt x="2068" y="6586"/>
                  </a:cubicBezTo>
                  <a:cubicBezTo>
                    <a:pt x="2068" y="6579"/>
                    <a:pt x="2083" y="6572"/>
                    <a:pt x="2083" y="6564"/>
                  </a:cubicBezTo>
                  <a:cubicBezTo>
                    <a:pt x="2091" y="6549"/>
                    <a:pt x="2091" y="6534"/>
                    <a:pt x="2091" y="6512"/>
                  </a:cubicBezTo>
                  <a:cubicBezTo>
                    <a:pt x="2091" y="6482"/>
                    <a:pt x="2105" y="6459"/>
                    <a:pt x="2105" y="6429"/>
                  </a:cubicBezTo>
                  <a:cubicBezTo>
                    <a:pt x="2105" y="6272"/>
                    <a:pt x="2105" y="6272"/>
                    <a:pt x="2105" y="6272"/>
                  </a:cubicBezTo>
                  <a:cubicBezTo>
                    <a:pt x="2105" y="6242"/>
                    <a:pt x="2113" y="6219"/>
                    <a:pt x="2113" y="6189"/>
                  </a:cubicBezTo>
                  <a:cubicBezTo>
                    <a:pt x="2113" y="6182"/>
                    <a:pt x="2121" y="6182"/>
                    <a:pt x="2121" y="6174"/>
                  </a:cubicBezTo>
                  <a:cubicBezTo>
                    <a:pt x="2121" y="6159"/>
                    <a:pt x="2105" y="6152"/>
                    <a:pt x="2105" y="6137"/>
                  </a:cubicBezTo>
                  <a:cubicBezTo>
                    <a:pt x="2105" y="6129"/>
                    <a:pt x="2113" y="6129"/>
                    <a:pt x="2113" y="6122"/>
                  </a:cubicBezTo>
                  <a:cubicBezTo>
                    <a:pt x="2113" y="6114"/>
                    <a:pt x="2113" y="6107"/>
                    <a:pt x="2113" y="6099"/>
                  </a:cubicBezTo>
                  <a:cubicBezTo>
                    <a:pt x="2113" y="6069"/>
                    <a:pt x="2113" y="6047"/>
                    <a:pt x="2113" y="6024"/>
                  </a:cubicBezTo>
                  <a:cubicBezTo>
                    <a:pt x="2113" y="5957"/>
                    <a:pt x="2105" y="5920"/>
                    <a:pt x="2091" y="5860"/>
                  </a:cubicBezTo>
                  <a:cubicBezTo>
                    <a:pt x="2075" y="5762"/>
                    <a:pt x="2075" y="5710"/>
                    <a:pt x="2061" y="5620"/>
                  </a:cubicBezTo>
                  <a:cubicBezTo>
                    <a:pt x="2046" y="5552"/>
                    <a:pt x="2031" y="5515"/>
                    <a:pt x="2008" y="5455"/>
                  </a:cubicBezTo>
                  <a:cubicBezTo>
                    <a:pt x="1986" y="5395"/>
                    <a:pt x="1986" y="5357"/>
                    <a:pt x="1978" y="5290"/>
                  </a:cubicBezTo>
                  <a:cubicBezTo>
                    <a:pt x="1978" y="5260"/>
                    <a:pt x="1971" y="5245"/>
                    <a:pt x="1971" y="5208"/>
                  </a:cubicBezTo>
                  <a:cubicBezTo>
                    <a:pt x="1971" y="5155"/>
                    <a:pt x="1978" y="5118"/>
                    <a:pt x="1993" y="5065"/>
                  </a:cubicBezTo>
                  <a:cubicBezTo>
                    <a:pt x="2023" y="4983"/>
                    <a:pt x="2046" y="4938"/>
                    <a:pt x="2105" y="4870"/>
                  </a:cubicBezTo>
                  <a:cubicBezTo>
                    <a:pt x="2121" y="4849"/>
                    <a:pt x="2143" y="4849"/>
                    <a:pt x="2165" y="4826"/>
                  </a:cubicBezTo>
                  <a:cubicBezTo>
                    <a:pt x="2165" y="4819"/>
                    <a:pt x="2165" y="4811"/>
                    <a:pt x="2165" y="4804"/>
                  </a:cubicBezTo>
                  <a:cubicBezTo>
                    <a:pt x="2165" y="4789"/>
                    <a:pt x="2158" y="4781"/>
                    <a:pt x="2151" y="4774"/>
                  </a:cubicBezTo>
                  <a:cubicBezTo>
                    <a:pt x="2143" y="4766"/>
                    <a:pt x="2151" y="4759"/>
                    <a:pt x="2143" y="4759"/>
                  </a:cubicBezTo>
                  <a:cubicBezTo>
                    <a:pt x="2135" y="4759"/>
                    <a:pt x="2128" y="4759"/>
                    <a:pt x="2121" y="4751"/>
                  </a:cubicBezTo>
                  <a:cubicBezTo>
                    <a:pt x="2128" y="4729"/>
                    <a:pt x="2158" y="4714"/>
                    <a:pt x="2188" y="4714"/>
                  </a:cubicBezTo>
                  <a:cubicBezTo>
                    <a:pt x="2225" y="4714"/>
                    <a:pt x="2240" y="4729"/>
                    <a:pt x="2278" y="4751"/>
                  </a:cubicBezTo>
                  <a:cubicBezTo>
                    <a:pt x="2278" y="4729"/>
                    <a:pt x="2285" y="4714"/>
                    <a:pt x="2293" y="4699"/>
                  </a:cubicBezTo>
                  <a:cubicBezTo>
                    <a:pt x="2300" y="4692"/>
                    <a:pt x="2308" y="4684"/>
                    <a:pt x="2315" y="4676"/>
                  </a:cubicBezTo>
                  <a:cubicBezTo>
                    <a:pt x="2338" y="4676"/>
                    <a:pt x="2353" y="4684"/>
                    <a:pt x="2368" y="4684"/>
                  </a:cubicBezTo>
                  <a:cubicBezTo>
                    <a:pt x="2420" y="4684"/>
                    <a:pt x="2443" y="4669"/>
                    <a:pt x="2495" y="4669"/>
                  </a:cubicBezTo>
                  <a:cubicBezTo>
                    <a:pt x="2503" y="4669"/>
                    <a:pt x="2510" y="4669"/>
                    <a:pt x="2510" y="4676"/>
                  </a:cubicBezTo>
                  <a:cubicBezTo>
                    <a:pt x="2518" y="4692"/>
                    <a:pt x="2518" y="4706"/>
                    <a:pt x="2525" y="4706"/>
                  </a:cubicBezTo>
                  <a:cubicBezTo>
                    <a:pt x="2540" y="4706"/>
                    <a:pt x="2540" y="4692"/>
                    <a:pt x="2555" y="4692"/>
                  </a:cubicBezTo>
                  <a:cubicBezTo>
                    <a:pt x="2555" y="4692"/>
                    <a:pt x="2563" y="4699"/>
                    <a:pt x="2570" y="4699"/>
                  </a:cubicBezTo>
                  <a:cubicBezTo>
                    <a:pt x="2570" y="4714"/>
                    <a:pt x="2555" y="4721"/>
                    <a:pt x="2570" y="4736"/>
                  </a:cubicBezTo>
                  <a:cubicBezTo>
                    <a:pt x="2570" y="4744"/>
                    <a:pt x="2578" y="4751"/>
                    <a:pt x="2585" y="4759"/>
                  </a:cubicBezTo>
                  <a:cubicBezTo>
                    <a:pt x="2615" y="4789"/>
                    <a:pt x="2630" y="4819"/>
                    <a:pt x="2668" y="4834"/>
                  </a:cubicBezTo>
                  <a:cubicBezTo>
                    <a:pt x="2675" y="4826"/>
                    <a:pt x="2675" y="4819"/>
                    <a:pt x="2675" y="4811"/>
                  </a:cubicBezTo>
                  <a:cubicBezTo>
                    <a:pt x="2675" y="4789"/>
                    <a:pt x="2660" y="4774"/>
                    <a:pt x="2660" y="4751"/>
                  </a:cubicBezTo>
                  <a:cubicBezTo>
                    <a:pt x="2660" y="4736"/>
                    <a:pt x="2668" y="4721"/>
                    <a:pt x="2660" y="4714"/>
                  </a:cubicBezTo>
                  <a:cubicBezTo>
                    <a:pt x="2652" y="4692"/>
                    <a:pt x="2638" y="4692"/>
                    <a:pt x="2630" y="4676"/>
                  </a:cubicBezTo>
                  <a:cubicBezTo>
                    <a:pt x="2630" y="4616"/>
                    <a:pt x="2630" y="4616"/>
                    <a:pt x="2630" y="4616"/>
                  </a:cubicBezTo>
                  <a:cubicBezTo>
                    <a:pt x="2652" y="4579"/>
                    <a:pt x="2652" y="4579"/>
                    <a:pt x="2652" y="4579"/>
                  </a:cubicBezTo>
                  <a:cubicBezTo>
                    <a:pt x="2652" y="4572"/>
                    <a:pt x="2645" y="4564"/>
                    <a:pt x="2645" y="4549"/>
                  </a:cubicBezTo>
                  <a:cubicBezTo>
                    <a:pt x="2652" y="4549"/>
                    <a:pt x="2660" y="4557"/>
                    <a:pt x="2668" y="4549"/>
                  </a:cubicBezTo>
                  <a:cubicBezTo>
                    <a:pt x="2675" y="4542"/>
                    <a:pt x="2668" y="4534"/>
                    <a:pt x="2668" y="4519"/>
                  </a:cubicBezTo>
                  <a:cubicBezTo>
                    <a:pt x="2668" y="4512"/>
                    <a:pt x="2668" y="4497"/>
                    <a:pt x="2660" y="4489"/>
                  </a:cubicBezTo>
                  <a:cubicBezTo>
                    <a:pt x="2645" y="4489"/>
                    <a:pt x="2638" y="4489"/>
                    <a:pt x="2623" y="4489"/>
                  </a:cubicBezTo>
                  <a:cubicBezTo>
                    <a:pt x="2623" y="4452"/>
                    <a:pt x="2623" y="4452"/>
                    <a:pt x="2623" y="4452"/>
                  </a:cubicBezTo>
                  <a:cubicBezTo>
                    <a:pt x="2615" y="4452"/>
                    <a:pt x="2608" y="4452"/>
                    <a:pt x="2600" y="4444"/>
                  </a:cubicBezTo>
                  <a:cubicBezTo>
                    <a:pt x="2608" y="4422"/>
                    <a:pt x="2623" y="4414"/>
                    <a:pt x="2638" y="4399"/>
                  </a:cubicBezTo>
                  <a:cubicBezTo>
                    <a:pt x="2638" y="4392"/>
                    <a:pt x="2645" y="4392"/>
                    <a:pt x="2645" y="4384"/>
                  </a:cubicBezTo>
                  <a:cubicBezTo>
                    <a:pt x="2645" y="4377"/>
                    <a:pt x="2660" y="4384"/>
                    <a:pt x="2660" y="4377"/>
                  </a:cubicBezTo>
                  <a:cubicBezTo>
                    <a:pt x="2660" y="4347"/>
                    <a:pt x="2645" y="4324"/>
                    <a:pt x="2615" y="4324"/>
                  </a:cubicBezTo>
                  <a:cubicBezTo>
                    <a:pt x="2608" y="4324"/>
                    <a:pt x="2600" y="4324"/>
                    <a:pt x="2593" y="4324"/>
                  </a:cubicBezTo>
                  <a:cubicBezTo>
                    <a:pt x="2593" y="4317"/>
                    <a:pt x="2585" y="4317"/>
                    <a:pt x="2585" y="4309"/>
                  </a:cubicBezTo>
                  <a:cubicBezTo>
                    <a:pt x="2585" y="4287"/>
                    <a:pt x="2608" y="4287"/>
                    <a:pt x="2623" y="4272"/>
                  </a:cubicBezTo>
                  <a:cubicBezTo>
                    <a:pt x="2645" y="4257"/>
                    <a:pt x="2652" y="4242"/>
                    <a:pt x="2668" y="4227"/>
                  </a:cubicBezTo>
                  <a:cubicBezTo>
                    <a:pt x="2682" y="4212"/>
                    <a:pt x="2698" y="4197"/>
                    <a:pt x="2698" y="4174"/>
                  </a:cubicBezTo>
                  <a:cubicBezTo>
                    <a:pt x="2698" y="4159"/>
                    <a:pt x="2682" y="4144"/>
                    <a:pt x="2668" y="4137"/>
                  </a:cubicBezTo>
                  <a:cubicBezTo>
                    <a:pt x="2675" y="4114"/>
                    <a:pt x="2690" y="4099"/>
                    <a:pt x="2705" y="4077"/>
                  </a:cubicBezTo>
                  <a:cubicBezTo>
                    <a:pt x="2712" y="4069"/>
                    <a:pt x="2720" y="4062"/>
                    <a:pt x="2720" y="4055"/>
                  </a:cubicBezTo>
                  <a:cubicBezTo>
                    <a:pt x="2728" y="4047"/>
                    <a:pt x="2735" y="4047"/>
                    <a:pt x="2735" y="4047"/>
                  </a:cubicBezTo>
                  <a:cubicBezTo>
                    <a:pt x="2750" y="4032"/>
                    <a:pt x="2750" y="4017"/>
                    <a:pt x="2750" y="4002"/>
                  </a:cubicBezTo>
                  <a:cubicBezTo>
                    <a:pt x="2750" y="3980"/>
                    <a:pt x="2742" y="3972"/>
                    <a:pt x="2742" y="3950"/>
                  </a:cubicBezTo>
                  <a:cubicBezTo>
                    <a:pt x="2758" y="3957"/>
                    <a:pt x="2758" y="3957"/>
                    <a:pt x="2758" y="3957"/>
                  </a:cubicBezTo>
                  <a:cubicBezTo>
                    <a:pt x="2765" y="3980"/>
                    <a:pt x="2765" y="4002"/>
                    <a:pt x="2780" y="4017"/>
                  </a:cubicBezTo>
                  <a:cubicBezTo>
                    <a:pt x="2787" y="4002"/>
                    <a:pt x="2787" y="3995"/>
                    <a:pt x="2795" y="3980"/>
                  </a:cubicBezTo>
                  <a:cubicBezTo>
                    <a:pt x="2802" y="3987"/>
                    <a:pt x="2802" y="3995"/>
                    <a:pt x="2817" y="3995"/>
                  </a:cubicBezTo>
                  <a:cubicBezTo>
                    <a:pt x="2817" y="3942"/>
                    <a:pt x="2817" y="3942"/>
                    <a:pt x="2817" y="3942"/>
                  </a:cubicBezTo>
                  <a:cubicBezTo>
                    <a:pt x="2817" y="3935"/>
                    <a:pt x="2802" y="3927"/>
                    <a:pt x="2802" y="3912"/>
                  </a:cubicBezTo>
                  <a:cubicBezTo>
                    <a:pt x="2802" y="3897"/>
                    <a:pt x="2817" y="3882"/>
                    <a:pt x="2817" y="3867"/>
                  </a:cubicBezTo>
                  <a:cubicBezTo>
                    <a:pt x="2817" y="3837"/>
                    <a:pt x="2795" y="3830"/>
                    <a:pt x="2787" y="3800"/>
                  </a:cubicBezTo>
                  <a:cubicBezTo>
                    <a:pt x="2810" y="3800"/>
                    <a:pt x="2825" y="3800"/>
                    <a:pt x="2847" y="3800"/>
                  </a:cubicBezTo>
                  <a:cubicBezTo>
                    <a:pt x="2855" y="3830"/>
                    <a:pt x="2855" y="3852"/>
                    <a:pt x="2870" y="3875"/>
                  </a:cubicBezTo>
                  <a:cubicBezTo>
                    <a:pt x="2885" y="3875"/>
                    <a:pt x="2885" y="3875"/>
                    <a:pt x="2885" y="3875"/>
                  </a:cubicBezTo>
                  <a:cubicBezTo>
                    <a:pt x="2892" y="3852"/>
                    <a:pt x="2885" y="3837"/>
                    <a:pt x="2892" y="3822"/>
                  </a:cubicBezTo>
                  <a:cubicBezTo>
                    <a:pt x="2900" y="3815"/>
                    <a:pt x="2915" y="3807"/>
                    <a:pt x="2915" y="3800"/>
                  </a:cubicBezTo>
                  <a:cubicBezTo>
                    <a:pt x="2915" y="3785"/>
                    <a:pt x="2900" y="3777"/>
                    <a:pt x="2900" y="3762"/>
                  </a:cubicBezTo>
                  <a:cubicBezTo>
                    <a:pt x="2900" y="3747"/>
                    <a:pt x="2915" y="3755"/>
                    <a:pt x="2922" y="3740"/>
                  </a:cubicBezTo>
                  <a:cubicBezTo>
                    <a:pt x="2945" y="3695"/>
                    <a:pt x="2900" y="3755"/>
                    <a:pt x="2952" y="3755"/>
                  </a:cubicBezTo>
                  <a:cubicBezTo>
                    <a:pt x="2975" y="3755"/>
                    <a:pt x="2982" y="3740"/>
                    <a:pt x="2997" y="3740"/>
                  </a:cubicBezTo>
                  <a:cubicBezTo>
                    <a:pt x="3027" y="3740"/>
                    <a:pt x="3027" y="3740"/>
                    <a:pt x="3027" y="3740"/>
                  </a:cubicBezTo>
                  <a:cubicBezTo>
                    <a:pt x="3035" y="3740"/>
                    <a:pt x="3035" y="3740"/>
                    <a:pt x="3035" y="3740"/>
                  </a:cubicBezTo>
                  <a:cubicBezTo>
                    <a:pt x="3027" y="3717"/>
                    <a:pt x="3027" y="3717"/>
                    <a:pt x="3027" y="3717"/>
                  </a:cubicBezTo>
                  <a:cubicBezTo>
                    <a:pt x="3035" y="3710"/>
                    <a:pt x="3042" y="3717"/>
                    <a:pt x="3042" y="3717"/>
                  </a:cubicBezTo>
                  <a:cubicBezTo>
                    <a:pt x="3050" y="3710"/>
                    <a:pt x="3042" y="3702"/>
                    <a:pt x="3050" y="3702"/>
                  </a:cubicBezTo>
                  <a:cubicBezTo>
                    <a:pt x="3027" y="3680"/>
                    <a:pt x="3012" y="3672"/>
                    <a:pt x="3012" y="3642"/>
                  </a:cubicBezTo>
                  <a:cubicBezTo>
                    <a:pt x="3012" y="3635"/>
                    <a:pt x="3012" y="3627"/>
                    <a:pt x="3020" y="3620"/>
                  </a:cubicBezTo>
                  <a:cubicBezTo>
                    <a:pt x="3035" y="3627"/>
                    <a:pt x="3042" y="3635"/>
                    <a:pt x="3050" y="3642"/>
                  </a:cubicBezTo>
                  <a:cubicBezTo>
                    <a:pt x="3057" y="3650"/>
                    <a:pt x="3057" y="3665"/>
                    <a:pt x="3072" y="3665"/>
                  </a:cubicBezTo>
                  <a:cubicBezTo>
                    <a:pt x="3080" y="3665"/>
                    <a:pt x="3080" y="3665"/>
                    <a:pt x="3087" y="3665"/>
                  </a:cubicBezTo>
                  <a:cubicBezTo>
                    <a:pt x="3087" y="3650"/>
                    <a:pt x="3095" y="3642"/>
                    <a:pt x="3095" y="3635"/>
                  </a:cubicBezTo>
                  <a:cubicBezTo>
                    <a:pt x="3095" y="3605"/>
                    <a:pt x="3065" y="3590"/>
                    <a:pt x="3035" y="3575"/>
                  </a:cubicBezTo>
                  <a:cubicBezTo>
                    <a:pt x="3042" y="3567"/>
                    <a:pt x="3042" y="3560"/>
                    <a:pt x="3042" y="3560"/>
                  </a:cubicBezTo>
                  <a:cubicBezTo>
                    <a:pt x="3072" y="3560"/>
                    <a:pt x="3110" y="3552"/>
                    <a:pt x="3110" y="3522"/>
                  </a:cubicBezTo>
                  <a:cubicBezTo>
                    <a:pt x="3110" y="3515"/>
                    <a:pt x="3110" y="3515"/>
                    <a:pt x="3102" y="3507"/>
                  </a:cubicBezTo>
                  <a:cubicBezTo>
                    <a:pt x="3095" y="3507"/>
                    <a:pt x="3050" y="3500"/>
                    <a:pt x="3080" y="3507"/>
                  </a:cubicBezTo>
                  <a:cubicBezTo>
                    <a:pt x="3095" y="3492"/>
                    <a:pt x="3102" y="3477"/>
                    <a:pt x="3117" y="3470"/>
                  </a:cubicBezTo>
                  <a:cubicBezTo>
                    <a:pt x="3125" y="3470"/>
                    <a:pt x="3125" y="3470"/>
                    <a:pt x="3132" y="3470"/>
                  </a:cubicBezTo>
                  <a:cubicBezTo>
                    <a:pt x="3140" y="3463"/>
                    <a:pt x="3147" y="3447"/>
                    <a:pt x="3155" y="3433"/>
                  </a:cubicBezTo>
                  <a:cubicBezTo>
                    <a:pt x="3140" y="3433"/>
                    <a:pt x="3140" y="3433"/>
                    <a:pt x="3125" y="3433"/>
                  </a:cubicBezTo>
                  <a:lnTo>
                    <a:pt x="3117" y="3440"/>
                  </a:lnTo>
                  <a:cubicBezTo>
                    <a:pt x="3110" y="3440"/>
                    <a:pt x="3095" y="3440"/>
                    <a:pt x="3095" y="3433"/>
                  </a:cubicBezTo>
                  <a:lnTo>
                    <a:pt x="3102" y="3425"/>
                  </a:lnTo>
                  <a:cubicBezTo>
                    <a:pt x="3102" y="3417"/>
                    <a:pt x="3102" y="3410"/>
                    <a:pt x="3095" y="3395"/>
                  </a:cubicBezTo>
                  <a:cubicBezTo>
                    <a:pt x="3110" y="3395"/>
                    <a:pt x="3110" y="3395"/>
                    <a:pt x="3117" y="3387"/>
                  </a:cubicBezTo>
                  <a:cubicBezTo>
                    <a:pt x="3117" y="3387"/>
                    <a:pt x="3117" y="3380"/>
                    <a:pt x="3117" y="3373"/>
                  </a:cubicBezTo>
                  <a:cubicBezTo>
                    <a:pt x="3110" y="3373"/>
                    <a:pt x="3102" y="3373"/>
                    <a:pt x="3102" y="3365"/>
                  </a:cubicBezTo>
                  <a:cubicBezTo>
                    <a:pt x="3102" y="3357"/>
                    <a:pt x="3110" y="3357"/>
                    <a:pt x="3110" y="3357"/>
                  </a:cubicBezTo>
                  <a:cubicBezTo>
                    <a:pt x="3147" y="3343"/>
                    <a:pt x="3170" y="3335"/>
                    <a:pt x="3185" y="3298"/>
                  </a:cubicBezTo>
                  <a:cubicBezTo>
                    <a:pt x="3170" y="3305"/>
                    <a:pt x="3162" y="3305"/>
                    <a:pt x="3147" y="3305"/>
                  </a:cubicBezTo>
                  <a:cubicBezTo>
                    <a:pt x="3132" y="3305"/>
                    <a:pt x="3125" y="3320"/>
                    <a:pt x="3110" y="3320"/>
                  </a:cubicBezTo>
                  <a:cubicBezTo>
                    <a:pt x="3102" y="3320"/>
                    <a:pt x="3102" y="3313"/>
                    <a:pt x="3095" y="3313"/>
                  </a:cubicBezTo>
                  <a:cubicBezTo>
                    <a:pt x="3102" y="3298"/>
                    <a:pt x="3110" y="3290"/>
                    <a:pt x="3125" y="3283"/>
                  </a:cubicBezTo>
                  <a:cubicBezTo>
                    <a:pt x="3140" y="3275"/>
                    <a:pt x="3162" y="3275"/>
                    <a:pt x="3162" y="3260"/>
                  </a:cubicBezTo>
                  <a:cubicBezTo>
                    <a:pt x="3162" y="3253"/>
                    <a:pt x="3155" y="3245"/>
                    <a:pt x="3155" y="3245"/>
                  </a:cubicBezTo>
                  <a:cubicBezTo>
                    <a:pt x="3162" y="3238"/>
                    <a:pt x="3170" y="3230"/>
                    <a:pt x="3170" y="3223"/>
                  </a:cubicBezTo>
                  <a:cubicBezTo>
                    <a:pt x="3177" y="3215"/>
                    <a:pt x="3170" y="3200"/>
                    <a:pt x="3177" y="3200"/>
                  </a:cubicBezTo>
                  <a:cubicBezTo>
                    <a:pt x="3192" y="3185"/>
                    <a:pt x="3207" y="3193"/>
                    <a:pt x="3215" y="3185"/>
                  </a:cubicBezTo>
                  <a:cubicBezTo>
                    <a:pt x="3229" y="3178"/>
                    <a:pt x="3237" y="3178"/>
                    <a:pt x="3245" y="3170"/>
                  </a:cubicBezTo>
                  <a:cubicBezTo>
                    <a:pt x="3252" y="3170"/>
                    <a:pt x="3260" y="3170"/>
                    <a:pt x="3260" y="3163"/>
                  </a:cubicBezTo>
                  <a:cubicBezTo>
                    <a:pt x="3260" y="3155"/>
                    <a:pt x="3260" y="3148"/>
                    <a:pt x="3260" y="3140"/>
                  </a:cubicBezTo>
                  <a:cubicBezTo>
                    <a:pt x="3260" y="3133"/>
                    <a:pt x="3267" y="3125"/>
                    <a:pt x="3267" y="3110"/>
                  </a:cubicBezTo>
                  <a:lnTo>
                    <a:pt x="3267" y="3103"/>
                  </a:lnTo>
                  <a:cubicBezTo>
                    <a:pt x="3229" y="3118"/>
                    <a:pt x="3207" y="3133"/>
                    <a:pt x="3162" y="3140"/>
                  </a:cubicBezTo>
                  <a:cubicBezTo>
                    <a:pt x="3155" y="3125"/>
                    <a:pt x="3155" y="3125"/>
                    <a:pt x="3155" y="3125"/>
                  </a:cubicBezTo>
                  <a:cubicBezTo>
                    <a:pt x="3162" y="3110"/>
                    <a:pt x="3162" y="3095"/>
                    <a:pt x="3177" y="3088"/>
                  </a:cubicBezTo>
                  <a:cubicBezTo>
                    <a:pt x="3192" y="3073"/>
                    <a:pt x="3207" y="3073"/>
                    <a:pt x="3229" y="3065"/>
                  </a:cubicBezTo>
                  <a:cubicBezTo>
                    <a:pt x="3252" y="3058"/>
                    <a:pt x="3252" y="3035"/>
                    <a:pt x="3267" y="3013"/>
                  </a:cubicBezTo>
                  <a:cubicBezTo>
                    <a:pt x="3275" y="2998"/>
                    <a:pt x="3275" y="2990"/>
                    <a:pt x="3275" y="2975"/>
                  </a:cubicBezTo>
                  <a:cubicBezTo>
                    <a:pt x="3275" y="2960"/>
                    <a:pt x="3267" y="2945"/>
                    <a:pt x="3260" y="2938"/>
                  </a:cubicBezTo>
                  <a:cubicBezTo>
                    <a:pt x="3252" y="2930"/>
                    <a:pt x="3237" y="2930"/>
                    <a:pt x="3237" y="2923"/>
                  </a:cubicBezTo>
                  <a:cubicBezTo>
                    <a:pt x="3229" y="2908"/>
                    <a:pt x="3229" y="2900"/>
                    <a:pt x="3229" y="2893"/>
                  </a:cubicBezTo>
                  <a:cubicBezTo>
                    <a:pt x="3229" y="2840"/>
                    <a:pt x="3229" y="2840"/>
                    <a:pt x="3229" y="2840"/>
                  </a:cubicBezTo>
                  <a:cubicBezTo>
                    <a:pt x="3222" y="2848"/>
                    <a:pt x="3222" y="2848"/>
                    <a:pt x="3222" y="2848"/>
                  </a:cubicBezTo>
                  <a:cubicBezTo>
                    <a:pt x="3200" y="2886"/>
                    <a:pt x="3185" y="2900"/>
                    <a:pt x="3170" y="2938"/>
                  </a:cubicBezTo>
                  <a:cubicBezTo>
                    <a:pt x="3155" y="2938"/>
                    <a:pt x="3155" y="2938"/>
                    <a:pt x="3155" y="2938"/>
                  </a:cubicBezTo>
                  <a:cubicBezTo>
                    <a:pt x="3155" y="2900"/>
                    <a:pt x="3170" y="2878"/>
                    <a:pt x="3185" y="2848"/>
                  </a:cubicBezTo>
                  <a:cubicBezTo>
                    <a:pt x="3200" y="2826"/>
                    <a:pt x="3200" y="2810"/>
                    <a:pt x="3200" y="2781"/>
                  </a:cubicBezTo>
                  <a:cubicBezTo>
                    <a:pt x="3207" y="2751"/>
                    <a:pt x="3215" y="2736"/>
                    <a:pt x="3215" y="2706"/>
                  </a:cubicBezTo>
                  <a:cubicBezTo>
                    <a:pt x="3215" y="2668"/>
                    <a:pt x="3200" y="2653"/>
                    <a:pt x="3200" y="2623"/>
                  </a:cubicBezTo>
                  <a:cubicBezTo>
                    <a:pt x="3200" y="2556"/>
                    <a:pt x="3200" y="2556"/>
                    <a:pt x="3200" y="2556"/>
                  </a:cubicBezTo>
                  <a:cubicBezTo>
                    <a:pt x="3147" y="2428"/>
                    <a:pt x="3147" y="2428"/>
                    <a:pt x="3147" y="2428"/>
                  </a:cubicBezTo>
                  <a:cubicBezTo>
                    <a:pt x="3155" y="2391"/>
                    <a:pt x="3170" y="2376"/>
                    <a:pt x="3170" y="2338"/>
                  </a:cubicBezTo>
                  <a:cubicBezTo>
                    <a:pt x="3170" y="2316"/>
                    <a:pt x="3155" y="2316"/>
                    <a:pt x="3140" y="2308"/>
                  </a:cubicBezTo>
                  <a:cubicBezTo>
                    <a:pt x="3117" y="2293"/>
                    <a:pt x="3110" y="2278"/>
                    <a:pt x="3087" y="2263"/>
                  </a:cubicBezTo>
                  <a:cubicBezTo>
                    <a:pt x="3065" y="2241"/>
                    <a:pt x="3057" y="2226"/>
                    <a:pt x="3042" y="2204"/>
                  </a:cubicBezTo>
                  <a:cubicBezTo>
                    <a:pt x="3035" y="2181"/>
                    <a:pt x="3027" y="2174"/>
                    <a:pt x="3027" y="2151"/>
                  </a:cubicBezTo>
                  <a:cubicBezTo>
                    <a:pt x="3027" y="2144"/>
                    <a:pt x="3020" y="2136"/>
                    <a:pt x="3027" y="2128"/>
                  </a:cubicBezTo>
                  <a:cubicBezTo>
                    <a:pt x="3035" y="2121"/>
                    <a:pt x="3042" y="2114"/>
                    <a:pt x="3050" y="2114"/>
                  </a:cubicBezTo>
                  <a:cubicBezTo>
                    <a:pt x="3065" y="2106"/>
                    <a:pt x="3065" y="2091"/>
                    <a:pt x="3065" y="2076"/>
                  </a:cubicBezTo>
                  <a:cubicBezTo>
                    <a:pt x="3065" y="2069"/>
                    <a:pt x="3065" y="2061"/>
                    <a:pt x="3057" y="2061"/>
                  </a:cubicBezTo>
                  <a:cubicBezTo>
                    <a:pt x="3057" y="2061"/>
                    <a:pt x="3050" y="2061"/>
                    <a:pt x="3042" y="2061"/>
                  </a:cubicBezTo>
                  <a:cubicBezTo>
                    <a:pt x="3020" y="2046"/>
                    <a:pt x="3005" y="2039"/>
                    <a:pt x="2990" y="2016"/>
                  </a:cubicBezTo>
                  <a:cubicBezTo>
                    <a:pt x="2990" y="2009"/>
                    <a:pt x="2990" y="2001"/>
                    <a:pt x="2997" y="2001"/>
                  </a:cubicBezTo>
                  <a:cubicBezTo>
                    <a:pt x="3005" y="1994"/>
                    <a:pt x="3027" y="1994"/>
                    <a:pt x="3027" y="1979"/>
                  </a:cubicBezTo>
                  <a:cubicBezTo>
                    <a:pt x="3027" y="1949"/>
                    <a:pt x="3005" y="1934"/>
                    <a:pt x="2990" y="1911"/>
                  </a:cubicBezTo>
                  <a:cubicBezTo>
                    <a:pt x="2982" y="1896"/>
                    <a:pt x="2967" y="1881"/>
                    <a:pt x="2960" y="1859"/>
                  </a:cubicBezTo>
                  <a:cubicBezTo>
                    <a:pt x="2960" y="1859"/>
                    <a:pt x="2960" y="1851"/>
                    <a:pt x="2952" y="1851"/>
                  </a:cubicBezTo>
                  <a:cubicBezTo>
                    <a:pt x="2937" y="1829"/>
                    <a:pt x="2922" y="1821"/>
                    <a:pt x="2907" y="1799"/>
                  </a:cubicBezTo>
                  <a:cubicBezTo>
                    <a:pt x="2892" y="1776"/>
                    <a:pt x="2885" y="1761"/>
                    <a:pt x="2870" y="1739"/>
                  </a:cubicBezTo>
                  <a:cubicBezTo>
                    <a:pt x="2847" y="1701"/>
                    <a:pt x="2840" y="1679"/>
                    <a:pt x="2825" y="1641"/>
                  </a:cubicBezTo>
                  <a:cubicBezTo>
                    <a:pt x="2810" y="1604"/>
                    <a:pt x="2802" y="1574"/>
                    <a:pt x="2772" y="1552"/>
                  </a:cubicBezTo>
                  <a:cubicBezTo>
                    <a:pt x="2750" y="1536"/>
                    <a:pt x="2728" y="1544"/>
                    <a:pt x="2705" y="1529"/>
                  </a:cubicBezTo>
                  <a:cubicBezTo>
                    <a:pt x="2652" y="1529"/>
                    <a:pt x="2630" y="1484"/>
                    <a:pt x="2608" y="1439"/>
                  </a:cubicBezTo>
                  <a:cubicBezTo>
                    <a:pt x="2585" y="1387"/>
                    <a:pt x="2578" y="1357"/>
                    <a:pt x="2570" y="1297"/>
                  </a:cubicBezTo>
                  <a:cubicBezTo>
                    <a:pt x="2555" y="1244"/>
                    <a:pt x="2548" y="1207"/>
                    <a:pt x="2540" y="1154"/>
                  </a:cubicBezTo>
                  <a:cubicBezTo>
                    <a:pt x="2533" y="1132"/>
                    <a:pt x="2525" y="1124"/>
                    <a:pt x="2525" y="1102"/>
                  </a:cubicBezTo>
                  <a:cubicBezTo>
                    <a:pt x="2518" y="1072"/>
                    <a:pt x="2518" y="1057"/>
                    <a:pt x="2518" y="1027"/>
                  </a:cubicBezTo>
                  <a:cubicBezTo>
                    <a:pt x="2510" y="945"/>
                    <a:pt x="2510" y="899"/>
                    <a:pt x="2510" y="817"/>
                  </a:cubicBezTo>
                  <a:cubicBezTo>
                    <a:pt x="2510" y="742"/>
                    <a:pt x="2510" y="697"/>
                    <a:pt x="2518" y="622"/>
                  </a:cubicBezTo>
                  <a:cubicBezTo>
                    <a:pt x="2525" y="585"/>
                    <a:pt x="2525" y="570"/>
                    <a:pt x="2525" y="532"/>
                  </a:cubicBezTo>
                  <a:cubicBezTo>
                    <a:pt x="2525" y="480"/>
                    <a:pt x="2533" y="450"/>
                    <a:pt x="2548" y="398"/>
                  </a:cubicBezTo>
                  <a:cubicBezTo>
                    <a:pt x="2555" y="352"/>
                    <a:pt x="2563" y="323"/>
                    <a:pt x="2578" y="285"/>
                  </a:cubicBezTo>
                  <a:cubicBezTo>
                    <a:pt x="2585" y="270"/>
                    <a:pt x="2593" y="263"/>
                    <a:pt x="2593" y="248"/>
                  </a:cubicBezTo>
                  <a:cubicBezTo>
                    <a:pt x="2593" y="173"/>
                    <a:pt x="2593" y="173"/>
                    <a:pt x="2593" y="173"/>
                  </a:cubicBezTo>
                  <a:cubicBezTo>
                    <a:pt x="2585" y="180"/>
                    <a:pt x="2578" y="188"/>
                    <a:pt x="2570" y="195"/>
                  </a:cubicBezTo>
                  <a:cubicBezTo>
                    <a:pt x="2548" y="218"/>
                    <a:pt x="2533" y="225"/>
                    <a:pt x="2510" y="240"/>
                  </a:cubicBezTo>
                  <a:cubicBezTo>
                    <a:pt x="2473" y="263"/>
                    <a:pt x="2458" y="293"/>
                    <a:pt x="2420" y="293"/>
                  </a:cubicBezTo>
                  <a:cubicBezTo>
                    <a:pt x="2383" y="293"/>
                    <a:pt x="2368" y="270"/>
                    <a:pt x="2338" y="248"/>
                  </a:cubicBezTo>
                  <a:cubicBezTo>
                    <a:pt x="2308" y="240"/>
                    <a:pt x="2293" y="233"/>
                    <a:pt x="2270" y="210"/>
                  </a:cubicBezTo>
                  <a:lnTo>
                    <a:pt x="2263" y="203"/>
                  </a:lnTo>
                  <a:cubicBezTo>
                    <a:pt x="2225" y="165"/>
                    <a:pt x="2203" y="128"/>
                    <a:pt x="2165" y="98"/>
                  </a:cubicBezTo>
                  <a:cubicBezTo>
                    <a:pt x="2135" y="98"/>
                    <a:pt x="2113" y="98"/>
                    <a:pt x="2091" y="90"/>
                  </a:cubicBezTo>
                  <a:cubicBezTo>
                    <a:pt x="2068" y="83"/>
                    <a:pt x="2061" y="68"/>
                    <a:pt x="2046" y="53"/>
                  </a:cubicBezTo>
                  <a:cubicBezTo>
                    <a:pt x="2016" y="38"/>
                    <a:pt x="1993" y="23"/>
                    <a:pt x="1971" y="0"/>
                  </a:cubicBezTo>
                  <a:cubicBezTo>
                    <a:pt x="1971" y="15"/>
                    <a:pt x="1963" y="23"/>
                    <a:pt x="1963" y="38"/>
                  </a:cubicBezTo>
                  <a:cubicBezTo>
                    <a:pt x="1963" y="53"/>
                    <a:pt x="1963" y="60"/>
                    <a:pt x="1963" y="75"/>
                  </a:cubicBezTo>
                  <a:cubicBezTo>
                    <a:pt x="1956" y="105"/>
                    <a:pt x="1933" y="120"/>
                    <a:pt x="1911" y="150"/>
                  </a:cubicBezTo>
                  <a:cubicBezTo>
                    <a:pt x="1896" y="165"/>
                    <a:pt x="1888" y="173"/>
                    <a:pt x="1881" y="195"/>
                  </a:cubicBezTo>
                  <a:cubicBezTo>
                    <a:pt x="1881" y="210"/>
                    <a:pt x="1881" y="218"/>
                    <a:pt x="1881" y="233"/>
                  </a:cubicBezTo>
                  <a:cubicBezTo>
                    <a:pt x="1873" y="263"/>
                    <a:pt x="1866" y="278"/>
                    <a:pt x="1858" y="300"/>
                  </a:cubicBezTo>
                  <a:cubicBezTo>
                    <a:pt x="1851" y="308"/>
                    <a:pt x="1843" y="315"/>
                    <a:pt x="1843" y="323"/>
                  </a:cubicBezTo>
                  <a:cubicBezTo>
                    <a:pt x="1836" y="352"/>
                    <a:pt x="1843" y="368"/>
                    <a:pt x="1843" y="398"/>
                  </a:cubicBezTo>
                  <a:cubicBezTo>
                    <a:pt x="1836" y="405"/>
                    <a:pt x="1836" y="412"/>
                    <a:pt x="1836" y="420"/>
                  </a:cubicBezTo>
                  <a:cubicBezTo>
                    <a:pt x="1828" y="465"/>
                    <a:pt x="1828" y="495"/>
                    <a:pt x="1821" y="532"/>
                  </a:cubicBezTo>
                  <a:cubicBezTo>
                    <a:pt x="1821" y="555"/>
                    <a:pt x="1813" y="570"/>
                    <a:pt x="1813" y="592"/>
                  </a:cubicBezTo>
                  <a:cubicBezTo>
                    <a:pt x="1813" y="607"/>
                    <a:pt x="1828" y="615"/>
                    <a:pt x="1843" y="622"/>
                  </a:cubicBezTo>
                  <a:cubicBezTo>
                    <a:pt x="2068" y="517"/>
                    <a:pt x="2068" y="517"/>
                    <a:pt x="2068" y="517"/>
                  </a:cubicBezTo>
                  <a:cubicBezTo>
                    <a:pt x="2091" y="525"/>
                    <a:pt x="2098" y="540"/>
                    <a:pt x="2121" y="540"/>
                  </a:cubicBezTo>
                  <a:cubicBezTo>
                    <a:pt x="2143" y="540"/>
                    <a:pt x="2151" y="517"/>
                    <a:pt x="2173" y="510"/>
                  </a:cubicBezTo>
                  <a:cubicBezTo>
                    <a:pt x="2188" y="495"/>
                    <a:pt x="2211" y="495"/>
                    <a:pt x="2225" y="480"/>
                  </a:cubicBezTo>
                  <a:cubicBezTo>
                    <a:pt x="2240" y="465"/>
                    <a:pt x="2233" y="442"/>
                    <a:pt x="2240" y="420"/>
                  </a:cubicBezTo>
                  <a:cubicBezTo>
                    <a:pt x="2248" y="405"/>
                    <a:pt x="2255" y="398"/>
                    <a:pt x="2263" y="398"/>
                  </a:cubicBezTo>
                  <a:cubicBezTo>
                    <a:pt x="2285" y="398"/>
                    <a:pt x="2293" y="405"/>
                    <a:pt x="2300" y="420"/>
                  </a:cubicBezTo>
                  <a:cubicBezTo>
                    <a:pt x="2323" y="442"/>
                    <a:pt x="2330" y="458"/>
                    <a:pt x="2345" y="480"/>
                  </a:cubicBezTo>
                  <a:cubicBezTo>
                    <a:pt x="2360" y="502"/>
                    <a:pt x="2368" y="510"/>
                    <a:pt x="2375" y="532"/>
                  </a:cubicBezTo>
                  <a:cubicBezTo>
                    <a:pt x="2383" y="547"/>
                    <a:pt x="2390" y="555"/>
                    <a:pt x="2390" y="577"/>
                  </a:cubicBezTo>
                  <a:cubicBezTo>
                    <a:pt x="2390" y="615"/>
                    <a:pt x="2345" y="630"/>
                    <a:pt x="2345" y="667"/>
                  </a:cubicBezTo>
                  <a:cubicBezTo>
                    <a:pt x="2345" y="787"/>
                    <a:pt x="2345" y="787"/>
                    <a:pt x="2345" y="787"/>
                  </a:cubicBezTo>
                  <a:cubicBezTo>
                    <a:pt x="2345" y="802"/>
                    <a:pt x="2338" y="810"/>
                    <a:pt x="2338" y="817"/>
                  </a:cubicBezTo>
                  <a:cubicBezTo>
                    <a:pt x="2330" y="855"/>
                    <a:pt x="2323" y="877"/>
                    <a:pt x="2315" y="907"/>
                  </a:cubicBezTo>
                  <a:cubicBezTo>
                    <a:pt x="2300" y="952"/>
                    <a:pt x="2270" y="997"/>
                    <a:pt x="2225" y="997"/>
                  </a:cubicBezTo>
                  <a:cubicBezTo>
                    <a:pt x="2211" y="997"/>
                    <a:pt x="2203" y="989"/>
                    <a:pt x="2195" y="982"/>
                  </a:cubicBezTo>
                  <a:cubicBezTo>
                    <a:pt x="2181" y="975"/>
                    <a:pt x="2165" y="967"/>
                    <a:pt x="2151" y="952"/>
                  </a:cubicBezTo>
                  <a:cubicBezTo>
                    <a:pt x="2121" y="937"/>
                    <a:pt x="2098" y="929"/>
                    <a:pt x="2068" y="907"/>
                  </a:cubicBezTo>
                  <a:cubicBezTo>
                    <a:pt x="2038" y="885"/>
                    <a:pt x="2031" y="855"/>
                    <a:pt x="1993" y="832"/>
                  </a:cubicBezTo>
                  <a:cubicBezTo>
                    <a:pt x="1978" y="817"/>
                    <a:pt x="1971" y="802"/>
                    <a:pt x="1948" y="802"/>
                  </a:cubicBezTo>
                  <a:cubicBezTo>
                    <a:pt x="1918" y="802"/>
                    <a:pt x="1926" y="840"/>
                    <a:pt x="1918" y="870"/>
                  </a:cubicBezTo>
                  <a:cubicBezTo>
                    <a:pt x="1911" y="899"/>
                    <a:pt x="1911" y="922"/>
                    <a:pt x="1896" y="952"/>
                  </a:cubicBezTo>
                  <a:cubicBezTo>
                    <a:pt x="1888" y="982"/>
                    <a:pt x="1888" y="997"/>
                    <a:pt x="1866" y="1027"/>
                  </a:cubicBezTo>
                  <a:cubicBezTo>
                    <a:pt x="1851" y="1049"/>
                    <a:pt x="1836" y="1072"/>
                    <a:pt x="1806" y="1072"/>
                  </a:cubicBezTo>
                  <a:cubicBezTo>
                    <a:pt x="1798" y="1072"/>
                    <a:pt x="1791" y="1064"/>
                    <a:pt x="1783" y="1057"/>
                  </a:cubicBezTo>
                  <a:cubicBezTo>
                    <a:pt x="1776" y="1057"/>
                    <a:pt x="1768" y="1049"/>
                    <a:pt x="1753" y="1049"/>
                  </a:cubicBezTo>
                  <a:cubicBezTo>
                    <a:pt x="1738" y="1042"/>
                    <a:pt x="1723" y="1042"/>
                    <a:pt x="1716" y="1027"/>
                  </a:cubicBezTo>
                  <a:cubicBezTo>
                    <a:pt x="1708" y="1012"/>
                    <a:pt x="1708" y="997"/>
                    <a:pt x="1708" y="975"/>
                  </a:cubicBezTo>
                  <a:cubicBezTo>
                    <a:pt x="1701" y="945"/>
                    <a:pt x="1693" y="922"/>
                    <a:pt x="1686" y="892"/>
                  </a:cubicBezTo>
                  <a:cubicBezTo>
                    <a:pt x="1671" y="802"/>
                    <a:pt x="1648" y="757"/>
                    <a:pt x="1648" y="675"/>
                  </a:cubicBezTo>
                  <a:cubicBezTo>
                    <a:pt x="1648" y="585"/>
                    <a:pt x="1648" y="585"/>
                    <a:pt x="1648" y="585"/>
                  </a:cubicBezTo>
                  <a:cubicBezTo>
                    <a:pt x="1648" y="555"/>
                    <a:pt x="1656" y="532"/>
                    <a:pt x="1641" y="502"/>
                  </a:cubicBezTo>
                  <a:cubicBezTo>
                    <a:pt x="1633" y="488"/>
                    <a:pt x="1618" y="488"/>
                    <a:pt x="1603" y="480"/>
                  </a:cubicBezTo>
                  <a:cubicBezTo>
                    <a:pt x="1596" y="480"/>
                    <a:pt x="1588" y="472"/>
                    <a:pt x="1573" y="472"/>
                  </a:cubicBezTo>
                  <a:cubicBezTo>
                    <a:pt x="1558" y="472"/>
                    <a:pt x="1551" y="488"/>
                    <a:pt x="1543" y="502"/>
                  </a:cubicBezTo>
                  <a:cubicBezTo>
                    <a:pt x="1543" y="517"/>
                    <a:pt x="1528" y="517"/>
                    <a:pt x="1521" y="525"/>
                  </a:cubicBezTo>
                  <a:cubicBezTo>
                    <a:pt x="1506" y="540"/>
                    <a:pt x="1491" y="555"/>
                    <a:pt x="1476" y="555"/>
                  </a:cubicBezTo>
                  <a:cubicBezTo>
                    <a:pt x="1453" y="555"/>
                    <a:pt x="1453" y="540"/>
                    <a:pt x="1439" y="525"/>
                  </a:cubicBezTo>
                  <a:cubicBezTo>
                    <a:pt x="1423" y="510"/>
                    <a:pt x="1416" y="502"/>
                    <a:pt x="1393" y="480"/>
                  </a:cubicBezTo>
                  <a:cubicBezTo>
                    <a:pt x="1371" y="458"/>
                    <a:pt x="1356" y="450"/>
                    <a:pt x="1326" y="435"/>
                  </a:cubicBezTo>
                  <a:cubicBezTo>
                    <a:pt x="1311" y="480"/>
                    <a:pt x="1311" y="510"/>
                    <a:pt x="1311" y="562"/>
                  </a:cubicBezTo>
                  <a:cubicBezTo>
                    <a:pt x="1311" y="577"/>
                    <a:pt x="1311" y="585"/>
                    <a:pt x="1296" y="600"/>
                  </a:cubicBezTo>
                  <a:cubicBezTo>
                    <a:pt x="1289" y="607"/>
                    <a:pt x="1274" y="607"/>
                    <a:pt x="1259" y="607"/>
                  </a:cubicBezTo>
                  <a:cubicBezTo>
                    <a:pt x="1244" y="607"/>
                    <a:pt x="1236" y="615"/>
                    <a:pt x="1221" y="622"/>
                  </a:cubicBezTo>
                  <a:cubicBezTo>
                    <a:pt x="1259" y="645"/>
                    <a:pt x="1281" y="667"/>
                    <a:pt x="1296" y="712"/>
                  </a:cubicBezTo>
                  <a:cubicBezTo>
                    <a:pt x="1296" y="727"/>
                    <a:pt x="1296" y="735"/>
                    <a:pt x="1304" y="750"/>
                  </a:cubicBezTo>
                  <a:cubicBezTo>
                    <a:pt x="1304" y="757"/>
                    <a:pt x="1319" y="757"/>
                    <a:pt x="1326" y="765"/>
                  </a:cubicBezTo>
                  <a:cubicBezTo>
                    <a:pt x="1334" y="780"/>
                    <a:pt x="1341" y="787"/>
                    <a:pt x="1349" y="802"/>
                  </a:cubicBezTo>
                  <a:cubicBezTo>
                    <a:pt x="1334" y="810"/>
                    <a:pt x="1334" y="810"/>
                    <a:pt x="1334" y="810"/>
                  </a:cubicBezTo>
                  <a:cubicBezTo>
                    <a:pt x="1326" y="795"/>
                    <a:pt x="1311" y="780"/>
                    <a:pt x="1296" y="765"/>
                  </a:cubicBezTo>
                  <a:cubicBezTo>
                    <a:pt x="1296" y="787"/>
                    <a:pt x="1296" y="795"/>
                    <a:pt x="1296" y="810"/>
                  </a:cubicBezTo>
                  <a:cubicBezTo>
                    <a:pt x="1296" y="840"/>
                    <a:pt x="1296" y="855"/>
                    <a:pt x="1289" y="877"/>
                  </a:cubicBezTo>
                  <a:cubicBezTo>
                    <a:pt x="1289" y="929"/>
                    <a:pt x="1281" y="959"/>
                    <a:pt x="1266" y="1005"/>
                  </a:cubicBezTo>
                  <a:cubicBezTo>
                    <a:pt x="1259" y="1027"/>
                    <a:pt x="1251" y="1042"/>
                    <a:pt x="1244" y="1064"/>
                  </a:cubicBezTo>
                  <a:cubicBezTo>
                    <a:pt x="1236" y="1087"/>
                    <a:pt x="1236" y="1102"/>
                    <a:pt x="1221" y="1117"/>
                  </a:cubicBezTo>
                  <a:cubicBezTo>
                    <a:pt x="1199" y="1139"/>
                    <a:pt x="1176" y="1132"/>
                    <a:pt x="1146" y="1147"/>
                  </a:cubicBezTo>
                  <a:cubicBezTo>
                    <a:pt x="1131" y="1162"/>
                    <a:pt x="1124" y="1177"/>
                    <a:pt x="1109" y="1192"/>
                  </a:cubicBezTo>
                  <a:cubicBezTo>
                    <a:pt x="1101" y="1199"/>
                    <a:pt x="1094" y="1199"/>
                    <a:pt x="1086" y="1199"/>
                  </a:cubicBezTo>
                  <a:cubicBezTo>
                    <a:pt x="1071" y="1207"/>
                    <a:pt x="1064" y="1222"/>
                    <a:pt x="1056" y="1222"/>
                  </a:cubicBezTo>
                  <a:cubicBezTo>
                    <a:pt x="1019" y="1222"/>
                    <a:pt x="1011" y="1169"/>
                    <a:pt x="981" y="1169"/>
                  </a:cubicBezTo>
                  <a:cubicBezTo>
                    <a:pt x="966" y="1169"/>
                    <a:pt x="966" y="1177"/>
                    <a:pt x="966" y="1184"/>
                  </a:cubicBezTo>
                  <a:cubicBezTo>
                    <a:pt x="951" y="1199"/>
                    <a:pt x="936" y="1214"/>
                    <a:pt x="922" y="1229"/>
                  </a:cubicBezTo>
                  <a:cubicBezTo>
                    <a:pt x="906" y="1252"/>
                    <a:pt x="906" y="1267"/>
                    <a:pt x="892" y="1297"/>
                  </a:cubicBezTo>
                  <a:cubicBezTo>
                    <a:pt x="876" y="1327"/>
                    <a:pt x="854" y="1342"/>
                    <a:pt x="832" y="1364"/>
                  </a:cubicBezTo>
                  <a:cubicBezTo>
                    <a:pt x="809" y="1379"/>
                    <a:pt x="772" y="1379"/>
                    <a:pt x="772" y="1409"/>
                  </a:cubicBezTo>
                  <a:cubicBezTo>
                    <a:pt x="772" y="1424"/>
                    <a:pt x="779" y="1432"/>
                    <a:pt x="779" y="1447"/>
                  </a:cubicBezTo>
                  <a:cubicBezTo>
                    <a:pt x="802" y="1447"/>
                    <a:pt x="824" y="1439"/>
                    <a:pt x="839" y="1454"/>
                  </a:cubicBezTo>
                  <a:cubicBezTo>
                    <a:pt x="862" y="1462"/>
                    <a:pt x="862" y="1477"/>
                    <a:pt x="862" y="1499"/>
                  </a:cubicBezTo>
                  <a:cubicBezTo>
                    <a:pt x="862" y="1657"/>
                    <a:pt x="862" y="1657"/>
                    <a:pt x="862" y="1657"/>
                  </a:cubicBezTo>
                  <a:cubicBezTo>
                    <a:pt x="862" y="1746"/>
                    <a:pt x="951" y="1776"/>
                    <a:pt x="951" y="1866"/>
                  </a:cubicBezTo>
                  <a:cubicBezTo>
                    <a:pt x="951" y="1911"/>
                    <a:pt x="944" y="1934"/>
                    <a:pt x="936" y="1971"/>
                  </a:cubicBezTo>
                  <a:cubicBezTo>
                    <a:pt x="936" y="1986"/>
                    <a:pt x="936" y="1994"/>
                    <a:pt x="936" y="2009"/>
                  </a:cubicBezTo>
                  <a:cubicBezTo>
                    <a:pt x="929" y="2031"/>
                    <a:pt x="922" y="2039"/>
                    <a:pt x="914" y="2061"/>
                  </a:cubicBezTo>
                  <a:cubicBezTo>
                    <a:pt x="914" y="2076"/>
                    <a:pt x="914" y="2084"/>
                    <a:pt x="906" y="2099"/>
                  </a:cubicBezTo>
                  <a:cubicBezTo>
                    <a:pt x="899" y="2144"/>
                    <a:pt x="892" y="2174"/>
                    <a:pt x="876" y="2218"/>
                  </a:cubicBezTo>
                  <a:cubicBezTo>
                    <a:pt x="854" y="2241"/>
                    <a:pt x="846" y="2263"/>
                    <a:pt x="832" y="2293"/>
                  </a:cubicBezTo>
                  <a:cubicBezTo>
                    <a:pt x="824" y="2308"/>
                    <a:pt x="816" y="2316"/>
                    <a:pt x="802" y="2323"/>
                  </a:cubicBezTo>
                  <a:cubicBezTo>
                    <a:pt x="764" y="2361"/>
                    <a:pt x="734" y="2368"/>
                    <a:pt x="689" y="2368"/>
                  </a:cubicBezTo>
                  <a:cubicBezTo>
                    <a:pt x="644" y="2368"/>
                    <a:pt x="622" y="2353"/>
                    <a:pt x="584" y="2331"/>
                  </a:cubicBezTo>
                  <a:cubicBezTo>
                    <a:pt x="584" y="2338"/>
                    <a:pt x="584" y="2338"/>
                    <a:pt x="584" y="2346"/>
                  </a:cubicBezTo>
                  <a:cubicBezTo>
                    <a:pt x="584" y="2353"/>
                    <a:pt x="592" y="2361"/>
                    <a:pt x="592" y="2368"/>
                  </a:cubicBezTo>
                  <a:cubicBezTo>
                    <a:pt x="607" y="2406"/>
                    <a:pt x="614" y="2421"/>
                    <a:pt x="622" y="2458"/>
                  </a:cubicBezTo>
                  <a:cubicBezTo>
                    <a:pt x="629" y="2481"/>
                    <a:pt x="629" y="2503"/>
                    <a:pt x="644" y="2518"/>
                  </a:cubicBezTo>
                  <a:cubicBezTo>
                    <a:pt x="659" y="2533"/>
                    <a:pt x="674" y="2533"/>
                    <a:pt x="697" y="2533"/>
                  </a:cubicBezTo>
                  <a:cubicBezTo>
                    <a:pt x="712" y="2533"/>
                    <a:pt x="719" y="2526"/>
                    <a:pt x="734" y="2518"/>
                  </a:cubicBezTo>
                  <a:cubicBezTo>
                    <a:pt x="742" y="2518"/>
                    <a:pt x="742" y="2503"/>
                    <a:pt x="749" y="2496"/>
                  </a:cubicBezTo>
                  <a:cubicBezTo>
                    <a:pt x="764" y="2488"/>
                    <a:pt x="772" y="2481"/>
                    <a:pt x="787" y="2481"/>
                  </a:cubicBezTo>
                  <a:cubicBezTo>
                    <a:pt x="802" y="2481"/>
                    <a:pt x="809" y="2473"/>
                    <a:pt x="816" y="2473"/>
                  </a:cubicBezTo>
                  <a:cubicBezTo>
                    <a:pt x="832" y="2473"/>
                    <a:pt x="839" y="2481"/>
                    <a:pt x="846" y="2481"/>
                  </a:cubicBezTo>
                  <a:cubicBezTo>
                    <a:pt x="892" y="2488"/>
                    <a:pt x="914" y="2511"/>
                    <a:pt x="936" y="2541"/>
                  </a:cubicBezTo>
                  <a:cubicBezTo>
                    <a:pt x="989" y="2616"/>
                    <a:pt x="1004" y="2668"/>
                    <a:pt x="1004" y="2758"/>
                  </a:cubicBezTo>
                  <a:cubicBezTo>
                    <a:pt x="1004" y="2818"/>
                    <a:pt x="1004" y="2818"/>
                    <a:pt x="1004" y="2818"/>
                  </a:cubicBezTo>
                  <a:cubicBezTo>
                    <a:pt x="1004" y="2833"/>
                    <a:pt x="996" y="2840"/>
                    <a:pt x="996" y="2856"/>
                  </a:cubicBezTo>
                  <a:cubicBezTo>
                    <a:pt x="989" y="2923"/>
                    <a:pt x="996" y="2968"/>
                    <a:pt x="981" y="3035"/>
                  </a:cubicBezTo>
                  <a:cubicBezTo>
                    <a:pt x="981" y="3058"/>
                    <a:pt x="974" y="3080"/>
                    <a:pt x="966" y="3110"/>
                  </a:cubicBezTo>
                  <a:cubicBezTo>
                    <a:pt x="959" y="3163"/>
                    <a:pt x="944" y="3193"/>
                    <a:pt x="936" y="3253"/>
                  </a:cubicBezTo>
                  <a:cubicBezTo>
                    <a:pt x="929" y="3283"/>
                    <a:pt x="922" y="3298"/>
                    <a:pt x="914" y="3328"/>
                  </a:cubicBezTo>
                  <a:cubicBezTo>
                    <a:pt x="906" y="3343"/>
                    <a:pt x="906" y="3350"/>
                    <a:pt x="899" y="3365"/>
                  </a:cubicBezTo>
                  <a:cubicBezTo>
                    <a:pt x="892" y="3373"/>
                    <a:pt x="892" y="3387"/>
                    <a:pt x="876" y="3387"/>
                  </a:cubicBezTo>
                  <a:cubicBezTo>
                    <a:pt x="869" y="3387"/>
                    <a:pt x="869" y="3380"/>
                    <a:pt x="862" y="3380"/>
                  </a:cubicBezTo>
                  <a:cubicBezTo>
                    <a:pt x="846" y="3380"/>
                    <a:pt x="846" y="3395"/>
                    <a:pt x="839" y="3403"/>
                  </a:cubicBezTo>
                  <a:cubicBezTo>
                    <a:pt x="832" y="3425"/>
                    <a:pt x="832" y="3433"/>
                    <a:pt x="824" y="3455"/>
                  </a:cubicBezTo>
                  <a:cubicBezTo>
                    <a:pt x="816" y="3477"/>
                    <a:pt x="809" y="3492"/>
                    <a:pt x="802" y="3515"/>
                  </a:cubicBezTo>
                  <a:cubicBezTo>
                    <a:pt x="802" y="3537"/>
                    <a:pt x="802" y="3560"/>
                    <a:pt x="802" y="3582"/>
                  </a:cubicBezTo>
                  <a:cubicBezTo>
                    <a:pt x="794" y="3612"/>
                    <a:pt x="787" y="3627"/>
                    <a:pt x="779" y="3657"/>
                  </a:cubicBezTo>
                  <a:cubicBezTo>
                    <a:pt x="772" y="3710"/>
                    <a:pt x="772" y="3747"/>
                    <a:pt x="757" y="3800"/>
                  </a:cubicBezTo>
                  <a:cubicBezTo>
                    <a:pt x="734" y="3852"/>
                    <a:pt x="712" y="3882"/>
                    <a:pt x="697" y="3935"/>
                  </a:cubicBezTo>
                  <a:cubicBezTo>
                    <a:pt x="689" y="3972"/>
                    <a:pt x="682" y="3987"/>
                    <a:pt x="674" y="4025"/>
                  </a:cubicBezTo>
                  <a:cubicBezTo>
                    <a:pt x="659" y="4069"/>
                    <a:pt x="659" y="4107"/>
                    <a:pt x="637" y="4152"/>
                  </a:cubicBezTo>
                  <a:cubicBezTo>
                    <a:pt x="622" y="4174"/>
                    <a:pt x="592" y="4182"/>
                    <a:pt x="569" y="4197"/>
                  </a:cubicBezTo>
                  <a:cubicBezTo>
                    <a:pt x="554" y="4212"/>
                    <a:pt x="539" y="4219"/>
                    <a:pt x="524" y="4234"/>
                  </a:cubicBezTo>
                  <a:cubicBezTo>
                    <a:pt x="494" y="4257"/>
                    <a:pt x="487" y="4272"/>
                    <a:pt x="472" y="4302"/>
                  </a:cubicBezTo>
                  <a:cubicBezTo>
                    <a:pt x="457" y="4324"/>
                    <a:pt x="449" y="4339"/>
                    <a:pt x="434" y="4369"/>
                  </a:cubicBezTo>
                  <a:cubicBezTo>
                    <a:pt x="419" y="4399"/>
                    <a:pt x="412" y="4414"/>
                    <a:pt x="404" y="444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9" name="Freeform 138">
              <a:extLst>
                <a:ext uri="{FF2B5EF4-FFF2-40B4-BE49-F238E27FC236}">
                  <a16:creationId xmlns:a16="http://schemas.microsoft.com/office/drawing/2014/main" id="{3D4FBDF7-121F-3D46-A147-1FE98E5D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752" y="2908351"/>
              <a:ext cx="3193056" cy="2798870"/>
            </a:xfrm>
            <a:custGeom>
              <a:avLst/>
              <a:gdLst>
                <a:gd name="T0" fmla="*/ 6768 w 7391"/>
                <a:gd name="T1" fmla="*/ 3507 h 6476"/>
                <a:gd name="T2" fmla="*/ 6925 w 7391"/>
                <a:gd name="T3" fmla="*/ 3560 h 6476"/>
                <a:gd name="T4" fmla="*/ 7240 w 7391"/>
                <a:gd name="T5" fmla="*/ 3410 h 6476"/>
                <a:gd name="T6" fmla="*/ 7195 w 7391"/>
                <a:gd name="T7" fmla="*/ 3485 h 6476"/>
                <a:gd name="T8" fmla="*/ 6775 w 7391"/>
                <a:gd name="T9" fmla="*/ 3755 h 6476"/>
                <a:gd name="T10" fmla="*/ 6565 w 7391"/>
                <a:gd name="T11" fmla="*/ 3957 h 6476"/>
                <a:gd name="T12" fmla="*/ 6363 w 7391"/>
                <a:gd name="T13" fmla="*/ 3987 h 6476"/>
                <a:gd name="T14" fmla="*/ 6176 w 7391"/>
                <a:gd name="T15" fmla="*/ 4047 h 6476"/>
                <a:gd name="T16" fmla="*/ 5794 w 7391"/>
                <a:gd name="T17" fmla="*/ 4077 h 6476"/>
                <a:gd name="T18" fmla="*/ 5389 w 7391"/>
                <a:gd name="T19" fmla="*/ 4115 h 6476"/>
                <a:gd name="T20" fmla="*/ 4962 w 7391"/>
                <a:gd name="T21" fmla="*/ 4482 h 6476"/>
                <a:gd name="T22" fmla="*/ 4632 w 7391"/>
                <a:gd name="T23" fmla="*/ 4901 h 6476"/>
                <a:gd name="T24" fmla="*/ 4542 w 7391"/>
                <a:gd name="T25" fmla="*/ 5441 h 6476"/>
                <a:gd name="T26" fmla="*/ 4227 w 7391"/>
                <a:gd name="T27" fmla="*/ 5441 h 6476"/>
                <a:gd name="T28" fmla="*/ 3718 w 7391"/>
                <a:gd name="T29" fmla="*/ 5194 h 6476"/>
                <a:gd name="T30" fmla="*/ 3065 w 7391"/>
                <a:gd name="T31" fmla="*/ 4789 h 6476"/>
                <a:gd name="T32" fmla="*/ 2488 w 7391"/>
                <a:gd name="T33" fmla="*/ 4609 h 6476"/>
                <a:gd name="T34" fmla="*/ 2159 w 7391"/>
                <a:gd name="T35" fmla="*/ 4849 h 6476"/>
                <a:gd name="T36" fmla="*/ 1844 w 7391"/>
                <a:gd name="T37" fmla="*/ 4999 h 6476"/>
                <a:gd name="T38" fmla="*/ 1574 w 7391"/>
                <a:gd name="T39" fmla="*/ 4654 h 6476"/>
                <a:gd name="T40" fmla="*/ 1125 w 7391"/>
                <a:gd name="T41" fmla="*/ 4946 h 6476"/>
                <a:gd name="T42" fmla="*/ 1432 w 7391"/>
                <a:gd name="T43" fmla="*/ 5396 h 6476"/>
                <a:gd name="T44" fmla="*/ 1852 w 7391"/>
                <a:gd name="T45" fmla="*/ 5666 h 6476"/>
                <a:gd name="T46" fmla="*/ 1994 w 7391"/>
                <a:gd name="T47" fmla="*/ 5935 h 6476"/>
                <a:gd name="T48" fmla="*/ 1604 w 7391"/>
                <a:gd name="T49" fmla="*/ 5913 h 6476"/>
                <a:gd name="T50" fmla="*/ 1424 w 7391"/>
                <a:gd name="T51" fmla="*/ 5973 h 6476"/>
                <a:gd name="T52" fmla="*/ 1259 w 7391"/>
                <a:gd name="T53" fmla="*/ 6280 h 6476"/>
                <a:gd name="T54" fmla="*/ 862 w 7391"/>
                <a:gd name="T55" fmla="*/ 6438 h 6476"/>
                <a:gd name="T56" fmla="*/ 847 w 7391"/>
                <a:gd name="T57" fmla="*/ 5935 h 6476"/>
                <a:gd name="T58" fmla="*/ 870 w 7391"/>
                <a:gd name="T59" fmla="*/ 5508 h 6476"/>
                <a:gd name="T60" fmla="*/ 510 w 7391"/>
                <a:gd name="T61" fmla="*/ 5081 h 6476"/>
                <a:gd name="T62" fmla="*/ 780 w 7391"/>
                <a:gd name="T63" fmla="*/ 4489 h 6476"/>
                <a:gd name="T64" fmla="*/ 1005 w 7391"/>
                <a:gd name="T65" fmla="*/ 4309 h 6476"/>
                <a:gd name="T66" fmla="*/ 1215 w 7391"/>
                <a:gd name="T67" fmla="*/ 4130 h 6476"/>
                <a:gd name="T68" fmla="*/ 1222 w 7391"/>
                <a:gd name="T69" fmla="*/ 3762 h 6476"/>
                <a:gd name="T70" fmla="*/ 1312 w 7391"/>
                <a:gd name="T71" fmla="*/ 3433 h 6476"/>
                <a:gd name="T72" fmla="*/ 1612 w 7391"/>
                <a:gd name="T73" fmla="*/ 3650 h 6476"/>
                <a:gd name="T74" fmla="*/ 1957 w 7391"/>
                <a:gd name="T75" fmla="*/ 3717 h 6476"/>
                <a:gd name="T76" fmla="*/ 2384 w 7391"/>
                <a:gd name="T77" fmla="*/ 3530 h 6476"/>
                <a:gd name="T78" fmla="*/ 2346 w 7391"/>
                <a:gd name="T79" fmla="*/ 3103 h 6476"/>
                <a:gd name="T80" fmla="*/ 2354 w 7391"/>
                <a:gd name="T81" fmla="*/ 2751 h 6476"/>
                <a:gd name="T82" fmla="*/ 2653 w 7391"/>
                <a:gd name="T83" fmla="*/ 2226 h 6476"/>
                <a:gd name="T84" fmla="*/ 2773 w 7391"/>
                <a:gd name="T85" fmla="*/ 1672 h 6476"/>
                <a:gd name="T86" fmla="*/ 2676 w 7391"/>
                <a:gd name="T87" fmla="*/ 795 h 6476"/>
                <a:gd name="T88" fmla="*/ 2646 w 7391"/>
                <a:gd name="T89" fmla="*/ 308 h 6476"/>
                <a:gd name="T90" fmla="*/ 2803 w 7391"/>
                <a:gd name="T91" fmla="*/ 188 h 6476"/>
                <a:gd name="T92" fmla="*/ 3148 w 7391"/>
                <a:gd name="T93" fmla="*/ 225 h 6476"/>
                <a:gd name="T94" fmla="*/ 3620 w 7391"/>
                <a:gd name="T95" fmla="*/ 772 h 6476"/>
                <a:gd name="T96" fmla="*/ 3927 w 7391"/>
                <a:gd name="T97" fmla="*/ 1274 h 6476"/>
                <a:gd name="T98" fmla="*/ 4347 w 7391"/>
                <a:gd name="T99" fmla="*/ 1679 h 6476"/>
                <a:gd name="T100" fmla="*/ 4714 w 7391"/>
                <a:gd name="T101" fmla="*/ 1986 h 6476"/>
                <a:gd name="T102" fmla="*/ 5007 w 7391"/>
                <a:gd name="T103" fmla="*/ 2226 h 6476"/>
                <a:gd name="T104" fmla="*/ 5299 w 7391"/>
                <a:gd name="T105" fmla="*/ 2234 h 6476"/>
                <a:gd name="T106" fmla="*/ 5629 w 7391"/>
                <a:gd name="T107" fmla="*/ 2354 h 6476"/>
                <a:gd name="T108" fmla="*/ 6401 w 7391"/>
                <a:gd name="T109" fmla="*/ 2398 h 6476"/>
                <a:gd name="T110" fmla="*/ 6828 w 7391"/>
                <a:gd name="T111" fmla="*/ 2159 h 6476"/>
                <a:gd name="T112" fmla="*/ 6625 w 7391"/>
                <a:gd name="T113" fmla="*/ 2983 h 6476"/>
                <a:gd name="T114" fmla="*/ 1911 w 7391"/>
                <a:gd name="T115" fmla="*/ 263 h 6476"/>
                <a:gd name="T116" fmla="*/ 1971 w 7391"/>
                <a:gd name="T117" fmla="*/ 128 h 6476"/>
                <a:gd name="T118" fmla="*/ 2196 w 7391"/>
                <a:gd name="T119" fmla="*/ 682 h 6476"/>
                <a:gd name="T120" fmla="*/ 2121 w 7391"/>
                <a:gd name="T121" fmla="*/ 435 h 6476"/>
                <a:gd name="T122" fmla="*/ 113 w 7391"/>
                <a:gd name="T123" fmla="*/ 5321 h 6476"/>
                <a:gd name="T124" fmla="*/ 263 w 7391"/>
                <a:gd name="T125" fmla="*/ 5224 h 6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1" h="6476">
                  <a:moveTo>
                    <a:pt x="6783" y="3380"/>
                  </a:moveTo>
                  <a:lnTo>
                    <a:pt x="6783" y="3380"/>
                  </a:lnTo>
                  <a:cubicBezTo>
                    <a:pt x="6790" y="3410"/>
                    <a:pt x="6790" y="3433"/>
                    <a:pt x="6813" y="3455"/>
                  </a:cubicBezTo>
                  <a:cubicBezTo>
                    <a:pt x="6820" y="3463"/>
                    <a:pt x="6835" y="3463"/>
                    <a:pt x="6843" y="3470"/>
                  </a:cubicBezTo>
                  <a:cubicBezTo>
                    <a:pt x="6858" y="3485"/>
                    <a:pt x="6865" y="3493"/>
                    <a:pt x="6865" y="3515"/>
                  </a:cubicBezTo>
                  <a:cubicBezTo>
                    <a:pt x="6850" y="3507"/>
                    <a:pt x="6843" y="3507"/>
                    <a:pt x="6835" y="3493"/>
                  </a:cubicBezTo>
                  <a:cubicBezTo>
                    <a:pt x="6828" y="3485"/>
                    <a:pt x="6828" y="3485"/>
                    <a:pt x="6820" y="3477"/>
                  </a:cubicBezTo>
                  <a:cubicBezTo>
                    <a:pt x="6820" y="3470"/>
                    <a:pt x="6813" y="3470"/>
                    <a:pt x="6805" y="3470"/>
                  </a:cubicBezTo>
                  <a:cubicBezTo>
                    <a:pt x="6798" y="3470"/>
                    <a:pt x="6798" y="3463"/>
                    <a:pt x="6783" y="3463"/>
                  </a:cubicBezTo>
                  <a:cubicBezTo>
                    <a:pt x="6775" y="3470"/>
                    <a:pt x="6768" y="3470"/>
                    <a:pt x="6753" y="3470"/>
                  </a:cubicBezTo>
                  <a:lnTo>
                    <a:pt x="6753" y="3470"/>
                  </a:lnTo>
                  <a:cubicBezTo>
                    <a:pt x="6753" y="3477"/>
                    <a:pt x="6760" y="3477"/>
                    <a:pt x="6760" y="3485"/>
                  </a:cubicBezTo>
                  <a:cubicBezTo>
                    <a:pt x="6768" y="3493"/>
                    <a:pt x="6760" y="3500"/>
                    <a:pt x="6768" y="3507"/>
                  </a:cubicBezTo>
                  <a:cubicBezTo>
                    <a:pt x="6775" y="3507"/>
                    <a:pt x="6783" y="3507"/>
                    <a:pt x="6790" y="3507"/>
                  </a:cubicBezTo>
                  <a:lnTo>
                    <a:pt x="6790" y="3507"/>
                  </a:lnTo>
                  <a:cubicBezTo>
                    <a:pt x="6805" y="3515"/>
                    <a:pt x="6813" y="3515"/>
                    <a:pt x="6820" y="3515"/>
                  </a:cubicBezTo>
                  <a:cubicBezTo>
                    <a:pt x="6835" y="3523"/>
                    <a:pt x="6843" y="3530"/>
                    <a:pt x="6850" y="3537"/>
                  </a:cubicBezTo>
                  <a:cubicBezTo>
                    <a:pt x="6835" y="3537"/>
                    <a:pt x="6828" y="3537"/>
                    <a:pt x="6820" y="3553"/>
                  </a:cubicBezTo>
                  <a:cubicBezTo>
                    <a:pt x="6820" y="3560"/>
                    <a:pt x="6820" y="3560"/>
                    <a:pt x="6820" y="3560"/>
                  </a:cubicBezTo>
                  <a:cubicBezTo>
                    <a:pt x="6835" y="3560"/>
                    <a:pt x="6843" y="3560"/>
                    <a:pt x="6858" y="3567"/>
                  </a:cubicBezTo>
                  <a:cubicBezTo>
                    <a:pt x="6873" y="3575"/>
                    <a:pt x="6873" y="3590"/>
                    <a:pt x="6888" y="3590"/>
                  </a:cubicBezTo>
                  <a:cubicBezTo>
                    <a:pt x="6903" y="3597"/>
                    <a:pt x="6918" y="3590"/>
                    <a:pt x="6940" y="3590"/>
                  </a:cubicBezTo>
                  <a:cubicBezTo>
                    <a:pt x="6948" y="3590"/>
                    <a:pt x="6948" y="3597"/>
                    <a:pt x="6955" y="3597"/>
                  </a:cubicBezTo>
                  <a:cubicBezTo>
                    <a:pt x="6970" y="3597"/>
                    <a:pt x="6970" y="3597"/>
                    <a:pt x="6970" y="3597"/>
                  </a:cubicBezTo>
                  <a:cubicBezTo>
                    <a:pt x="6970" y="3590"/>
                    <a:pt x="6970" y="3590"/>
                    <a:pt x="6970" y="3590"/>
                  </a:cubicBezTo>
                  <a:cubicBezTo>
                    <a:pt x="6948" y="3583"/>
                    <a:pt x="6940" y="3567"/>
                    <a:pt x="6925" y="3560"/>
                  </a:cubicBezTo>
                  <a:cubicBezTo>
                    <a:pt x="6865" y="3523"/>
                    <a:pt x="6940" y="3560"/>
                    <a:pt x="6955" y="3567"/>
                  </a:cubicBezTo>
                  <a:cubicBezTo>
                    <a:pt x="6963" y="3567"/>
                    <a:pt x="6963" y="3567"/>
                    <a:pt x="6970" y="3575"/>
                  </a:cubicBezTo>
                  <a:cubicBezTo>
                    <a:pt x="6978" y="3575"/>
                    <a:pt x="6985" y="3575"/>
                    <a:pt x="6993" y="3575"/>
                  </a:cubicBezTo>
                  <a:cubicBezTo>
                    <a:pt x="7000" y="3575"/>
                    <a:pt x="7007" y="3583"/>
                    <a:pt x="7023" y="3583"/>
                  </a:cubicBezTo>
                  <a:cubicBezTo>
                    <a:pt x="7030" y="3583"/>
                    <a:pt x="7037" y="3575"/>
                    <a:pt x="7045" y="3567"/>
                  </a:cubicBezTo>
                  <a:cubicBezTo>
                    <a:pt x="7053" y="3560"/>
                    <a:pt x="7067" y="3553"/>
                    <a:pt x="7075" y="3537"/>
                  </a:cubicBezTo>
                  <a:cubicBezTo>
                    <a:pt x="7082" y="3530"/>
                    <a:pt x="7082" y="3523"/>
                    <a:pt x="7090" y="3515"/>
                  </a:cubicBezTo>
                  <a:cubicBezTo>
                    <a:pt x="7097" y="3507"/>
                    <a:pt x="7113" y="3500"/>
                    <a:pt x="7120" y="3493"/>
                  </a:cubicBezTo>
                  <a:cubicBezTo>
                    <a:pt x="7135" y="3477"/>
                    <a:pt x="7143" y="3477"/>
                    <a:pt x="7157" y="3463"/>
                  </a:cubicBezTo>
                  <a:cubicBezTo>
                    <a:pt x="7165" y="3455"/>
                    <a:pt x="7165" y="3448"/>
                    <a:pt x="7172" y="3440"/>
                  </a:cubicBezTo>
                  <a:cubicBezTo>
                    <a:pt x="7195" y="3425"/>
                    <a:pt x="7210" y="3418"/>
                    <a:pt x="7217" y="3395"/>
                  </a:cubicBezTo>
                  <a:cubicBezTo>
                    <a:pt x="7225" y="3395"/>
                    <a:pt x="7225" y="3395"/>
                    <a:pt x="7225" y="3395"/>
                  </a:cubicBezTo>
                  <a:cubicBezTo>
                    <a:pt x="7232" y="3403"/>
                    <a:pt x="7232" y="3410"/>
                    <a:pt x="7240" y="3410"/>
                  </a:cubicBezTo>
                  <a:cubicBezTo>
                    <a:pt x="7247" y="3425"/>
                    <a:pt x="7262" y="3425"/>
                    <a:pt x="7277" y="3425"/>
                  </a:cubicBezTo>
                  <a:cubicBezTo>
                    <a:pt x="7367" y="3403"/>
                    <a:pt x="7367" y="3403"/>
                    <a:pt x="7367" y="3403"/>
                  </a:cubicBezTo>
                  <a:cubicBezTo>
                    <a:pt x="7375" y="3410"/>
                    <a:pt x="7382" y="3410"/>
                    <a:pt x="7382" y="3410"/>
                  </a:cubicBezTo>
                  <a:cubicBezTo>
                    <a:pt x="7390" y="3425"/>
                    <a:pt x="7390" y="3433"/>
                    <a:pt x="7390" y="3448"/>
                  </a:cubicBezTo>
                  <a:cubicBezTo>
                    <a:pt x="7390" y="3455"/>
                    <a:pt x="7382" y="3455"/>
                    <a:pt x="7375" y="3463"/>
                  </a:cubicBezTo>
                  <a:cubicBezTo>
                    <a:pt x="7367" y="3470"/>
                    <a:pt x="7367" y="3470"/>
                    <a:pt x="7352" y="3470"/>
                  </a:cubicBezTo>
                  <a:cubicBezTo>
                    <a:pt x="7337" y="3477"/>
                    <a:pt x="7330" y="3485"/>
                    <a:pt x="7315" y="3493"/>
                  </a:cubicBezTo>
                  <a:cubicBezTo>
                    <a:pt x="7300" y="3493"/>
                    <a:pt x="7292" y="3500"/>
                    <a:pt x="7285" y="3507"/>
                  </a:cubicBezTo>
                  <a:cubicBezTo>
                    <a:pt x="7270" y="3515"/>
                    <a:pt x="7262" y="3530"/>
                    <a:pt x="7240" y="3530"/>
                  </a:cubicBezTo>
                  <a:cubicBezTo>
                    <a:pt x="7232" y="3530"/>
                    <a:pt x="7225" y="3523"/>
                    <a:pt x="7217" y="3523"/>
                  </a:cubicBezTo>
                  <a:cubicBezTo>
                    <a:pt x="7210" y="3523"/>
                    <a:pt x="7210" y="3523"/>
                    <a:pt x="7210" y="3523"/>
                  </a:cubicBezTo>
                  <a:cubicBezTo>
                    <a:pt x="7210" y="3515"/>
                    <a:pt x="7202" y="3515"/>
                    <a:pt x="7202" y="3507"/>
                  </a:cubicBezTo>
                  <a:cubicBezTo>
                    <a:pt x="7202" y="3500"/>
                    <a:pt x="7195" y="3493"/>
                    <a:pt x="7195" y="3485"/>
                  </a:cubicBezTo>
                  <a:cubicBezTo>
                    <a:pt x="7172" y="3507"/>
                    <a:pt x="7172" y="3530"/>
                    <a:pt x="7157" y="3553"/>
                  </a:cubicBezTo>
                  <a:cubicBezTo>
                    <a:pt x="7143" y="3567"/>
                    <a:pt x="7127" y="3567"/>
                    <a:pt x="7120" y="3575"/>
                  </a:cubicBezTo>
                  <a:cubicBezTo>
                    <a:pt x="7113" y="3583"/>
                    <a:pt x="7105" y="3590"/>
                    <a:pt x="7105" y="3605"/>
                  </a:cubicBezTo>
                  <a:cubicBezTo>
                    <a:pt x="7105" y="3613"/>
                    <a:pt x="7097" y="3613"/>
                    <a:pt x="7097" y="3620"/>
                  </a:cubicBezTo>
                  <a:cubicBezTo>
                    <a:pt x="7090" y="3642"/>
                    <a:pt x="7097" y="3657"/>
                    <a:pt x="7090" y="3672"/>
                  </a:cubicBezTo>
                  <a:cubicBezTo>
                    <a:pt x="7090" y="3687"/>
                    <a:pt x="7082" y="3695"/>
                    <a:pt x="7075" y="3702"/>
                  </a:cubicBezTo>
                  <a:cubicBezTo>
                    <a:pt x="7067" y="3717"/>
                    <a:pt x="7067" y="3725"/>
                    <a:pt x="7060" y="3740"/>
                  </a:cubicBezTo>
                  <a:cubicBezTo>
                    <a:pt x="7053" y="3740"/>
                    <a:pt x="7053" y="3740"/>
                    <a:pt x="7053" y="3740"/>
                  </a:cubicBezTo>
                  <a:cubicBezTo>
                    <a:pt x="7045" y="3740"/>
                    <a:pt x="7045" y="3732"/>
                    <a:pt x="7037" y="3725"/>
                  </a:cubicBezTo>
                  <a:cubicBezTo>
                    <a:pt x="7030" y="3725"/>
                    <a:pt x="7023" y="3717"/>
                    <a:pt x="7015" y="3717"/>
                  </a:cubicBezTo>
                  <a:cubicBezTo>
                    <a:pt x="6993" y="3717"/>
                    <a:pt x="6978" y="3725"/>
                    <a:pt x="6963" y="3725"/>
                  </a:cubicBezTo>
                  <a:cubicBezTo>
                    <a:pt x="6918" y="3725"/>
                    <a:pt x="6895" y="3732"/>
                    <a:pt x="6850" y="3740"/>
                  </a:cubicBezTo>
                  <a:cubicBezTo>
                    <a:pt x="6820" y="3747"/>
                    <a:pt x="6798" y="3740"/>
                    <a:pt x="6775" y="3755"/>
                  </a:cubicBezTo>
                  <a:cubicBezTo>
                    <a:pt x="6760" y="3770"/>
                    <a:pt x="6745" y="3770"/>
                    <a:pt x="6738" y="3785"/>
                  </a:cubicBezTo>
                  <a:cubicBezTo>
                    <a:pt x="6730" y="3785"/>
                    <a:pt x="6723" y="3792"/>
                    <a:pt x="6715" y="3792"/>
                  </a:cubicBezTo>
                  <a:cubicBezTo>
                    <a:pt x="6708" y="3800"/>
                    <a:pt x="6700" y="3815"/>
                    <a:pt x="6693" y="3815"/>
                  </a:cubicBezTo>
                  <a:cubicBezTo>
                    <a:pt x="6678" y="3815"/>
                    <a:pt x="6678" y="3792"/>
                    <a:pt x="6670" y="3777"/>
                  </a:cubicBezTo>
                  <a:cubicBezTo>
                    <a:pt x="6655" y="3785"/>
                    <a:pt x="6648" y="3785"/>
                    <a:pt x="6640" y="3792"/>
                  </a:cubicBezTo>
                  <a:cubicBezTo>
                    <a:pt x="6625" y="3800"/>
                    <a:pt x="6618" y="3800"/>
                    <a:pt x="6610" y="3807"/>
                  </a:cubicBezTo>
                  <a:cubicBezTo>
                    <a:pt x="6603" y="3822"/>
                    <a:pt x="6603" y="3830"/>
                    <a:pt x="6603" y="3852"/>
                  </a:cubicBezTo>
                  <a:cubicBezTo>
                    <a:pt x="6603" y="3860"/>
                    <a:pt x="6603" y="3875"/>
                    <a:pt x="6610" y="3882"/>
                  </a:cubicBezTo>
                  <a:cubicBezTo>
                    <a:pt x="6618" y="3890"/>
                    <a:pt x="6625" y="3890"/>
                    <a:pt x="6640" y="3897"/>
                  </a:cubicBezTo>
                  <a:cubicBezTo>
                    <a:pt x="6633" y="3897"/>
                    <a:pt x="6625" y="3905"/>
                    <a:pt x="6618" y="3905"/>
                  </a:cubicBezTo>
                  <a:cubicBezTo>
                    <a:pt x="6588" y="3905"/>
                    <a:pt x="6588" y="3905"/>
                    <a:pt x="6588" y="3905"/>
                  </a:cubicBezTo>
                  <a:cubicBezTo>
                    <a:pt x="6580" y="3912"/>
                    <a:pt x="6580" y="3912"/>
                    <a:pt x="6580" y="3920"/>
                  </a:cubicBezTo>
                  <a:cubicBezTo>
                    <a:pt x="6573" y="3935"/>
                    <a:pt x="6580" y="3950"/>
                    <a:pt x="6565" y="3957"/>
                  </a:cubicBezTo>
                  <a:cubicBezTo>
                    <a:pt x="6543" y="3965"/>
                    <a:pt x="6535" y="3965"/>
                    <a:pt x="6513" y="3972"/>
                  </a:cubicBezTo>
                  <a:cubicBezTo>
                    <a:pt x="6505" y="3980"/>
                    <a:pt x="6505" y="3995"/>
                    <a:pt x="6498" y="4002"/>
                  </a:cubicBezTo>
                  <a:cubicBezTo>
                    <a:pt x="6498" y="4010"/>
                    <a:pt x="6490" y="4017"/>
                    <a:pt x="6483" y="4025"/>
                  </a:cubicBezTo>
                  <a:cubicBezTo>
                    <a:pt x="6460" y="4032"/>
                    <a:pt x="6445" y="4040"/>
                    <a:pt x="6423" y="4040"/>
                  </a:cubicBezTo>
                  <a:cubicBezTo>
                    <a:pt x="6401" y="4040"/>
                    <a:pt x="6385" y="4025"/>
                    <a:pt x="6355" y="4025"/>
                  </a:cubicBezTo>
                  <a:cubicBezTo>
                    <a:pt x="6341" y="4025"/>
                    <a:pt x="6333" y="4017"/>
                    <a:pt x="6325" y="4010"/>
                  </a:cubicBezTo>
                  <a:cubicBezTo>
                    <a:pt x="6311" y="4002"/>
                    <a:pt x="6311" y="4002"/>
                    <a:pt x="6295" y="3995"/>
                  </a:cubicBezTo>
                  <a:cubicBezTo>
                    <a:pt x="6295" y="3987"/>
                    <a:pt x="6288" y="3987"/>
                    <a:pt x="6288" y="3980"/>
                  </a:cubicBezTo>
                  <a:cubicBezTo>
                    <a:pt x="6288" y="3972"/>
                    <a:pt x="6295" y="3972"/>
                    <a:pt x="6295" y="3965"/>
                  </a:cubicBezTo>
                  <a:cubicBezTo>
                    <a:pt x="6295" y="3957"/>
                    <a:pt x="6303" y="3957"/>
                    <a:pt x="6303" y="3950"/>
                  </a:cubicBezTo>
                  <a:cubicBezTo>
                    <a:pt x="6311" y="3957"/>
                    <a:pt x="6318" y="3957"/>
                    <a:pt x="6325" y="3965"/>
                  </a:cubicBezTo>
                  <a:cubicBezTo>
                    <a:pt x="6341" y="3972"/>
                    <a:pt x="6341" y="3995"/>
                    <a:pt x="6355" y="3995"/>
                  </a:cubicBezTo>
                  <a:lnTo>
                    <a:pt x="6363" y="3987"/>
                  </a:lnTo>
                  <a:cubicBezTo>
                    <a:pt x="6371" y="3987"/>
                    <a:pt x="6378" y="3980"/>
                    <a:pt x="6385" y="3980"/>
                  </a:cubicBezTo>
                  <a:cubicBezTo>
                    <a:pt x="6393" y="3965"/>
                    <a:pt x="6401" y="3965"/>
                    <a:pt x="6408" y="3957"/>
                  </a:cubicBezTo>
                  <a:cubicBezTo>
                    <a:pt x="6415" y="3950"/>
                    <a:pt x="6423" y="3950"/>
                    <a:pt x="6423" y="3942"/>
                  </a:cubicBezTo>
                  <a:cubicBezTo>
                    <a:pt x="6423" y="3927"/>
                    <a:pt x="6415" y="3927"/>
                    <a:pt x="6408" y="3920"/>
                  </a:cubicBezTo>
                  <a:cubicBezTo>
                    <a:pt x="6393" y="3912"/>
                    <a:pt x="6385" y="3912"/>
                    <a:pt x="6378" y="3912"/>
                  </a:cubicBezTo>
                  <a:cubicBezTo>
                    <a:pt x="6341" y="3912"/>
                    <a:pt x="6341" y="3912"/>
                    <a:pt x="6341" y="3912"/>
                  </a:cubicBezTo>
                  <a:cubicBezTo>
                    <a:pt x="6325" y="3912"/>
                    <a:pt x="6318" y="3897"/>
                    <a:pt x="6311" y="3890"/>
                  </a:cubicBezTo>
                  <a:cubicBezTo>
                    <a:pt x="6295" y="3905"/>
                    <a:pt x="6295" y="3920"/>
                    <a:pt x="6273" y="3927"/>
                  </a:cubicBezTo>
                  <a:cubicBezTo>
                    <a:pt x="6266" y="3927"/>
                    <a:pt x="6266" y="3935"/>
                    <a:pt x="6258" y="3935"/>
                  </a:cubicBezTo>
                  <a:cubicBezTo>
                    <a:pt x="6251" y="3935"/>
                    <a:pt x="6243" y="3927"/>
                    <a:pt x="6228" y="3935"/>
                  </a:cubicBezTo>
                  <a:cubicBezTo>
                    <a:pt x="6206" y="3935"/>
                    <a:pt x="6191" y="3950"/>
                    <a:pt x="6176" y="3972"/>
                  </a:cubicBezTo>
                  <a:cubicBezTo>
                    <a:pt x="6168" y="3980"/>
                    <a:pt x="6161" y="3987"/>
                    <a:pt x="6161" y="4002"/>
                  </a:cubicBezTo>
                  <a:cubicBezTo>
                    <a:pt x="6161" y="4025"/>
                    <a:pt x="6168" y="4032"/>
                    <a:pt x="6176" y="4047"/>
                  </a:cubicBezTo>
                  <a:cubicBezTo>
                    <a:pt x="6183" y="4062"/>
                    <a:pt x="6183" y="4070"/>
                    <a:pt x="6191" y="4085"/>
                  </a:cubicBezTo>
                  <a:cubicBezTo>
                    <a:pt x="6198" y="4092"/>
                    <a:pt x="6206" y="4092"/>
                    <a:pt x="6213" y="4100"/>
                  </a:cubicBezTo>
                  <a:cubicBezTo>
                    <a:pt x="6213" y="4107"/>
                    <a:pt x="6213" y="4107"/>
                    <a:pt x="6213" y="4107"/>
                  </a:cubicBezTo>
                  <a:lnTo>
                    <a:pt x="6213" y="4115"/>
                  </a:lnTo>
                  <a:cubicBezTo>
                    <a:pt x="6183" y="4115"/>
                    <a:pt x="6168" y="4115"/>
                    <a:pt x="6138" y="4115"/>
                  </a:cubicBezTo>
                  <a:cubicBezTo>
                    <a:pt x="6131" y="4115"/>
                    <a:pt x="6123" y="4115"/>
                    <a:pt x="6123" y="4115"/>
                  </a:cubicBezTo>
                  <a:cubicBezTo>
                    <a:pt x="6108" y="4115"/>
                    <a:pt x="6108" y="4115"/>
                    <a:pt x="6093" y="4107"/>
                  </a:cubicBezTo>
                  <a:cubicBezTo>
                    <a:pt x="6093" y="4107"/>
                    <a:pt x="6093" y="4100"/>
                    <a:pt x="6086" y="4100"/>
                  </a:cubicBezTo>
                  <a:cubicBezTo>
                    <a:pt x="5988" y="4100"/>
                    <a:pt x="5988" y="4100"/>
                    <a:pt x="5988" y="4100"/>
                  </a:cubicBezTo>
                  <a:cubicBezTo>
                    <a:pt x="5966" y="4100"/>
                    <a:pt x="5951" y="4092"/>
                    <a:pt x="5928" y="4092"/>
                  </a:cubicBezTo>
                  <a:cubicBezTo>
                    <a:pt x="5913" y="4092"/>
                    <a:pt x="5906" y="4107"/>
                    <a:pt x="5884" y="4107"/>
                  </a:cubicBezTo>
                  <a:cubicBezTo>
                    <a:pt x="5861" y="4107"/>
                    <a:pt x="5846" y="4100"/>
                    <a:pt x="5823" y="4092"/>
                  </a:cubicBezTo>
                  <a:cubicBezTo>
                    <a:pt x="5808" y="4085"/>
                    <a:pt x="5801" y="4085"/>
                    <a:pt x="5794" y="4077"/>
                  </a:cubicBezTo>
                  <a:cubicBezTo>
                    <a:pt x="5778" y="4077"/>
                    <a:pt x="5778" y="4070"/>
                    <a:pt x="5764" y="4070"/>
                  </a:cubicBezTo>
                  <a:cubicBezTo>
                    <a:pt x="5764" y="4062"/>
                    <a:pt x="5756" y="4062"/>
                    <a:pt x="5756" y="4055"/>
                  </a:cubicBezTo>
                  <a:cubicBezTo>
                    <a:pt x="5756" y="4047"/>
                    <a:pt x="5756" y="4047"/>
                    <a:pt x="5756" y="4040"/>
                  </a:cubicBezTo>
                  <a:cubicBezTo>
                    <a:pt x="5756" y="4040"/>
                    <a:pt x="5748" y="4040"/>
                    <a:pt x="5748" y="4032"/>
                  </a:cubicBezTo>
                  <a:cubicBezTo>
                    <a:pt x="5741" y="4032"/>
                    <a:pt x="5734" y="4032"/>
                    <a:pt x="5726" y="4025"/>
                  </a:cubicBezTo>
                  <a:cubicBezTo>
                    <a:pt x="5711" y="4025"/>
                    <a:pt x="5711" y="4017"/>
                    <a:pt x="5696" y="4017"/>
                  </a:cubicBezTo>
                  <a:cubicBezTo>
                    <a:pt x="5659" y="4017"/>
                    <a:pt x="5659" y="4017"/>
                    <a:pt x="5659" y="4017"/>
                  </a:cubicBezTo>
                  <a:cubicBezTo>
                    <a:pt x="5651" y="4017"/>
                    <a:pt x="5644" y="4017"/>
                    <a:pt x="5636" y="4017"/>
                  </a:cubicBezTo>
                  <a:cubicBezTo>
                    <a:pt x="5606" y="4025"/>
                    <a:pt x="5583" y="4032"/>
                    <a:pt x="5554" y="4040"/>
                  </a:cubicBezTo>
                  <a:cubicBezTo>
                    <a:pt x="5531" y="4047"/>
                    <a:pt x="5516" y="4055"/>
                    <a:pt x="5494" y="4070"/>
                  </a:cubicBezTo>
                  <a:cubicBezTo>
                    <a:pt x="5471" y="4077"/>
                    <a:pt x="5464" y="4077"/>
                    <a:pt x="5449" y="4085"/>
                  </a:cubicBezTo>
                  <a:cubicBezTo>
                    <a:pt x="5434" y="4092"/>
                    <a:pt x="5434" y="4100"/>
                    <a:pt x="5419" y="4100"/>
                  </a:cubicBezTo>
                  <a:cubicBezTo>
                    <a:pt x="5411" y="4107"/>
                    <a:pt x="5404" y="4115"/>
                    <a:pt x="5389" y="4115"/>
                  </a:cubicBezTo>
                  <a:cubicBezTo>
                    <a:pt x="5381" y="4122"/>
                    <a:pt x="5381" y="4122"/>
                    <a:pt x="5366" y="4130"/>
                  </a:cubicBezTo>
                  <a:cubicBezTo>
                    <a:pt x="5351" y="4137"/>
                    <a:pt x="5336" y="4144"/>
                    <a:pt x="5321" y="4152"/>
                  </a:cubicBezTo>
                  <a:cubicBezTo>
                    <a:pt x="5314" y="4159"/>
                    <a:pt x="5306" y="4159"/>
                    <a:pt x="5291" y="4167"/>
                  </a:cubicBezTo>
                  <a:cubicBezTo>
                    <a:pt x="5269" y="4182"/>
                    <a:pt x="5254" y="4197"/>
                    <a:pt x="5231" y="4219"/>
                  </a:cubicBezTo>
                  <a:cubicBezTo>
                    <a:pt x="5216" y="4242"/>
                    <a:pt x="5201" y="4249"/>
                    <a:pt x="5179" y="4272"/>
                  </a:cubicBezTo>
                  <a:cubicBezTo>
                    <a:pt x="5179" y="4272"/>
                    <a:pt x="5179" y="4272"/>
                    <a:pt x="5171" y="4279"/>
                  </a:cubicBezTo>
                  <a:cubicBezTo>
                    <a:pt x="5164" y="4295"/>
                    <a:pt x="5149" y="4295"/>
                    <a:pt x="5142" y="4309"/>
                  </a:cubicBezTo>
                  <a:cubicBezTo>
                    <a:pt x="5134" y="4317"/>
                    <a:pt x="5126" y="4324"/>
                    <a:pt x="5119" y="4332"/>
                  </a:cubicBezTo>
                  <a:cubicBezTo>
                    <a:pt x="5112" y="4339"/>
                    <a:pt x="5104" y="4347"/>
                    <a:pt x="5096" y="4354"/>
                  </a:cubicBezTo>
                  <a:cubicBezTo>
                    <a:pt x="5029" y="4422"/>
                    <a:pt x="5029" y="4422"/>
                    <a:pt x="5029" y="4422"/>
                  </a:cubicBezTo>
                  <a:cubicBezTo>
                    <a:pt x="5014" y="4437"/>
                    <a:pt x="5007" y="4437"/>
                    <a:pt x="4999" y="4444"/>
                  </a:cubicBezTo>
                  <a:cubicBezTo>
                    <a:pt x="4992" y="4452"/>
                    <a:pt x="4984" y="4459"/>
                    <a:pt x="4977" y="4467"/>
                  </a:cubicBezTo>
                  <a:cubicBezTo>
                    <a:pt x="4977" y="4474"/>
                    <a:pt x="4969" y="4474"/>
                    <a:pt x="4962" y="4482"/>
                  </a:cubicBezTo>
                  <a:cubicBezTo>
                    <a:pt x="4954" y="4489"/>
                    <a:pt x="4954" y="4497"/>
                    <a:pt x="4939" y="4504"/>
                  </a:cubicBezTo>
                  <a:cubicBezTo>
                    <a:pt x="4924" y="4519"/>
                    <a:pt x="4917" y="4527"/>
                    <a:pt x="4902" y="4542"/>
                  </a:cubicBezTo>
                  <a:cubicBezTo>
                    <a:pt x="4887" y="4549"/>
                    <a:pt x="4879" y="4557"/>
                    <a:pt x="4864" y="4572"/>
                  </a:cubicBezTo>
                  <a:cubicBezTo>
                    <a:pt x="4857" y="4579"/>
                    <a:pt x="4857" y="4587"/>
                    <a:pt x="4849" y="4594"/>
                  </a:cubicBezTo>
                  <a:cubicBezTo>
                    <a:pt x="4834" y="4609"/>
                    <a:pt x="4827" y="4617"/>
                    <a:pt x="4819" y="4624"/>
                  </a:cubicBezTo>
                  <a:cubicBezTo>
                    <a:pt x="4804" y="4647"/>
                    <a:pt x="4797" y="4654"/>
                    <a:pt x="4789" y="4677"/>
                  </a:cubicBezTo>
                  <a:cubicBezTo>
                    <a:pt x="4774" y="4699"/>
                    <a:pt x="4774" y="4714"/>
                    <a:pt x="4759" y="4736"/>
                  </a:cubicBezTo>
                  <a:cubicBezTo>
                    <a:pt x="4752" y="4744"/>
                    <a:pt x="4744" y="4752"/>
                    <a:pt x="4737" y="4759"/>
                  </a:cubicBezTo>
                  <a:cubicBezTo>
                    <a:pt x="4722" y="4774"/>
                    <a:pt x="4722" y="4782"/>
                    <a:pt x="4714" y="4796"/>
                  </a:cubicBezTo>
                  <a:cubicBezTo>
                    <a:pt x="4699" y="4812"/>
                    <a:pt x="4692" y="4819"/>
                    <a:pt x="4677" y="4834"/>
                  </a:cubicBezTo>
                  <a:cubicBezTo>
                    <a:pt x="4669" y="4841"/>
                    <a:pt x="4662" y="4849"/>
                    <a:pt x="4654" y="4864"/>
                  </a:cubicBezTo>
                  <a:cubicBezTo>
                    <a:pt x="4654" y="4871"/>
                    <a:pt x="4647" y="4879"/>
                    <a:pt x="4647" y="4886"/>
                  </a:cubicBezTo>
                  <a:cubicBezTo>
                    <a:pt x="4639" y="4894"/>
                    <a:pt x="4639" y="4894"/>
                    <a:pt x="4632" y="4901"/>
                  </a:cubicBezTo>
                  <a:cubicBezTo>
                    <a:pt x="4632" y="4916"/>
                    <a:pt x="4624" y="4924"/>
                    <a:pt x="4617" y="4939"/>
                  </a:cubicBezTo>
                  <a:cubicBezTo>
                    <a:pt x="4602" y="4954"/>
                    <a:pt x="4602" y="4969"/>
                    <a:pt x="4587" y="4984"/>
                  </a:cubicBezTo>
                  <a:cubicBezTo>
                    <a:pt x="4587" y="4991"/>
                    <a:pt x="4579" y="4999"/>
                    <a:pt x="4579" y="5014"/>
                  </a:cubicBezTo>
                  <a:cubicBezTo>
                    <a:pt x="4572" y="5021"/>
                    <a:pt x="4572" y="5021"/>
                    <a:pt x="4564" y="5029"/>
                  </a:cubicBezTo>
                  <a:cubicBezTo>
                    <a:pt x="4557" y="5059"/>
                    <a:pt x="4549" y="5074"/>
                    <a:pt x="4542" y="5104"/>
                  </a:cubicBezTo>
                  <a:cubicBezTo>
                    <a:pt x="4542" y="5119"/>
                    <a:pt x="4535" y="5134"/>
                    <a:pt x="4535" y="5156"/>
                  </a:cubicBezTo>
                  <a:cubicBezTo>
                    <a:pt x="4535" y="5171"/>
                    <a:pt x="4535" y="5179"/>
                    <a:pt x="4542" y="5194"/>
                  </a:cubicBezTo>
                  <a:cubicBezTo>
                    <a:pt x="4542" y="5201"/>
                    <a:pt x="4542" y="5209"/>
                    <a:pt x="4549" y="5216"/>
                  </a:cubicBezTo>
                  <a:cubicBezTo>
                    <a:pt x="4557" y="5239"/>
                    <a:pt x="4564" y="5246"/>
                    <a:pt x="4564" y="5261"/>
                  </a:cubicBezTo>
                  <a:cubicBezTo>
                    <a:pt x="4564" y="5276"/>
                    <a:pt x="4557" y="5291"/>
                    <a:pt x="4557" y="5299"/>
                  </a:cubicBezTo>
                  <a:cubicBezTo>
                    <a:pt x="4557" y="5366"/>
                    <a:pt x="4557" y="5366"/>
                    <a:pt x="4557" y="5366"/>
                  </a:cubicBezTo>
                  <a:cubicBezTo>
                    <a:pt x="4557" y="5374"/>
                    <a:pt x="4557" y="5381"/>
                    <a:pt x="4549" y="5396"/>
                  </a:cubicBezTo>
                  <a:cubicBezTo>
                    <a:pt x="4549" y="5411"/>
                    <a:pt x="4542" y="5418"/>
                    <a:pt x="4542" y="5441"/>
                  </a:cubicBezTo>
                  <a:cubicBezTo>
                    <a:pt x="4542" y="5448"/>
                    <a:pt x="4542" y="5456"/>
                    <a:pt x="4542" y="5464"/>
                  </a:cubicBezTo>
                  <a:cubicBezTo>
                    <a:pt x="4542" y="5471"/>
                    <a:pt x="4542" y="5478"/>
                    <a:pt x="4542" y="5486"/>
                  </a:cubicBezTo>
                  <a:cubicBezTo>
                    <a:pt x="4535" y="5501"/>
                    <a:pt x="4527" y="5501"/>
                    <a:pt x="4512" y="5516"/>
                  </a:cubicBezTo>
                  <a:cubicBezTo>
                    <a:pt x="4505" y="5524"/>
                    <a:pt x="4497" y="5538"/>
                    <a:pt x="4489" y="5546"/>
                  </a:cubicBezTo>
                  <a:cubicBezTo>
                    <a:pt x="4482" y="5561"/>
                    <a:pt x="4482" y="5568"/>
                    <a:pt x="4482" y="5583"/>
                  </a:cubicBezTo>
                  <a:cubicBezTo>
                    <a:pt x="4475" y="5583"/>
                    <a:pt x="4475" y="5591"/>
                    <a:pt x="4475" y="5598"/>
                  </a:cubicBezTo>
                  <a:cubicBezTo>
                    <a:pt x="4475" y="5628"/>
                    <a:pt x="4475" y="5643"/>
                    <a:pt x="4467" y="5673"/>
                  </a:cubicBezTo>
                  <a:cubicBezTo>
                    <a:pt x="4445" y="5666"/>
                    <a:pt x="4437" y="5651"/>
                    <a:pt x="4422" y="5628"/>
                  </a:cubicBezTo>
                  <a:cubicBezTo>
                    <a:pt x="4415" y="5613"/>
                    <a:pt x="4407" y="5613"/>
                    <a:pt x="4400" y="5606"/>
                  </a:cubicBezTo>
                  <a:cubicBezTo>
                    <a:pt x="4385" y="5598"/>
                    <a:pt x="4385" y="5591"/>
                    <a:pt x="4385" y="5576"/>
                  </a:cubicBezTo>
                  <a:cubicBezTo>
                    <a:pt x="4370" y="5546"/>
                    <a:pt x="4355" y="5524"/>
                    <a:pt x="4324" y="5501"/>
                  </a:cubicBezTo>
                  <a:cubicBezTo>
                    <a:pt x="4310" y="5494"/>
                    <a:pt x="4302" y="5486"/>
                    <a:pt x="4295" y="5478"/>
                  </a:cubicBezTo>
                  <a:cubicBezTo>
                    <a:pt x="4265" y="5464"/>
                    <a:pt x="4250" y="5456"/>
                    <a:pt x="4227" y="5441"/>
                  </a:cubicBezTo>
                  <a:cubicBezTo>
                    <a:pt x="4212" y="5434"/>
                    <a:pt x="4205" y="5426"/>
                    <a:pt x="4190" y="5411"/>
                  </a:cubicBezTo>
                  <a:cubicBezTo>
                    <a:pt x="4182" y="5404"/>
                    <a:pt x="4175" y="5396"/>
                    <a:pt x="4167" y="5388"/>
                  </a:cubicBezTo>
                  <a:cubicBezTo>
                    <a:pt x="4152" y="5381"/>
                    <a:pt x="4145" y="5374"/>
                    <a:pt x="4130" y="5374"/>
                  </a:cubicBezTo>
                  <a:cubicBezTo>
                    <a:pt x="4100" y="5359"/>
                    <a:pt x="4085" y="5351"/>
                    <a:pt x="4055" y="5351"/>
                  </a:cubicBezTo>
                  <a:cubicBezTo>
                    <a:pt x="4032" y="5344"/>
                    <a:pt x="4017" y="5344"/>
                    <a:pt x="3987" y="5344"/>
                  </a:cubicBezTo>
                  <a:cubicBezTo>
                    <a:pt x="3965" y="5336"/>
                    <a:pt x="3950" y="5336"/>
                    <a:pt x="3935" y="5321"/>
                  </a:cubicBezTo>
                  <a:cubicBezTo>
                    <a:pt x="3927" y="5314"/>
                    <a:pt x="3927" y="5306"/>
                    <a:pt x="3920" y="5299"/>
                  </a:cubicBezTo>
                  <a:cubicBezTo>
                    <a:pt x="3912" y="5299"/>
                    <a:pt x="3905" y="5291"/>
                    <a:pt x="3897" y="5291"/>
                  </a:cubicBezTo>
                  <a:cubicBezTo>
                    <a:pt x="3867" y="5284"/>
                    <a:pt x="3853" y="5276"/>
                    <a:pt x="3823" y="5276"/>
                  </a:cubicBezTo>
                  <a:cubicBezTo>
                    <a:pt x="3807" y="5269"/>
                    <a:pt x="3800" y="5269"/>
                    <a:pt x="3785" y="5261"/>
                  </a:cubicBezTo>
                  <a:cubicBezTo>
                    <a:pt x="3777" y="5261"/>
                    <a:pt x="3777" y="5254"/>
                    <a:pt x="3777" y="5254"/>
                  </a:cubicBezTo>
                  <a:cubicBezTo>
                    <a:pt x="3770" y="5246"/>
                    <a:pt x="3763" y="5239"/>
                    <a:pt x="3755" y="5231"/>
                  </a:cubicBezTo>
                  <a:cubicBezTo>
                    <a:pt x="3747" y="5216"/>
                    <a:pt x="3740" y="5201"/>
                    <a:pt x="3718" y="5194"/>
                  </a:cubicBezTo>
                  <a:cubicBezTo>
                    <a:pt x="3695" y="5186"/>
                    <a:pt x="3680" y="5179"/>
                    <a:pt x="3665" y="5164"/>
                  </a:cubicBezTo>
                  <a:cubicBezTo>
                    <a:pt x="3643" y="5141"/>
                    <a:pt x="3628" y="5141"/>
                    <a:pt x="3605" y="5126"/>
                  </a:cubicBezTo>
                  <a:cubicBezTo>
                    <a:pt x="3590" y="5111"/>
                    <a:pt x="3575" y="5111"/>
                    <a:pt x="3553" y="5104"/>
                  </a:cubicBezTo>
                  <a:cubicBezTo>
                    <a:pt x="3545" y="5096"/>
                    <a:pt x="3538" y="5096"/>
                    <a:pt x="3530" y="5089"/>
                  </a:cubicBezTo>
                  <a:cubicBezTo>
                    <a:pt x="3508" y="5081"/>
                    <a:pt x="3500" y="5081"/>
                    <a:pt x="3478" y="5074"/>
                  </a:cubicBezTo>
                  <a:cubicBezTo>
                    <a:pt x="3455" y="5051"/>
                    <a:pt x="3440" y="5044"/>
                    <a:pt x="3418" y="5029"/>
                  </a:cubicBezTo>
                  <a:cubicBezTo>
                    <a:pt x="3410" y="5029"/>
                    <a:pt x="3410" y="5021"/>
                    <a:pt x="3403" y="5014"/>
                  </a:cubicBezTo>
                  <a:cubicBezTo>
                    <a:pt x="3380" y="4991"/>
                    <a:pt x="3365" y="4984"/>
                    <a:pt x="3343" y="4969"/>
                  </a:cubicBezTo>
                  <a:cubicBezTo>
                    <a:pt x="3320" y="4954"/>
                    <a:pt x="3305" y="4939"/>
                    <a:pt x="3290" y="4916"/>
                  </a:cubicBezTo>
                  <a:cubicBezTo>
                    <a:pt x="3268" y="4901"/>
                    <a:pt x="3268" y="4879"/>
                    <a:pt x="3238" y="4864"/>
                  </a:cubicBezTo>
                  <a:cubicBezTo>
                    <a:pt x="3208" y="4834"/>
                    <a:pt x="3178" y="4841"/>
                    <a:pt x="3141" y="4834"/>
                  </a:cubicBezTo>
                  <a:cubicBezTo>
                    <a:pt x="3126" y="4826"/>
                    <a:pt x="3118" y="4826"/>
                    <a:pt x="3103" y="4819"/>
                  </a:cubicBezTo>
                  <a:cubicBezTo>
                    <a:pt x="3088" y="4812"/>
                    <a:pt x="3073" y="4804"/>
                    <a:pt x="3065" y="4789"/>
                  </a:cubicBezTo>
                  <a:cubicBezTo>
                    <a:pt x="3051" y="4774"/>
                    <a:pt x="3043" y="4774"/>
                    <a:pt x="3036" y="4759"/>
                  </a:cubicBezTo>
                  <a:cubicBezTo>
                    <a:pt x="3021" y="4752"/>
                    <a:pt x="3021" y="4744"/>
                    <a:pt x="3013" y="4736"/>
                  </a:cubicBezTo>
                  <a:cubicBezTo>
                    <a:pt x="3006" y="4729"/>
                    <a:pt x="2998" y="4722"/>
                    <a:pt x="2991" y="4714"/>
                  </a:cubicBezTo>
                  <a:cubicBezTo>
                    <a:pt x="2983" y="4706"/>
                    <a:pt x="2983" y="4699"/>
                    <a:pt x="2976" y="4692"/>
                  </a:cubicBezTo>
                  <a:cubicBezTo>
                    <a:pt x="2953" y="4669"/>
                    <a:pt x="2938" y="4662"/>
                    <a:pt x="2916" y="4647"/>
                  </a:cubicBezTo>
                  <a:cubicBezTo>
                    <a:pt x="2901" y="4639"/>
                    <a:pt x="2893" y="4639"/>
                    <a:pt x="2878" y="4632"/>
                  </a:cubicBezTo>
                  <a:cubicBezTo>
                    <a:pt x="2841" y="4624"/>
                    <a:pt x="2818" y="4624"/>
                    <a:pt x="2781" y="4609"/>
                  </a:cubicBezTo>
                  <a:cubicBezTo>
                    <a:pt x="2758" y="4602"/>
                    <a:pt x="2743" y="4602"/>
                    <a:pt x="2713" y="4594"/>
                  </a:cubicBezTo>
                  <a:cubicBezTo>
                    <a:pt x="2706" y="4594"/>
                    <a:pt x="2698" y="4594"/>
                    <a:pt x="2691" y="4587"/>
                  </a:cubicBezTo>
                  <a:cubicBezTo>
                    <a:pt x="2661" y="4587"/>
                    <a:pt x="2638" y="4579"/>
                    <a:pt x="2608" y="4579"/>
                  </a:cubicBezTo>
                  <a:cubicBezTo>
                    <a:pt x="2571" y="4579"/>
                    <a:pt x="2571" y="4579"/>
                    <a:pt x="2571" y="4579"/>
                  </a:cubicBezTo>
                  <a:cubicBezTo>
                    <a:pt x="2556" y="4579"/>
                    <a:pt x="2556" y="4587"/>
                    <a:pt x="2541" y="4587"/>
                  </a:cubicBezTo>
                  <a:cubicBezTo>
                    <a:pt x="2518" y="4594"/>
                    <a:pt x="2511" y="4602"/>
                    <a:pt x="2488" y="4609"/>
                  </a:cubicBezTo>
                  <a:cubicBezTo>
                    <a:pt x="2474" y="4617"/>
                    <a:pt x="2459" y="4624"/>
                    <a:pt x="2436" y="4632"/>
                  </a:cubicBezTo>
                  <a:cubicBezTo>
                    <a:pt x="2421" y="4639"/>
                    <a:pt x="2414" y="4647"/>
                    <a:pt x="2406" y="4654"/>
                  </a:cubicBezTo>
                  <a:cubicBezTo>
                    <a:pt x="2391" y="4662"/>
                    <a:pt x="2384" y="4669"/>
                    <a:pt x="2369" y="4677"/>
                  </a:cubicBezTo>
                  <a:cubicBezTo>
                    <a:pt x="2354" y="4684"/>
                    <a:pt x="2346" y="4692"/>
                    <a:pt x="2339" y="4706"/>
                  </a:cubicBezTo>
                  <a:cubicBezTo>
                    <a:pt x="2331" y="4706"/>
                    <a:pt x="2324" y="4706"/>
                    <a:pt x="2324" y="4714"/>
                  </a:cubicBezTo>
                  <a:cubicBezTo>
                    <a:pt x="2316" y="4714"/>
                    <a:pt x="2316" y="4722"/>
                    <a:pt x="2309" y="4729"/>
                  </a:cubicBezTo>
                  <a:cubicBezTo>
                    <a:pt x="2309" y="4729"/>
                    <a:pt x="2301" y="4722"/>
                    <a:pt x="2301" y="4729"/>
                  </a:cubicBezTo>
                  <a:cubicBezTo>
                    <a:pt x="2294" y="4729"/>
                    <a:pt x="2286" y="4736"/>
                    <a:pt x="2279" y="4744"/>
                  </a:cubicBezTo>
                  <a:cubicBezTo>
                    <a:pt x="2271" y="4752"/>
                    <a:pt x="2264" y="4752"/>
                    <a:pt x="2256" y="4759"/>
                  </a:cubicBezTo>
                  <a:cubicBezTo>
                    <a:pt x="2241" y="4782"/>
                    <a:pt x="2226" y="4796"/>
                    <a:pt x="2204" y="4819"/>
                  </a:cubicBezTo>
                  <a:cubicBezTo>
                    <a:pt x="2196" y="4826"/>
                    <a:pt x="2189" y="4826"/>
                    <a:pt x="2181" y="4834"/>
                  </a:cubicBezTo>
                  <a:cubicBezTo>
                    <a:pt x="2181" y="4841"/>
                    <a:pt x="2174" y="4849"/>
                    <a:pt x="2166" y="4849"/>
                  </a:cubicBezTo>
                  <a:lnTo>
                    <a:pt x="2159" y="4849"/>
                  </a:lnTo>
                  <a:cubicBezTo>
                    <a:pt x="2151" y="4856"/>
                    <a:pt x="2151" y="4856"/>
                    <a:pt x="2144" y="4856"/>
                  </a:cubicBezTo>
                  <a:cubicBezTo>
                    <a:pt x="2129" y="4864"/>
                    <a:pt x="2114" y="4871"/>
                    <a:pt x="2099" y="4879"/>
                  </a:cubicBezTo>
                  <a:cubicBezTo>
                    <a:pt x="2091" y="4894"/>
                    <a:pt x="2084" y="4901"/>
                    <a:pt x="2076" y="4909"/>
                  </a:cubicBezTo>
                  <a:cubicBezTo>
                    <a:pt x="2047" y="4939"/>
                    <a:pt x="2031" y="4961"/>
                    <a:pt x="2001" y="4991"/>
                  </a:cubicBezTo>
                  <a:cubicBezTo>
                    <a:pt x="1987" y="5014"/>
                    <a:pt x="1971" y="5021"/>
                    <a:pt x="1949" y="5044"/>
                  </a:cubicBezTo>
                  <a:cubicBezTo>
                    <a:pt x="1941" y="5051"/>
                    <a:pt x="1941" y="5059"/>
                    <a:pt x="1934" y="5066"/>
                  </a:cubicBezTo>
                  <a:cubicBezTo>
                    <a:pt x="1934" y="5074"/>
                    <a:pt x="1927" y="5074"/>
                    <a:pt x="1927" y="5081"/>
                  </a:cubicBezTo>
                  <a:cubicBezTo>
                    <a:pt x="1927" y="5089"/>
                    <a:pt x="1927" y="5089"/>
                    <a:pt x="1919" y="5089"/>
                  </a:cubicBezTo>
                  <a:cubicBezTo>
                    <a:pt x="1911" y="5089"/>
                    <a:pt x="1911" y="5089"/>
                    <a:pt x="1911" y="5089"/>
                  </a:cubicBezTo>
                  <a:cubicBezTo>
                    <a:pt x="1897" y="5089"/>
                    <a:pt x="1889" y="5081"/>
                    <a:pt x="1882" y="5074"/>
                  </a:cubicBezTo>
                  <a:cubicBezTo>
                    <a:pt x="1867" y="5066"/>
                    <a:pt x="1867" y="5059"/>
                    <a:pt x="1859" y="5051"/>
                  </a:cubicBezTo>
                  <a:cubicBezTo>
                    <a:pt x="1852" y="5044"/>
                    <a:pt x="1837" y="5044"/>
                    <a:pt x="1837" y="5029"/>
                  </a:cubicBezTo>
                  <a:cubicBezTo>
                    <a:pt x="1837" y="5021"/>
                    <a:pt x="1844" y="5014"/>
                    <a:pt x="1844" y="4999"/>
                  </a:cubicBezTo>
                  <a:lnTo>
                    <a:pt x="1837" y="4991"/>
                  </a:lnTo>
                  <a:cubicBezTo>
                    <a:pt x="1829" y="4991"/>
                    <a:pt x="1829" y="4984"/>
                    <a:pt x="1822" y="4984"/>
                  </a:cubicBezTo>
                  <a:cubicBezTo>
                    <a:pt x="1814" y="4976"/>
                    <a:pt x="1807" y="4969"/>
                    <a:pt x="1807" y="4961"/>
                  </a:cubicBezTo>
                  <a:cubicBezTo>
                    <a:pt x="1799" y="4954"/>
                    <a:pt x="1799" y="4946"/>
                    <a:pt x="1799" y="4939"/>
                  </a:cubicBezTo>
                  <a:cubicBezTo>
                    <a:pt x="1799" y="4924"/>
                    <a:pt x="1792" y="4916"/>
                    <a:pt x="1784" y="4901"/>
                  </a:cubicBezTo>
                  <a:cubicBezTo>
                    <a:pt x="1784" y="4886"/>
                    <a:pt x="1784" y="4886"/>
                    <a:pt x="1777" y="4871"/>
                  </a:cubicBezTo>
                  <a:cubicBezTo>
                    <a:pt x="1777" y="4864"/>
                    <a:pt x="1769" y="4856"/>
                    <a:pt x="1754" y="4849"/>
                  </a:cubicBezTo>
                  <a:cubicBezTo>
                    <a:pt x="1739" y="4826"/>
                    <a:pt x="1724" y="4812"/>
                    <a:pt x="1694" y="4804"/>
                  </a:cubicBezTo>
                  <a:cubicBezTo>
                    <a:pt x="1679" y="4796"/>
                    <a:pt x="1672" y="4796"/>
                    <a:pt x="1664" y="4789"/>
                  </a:cubicBezTo>
                  <a:cubicBezTo>
                    <a:pt x="1649" y="4782"/>
                    <a:pt x="1649" y="4766"/>
                    <a:pt x="1649" y="4752"/>
                  </a:cubicBezTo>
                  <a:cubicBezTo>
                    <a:pt x="1642" y="4736"/>
                    <a:pt x="1634" y="4729"/>
                    <a:pt x="1619" y="4714"/>
                  </a:cubicBezTo>
                  <a:cubicBezTo>
                    <a:pt x="1612" y="4699"/>
                    <a:pt x="1604" y="4692"/>
                    <a:pt x="1597" y="4684"/>
                  </a:cubicBezTo>
                  <a:cubicBezTo>
                    <a:pt x="1589" y="4669"/>
                    <a:pt x="1582" y="4662"/>
                    <a:pt x="1574" y="4654"/>
                  </a:cubicBezTo>
                  <a:cubicBezTo>
                    <a:pt x="1567" y="4654"/>
                    <a:pt x="1567" y="4654"/>
                    <a:pt x="1559" y="4654"/>
                  </a:cubicBezTo>
                  <a:cubicBezTo>
                    <a:pt x="1544" y="4654"/>
                    <a:pt x="1537" y="4654"/>
                    <a:pt x="1522" y="4654"/>
                  </a:cubicBezTo>
                  <a:cubicBezTo>
                    <a:pt x="1499" y="4654"/>
                    <a:pt x="1484" y="4654"/>
                    <a:pt x="1454" y="4654"/>
                  </a:cubicBezTo>
                  <a:cubicBezTo>
                    <a:pt x="1439" y="4654"/>
                    <a:pt x="1432" y="4654"/>
                    <a:pt x="1417" y="4654"/>
                  </a:cubicBezTo>
                  <a:cubicBezTo>
                    <a:pt x="1372" y="4654"/>
                    <a:pt x="1372" y="4654"/>
                    <a:pt x="1372" y="4654"/>
                  </a:cubicBezTo>
                  <a:lnTo>
                    <a:pt x="1364" y="4654"/>
                  </a:lnTo>
                  <a:cubicBezTo>
                    <a:pt x="1312" y="4654"/>
                    <a:pt x="1312" y="4654"/>
                    <a:pt x="1312" y="4654"/>
                  </a:cubicBezTo>
                  <a:cubicBezTo>
                    <a:pt x="1297" y="4654"/>
                    <a:pt x="1289" y="4669"/>
                    <a:pt x="1282" y="4677"/>
                  </a:cubicBezTo>
                  <a:cubicBezTo>
                    <a:pt x="1267" y="4714"/>
                    <a:pt x="1252" y="4729"/>
                    <a:pt x="1229" y="4759"/>
                  </a:cubicBezTo>
                  <a:cubicBezTo>
                    <a:pt x="1222" y="4759"/>
                    <a:pt x="1215" y="4766"/>
                    <a:pt x="1207" y="4774"/>
                  </a:cubicBezTo>
                  <a:cubicBezTo>
                    <a:pt x="1192" y="4789"/>
                    <a:pt x="1177" y="4796"/>
                    <a:pt x="1170" y="4819"/>
                  </a:cubicBezTo>
                  <a:cubicBezTo>
                    <a:pt x="1162" y="4834"/>
                    <a:pt x="1162" y="4849"/>
                    <a:pt x="1155" y="4856"/>
                  </a:cubicBezTo>
                  <a:cubicBezTo>
                    <a:pt x="1140" y="4894"/>
                    <a:pt x="1140" y="4916"/>
                    <a:pt x="1125" y="4946"/>
                  </a:cubicBezTo>
                  <a:cubicBezTo>
                    <a:pt x="1117" y="4976"/>
                    <a:pt x="1110" y="4999"/>
                    <a:pt x="1102" y="5029"/>
                  </a:cubicBezTo>
                  <a:cubicBezTo>
                    <a:pt x="1102" y="5036"/>
                    <a:pt x="1102" y="5036"/>
                    <a:pt x="1102" y="5036"/>
                  </a:cubicBezTo>
                  <a:cubicBezTo>
                    <a:pt x="1102" y="5126"/>
                    <a:pt x="1102" y="5126"/>
                    <a:pt x="1102" y="5126"/>
                  </a:cubicBezTo>
                  <a:cubicBezTo>
                    <a:pt x="1102" y="5141"/>
                    <a:pt x="1095" y="5156"/>
                    <a:pt x="1102" y="5179"/>
                  </a:cubicBezTo>
                  <a:cubicBezTo>
                    <a:pt x="1110" y="5194"/>
                    <a:pt x="1125" y="5209"/>
                    <a:pt x="1147" y="5209"/>
                  </a:cubicBezTo>
                  <a:cubicBezTo>
                    <a:pt x="1170" y="5209"/>
                    <a:pt x="1185" y="5209"/>
                    <a:pt x="1199" y="5209"/>
                  </a:cubicBezTo>
                  <a:cubicBezTo>
                    <a:pt x="1222" y="5216"/>
                    <a:pt x="1229" y="5231"/>
                    <a:pt x="1252" y="5246"/>
                  </a:cubicBezTo>
                  <a:cubicBezTo>
                    <a:pt x="1275" y="5261"/>
                    <a:pt x="1289" y="5276"/>
                    <a:pt x="1312" y="5299"/>
                  </a:cubicBezTo>
                  <a:cubicBezTo>
                    <a:pt x="1327" y="5306"/>
                    <a:pt x="1335" y="5314"/>
                    <a:pt x="1342" y="5321"/>
                  </a:cubicBezTo>
                  <a:cubicBezTo>
                    <a:pt x="1364" y="5336"/>
                    <a:pt x="1379" y="5344"/>
                    <a:pt x="1387" y="5366"/>
                  </a:cubicBezTo>
                  <a:cubicBezTo>
                    <a:pt x="1394" y="5374"/>
                    <a:pt x="1402" y="5381"/>
                    <a:pt x="1409" y="5388"/>
                  </a:cubicBezTo>
                  <a:cubicBezTo>
                    <a:pt x="1417" y="5396"/>
                    <a:pt x="1417" y="5396"/>
                    <a:pt x="1424" y="5396"/>
                  </a:cubicBezTo>
                  <a:cubicBezTo>
                    <a:pt x="1424" y="5396"/>
                    <a:pt x="1424" y="5396"/>
                    <a:pt x="1432" y="5396"/>
                  </a:cubicBezTo>
                  <a:cubicBezTo>
                    <a:pt x="1447" y="5396"/>
                    <a:pt x="1454" y="5388"/>
                    <a:pt x="1469" y="5381"/>
                  </a:cubicBezTo>
                  <a:cubicBezTo>
                    <a:pt x="1484" y="5381"/>
                    <a:pt x="1492" y="5381"/>
                    <a:pt x="1499" y="5381"/>
                  </a:cubicBezTo>
                  <a:cubicBezTo>
                    <a:pt x="1522" y="5374"/>
                    <a:pt x="1537" y="5366"/>
                    <a:pt x="1559" y="5366"/>
                  </a:cubicBezTo>
                  <a:cubicBezTo>
                    <a:pt x="1582" y="5366"/>
                    <a:pt x="1597" y="5374"/>
                    <a:pt x="1612" y="5388"/>
                  </a:cubicBezTo>
                  <a:cubicBezTo>
                    <a:pt x="1619" y="5396"/>
                    <a:pt x="1627" y="5396"/>
                    <a:pt x="1634" y="5404"/>
                  </a:cubicBezTo>
                  <a:cubicBezTo>
                    <a:pt x="1642" y="5411"/>
                    <a:pt x="1642" y="5418"/>
                    <a:pt x="1649" y="5426"/>
                  </a:cubicBezTo>
                  <a:cubicBezTo>
                    <a:pt x="1664" y="5434"/>
                    <a:pt x="1664" y="5441"/>
                    <a:pt x="1672" y="5456"/>
                  </a:cubicBezTo>
                  <a:cubicBezTo>
                    <a:pt x="1679" y="5464"/>
                    <a:pt x="1679" y="5471"/>
                    <a:pt x="1687" y="5478"/>
                  </a:cubicBezTo>
                  <a:cubicBezTo>
                    <a:pt x="1687" y="5486"/>
                    <a:pt x="1687" y="5494"/>
                    <a:pt x="1694" y="5501"/>
                  </a:cubicBezTo>
                  <a:cubicBezTo>
                    <a:pt x="1709" y="5516"/>
                    <a:pt x="1717" y="5524"/>
                    <a:pt x="1732" y="5531"/>
                  </a:cubicBezTo>
                  <a:cubicBezTo>
                    <a:pt x="1754" y="5553"/>
                    <a:pt x="1769" y="5561"/>
                    <a:pt x="1792" y="5583"/>
                  </a:cubicBezTo>
                  <a:cubicBezTo>
                    <a:pt x="1814" y="5606"/>
                    <a:pt x="1814" y="5628"/>
                    <a:pt x="1837" y="5651"/>
                  </a:cubicBezTo>
                  <a:cubicBezTo>
                    <a:pt x="1844" y="5658"/>
                    <a:pt x="1844" y="5658"/>
                    <a:pt x="1852" y="5666"/>
                  </a:cubicBezTo>
                  <a:cubicBezTo>
                    <a:pt x="1874" y="5681"/>
                    <a:pt x="1882" y="5696"/>
                    <a:pt x="1897" y="5711"/>
                  </a:cubicBezTo>
                  <a:cubicBezTo>
                    <a:pt x="1919" y="5718"/>
                    <a:pt x="1927" y="5726"/>
                    <a:pt x="1941" y="5733"/>
                  </a:cubicBezTo>
                  <a:cubicBezTo>
                    <a:pt x="1971" y="5741"/>
                    <a:pt x="1987" y="5741"/>
                    <a:pt x="2009" y="5748"/>
                  </a:cubicBezTo>
                  <a:cubicBezTo>
                    <a:pt x="2024" y="5748"/>
                    <a:pt x="2031" y="5748"/>
                    <a:pt x="2047" y="5756"/>
                  </a:cubicBezTo>
                  <a:cubicBezTo>
                    <a:pt x="2054" y="5756"/>
                    <a:pt x="2069" y="5756"/>
                    <a:pt x="2069" y="5771"/>
                  </a:cubicBezTo>
                  <a:cubicBezTo>
                    <a:pt x="2069" y="5801"/>
                    <a:pt x="2069" y="5801"/>
                    <a:pt x="2069" y="5801"/>
                  </a:cubicBezTo>
                  <a:cubicBezTo>
                    <a:pt x="2069" y="5816"/>
                    <a:pt x="2061" y="5831"/>
                    <a:pt x="2076" y="5838"/>
                  </a:cubicBezTo>
                  <a:cubicBezTo>
                    <a:pt x="2084" y="5846"/>
                    <a:pt x="2099" y="5838"/>
                    <a:pt x="2106" y="5853"/>
                  </a:cubicBezTo>
                  <a:cubicBezTo>
                    <a:pt x="2099" y="5861"/>
                    <a:pt x="2099" y="5868"/>
                    <a:pt x="2091" y="5883"/>
                  </a:cubicBezTo>
                  <a:cubicBezTo>
                    <a:pt x="2084" y="5891"/>
                    <a:pt x="2084" y="5891"/>
                    <a:pt x="2076" y="5891"/>
                  </a:cubicBezTo>
                  <a:cubicBezTo>
                    <a:pt x="2069" y="5891"/>
                    <a:pt x="2061" y="5891"/>
                    <a:pt x="2054" y="5891"/>
                  </a:cubicBezTo>
                  <a:cubicBezTo>
                    <a:pt x="2039" y="5891"/>
                    <a:pt x="2031" y="5906"/>
                    <a:pt x="2017" y="5913"/>
                  </a:cubicBezTo>
                  <a:cubicBezTo>
                    <a:pt x="2009" y="5928"/>
                    <a:pt x="2001" y="5928"/>
                    <a:pt x="1994" y="5935"/>
                  </a:cubicBezTo>
                  <a:cubicBezTo>
                    <a:pt x="1987" y="5951"/>
                    <a:pt x="1987" y="5958"/>
                    <a:pt x="1979" y="5965"/>
                  </a:cubicBezTo>
                  <a:cubicBezTo>
                    <a:pt x="1971" y="5965"/>
                    <a:pt x="1964" y="5965"/>
                    <a:pt x="1957" y="5965"/>
                  </a:cubicBezTo>
                  <a:cubicBezTo>
                    <a:pt x="1941" y="5973"/>
                    <a:pt x="1941" y="5981"/>
                    <a:pt x="1927" y="5981"/>
                  </a:cubicBezTo>
                  <a:cubicBezTo>
                    <a:pt x="1911" y="5988"/>
                    <a:pt x="1904" y="5988"/>
                    <a:pt x="1889" y="5995"/>
                  </a:cubicBezTo>
                  <a:cubicBezTo>
                    <a:pt x="1882" y="6003"/>
                    <a:pt x="1882" y="6003"/>
                    <a:pt x="1874" y="6003"/>
                  </a:cubicBezTo>
                  <a:cubicBezTo>
                    <a:pt x="1859" y="6003"/>
                    <a:pt x="1859" y="5988"/>
                    <a:pt x="1852" y="5981"/>
                  </a:cubicBezTo>
                  <a:cubicBezTo>
                    <a:pt x="1852" y="5973"/>
                    <a:pt x="1844" y="5965"/>
                    <a:pt x="1829" y="5958"/>
                  </a:cubicBezTo>
                  <a:cubicBezTo>
                    <a:pt x="1807" y="5951"/>
                    <a:pt x="1792" y="5943"/>
                    <a:pt x="1769" y="5928"/>
                  </a:cubicBezTo>
                  <a:cubicBezTo>
                    <a:pt x="1754" y="5921"/>
                    <a:pt x="1739" y="5921"/>
                    <a:pt x="1724" y="5913"/>
                  </a:cubicBezTo>
                  <a:cubicBezTo>
                    <a:pt x="1717" y="5913"/>
                    <a:pt x="1709" y="5913"/>
                    <a:pt x="1709" y="5913"/>
                  </a:cubicBezTo>
                  <a:cubicBezTo>
                    <a:pt x="1694" y="5913"/>
                    <a:pt x="1687" y="5913"/>
                    <a:pt x="1672" y="5913"/>
                  </a:cubicBezTo>
                  <a:cubicBezTo>
                    <a:pt x="1657" y="5906"/>
                    <a:pt x="1657" y="5906"/>
                    <a:pt x="1642" y="5906"/>
                  </a:cubicBezTo>
                  <a:cubicBezTo>
                    <a:pt x="1627" y="5906"/>
                    <a:pt x="1619" y="5906"/>
                    <a:pt x="1604" y="5913"/>
                  </a:cubicBezTo>
                  <a:cubicBezTo>
                    <a:pt x="1597" y="5921"/>
                    <a:pt x="1589" y="5928"/>
                    <a:pt x="1582" y="5935"/>
                  </a:cubicBezTo>
                  <a:cubicBezTo>
                    <a:pt x="1582" y="5943"/>
                    <a:pt x="1582" y="5951"/>
                    <a:pt x="1574" y="5951"/>
                  </a:cubicBezTo>
                  <a:cubicBezTo>
                    <a:pt x="1567" y="5951"/>
                    <a:pt x="1559" y="5943"/>
                    <a:pt x="1559" y="5935"/>
                  </a:cubicBezTo>
                  <a:cubicBezTo>
                    <a:pt x="1559" y="5928"/>
                    <a:pt x="1567" y="5928"/>
                    <a:pt x="1567" y="5921"/>
                  </a:cubicBezTo>
                  <a:cubicBezTo>
                    <a:pt x="1574" y="5913"/>
                    <a:pt x="1574" y="5906"/>
                    <a:pt x="1582" y="5898"/>
                  </a:cubicBezTo>
                  <a:cubicBezTo>
                    <a:pt x="1582" y="5891"/>
                    <a:pt x="1589" y="5891"/>
                    <a:pt x="1589" y="5883"/>
                  </a:cubicBezTo>
                  <a:cubicBezTo>
                    <a:pt x="1589" y="5868"/>
                    <a:pt x="1574" y="5861"/>
                    <a:pt x="1567" y="5853"/>
                  </a:cubicBezTo>
                  <a:cubicBezTo>
                    <a:pt x="1552" y="5846"/>
                    <a:pt x="1544" y="5831"/>
                    <a:pt x="1537" y="5831"/>
                  </a:cubicBezTo>
                  <a:cubicBezTo>
                    <a:pt x="1522" y="5831"/>
                    <a:pt x="1514" y="5846"/>
                    <a:pt x="1499" y="5853"/>
                  </a:cubicBezTo>
                  <a:cubicBezTo>
                    <a:pt x="1492" y="5861"/>
                    <a:pt x="1484" y="5868"/>
                    <a:pt x="1484" y="5876"/>
                  </a:cubicBezTo>
                  <a:cubicBezTo>
                    <a:pt x="1469" y="5898"/>
                    <a:pt x="1454" y="5906"/>
                    <a:pt x="1447" y="5935"/>
                  </a:cubicBezTo>
                  <a:cubicBezTo>
                    <a:pt x="1447" y="5943"/>
                    <a:pt x="1439" y="5951"/>
                    <a:pt x="1439" y="5958"/>
                  </a:cubicBezTo>
                  <a:cubicBezTo>
                    <a:pt x="1432" y="5965"/>
                    <a:pt x="1432" y="5965"/>
                    <a:pt x="1424" y="5973"/>
                  </a:cubicBezTo>
                  <a:cubicBezTo>
                    <a:pt x="1417" y="5973"/>
                    <a:pt x="1417" y="5981"/>
                    <a:pt x="1402" y="5981"/>
                  </a:cubicBezTo>
                  <a:cubicBezTo>
                    <a:pt x="1387" y="5995"/>
                    <a:pt x="1379" y="5995"/>
                    <a:pt x="1357" y="6011"/>
                  </a:cubicBezTo>
                  <a:cubicBezTo>
                    <a:pt x="1349" y="6018"/>
                    <a:pt x="1349" y="6025"/>
                    <a:pt x="1335" y="6025"/>
                  </a:cubicBezTo>
                  <a:cubicBezTo>
                    <a:pt x="1327" y="6025"/>
                    <a:pt x="1319" y="6018"/>
                    <a:pt x="1305" y="6018"/>
                  </a:cubicBezTo>
                  <a:cubicBezTo>
                    <a:pt x="1297" y="6011"/>
                    <a:pt x="1297" y="6011"/>
                    <a:pt x="1289" y="6011"/>
                  </a:cubicBezTo>
                  <a:cubicBezTo>
                    <a:pt x="1282" y="6011"/>
                    <a:pt x="1282" y="6018"/>
                    <a:pt x="1282" y="6025"/>
                  </a:cubicBezTo>
                  <a:cubicBezTo>
                    <a:pt x="1275" y="6033"/>
                    <a:pt x="1275" y="6033"/>
                    <a:pt x="1275" y="6041"/>
                  </a:cubicBezTo>
                  <a:cubicBezTo>
                    <a:pt x="1267" y="6055"/>
                    <a:pt x="1267" y="6070"/>
                    <a:pt x="1259" y="6085"/>
                  </a:cubicBezTo>
                  <a:cubicBezTo>
                    <a:pt x="1259" y="6108"/>
                    <a:pt x="1259" y="6123"/>
                    <a:pt x="1252" y="6145"/>
                  </a:cubicBezTo>
                  <a:cubicBezTo>
                    <a:pt x="1252" y="6153"/>
                    <a:pt x="1252" y="6160"/>
                    <a:pt x="1252" y="6168"/>
                  </a:cubicBezTo>
                  <a:cubicBezTo>
                    <a:pt x="1252" y="6205"/>
                    <a:pt x="1252" y="6205"/>
                    <a:pt x="1252" y="6205"/>
                  </a:cubicBezTo>
                  <a:cubicBezTo>
                    <a:pt x="1252" y="6228"/>
                    <a:pt x="1267" y="6243"/>
                    <a:pt x="1267" y="6265"/>
                  </a:cubicBezTo>
                  <a:cubicBezTo>
                    <a:pt x="1267" y="6273"/>
                    <a:pt x="1267" y="6280"/>
                    <a:pt x="1259" y="6280"/>
                  </a:cubicBezTo>
                  <a:cubicBezTo>
                    <a:pt x="1259" y="6288"/>
                    <a:pt x="1252" y="6288"/>
                    <a:pt x="1245" y="6288"/>
                  </a:cubicBezTo>
                  <a:cubicBezTo>
                    <a:pt x="1229" y="6295"/>
                    <a:pt x="1222" y="6295"/>
                    <a:pt x="1207" y="6303"/>
                  </a:cubicBezTo>
                  <a:cubicBezTo>
                    <a:pt x="1170" y="6318"/>
                    <a:pt x="1147" y="6318"/>
                    <a:pt x="1117" y="6333"/>
                  </a:cubicBezTo>
                  <a:cubicBezTo>
                    <a:pt x="1102" y="6340"/>
                    <a:pt x="1087" y="6348"/>
                    <a:pt x="1080" y="6355"/>
                  </a:cubicBezTo>
                  <a:cubicBezTo>
                    <a:pt x="1072" y="6355"/>
                    <a:pt x="1065" y="6363"/>
                    <a:pt x="1057" y="6370"/>
                  </a:cubicBezTo>
                  <a:cubicBezTo>
                    <a:pt x="1050" y="6378"/>
                    <a:pt x="1050" y="6385"/>
                    <a:pt x="1050" y="6393"/>
                  </a:cubicBezTo>
                  <a:cubicBezTo>
                    <a:pt x="1042" y="6408"/>
                    <a:pt x="1035" y="6415"/>
                    <a:pt x="1027" y="6430"/>
                  </a:cubicBezTo>
                  <a:cubicBezTo>
                    <a:pt x="1027" y="6445"/>
                    <a:pt x="1020" y="6453"/>
                    <a:pt x="1012" y="6460"/>
                  </a:cubicBezTo>
                  <a:cubicBezTo>
                    <a:pt x="1012" y="6468"/>
                    <a:pt x="1005" y="6475"/>
                    <a:pt x="997" y="6475"/>
                  </a:cubicBezTo>
                  <a:cubicBezTo>
                    <a:pt x="990" y="6475"/>
                    <a:pt x="990" y="6468"/>
                    <a:pt x="982" y="6468"/>
                  </a:cubicBezTo>
                  <a:cubicBezTo>
                    <a:pt x="967" y="6460"/>
                    <a:pt x="960" y="6460"/>
                    <a:pt x="952" y="6453"/>
                  </a:cubicBezTo>
                  <a:cubicBezTo>
                    <a:pt x="945" y="6438"/>
                    <a:pt x="937" y="6430"/>
                    <a:pt x="922" y="6430"/>
                  </a:cubicBezTo>
                  <a:cubicBezTo>
                    <a:pt x="900" y="6430"/>
                    <a:pt x="885" y="6438"/>
                    <a:pt x="862" y="6438"/>
                  </a:cubicBezTo>
                  <a:cubicBezTo>
                    <a:pt x="855" y="6438"/>
                    <a:pt x="847" y="6430"/>
                    <a:pt x="840" y="6415"/>
                  </a:cubicBezTo>
                  <a:cubicBezTo>
                    <a:pt x="832" y="6408"/>
                    <a:pt x="825" y="6393"/>
                    <a:pt x="817" y="6378"/>
                  </a:cubicBezTo>
                  <a:cubicBezTo>
                    <a:pt x="802" y="6355"/>
                    <a:pt x="795" y="6340"/>
                    <a:pt x="780" y="6310"/>
                  </a:cubicBezTo>
                  <a:cubicBezTo>
                    <a:pt x="772" y="6288"/>
                    <a:pt x="780" y="6273"/>
                    <a:pt x="765" y="6250"/>
                  </a:cubicBezTo>
                  <a:cubicBezTo>
                    <a:pt x="758" y="6235"/>
                    <a:pt x="758" y="6220"/>
                    <a:pt x="758" y="6198"/>
                  </a:cubicBezTo>
                  <a:cubicBezTo>
                    <a:pt x="750" y="6190"/>
                    <a:pt x="750" y="6183"/>
                    <a:pt x="750" y="6175"/>
                  </a:cubicBezTo>
                  <a:cubicBezTo>
                    <a:pt x="750" y="6153"/>
                    <a:pt x="758" y="6145"/>
                    <a:pt x="758" y="6123"/>
                  </a:cubicBezTo>
                  <a:cubicBezTo>
                    <a:pt x="758" y="6115"/>
                    <a:pt x="772" y="6108"/>
                    <a:pt x="772" y="6100"/>
                  </a:cubicBezTo>
                  <a:cubicBezTo>
                    <a:pt x="772" y="6063"/>
                    <a:pt x="772" y="6063"/>
                    <a:pt x="772" y="6063"/>
                  </a:cubicBezTo>
                  <a:cubicBezTo>
                    <a:pt x="772" y="6055"/>
                    <a:pt x="772" y="6055"/>
                    <a:pt x="772" y="6048"/>
                  </a:cubicBezTo>
                  <a:cubicBezTo>
                    <a:pt x="780" y="6033"/>
                    <a:pt x="787" y="6025"/>
                    <a:pt x="795" y="6011"/>
                  </a:cubicBezTo>
                  <a:cubicBezTo>
                    <a:pt x="810" y="5988"/>
                    <a:pt x="817" y="5981"/>
                    <a:pt x="832" y="5958"/>
                  </a:cubicBezTo>
                  <a:cubicBezTo>
                    <a:pt x="832" y="5951"/>
                    <a:pt x="840" y="5943"/>
                    <a:pt x="847" y="5935"/>
                  </a:cubicBezTo>
                  <a:cubicBezTo>
                    <a:pt x="847" y="5928"/>
                    <a:pt x="855" y="5921"/>
                    <a:pt x="862" y="5913"/>
                  </a:cubicBezTo>
                  <a:cubicBezTo>
                    <a:pt x="862" y="5906"/>
                    <a:pt x="862" y="5898"/>
                    <a:pt x="862" y="5883"/>
                  </a:cubicBezTo>
                  <a:cubicBezTo>
                    <a:pt x="862" y="5868"/>
                    <a:pt x="862" y="5861"/>
                    <a:pt x="870" y="5846"/>
                  </a:cubicBezTo>
                  <a:cubicBezTo>
                    <a:pt x="877" y="5846"/>
                    <a:pt x="877" y="5846"/>
                    <a:pt x="877" y="5846"/>
                  </a:cubicBezTo>
                  <a:cubicBezTo>
                    <a:pt x="892" y="5853"/>
                    <a:pt x="892" y="5853"/>
                    <a:pt x="892" y="5853"/>
                  </a:cubicBezTo>
                  <a:cubicBezTo>
                    <a:pt x="907" y="5846"/>
                    <a:pt x="915" y="5831"/>
                    <a:pt x="915" y="5816"/>
                  </a:cubicBezTo>
                  <a:cubicBezTo>
                    <a:pt x="915" y="5793"/>
                    <a:pt x="915" y="5778"/>
                    <a:pt x="922" y="5756"/>
                  </a:cubicBezTo>
                  <a:cubicBezTo>
                    <a:pt x="922" y="5748"/>
                    <a:pt x="922" y="5748"/>
                    <a:pt x="922" y="5741"/>
                  </a:cubicBezTo>
                  <a:cubicBezTo>
                    <a:pt x="922" y="5718"/>
                    <a:pt x="930" y="5703"/>
                    <a:pt x="930" y="5681"/>
                  </a:cubicBezTo>
                  <a:cubicBezTo>
                    <a:pt x="930" y="5658"/>
                    <a:pt x="922" y="5651"/>
                    <a:pt x="915" y="5636"/>
                  </a:cubicBezTo>
                  <a:cubicBezTo>
                    <a:pt x="915" y="5613"/>
                    <a:pt x="915" y="5606"/>
                    <a:pt x="915" y="5591"/>
                  </a:cubicBezTo>
                  <a:cubicBezTo>
                    <a:pt x="907" y="5576"/>
                    <a:pt x="907" y="5568"/>
                    <a:pt x="907" y="5561"/>
                  </a:cubicBezTo>
                  <a:cubicBezTo>
                    <a:pt x="892" y="5538"/>
                    <a:pt x="885" y="5531"/>
                    <a:pt x="870" y="5508"/>
                  </a:cubicBezTo>
                  <a:cubicBezTo>
                    <a:pt x="862" y="5501"/>
                    <a:pt x="855" y="5494"/>
                    <a:pt x="847" y="5478"/>
                  </a:cubicBezTo>
                  <a:cubicBezTo>
                    <a:pt x="840" y="5464"/>
                    <a:pt x="840" y="5456"/>
                    <a:pt x="832" y="5448"/>
                  </a:cubicBezTo>
                  <a:cubicBezTo>
                    <a:pt x="825" y="5426"/>
                    <a:pt x="817" y="5418"/>
                    <a:pt x="810" y="5404"/>
                  </a:cubicBezTo>
                  <a:cubicBezTo>
                    <a:pt x="802" y="5396"/>
                    <a:pt x="802" y="5388"/>
                    <a:pt x="795" y="5381"/>
                  </a:cubicBezTo>
                  <a:cubicBezTo>
                    <a:pt x="787" y="5381"/>
                    <a:pt x="780" y="5374"/>
                    <a:pt x="765" y="5374"/>
                  </a:cubicBezTo>
                  <a:cubicBezTo>
                    <a:pt x="735" y="5366"/>
                    <a:pt x="712" y="5374"/>
                    <a:pt x="690" y="5359"/>
                  </a:cubicBezTo>
                  <a:cubicBezTo>
                    <a:pt x="675" y="5351"/>
                    <a:pt x="668" y="5336"/>
                    <a:pt x="660" y="5321"/>
                  </a:cubicBezTo>
                  <a:cubicBezTo>
                    <a:pt x="652" y="5306"/>
                    <a:pt x="652" y="5299"/>
                    <a:pt x="645" y="5284"/>
                  </a:cubicBezTo>
                  <a:cubicBezTo>
                    <a:pt x="638" y="5254"/>
                    <a:pt x="623" y="5231"/>
                    <a:pt x="593" y="5224"/>
                  </a:cubicBezTo>
                  <a:cubicBezTo>
                    <a:pt x="578" y="5216"/>
                    <a:pt x="570" y="5209"/>
                    <a:pt x="555" y="5201"/>
                  </a:cubicBezTo>
                  <a:cubicBezTo>
                    <a:pt x="533" y="5194"/>
                    <a:pt x="525" y="5179"/>
                    <a:pt x="525" y="5164"/>
                  </a:cubicBezTo>
                  <a:cubicBezTo>
                    <a:pt x="525" y="5149"/>
                    <a:pt x="525" y="5141"/>
                    <a:pt x="525" y="5126"/>
                  </a:cubicBezTo>
                  <a:cubicBezTo>
                    <a:pt x="518" y="5111"/>
                    <a:pt x="510" y="5096"/>
                    <a:pt x="510" y="5081"/>
                  </a:cubicBezTo>
                  <a:cubicBezTo>
                    <a:pt x="510" y="5059"/>
                    <a:pt x="518" y="5044"/>
                    <a:pt x="533" y="5029"/>
                  </a:cubicBezTo>
                  <a:cubicBezTo>
                    <a:pt x="548" y="5006"/>
                    <a:pt x="555" y="4991"/>
                    <a:pt x="570" y="4969"/>
                  </a:cubicBezTo>
                  <a:cubicBezTo>
                    <a:pt x="578" y="4946"/>
                    <a:pt x="585" y="4931"/>
                    <a:pt x="593" y="4909"/>
                  </a:cubicBezTo>
                  <a:cubicBezTo>
                    <a:pt x="593" y="4886"/>
                    <a:pt x="600" y="4879"/>
                    <a:pt x="600" y="4856"/>
                  </a:cubicBezTo>
                  <a:cubicBezTo>
                    <a:pt x="600" y="4796"/>
                    <a:pt x="585" y="4766"/>
                    <a:pt x="585" y="4714"/>
                  </a:cubicBezTo>
                  <a:cubicBezTo>
                    <a:pt x="585" y="4692"/>
                    <a:pt x="585" y="4692"/>
                    <a:pt x="585" y="4692"/>
                  </a:cubicBezTo>
                  <a:cubicBezTo>
                    <a:pt x="585" y="4669"/>
                    <a:pt x="585" y="4654"/>
                    <a:pt x="585" y="4624"/>
                  </a:cubicBezTo>
                  <a:cubicBezTo>
                    <a:pt x="585" y="4594"/>
                    <a:pt x="600" y="4579"/>
                    <a:pt x="600" y="4549"/>
                  </a:cubicBezTo>
                  <a:cubicBezTo>
                    <a:pt x="615" y="4534"/>
                    <a:pt x="630" y="4527"/>
                    <a:pt x="645" y="4519"/>
                  </a:cubicBezTo>
                  <a:cubicBezTo>
                    <a:pt x="652" y="4512"/>
                    <a:pt x="660" y="4504"/>
                    <a:pt x="668" y="4504"/>
                  </a:cubicBezTo>
                  <a:cubicBezTo>
                    <a:pt x="682" y="4504"/>
                    <a:pt x="690" y="4504"/>
                    <a:pt x="698" y="4504"/>
                  </a:cubicBezTo>
                  <a:cubicBezTo>
                    <a:pt x="705" y="4504"/>
                    <a:pt x="712" y="4497"/>
                    <a:pt x="720" y="4497"/>
                  </a:cubicBezTo>
                  <a:cubicBezTo>
                    <a:pt x="742" y="4497"/>
                    <a:pt x="758" y="4489"/>
                    <a:pt x="780" y="4489"/>
                  </a:cubicBezTo>
                  <a:cubicBezTo>
                    <a:pt x="787" y="4497"/>
                    <a:pt x="795" y="4489"/>
                    <a:pt x="810" y="4489"/>
                  </a:cubicBezTo>
                  <a:cubicBezTo>
                    <a:pt x="817" y="4489"/>
                    <a:pt x="825" y="4489"/>
                    <a:pt x="832" y="4482"/>
                  </a:cubicBezTo>
                  <a:cubicBezTo>
                    <a:pt x="840" y="4474"/>
                    <a:pt x="840" y="4467"/>
                    <a:pt x="840" y="4452"/>
                  </a:cubicBezTo>
                  <a:lnTo>
                    <a:pt x="847" y="4444"/>
                  </a:lnTo>
                  <a:cubicBezTo>
                    <a:pt x="855" y="4437"/>
                    <a:pt x="862" y="4429"/>
                    <a:pt x="870" y="4429"/>
                  </a:cubicBezTo>
                  <a:cubicBezTo>
                    <a:pt x="885" y="4422"/>
                    <a:pt x="892" y="4414"/>
                    <a:pt x="907" y="4407"/>
                  </a:cubicBezTo>
                  <a:cubicBezTo>
                    <a:pt x="915" y="4407"/>
                    <a:pt x="922" y="4407"/>
                    <a:pt x="930" y="4399"/>
                  </a:cubicBezTo>
                  <a:cubicBezTo>
                    <a:pt x="937" y="4399"/>
                    <a:pt x="937" y="4392"/>
                    <a:pt x="937" y="4377"/>
                  </a:cubicBezTo>
                  <a:cubicBezTo>
                    <a:pt x="937" y="4362"/>
                    <a:pt x="945" y="4354"/>
                    <a:pt x="952" y="4347"/>
                  </a:cubicBezTo>
                  <a:cubicBezTo>
                    <a:pt x="967" y="4324"/>
                    <a:pt x="967" y="4309"/>
                    <a:pt x="975" y="4287"/>
                  </a:cubicBezTo>
                  <a:lnTo>
                    <a:pt x="982" y="4287"/>
                  </a:lnTo>
                  <a:cubicBezTo>
                    <a:pt x="982" y="4295"/>
                    <a:pt x="982" y="4302"/>
                    <a:pt x="990" y="4302"/>
                  </a:cubicBezTo>
                  <a:cubicBezTo>
                    <a:pt x="997" y="4309"/>
                    <a:pt x="997" y="4302"/>
                    <a:pt x="1005" y="4309"/>
                  </a:cubicBezTo>
                  <a:cubicBezTo>
                    <a:pt x="1012" y="4309"/>
                    <a:pt x="1012" y="4309"/>
                    <a:pt x="1012" y="4317"/>
                  </a:cubicBezTo>
                  <a:cubicBezTo>
                    <a:pt x="1020" y="4324"/>
                    <a:pt x="1027" y="4324"/>
                    <a:pt x="1035" y="4339"/>
                  </a:cubicBezTo>
                  <a:cubicBezTo>
                    <a:pt x="1035" y="4354"/>
                    <a:pt x="1035" y="4362"/>
                    <a:pt x="1042" y="4377"/>
                  </a:cubicBezTo>
                  <a:cubicBezTo>
                    <a:pt x="1057" y="4369"/>
                    <a:pt x="1057" y="4369"/>
                    <a:pt x="1072" y="4369"/>
                  </a:cubicBezTo>
                  <a:cubicBezTo>
                    <a:pt x="1087" y="4362"/>
                    <a:pt x="1095" y="4362"/>
                    <a:pt x="1110" y="4362"/>
                  </a:cubicBezTo>
                  <a:cubicBezTo>
                    <a:pt x="1110" y="4347"/>
                    <a:pt x="1117" y="4339"/>
                    <a:pt x="1117" y="4317"/>
                  </a:cubicBezTo>
                  <a:cubicBezTo>
                    <a:pt x="1117" y="4317"/>
                    <a:pt x="1117" y="4317"/>
                    <a:pt x="1117" y="4309"/>
                  </a:cubicBezTo>
                  <a:cubicBezTo>
                    <a:pt x="1117" y="4302"/>
                    <a:pt x="1117" y="4302"/>
                    <a:pt x="1117" y="4295"/>
                  </a:cubicBezTo>
                  <a:cubicBezTo>
                    <a:pt x="1117" y="4287"/>
                    <a:pt x="1117" y="4279"/>
                    <a:pt x="1125" y="4272"/>
                  </a:cubicBezTo>
                  <a:cubicBezTo>
                    <a:pt x="1125" y="4265"/>
                    <a:pt x="1132" y="4265"/>
                    <a:pt x="1132" y="4265"/>
                  </a:cubicBezTo>
                  <a:cubicBezTo>
                    <a:pt x="1147" y="4249"/>
                    <a:pt x="1147" y="4235"/>
                    <a:pt x="1162" y="4219"/>
                  </a:cubicBezTo>
                  <a:cubicBezTo>
                    <a:pt x="1177" y="4205"/>
                    <a:pt x="1177" y="4189"/>
                    <a:pt x="1192" y="4175"/>
                  </a:cubicBezTo>
                  <a:cubicBezTo>
                    <a:pt x="1199" y="4159"/>
                    <a:pt x="1207" y="4152"/>
                    <a:pt x="1215" y="4130"/>
                  </a:cubicBezTo>
                  <a:cubicBezTo>
                    <a:pt x="1215" y="4130"/>
                    <a:pt x="1215" y="4122"/>
                    <a:pt x="1222" y="4115"/>
                  </a:cubicBezTo>
                  <a:cubicBezTo>
                    <a:pt x="1222" y="4115"/>
                    <a:pt x="1222" y="4115"/>
                    <a:pt x="1229" y="4115"/>
                  </a:cubicBezTo>
                  <a:cubicBezTo>
                    <a:pt x="1237" y="4100"/>
                    <a:pt x="1252" y="4092"/>
                    <a:pt x="1275" y="4085"/>
                  </a:cubicBezTo>
                  <a:cubicBezTo>
                    <a:pt x="1282" y="4085"/>
                    <a:pt x="1289" y="4077"/>
                    <a:pt x="1297" y="4077"/>
                  </a:cubicBezTo>
                  <a:cubicBezTo>
                    <a:pt x="1312" y="4062"/>
                    <a:pt x="1327" y="4055"/>
                    <a:pt x="1342" y="4040"/>
                  </a:cubicBezTo>
                  <a:cubicBezTo>
                    <a:pt x="1349" y="4032"/>
                    <a:pt x="1357" y="4025"/>
                    <a:pt x="1364" y="4010"/>
                  </a:cubicBezTo>
                  <a:cubicBezTo>
                    <a:pt x="1372" y="4002"/>
                    <a:pt x="1372" y="4002"/>
                    <a:pt x="1372" y="3995"/>
                  </a:cubicBezTo>
                  <a:cubicBezTo>
                    <a:pt x="1372" y="3972"/>
                    <a:pt x="1357" y="3972"/>
                    <a:pt x="1349" y="3950"/>
                  </a:cubicBezTo>
                  <a:cubicBezTo>
                    <a:pt x="1342" y="3935"/>
                    <a:pt x="1335" y="3927"/>
                    <a:pt x="1327" y="3905"/>
                  </a:cubicBezTo>
                  <a:cubicBezTo>
                    <a:pt x="1319" y="3897"/>
                    <a:pt x="1312" y="3897"/>
                    <a:pt x="1305" y="3890"/>
                  </a:cubicBezTo>
                  <a:cubicBezTo>
                    <a:pt x="1297" y="3882"/>
                    <a:pt x="1297" y="3875"/>
                    <a:pt x="1297" y="3867"/>
                  </a:cubicBezTo>
                  <a:cubicBezTo>
                    <a:pt x="1289" y="3852"/>
                    <a:pt x="1282" y="3837"/>
                    <a:pt x="1275" y="3822"/>
                  </a:cubicBezTo>
                  <a:cubicBezTo>
                    <a:pt x="1259" y="3800"/>
                    <a:pt x="1245" y="3785"/>
                    <a:pt x="1222" y="3762"/>
                  </a:cubicBezTo>
                  <a:cubicBezTo>
                    <a:pt x="1215" y="3755"/>
                    <a:pt x="1207" y="3755"/>
                    <a:pt x="1199" y="3747"/>
                  </a:cubicBezTo>
                  <a:cubicBezTo>
                    <a:pt x="1192" y="3732"/>
                    <a:pt x="1177" y="3725"/>
                    <a:pt x="1170" y="3710"/>
                  </a:cubicBezTo>
                  <a:cubicBezTo>
                    <a:pt x="1170" y="3710"/>
                    <a:pt x="1162" y="3702"/>
                    <a:pt x="1162" y="3695"/>
                  </a:cubicBezTo>
                  <a:cubicBezTo>
                    <a:pt x="1155" y="3680"/>
                    <a:pt x="1147" y="3665"/>
                    <a:pt x="1140" y="3650"/>
                  </a:cubicBezTo>
                  <a:cubicBezTo>
                    <a:pt x="1170" y="3553"/>
                    <a:pt x="1170" y="3553"/>
                    <a:pt x="1170" y="3553"/>
                  </a:cubicBezTo>
                  <a:cubicBezTo>
                    <a:pt x="1170" y="3515"/>
                    <a:pt x="1170" y="3515"/>
                    <a:pt x="1170" y="3515"/>
                  </a:cubicBezTo>
                  <a:cubicBezTo>
                    <a:pt x="1170" y="3500"/>
                    <a:pt x="1170" y="3500"/>
                    <a:pt x="1170" y="3500"/>
                  </a:cubicBezTo>
                  <a:lnTo>
                    <a:pt x="1170" y="3500"/>
                  </a:lnTo>
                  <a:cubicBezTo>
                    <a:pt x="1199" y="3500"/>
                    <a:pt x="1199" y="3500"/>
                    <a:pt x="1199" y="3500"/>
                  </a:cubicBezTo>
                  <a:cubicBezTo>
                    <a:pt x="1215" y="3500"/>
                    <a:pt x="1215" y="3500"/>
                    <a:pt x="1215" y="3500"/>
                  </a:cubicBezTo>
                  <a:cubicBezTo>
                    <a:pt x="1229" y="3500"/>
                    <a:pt x="1237" y="3493"/>
                    <a:pt x="1245" y="3493"/>
                  </a:cubicBezTo>
                  <a:cubicBezTo>
                    <a:pt x="1267" y="3493"/>
                    <a:pt x="1282" y="3493"/>
                    <a:pt x="1289" y="3477"/>
                  </a:cubicBezTo>
                  <a:cubicBezTo>
                    <a:pt x="1297" y="3463"/>
                    <a:pt x="1305" y="3448"/>
                    <a:pt x="1312" y="3433"/>
                  </a:cubicBezTo>
                  <a:cubicBezTo>
                    <a:pt x="1319" y="3433"/>
                    <a:pt x="1319" y="3433"/>
                    <a:pt x="1327" y="3433"/>
                  </a:cubicBezTo>
                  <a:cubicBezTo>
                    <a:pt x="1342" y="3440"/>
                    <a:pt x="1342" y="3455"/>
                    <a:pt x="1357" y="3463"/>
                  </a:cubicBezTo>
                  <a:cubicBezTo>
                    <a:pt x="1372" y="3470"/>
                    <a:pt x="1387" y="3470"/>
                    <a:pt x="1394" y="3485"/>
                  </a:cubicBezTo>
                  <a:cubicBezTo>
                    <a:pt x="1402" y="3493"/>
                    <a:pt x="1402" y="3493"/>
                    <a:pt x="1402" y="3500"/>
                  </a:cubicBezTo>
                  <a:cubicBezTo>
                    <a:pt x="1417" y="3523"/>
                    <a:pt x="1424" y="3545"/>
                    <a:pt x="1447" y="3553"/>
                  </a:cubicBezTo>
                  <a:cubicBezTo>
                    <a:pt x="1462" y="3553"/>
                    <a:pt x="1477" y="3553"/>
                    <a:pt x="1492" y="3560"/>
                  </a:cubicBezTo>
                  <a:lnTo>
                    <a:pt x="1499" y="3567"/>
                  </a:lnTo>
                  <a:cubicBezTo>
                    <a:pt x="1499" y="3575"/>
                    <a:pt x="1499" y="3575"/>
                    <a:pt x="1499" y="3575"/>
                  </a:cubicBezTo>
                  <a:cubicBezTo>
                    <a:pt x="1492" y="3583"/>
                    <a:pt x="1484" y="3583"/>
                    <a:pt x="1484" y="3590"/>
                  </a:cubicBezTo>
                  <a:cubicBezTo>
                    <a:pt x="1484" y="3597"/>
                    <a:pt x="1492" y="3597"/>
                    <a:pt x="1499" y="3605"/>
                  </a:cubicBezTo>
                  <a:cubicBezTo>
                    <a:pt x="1514" y="3613"/>
                    <a:pt x="1522" y="3613"/>
                    <a:pt x="1529" y="3613"/>
                  </a:cubicBezTo>
                  <a:cubicBezTo>
                    <a:pt x="1544" y="3613"/>
                    <a:pt x="1559" y="3620"/>
                    <a:pt x="1567" y="3627"/>
                  </a:cubicBezTo>
                  <a:cubicBezTo>
                    <a:pt x="1582" y="3635"/>
                    <a:pt x="1597" y="3642"/>
                    <a:pt x="1612" y="3650"/>
                  </a:cubicBezTo>
                  <a:cubicBezTo>
                    <a:pt x="1627" y="3650"/>
                    <a:pt x="1634" y="3650"/>
                    <a:pt x="1642" y="3657"/>
                  </a:cubicBezTo>
                  <a:cubicBezTo>
                    <a:pt x="1642" y="3665"/>
                    <a:pt x="1649" y="3665"/>
                    <a:pt x="1649" y="3672"/>
                  </a:cubicBezTo>
                  <a:cubicBezTo>
                    <a:pt x="1649" y="3702"/>
                    <a:pt x="1649" y="3702"/>
                    <a:pt x="1649" y="3702"/>
                  </a:cubicBezTo>
                  <a:cubicBezTo>
                    <a:pt x="1664" y="3702"/>
                    <a:pt x="1664" y="3702"/>
                    <a:pt x="1664" y="3702"/>
                  </a:cubicBezTo>
                  <a:cubicBezTo>
                    <a:pt x="1694" y="3702"/>
                    <a:pt x="1702" y="3695"/>
                    <a:pt x="1724" y="3687"/>
                  </a:cubicBezTo>
                  <a:cubicBezTo>
                    <a:pt x="1747" y="3687"/>
                    <a:pt x="1762" y="3687"/>
                    <a:pt x="1784" y="3687"/>
                  </a:cubicBezTo>
                  <a:cubicBezTo>
                    <a:pt x="1807" y="3680"/>
                    <a:pt x="1822" y="3672"/>
                    <a:pt x="1844" y="3657"/>
                  </a:cubicBezTo>
                  <a:cubicBezTo>
                    <a:pt x="1859" y="3657"/>
                    <a:pt x="1867" y="3657"/>
                    <a:pt x="1882" y="3650"/>
                  </a:cubicBezTo>
                  <a:cubicBezTo>
                    <a:pt x="1889" y="3650"/>
                    <a:pt x="1889" y="3642"/>
                    <a:pt x="1897" y="3642"/>
                  </a:cubicBezTo>
                  <a:cubicBezTo>
                    <a:pt x="1911" y="3642"/>
                    <a:pt x="1927" y="3650"/>
                    <a:pt x="1927" y="3665"/>
                  </a:cubicBezTo>
                  <a:cubicBezTo>
                    <a:pt x="1927" y="3672"/>
                    <a:pt x="1919" y="3672"/>
                    <a:pt x="1919" y="3680"/>
                  </a:cubicBezTo>
                  <a:cubicBezTo>
                    <a:pt x="1919" y="3687"/>
                    <a:pt x="1919" y="3687"/>
                    <a:pt x="1927" y="3695"/>
                  </a:cubicBezTo>
                  <a:cubicBezTo>
                    <a:pt x="1934" y="3710"/>
                    <a:pt x="1941" y="3710"/>
                    <a:pt x="1957" y="3717"/>
                  </a:cubicBezTo>
                  <a:cubicBezTo>
                    <a:pt x="1971" y="3732"/>
                    <a:pt x="1979" y="3740"/>
                    <a:pt x="2001" y="3747"/>
                  </a:cubicBezTo>
                  <a:cubicBezTo>
                    <a:pt x="2017" y="3762"/>
                    <a:pt x="2031" y="3770"/>
                    <a:pt x="2054" y="3770"/>
                  </a:cubicBezTo>
                  <a:cubicBezTo>
                    <a:pt x="2069" y="3777"/>
                    <a:pt x="2076" y="3785"/>
                    <a:pt x="2091" y="3785"/>
                  </a:cubicBezTo>
                  <a:cubicBezTo>
                    <a:pt x="2114" y="3785"/>
                    <a:pt x="2129" y="3777"/>
                    <a:pt x="2151" y="3770"/>
                  </a:cubicBezTo>
                  <a:cubicBezTo>
                    <a:pt x="2159" y="3770"/>
                    <a:pt x="2166" y="3762"/>
                    <a:pt x="2174" y="3762"/>
                  </a:cubicBezTo>
                  <a:cubicBezTo>
                    <a:pt x="2181" y="3755"/>
                    <a:pt x="2189" y="3747"/>
                    <a:pt x="2196" y="3740"/>
                  </a:cubicBezTo>
                  <a:cubicBezTo>
                    <a:pt x="2204" y="3740"/>
                    <a:pt x="2204" y="3732"/>
                    <a:pt x="2211" y="3725"/>
                  </a:cubicBezTo>
                  <a:cubicBezTo>
                    <a:pt x="2219" y="3725"/>
                    <a:pt x="2226" y="3717"/>
                    <a:pt x="2234" y="3710"/>
                  </a:cubicBezTo>
                  <a:cubicBezTo>
                    <a:pt x="2241" y="3702"/>
                    <a:pt x="2241" y="3702"/>
                    <a:pt x="2249" y="3695"/>
                  </a:cubicBezTo>
                  <a:cubicBezTo>
                    <a:pt x="2264" y="3687"/>
                    <a:pt x="2264" y="3680"/>
                    <a:pt x="2271" y="3672"/>
                  </a:cubicBezTo>
                  <a:cubicBezTo>
                    <a:pt x="2301" y="3635"/>
                    <a:pt x="2316" y="3613"/>
                    <a:pt x="2346" y="3575"/>
                  </a:cubicBezTo>
                  <a:cubicBezTo>
                    <a:pt x="2354" y="3567"/>
                    <a:pt x="2354" y="3560"/>
                    <a:pt x="2361" y="3553"/>
                  </a:cubicBezTo>
                  <a:cubicBezTo>
                    <a:pt x="2369" y="3545"/>
                    <a:pt x="2376" y="3545"/>
                    <a:pt x="2384" y="3530"/>
                  </a:cubicBezTo>
                  <a:cubicBezTo>
                    <a:pt x="2391" y="3515"/>
                    <a:pt x="2391" y="3507"/>
                    <a:pt x="2391" y="3485"/>
                  </a:cubicBezTo>
                  <a:lnTo>
                    <a:pt x="2399" y="3477"/>
                  </a:lnTo>
                  <a:cubicBezTo>
                    <a:pt x="2399" y="3425"/>
                    <a:pt x="2399" y="3425"/>
                    <a:pt x="2399" y="3425"/>
                  </a:cubicBezTo>
                  <a:cubicBezTo>
                    <a:pt x="2399" y="3418"/>
                    <a:pt x="2399" y="3410"/>
                    <a:pt x="2399" y="3403"/>
                  </a:cubicBezTo>
                  <a:cubicBezTo>
                    <a:pt x="2399" y="3365"/>
                    <a:pt x="2391" y="3343"/>
                    <a:pt x="2376" y="3305"/>
                  </a:cubicBezTo>
                  <a:lnTo>
                    <a:pt x="2376" y="3298"/>
                  </a:lnTo>
                  <a:cubicBezTo>
                    <a:pt x="2369" y="3275"/>
                    <a:pt x="2361" y="3268"/>
                    <a:pt x="2346" y="3253"/>
                  </a:cubicBezTo>
                  <a:cubicBezTo>
                    <a:pt x="2346" y="3245"/>
                    <a:pt x="2339" y="3238"/>
                    <a:pt x="2331" y="3230"/>
                  </a:cubicBezTo>
                  <a:cubicBezTo>
                    <a:pt x="2331" y="3223"/>
                    <a:pt x="2324" y="3215"/>
                    <a:pt x="2324" y="3208"/>
                  </a:cubicBezTo>
                  <a:cubicBezTo>
                    <a:pt x="2316" y="3200"/>
                    <a:pt x="2316" y="3193"/>
                    <a:pt x="2316" y="3185"/>
                  </a:cubicBezTo>
                  <a:cubicBezTo>
                    <a:pt x="2316" y="3178"/>
                    <a:pt x="2324" y="3170"/>
                    <a:pt x="2324" y="3155"/>
                  </a:cubicBezTo>
                  <a:cubicBezTo>
                    <a:pt x="2331" y="3148"/>
                    <a:pt x="2331" y="3140"/>
                    <a:pt x="2339" y="3125"/>
                  </a:cubicBezTo>
                  <a:cubicBezTo>
                    <a:pt x="2339" y="3118"/>
                    <a:pt x="2346" y="3110"/>
                    <a:pt x="2346" y="3103"/>
                  </a:cubicBezTo>
                  <a:cubicBezTo>
                    <a:pt x="2346" y="3088"/>
                    <a:pt x="2346" y="3080"/>
                    <a:pt x="2339" y="3066"/>
                  </a:cubicBezTo>
                  <a:cubicBezTo>
                    <a:pt x="2331" y="3050"/>
                    <a:pt x="2324" y="3043"/>
                    <a:pt x="2316" y="3028"/>
                  </a:cubicBezTo>
                  <a:cubicBezTo>
                    <a:pt x="2316" y="3020"/>
                    <a:pt x="2316" y="3013"/>
                    <a:pt x="2309" y="3006"/>
                  </a:cubicBezTo>
                  <a:cubicBezTo>
                    <a:pt x="2309" y="2983"/>
                    <a:pt x="2301" y="2968"/>
                    <a:pt x="2301" y="2953"/>
                  </a:cubicBezTo>
                  <a:cubicBezTo>
                    <a:pt x="2294" y="2930"/>
                    <a:pt x="2294" y="2923"/>
                    <a:pt x="2286" y="2908"/>
                  </a:cubicBezTo>
                  <a:cubicBezTo>
                    <a:pt x="2286" y="2901"/>
                    <a:pt x="2279" y="2901"/>
                    <a:pt x="2279" y="2893"/>
                  </a:cubicBezTo>
                  <a:cubicBezTo>
                    <a:pt x="2279" y="2878"/>
                    <a:pt x="2279" y="2871"/>
                    <a:pt x="2286" y="2855"/>
                  </a:cubicBezTo>
                  <a:cubicBezTo>
                    <a:pt x="2286" y="2848"/>
                    <a:pt x="2286" y="2848"/>
                    <a:pt x="2294" y="2841"/>
                  </a:cubicBezTo>
                  <a:cubicBezTo>
                    <a:pt x="2294" y="2833"/>
                    <a:pt x="2294" y="2833"/>
                    <a:pt x="2301" y="2833"/>
                  </a:cubicBezTo>
                  <a:cubicBezTo>
                    <a:pt x="2309" y="2818"/>
                    <a:pt x="2316" y="2811"/>
                    <a:pt x="2331" y="2796"/>
                  </a:cubicBezTo>
                  <a:cubicBezTo>
                    <a:pt x="2331" y="2788"/>
                    <a:pt x="2339" y="2788"/>
                    <a:pt x="2339" y="2781"/>
                  </a:cubicBezTo>
                  <a:cubicBezTo>
                    <a:pt x="2339" y="2773"/>
                    <a:pt x="2339" y="2773"/>
                    <a:pt x="2339" y="2766"/>
                  </a:cubicBezTo>
                  <a:cubicBezTo>
                    <a:pt x="2339" y="2758"/>
                    <a:pt x="2346" y="2758"/>
                    <a:pt x="2354" y="2751"/>
                  </a:cubicBezTo>
                  <a:cubicBezTo>
                    <a:pt x="2361" y="2743"/>
                    <a:pt x="2369" y="2736"/>
                    <a:pt x="2376" y="2728"/>
                  </a:cubicBezTo>
                  <a:cubicBezTo>
                    <a:pt x="2391" y="2721"/>
                    <a:pt x="2406" y="2721"/>
                    <a:pt x="2421" y="2713"/>
                  </a:cubicBezTo>
                  <a:cubicBezTo>
                    <a:pt x="2436" y="2713"/>
                    <a:pt x="2451" y="2706"/>
                    <a:pt x="2466" y="2706"/>
                  </a:cubicBezTo>
                  <a:cubicBezTo>
                    <a:pt x="2474" y="2698"/>
                    <a:pt x="2481" y="2698"/>
                    <a:pt x="2481" y="2691"/>
                  </a:cubicBezTo>
                  <a:cubicBezTo>
                    <a:pt x="2488" y="2683"/>
                    <a:pt x="2496" y="2676"/>
                    <a:pt x="2504" y="2676"/>
                  </a:cubicBezTo>
                  <a:cubicBezTo>
                    <a:pt x="2511" y="2676"/>
                    <a:pt x="2518" y="2676"/>
                    <a:pt x="2526" y="2676"/>
                  </a:cubicBezTo>
                  <a:cubicBezTo>
                    <a:pt x="2534" y="2676"/>
                    <a:pt x="2541" y="2668"/>
                    <a:pt x="2541" y="2668"/>
                  </a:cubicBezTo>
                  <a:cubicBezTo>
                    <a:pt x="2556" y="2653"/>
                    <a:pt x="2571" y="2646"/>
                    <a:pt x="2578" y="2638"/>
                  </a:cubicBezTo>
                  <a:cubicBezTo>
                    <a:pt x="2601" y="2616"/>
                    <a:pt x="2608" y="2601"/>
                    <a:pt x="2616" y="2571"/>
                  </a:cubicBezTo>
                  <a:cubicBezTo>
                    <a:pt x="2623" y="2541"/>
                    <a:pt x="2631" y="2526"/>
                    <a:pt x="2646" y="2496"/>
                  </a:cubicBezTo>
                  <a:cubicBezTo>
                    <a:pt x="2646" y="2481"/>
                    <a:pt x="2653" y="2473"/>
                    <a:pt x="2653" y="2451"/>
                  </a:cubicBezTo>
                  <a:cubicBezTo>
                    <a:pt x="2653" y="2406"/>
                    <a:pt x="2653" y="2376"/>
                    <a:pt x="2653" y="2331"/>
                  </a:cubicBezTo>
                  <a:cubicBezTo>
                    <a:pt x="2653" y="2286"/>
                    <a:pt x="2653" y="2264"/>
                    <a:pt x="2653" y="2226"/>
                  </a:cubicBezTo>
                  <a:cubicBezTo>
                    <a:pt x="2653" y="2181"/>
                    <a:pt x="2661" y="2166"/>
                    <a:pt x="2661" y="2121"/>
                  </a:cubicBezTo>
                  <a:cubicBezTo>
                    <a:pt x="2661" y="2084"/>
                    <a:pt x="2661" y="2061"/>
                    <a:pt x="2653" y="2024"/>
                  </a:cubicBezTo>
                  <a:cubicBezTo>
                    <a:pt x="2653" y="2009"/>
                    <a:pt x="2646" y="2001"/>
                    <a:pt x="2646" y="1986"/>
                  </a:cubicBezTo>
                  <a:cubicBezTo>
                    <a:pt x="2646" y="1979"/>
                    <a:pt x="2646" y="1971"/>
                    <a:pt x="2646" y="1964"/>
                  </a:cubicBezTo>
                  <a:cubicBezTo>
                    <a:pt x="2646" y="1956"/>
                    <a:pt x="2638" y="1956"/>
                    <a:pt x="2638" y="1949"/>
                  </a:cubicBezTo>
                  <a:cubicBezTo>
                    <a:pt x="2638" y="1941"/>
                    <a:pt x="2646" y="1941"/>
                    <a:pt x="2646" y="1941"/>
                  </a:cubicBezTo>
                  <a:cubicBezTo>
                    <a:pt x="2653" y="1934"/>
                    <a:pt x="2661" y="1934"/>
                    <a:pt x="2661" y="1934"/>
                  </a:cubicBezTo>
                  <a:cubicBezTo>
                    <a:pt x="2676" y="1926"/>
                    <a:pt x="2683" y="1919"/>
                    <a:pt x="2691" y="1904"/>
                  </a:cubicBezTo>
                  <a:cubicBezTo>
                    <a:pt x="2698" y="1881"/>
                    <a:pt x="2706" y="1866"/>
                    <a:pt x="2713" y="1844"/>
                  </a:cubicBezTo>
                  <a:cubicBezTo>
                    <a:pt x="2721" y="1829"/>
                    <a:pt x="2728" y="1821"/>
                    <a:pt x="2736" y="1807"/>
                  </a:cubicBezTo>
                  <a:cubicBezTo>
                    <a:pt x="2736" y="1799"/>
                    <a:pt x="2743" y="1791"/>
                    <a:pt x="2743" y="1784"/>
                  </a:cubicBezTo>
                  <a:cubicBezTo>
                    <a:pt x="2758" y="1761"/>
                    <a:pt x="2758" y="1747"/>
                    <a:pt x="2766" y="1724"/>
                  </a:cubicBezTo>
                  <a:cubicBezTo>
                    <a:pt x="2766" y="1701"/>
                    <a:pt x="2766" y="1687"/>
                    <a:pt x="2773" y="1672"/>
                  </a:cubicBezTo>
                  <a:cubicBezTo>
                    <a:pt x="2773" y="1642"/>
                    <a:pt x="2781" y="1627"/>
                    <a:pt x="2781" y="1604"/>
                  </a:cubicBezTo>
                  <a:cubicBezTo>
                    <a:pt x="2781" y="1589"/>
                    <a:pt x="2781" y="1582"/>
                    <a:pt x="2781" y="1567"/>
                  </a:cubicBezTo>
                  <a:cubicBezTo>
                    <a:pt x="2781" y="1559"/>
                    <a:pt x="2796" y="1552"/>
                    <a:pt x="2796" y="1537"/>
                  </a:cubicBezTo>
                  <a:cubicBezTo>
                    <a:pt x="2803" y="1514"/>
                    <a:pt x="2803" y="1499"/>
                    <a:pt x="2803" y="1477"/>
                  </a:cubicBezTo>
                  <a:cubicBezTo>
                    <a:pt x="2803" y="1364"/>
                    <a:pt x="2788" y="1304"/>
                    <a:pt x="2773" y="1192"/>
                  </a:cubicBezTo>
                  <a:cubicBezTo>
                    <a:pt x="2766" y="1162"/>
                    <a:pt x="2758" y="1139"/>
                    <a:pt x="2758" y="1109"/>
                  </a:cubicBezTo>
                  <a:cubicBezTo>
                    <a:pt x="2758" y="1102"/>
                    <a:pt x="2751" y="1095"/>
                    <a:pt x="2751" y="1095"/>
                  </a:cubicBezTo>
                  <a:cubicBezTo>
                    <a:pt x="2751" y="1072"/>
                    <a:pt x="2751" y="1065"/>
                    <a:pt x="2743" y="1049"/>
                  </a:cubicBezTo>
                  <a:cubicBezTo>
                    <a:pt x="2743" y="1042"/>
                    <a:pt x="2736" y="1042"/>
                    <a:pt x="2736" y="1035"/>
                  </a:cubicBezTo>
                  <a:cubicBezTo>
                    <a:pt x="2728" y="1012"/>
                    <a:pt x="2728" y="990"/>
                    <a:pt x="2721" y="960"/>
                  </a:cubicBezTo>
                  <a:cubicBezTo>
                    <a:pt x="2713" y="945"/>
                    <a:pt x="2713" y="937"/>
                    <a:pt x="2706" y="922"/>
                  </a:cubicBezTo>
                  <a:cubicBezTo>
                    <a:pt x="2698" y="892"/>
                    <a:pt x="2698" y="877"/>
                    <a:pt x="2691" y="847"/>
                  </a:cubicBezTo>
                  <a:cubicBezTo>
                    <a:pt x="2683" y="825"/>
                    <a:pt x="2683" y="810"/>
                    <a:pt x="2676" y="795"/>
                  </a:cubicBezTo>
                  <a:cubicBezTo>
                    <a:pt x="2668" y="787"/>
                    <a:pt x="2668" y="780"/>
                    <a:pt x="2661" y="772"/>
                  </a:cubicBezTo>
                  <a:cubicBezTo>
                    <a:pt x="2646" y="742"/>
                    <a:pt x="2631" y="720"/>
                    <a:pt x="2616" y="690"/>
                  </a:cubicBezTo>
                  <a:cubicBezTo>
                    <a:pt x="2601" y="652"/>
                    <a:pt x="2601" y="637"/>
                    <a:pt x="2586" y="600"/>
                  </a:cubicBezTo>
                  <a:cubicBezTo>
                    <a:pt x="2578" y="592"/>
                    <a:pt x="2578" y="585"/>
                    <a:pt x="2571" y="570"/>
                  </a:cubicBezTo>
                  <a:cubicBezTo>
                    <a:pt x="2564" y="548"/>
                    <a:pt x="2556" y="540"/>
                    <a:pt x="2556" y="518"/>
                  </a:cubicBezTo>
                  <a:cubicBezTo>
                    <a:pt x="2556" y="495"/>
                    <a:pt x="2556" y="488"/>
                    <a:pt x="2564" y="465"/>
                  </a:cubicBezTo>
                  <a:cubicBezTo>
                    <a:pt x="2571" y="458"/>
                    <a:pt x="2578" y="450"/>
                    <a:pt x="2578" y="443"/>
                  </a:cubicBezTo>
                  <a:cubicBezTo>
                    <a:pt x="2586" y="443"/>
                    <a:pt x="2586" y="435"/>
                    <a:pt x="2586" y="435"/>
                  </a:cubicBezTo>
                  <a:cubicBezTo>
                    <a:pt x="2594" y="428"/>
                    <a:pt x="2601" y="420"/>
                    <a:pt x="2601" y="413"/>
                  </a:cubicBezTo>
                  <a:cubicBezTo>
                    <a:pt x="2608" y="405"/>
                    <a:pt x="2608" y="398"/>
                    <a:pt x="2608" y="383"/>
                  </a:cubicBezTo>
                  <a:cubicBezTo>
                    <a:pt x="2608" y="375"/>
                    <a:pt x="2601" y="368"/>
                    <a:pt x="2601" y="360"/>
                  </a:cubicBezTo>
                  <a:cubicBezTo>
                    <a:pt x="2601" y="353"/>
                    <a:pt x="2608" y="345"/>
                    <a:pt x="2616" y="338"/>
                  </a:cubicBezTo>
                  <a:cubicBezTo>
                    <a:pt x="2631" y="330"/>
                    <a:pt x="2638" y="323"/>
                    <a:pt x="2646" y="308"/>
                  </a:cubicBezTo>
                  <a:cubicBezTo>
                    <a:pt x="2653" y="293"/>
                    <a:pt x="2661" y="285"/>
                    <a:pt x="2661" y="263"/>
                  </a:cubicBezTo>
                  <a:cubicBezTo>
                    <a:pt x="2661" y="248"/>
                    <a:pt x="2653" y="248"/>
                    <a:pt x="2646" y="233"/>
                  </a:cubicBezTo>
                  <a:cubicBezTo>
                    <a:pt x="2646" y="225"/>
                    <a:pt x="2646" y="218"/>
                    <a:pt x="2646" y="203"/>
                  </a:cubicBezTo>
                  <a:cubicBezTo>
                    <a:pt x="2638" y="188"/>
                    <a:pt x="2638" y="180"/>
                    <a:pt x="2638" y="158"/>
                  </a:cubicBezTo>
                  <a:cubicBezTo>
                    <a:pt x="2638" y="120"/>
                    <a:pt x="2638" y="120"/>
                    <a:pt x="2638" y="120"/>
                  </a:cubicBezTo>
                  <a:cubicBezTo>
                    <a:pt x="2646" y="128"/>
                    <a:pt x="2646" y="135"/>
                    <a:pt x="2653" y="135"/>
                  </a:cubicBezTo>
                  <a:cubicBezTo>
                    <a:pt x="2653" y="143"/>
                    <a:pt x="2661" y="135"/>
                    <a:pt x="2661" y="143"/>
                  </a:cubicBezTo>
                  <a:cubicBezTo>
                    <a:pt x="2668" y="150"/>
                    <a:pt x="2676" y="158"/>
                    <a:pt x="2683" y="165"/>
                  </a:cubicBezTo>
                  <a:cubicBezTo>
                    <a:pt x="2691" y="188"/>
                    <a:pt x="2706" y="203"/>
                    <a:pt x="2728" y="203"/>
                  </a:cubicBezTo>
                  <a:cubicBezTo>
                    <a:pt x="2743" y="203"/>
                    <a:pt x="2743" y="188"/>
                    <a:pt x="2758" y="180"/>
                  </a:cubicBezTo>
                  <a:cubicBezTo>
                    <a:pt x="2758" y="180"/>
                    <a:pt x="2758" y="173"/>
                    <a:pt x="2766" y="173"/>
                  </a:cubicBezTo>
                  <a:cubicBezTo>
                    <a:pt x="2766" y="173"/>
                    <a:pt x="2773" y="180"/>
                    <a:pt x="2773" y="188"/>
                  </a:cubicBezTo>
                  <a:cubicBezTo>
                    <a:pt x="2781" y="188"/>
                    <a:pt x="2788" y="188"/>
                    <a:pt x="2803" y="188"/>
                  </a:cubicBezTo>
                  <a:cubicBezTo>
                    <a:pt x="2818" y="188"/>
                    <a:pt x="2826" y="180"/>
                    <a:pt x="2841" y="173"/>
                  </a:cubicBezTo>
                  <a:cubicBezTo>
                    <a:pt x="2848" y="165"/>
                    <a:pt x="2856" y="165"/>
                    <a:pt x="2871" y="158"/>
                  </a:cubicBezTo>
                  <a:cubicBezTo>
                    <a:pt x="2893" y="135"/>
                    <a:pt x="2893" y="113"/>
                    <a:pt x="2901" y="90"/>
                  </a:cubicBezTo>
                  <a:cubicBezTo>
                    <a:pt x="2908" y="75"/>
                    <a:pt x="2916" y="68"/>
                    <a:pt x="2916" y="53"/>
                  </a:cubicBezTo>
                  <a:cubicBezTo>
                    <a:pt x="2923" y="38"/>
                    <a:pt x="2923" y="23"/>
                    <a:pt x="2938" y="23"/>
                  </a:cubicBezTo>
                  <a:cubicBezTo>
                    <a:pt x="2953" y="15"/>
                    <a:pt x="2961" y="15"/>
                    <a:pt x="2968" y="15"/>
                  </a:cubicBezTo>
                  <a:cubicBezTo>
                    <a:pt x="2983" y="8"/>
                    <a:pt x="2991" y="0"/>
                    <a:pt x="2998" y="15"/>
                  </a:cubicBezTo>
                  <a:cubicBezTo>
                    <a:pt x="3013" y="30"/>
                    <a:pt x="3006" y="45"/>
                    <a:pt x="3013" y="60"/>
                  </a:cubicBezTo>
                  <a:cubicBezTo>
                    <a:pt x="3021" y="68"/>
                    <a:pt x="3028" y="75"/>
                    <a:pt x="3043" y="75"/>
                  </a:cubicBezTo>
                  <a:cubicBezTo>
                    <a:pt x="3065" y="90"/>
                    <a:pt x="3065" y="113"/>
                    <a:pt x="3073" y="135"/>
                  </a:cubicBezTo>
                  <a:cubicBezTo>
                    <a:pt x="3073" y="150"/>
                    <a:pt x="3081" y="158"/>
                    <a:pt x="3088" y="173"/>
                  </a:cubicBezTo>
                  <a:cubicBezTo>
                    <a:pt x="3096" y="188"/>
                    <a:pt x="3103" y="195"/>
                    <a:pt x="3118" y="203"/>
                  </a:cubicBezTo>
                  <a:cubicBezTo>
                    <a:pt x="3133" y="210"/>
                    <a:pt x="3141" y="218"/>
                    <a:pt x="3148" y="225"/>
                  </a:cubicBezTo>
                  <a:cubicBezTo>
                    <a:pt x="3163" y="233"/>
                    <a:pt x="3171" y="240"/>
                    <a:pt x="3178" y="248"/>
                  </a:cubicBezTo>
                  <a:cubicBezTo>
                    <a:pt x="3186" y="263"/>
                    <a:pt x="3200" y="263"/>
                    <a:pt x="3216" y="278"/>
                  </a:cubicBezTo>
                  <a:cubicBezTo>
                    <a:pt x="3223" y="285"/>
                    <a:pt x="3230" y="293"/>
                    <a:pt x="3238" y="300"/>
                  </a:cubicBezTo>
                  <a:cubicBezTo>
                    <a:pt x="3260" y="315"/>
                    <a:pt x="3276" y="338"/>
                    <a:pt x="3290" y="360"/>
                  </a:cubicBezTo>
                  <a:cubicBezTo>
                    <a:pt x="3313" y="383"/>
                    <a:pt x="3313" y="398"/>
                    <a:pt x="3328" y="420"/>
                  </a:cubicBezTo>
                  <a:cubicBezTo>
                    <a:pt x="3343" y="450"/>
                    <a:pt x="3358" y="458"/>
                    <a:pt x="3373" y="480"/>
                  </a:cubicBezTo>
                  <a:cubicBezTo>
                    <a:pt x="3388" y="502"/>
                    <a:pt x="3395" y="518"/>
                    <a:pt x="3410" y="532"/>
                  </a:cubicBezTo>
                  <a:cubicBezTo>
                    <a:pt x="3418" y="540"/>
                    <a:pt x="3425" y="540"/>
                    <a:pt x="3433" y="548"/>
                  </a:cubicBezTo>
                  <a:cubicBezTo>
                    <a:pt x="3455" y="570"/>
                    <a:pt x="3470" y="585"/>
                    <a:pt x="3485" y="608"/>
                  </a:cubicBezTo>
                  <a:cubicBezTo>
                    <a:pt x="3493" y="622"/>
                    <a:pt x="3500" y="630"/>
                    <a:pt x="3508" y="637"/>
                  </a:cubicBezTo>
                  <a:cubicBezTo>
                    <a:pt x="3523" y="652"/>
                    <a:pt x="3523" y="660"/>
                    <a:pt x="3538" y="675"/>
                  </a:cubicBezTo>
                  <a:cubicBezTo>
                    <a:pt x="3553" y="697"/>
                    <a:pt x="3560" y="712"/>
                    <a:pt x="3583" y="727"/>
                  </a:cubicBezTo>
                  <a:cubicBezTo>
                    <a:pt x="3598" y="742"/>
                    <a:pt x="3605" y="757"/>
                    <a:pt x="3620" y="772"/>
                  </a:cubicBezTo>
                  <a:cubicBezTo>
                    <a:pt x="3635" y="787"/>
                    <a:pt x="3643" y="795"/>
                    <a:pt x="3650" y="817"/>
                  </a:cubicBezTo>
                  <a:cubicBezTo>
                    <a:pt x="3658" y="825"/>
                    <a:pt x="3658" y="832"/>
                    <a:pt x="3658" y="840"/>
                  </a:cubicBezTo>
                  <a:cubicBezTo>
                    <a:pt x="3658" y="855"/>
                    <a:pt x="3673" y="855"/>
                    <a:pt x="3673" y="862"/>
                  </a:cubicBezTo>
                  <a:cubicBezTo>
                    <a:pt x="3680" y="885"/>
                    <a:pt x="3688" y="892"/>
                    <a:pt x="3695" y="907"/>
                  </a:cubicBezTo>
                  <a:cubicBezTo>
                    <a:pt x="3710" y="945"/>
                    <a:pt x="3710" y="967"/>
                    <a:pt x="3733" y="997"/>
                  </a:cubicBezTo>
                  <a:cubicBezTo>
                    <a:pt x="3740" y="1005"/>
                    <a:pt x="3747" y="1012"/>
                    <a:pt x="3763" y="1027"/>
                  </a:cubicBezTo>
                  <a:cubicBezTo>
                    <a:pt x="3777" y="1049"/>
                    <a:pt x="3785" y="1065"/>
                    <a:pt x="3800" y="1087"/>
                  </a:cubicBezTo>
                  <a:cubicBezTo>
                    <a:pt x="3807" y="1095"/>
                    <a:pt x="3807" y="1102"/>
                    <a:pt x="3815" y="1109"/>
                  </a:cubicBezTo>
                  <a:cubicBezTo>
                    <a:pt x="3815" y="1117"/>
                    <a:pt x="3823" y="1117"/>
                    <a:pt x="3823" y="1125"/>
                  </a:cubicBezTo>
                  <a:cubicBezTo>
                    <a:pt x="3830" y="1132"/>
                    <a:pt x="3837" y="1139"/>
                    <a:pt x="3837" y="1147"/>
                  </a:cubicBezTo>
                  <a:cubicBezTo>
                    <a:pt x="3853" y="1177"/>
                    <a:pt x="3875" y="1192"/>
                    <a:pt x="3890" y="1222"/>
                  </a:cubicBezTo>
                  <a:cubicBezTo>
                    <a:pt x="3897" y="1229"/>
                    <a:pt x="3905" y="1237"/>
                    <a:pt x="3905" y="1252"/>
                  </a:cubicBezTo>
                  <a:cubicBezTo>
                    <a:pt x="3920" y="1252"/>
                    <a:pt x="3920" y="1267"/>
                    <a:pt x="3927" y="1274"/>
                  </a:cubicBezTo>
                  <a:cubicBezTo>
                    <a:pt x="3942" y="1289"/>
                    <a:pt x="3957" y="1297"/>
                    <a:pt x="3965" y="1312"/>
                  </a:cubicBezTo>
                  <a:cubicBezTo>
                    <a:pt x="3987" y="1342"/>
                    <a:pt x="3995" y="1357"/>
                    <a:pt x="4017" y="1372"/>
                  </a:cubicBezTo>
                  <a:cubicBezTo>
                    <a:pt x="4032" y="1387"/>
                    <a:pt x="4047" y="1387"/>
                    <a:pt x="4062" y="1402"/>
                  </a:cubicBezTo>
                  <a:cubicBezTo>
                    <a:pt x="4062" y="1402"/>
                    <a:pt x="4062" y="1409"/>
                    <a:pt x="4070" y="1417"/>
                  </a:cubicBezTo>
                  <a:cubicBezTo>
                    <a:pt x="4077" y="1424"/>
                    <a:pt x="4085" y="1432"/>
                    <a:pt x="4100" y="1447"/>
                  </a:cubicBezTo>
                  <a:cubicBezTo>
                    <a:pt x="4107" y="1454"/>
                    <a:pt x="4107" y="1462"/>
                    <a:pt x="4115" y="1462"/>
                  </a:cubicBezTo>
                  <a:cubicBezTo>
                    <a:pt x="4122" y="1477"/>
                    <a:pt x="4130" y="1484"/>
                    <a:pt x="4137" y="1492"/>
                  </a:cubicBezTo>
                  <a:cubicBezTo>
                    <a:pt x="4152" y="1514"/>
                    <a:pt x="4160" y="1529"/>
                    <a:pt x="4167" y="1544"/>
                  </a:cubicBezTo>
                  <a:cubicBezTo>
                    <a:pt x="4175" y="1559"/>
                    <a:pt x="4182" y="1559"/>
                    <a:pt x="4197" y="1567"/>
                  </a:cubicBezTo>
                  <a:cubicBezTo>
                    <a:pt x="4212" y="1582"/>
                    <a:pt x="4220" y="1582"/>
                    <a:pt x="4235" y="1597"/>
                  </a:cubicBezTo>
                  <a:cubicBezTo>
                    <a:pt x="4242" y="1604"/>
                    <a:pt x="4242" y="1612"/>
                    <a:pt x="4250" y="1612"/>
                  </a:cubicBezTo>
                  <a:cubicBezTo>
                    <a:pt x="4280" y="1634"/>
                    <a:pt x="4295" y="1649"/>
                    <a:pt x="4324" y="1664"/>
                  </a:cubicBezTo>
                  <a:cubicBezTo>
                    <a:pt x="4332" y="1672"/>
                    <a:pt x="4340" y="1679"/>
                    <a:pt x="4347" y="1679"/>
                  </a:cubicBezTo>
                  <a:cubicBezTo>
                    <a:pt x="4362" y="1687"/>
                    <a:pt x="4362" y="1694"/>
                    <a:pt x="4377" y="1694"/>
                  </a:cubicBezTo>
                  <a:cubicBezTo>
                    <a:pt x="4392" y="1709"/>
                    <a:pt x="4407" y="1717"/>
                    <a:pt x="4415" y="1724"/>
                  </a:cubicBezTo>
                  <a:cubicBezTo>
                    <a:pt x="4430" y="1731"/>
                    <a:pt x="4437" y="1739"/>
                    <a:pt x="4452" y="1754"/>
                  </a:cubicBezTo>
                  <a:cubicBezTo>
                    <a:pt x="4452" y="1754"/>
                    <a:pt x="4459" y="1754"/>
                    <a:pt x="4459" y="1761"/>
                  </a:cubicBezTo>
                  <a:cubicBezTo>
                    <a:pt x="4467" y="1769"/>
                    <a:pt x="4467" y="1769"/>
                    <a:pt x="4475" y="1777"/>
                  </a:cubicBezTo>
                  <a:cubicBezTo>
                    <a:pt x="4489" y="1784"/>
                    <a:pt x="4497" y="1791"/>
                    <a:pt x="4512" y="1807"/>
                  </a:cubicBezTo>
                  <a:cubicBezTo>
                    <a:pt x="4527" y="1821"/>
                    <a:pt x="4535" y="1829"/>
                    <a:pt x="4549" y="1837"/>
                  </a:cubicBezTo>
                  <a:cubicBezTo>
                    <a:pt x="4564" y="1844"/>
                    <a:pt x="4572" y="1851"/>
                    <a:pt x="4579" y="1859"/>
                  </a:cubicBezTo>
                  <a:cubicBezTo>
                    <a:pt x="4587" y="1859"/>
                    <a:pt x="4602" y="1866"/>
                    <a:pt x="4609" y="1874"/>
                  </a:cubicBezTo>
                  <a:cubicBezTo>
                    <a:pt x="4617" y="1889"/>
                    <a:pt x="4617" y="1896"/>
                    <a:pt x="4624" y="1911"/>
                  </a:cubicBezTo>
                  <a:cubicBezTo>
                    <a:pt x="4632" y="1919"/>
                    <a:pt x="4639" y="1926"/>
                    <a:pt x="4647" y="1934"/>
                  </a:cubicBezTo>
                  <a:cubicBezTo>
                    <a:pt x="4654" y="1949"/>
                    <a:pt x="4654" y="1956"/>
                    <a:pt x="4669" y="1964"/>
                  </a:cubicBezTo>
                  <a:cubicBezTo>
                    <a:pt x="4684" y="1979"/>
                    <a:pt x="4692" y="1979"/>
                    <a:pt x="4714" y="1986"/>
                  </a:cubicBezTo>
                  <a:cubicBezTo>
                    <a:pt x="4722" y="1994"/>
                    <a:pt x="4729" y="2001"/>
                    <a:pt x="4744" y="2009"/>
                  </a:cubicBezTo>
                  <a:cubicBezTo>
                    <a:pt x="4759" y="2009"/>
                    <a:pt x="4767" y="2016"/>
                    <a:pt x="4774" y="2016"/>
                  </a:cubicBezTo>
                  <a:cubicBezTo>
                    <a:pt x="4812" y="2039"/>
                    <a:pt x="4834" y="2054"/>
                    <a:pt x="4872" y="2069"/>
                  </a:cubicBezTo>
                  <a:cubicBezTo>
                    <a:pt x="4894" y="2091"/>
                    <a:pt x="4917" y="2099"/>
                    <a:pt x="4947" y="2114"/>
                  </a:cubicBezTo>
                  <a:cubicBezTo>
                    <a:pt x="4962" y="2121"/>
                    <a:pt x="4969" y="2129"/>
                    <a:pt x="4984" y="2129"/>
                  </a:cubicBezTo>
                  <a:cubicBezTo>
                    <a:pt x="4999" y="2136"/>
                    <a:pt x="5007" y="2136"/>
                    <a:pt x="5022" y="2136"/>
                  </a:cubicBezTo>
                  <a:cubicBezTo>
                    <a:pt x="5052" y="2144"/>
                    <a:pt x="5066" y="2159"/>
                    <a:pt x="5096" y="2174"/>
                  </a:cubicBezTo>
                  <a:cubicBezTo>
                    <a:pt x="5082" y="2166"/>
                    <a:pt x="5066" y="2159"/>
                    <a:pt x="5052" y="2159"/>
                  </a:cubicBezTo>
                  <a:cubicBezTo>
                    <a:pt x="5029" y="2159"/>
                    <a:pt x="5014" y="2159"/>
                    <a:pt x="4999" y="2151"/>
                  </a:cubicBezTo>
                  <a:cubicBezTo>
                    <a:pt x="4992" y="2151"/>
                    <a:pt x="4984" y="2144"/>
                    <a:pt x="4977" y="2144"/>
                  </a:cubicBezTo>
                  <a:cubicBezTo>
                    <a:pt x="4969" y="2144"/>
                    <a:pt x="4969" y="2144"/>
                    <a:pt x="4962" y="2144"/>
                  </a:cubicBezTo>
                  <a:cubicBezTo>
                    <a:pt x="4962" y="2159"/>
                    <a:pt x="4962" y="2166"/>
                    <a:pt x="4962" y="2174"/>
                  </a:cubicBezTo>
                  <a:cubicBezTo>
                    <a:pt x="4969" y="2196"/>
                    <a:pt x="4992" y="2211"/>
                    <a:pt x="5007" y="2226"/>
                  </a:cubicBezTo>
                  <a:cubicBezTo>
                    <a:pt x="5014" y="2234"/>
                    <a:pt x="5022" y="2241"/>
                    <a:pt x="5029" y="2248"/>
                  </a:cubicBezTo>
                  <a:cubicBezTo>
                    <a:pt x="5052" y="2271"/>
                    <a:pt x="5082" y="2286"/>
                    <a:pt x="5112" y="2286"/>
                  </a:cubicBezTo>
                  <a:cubicBezTo>
                    <a:pt x="5134" y="2286"/>
                    <a:pt x="5134" y="2271"/>
                    <a:pt x="5149" y="2271"/>
                  </a:cubicBezTo>
                  <a:cubicBezTo>
                    <a:pt x="5164" y="2271"/>
                    <a:pt x="5164" y="2278"/>
                    <a:pt x="5179" y="2286"/>
                  </a:cubicBezTo>
                  <a:cubicBezTo>
                    <a:pt x="5194" y="2286"/>
                    <a:pt x="5201" y="2286"/>
                    <a:pt x="5216" y="2294"/>
                  </a:cubicBezTo>
                  <a:cubicBezTo>
                    <a:pt x="5224" y="2294"/>
                    <a:pt x="5231" y="2294"/>
                    <a:pt x="5239" y="2294"/>
                  </a:cubicBezTo>
                  <a:cubicBezTo>
                    <a:pt x="5261" y="2294"/>
                    <a:pt x="5291" y="2286"/>
                    <a:pt x="5291" y="2264"/>
                  </a:cubicBezTo>
                  <a:cubicBezTo>
                    <a:pt x="5291" y="2248"/>
                    <a:pt x="5276" y="2241"/>
                    <a:pt x="5261" y="2234"/>
                  </a:cubicBezTo>
                  <a:cubicBezTo>
                    <a:pt x="5239" y="2219"/>
                    <a:pt x="5224" y="2211"/>
                    <a:pt x="5194" y="2204"/>
                  </a:cubicBezTo>
                  <a:cubicBezTo>
                    <a:pt x="5171" y="2196"/>
                    <a:pt x="5156" y="2196"/>
                    <a:pt x="5134" y="2189"/>
                  </a:cubicBezTo>
                  <a:cubicBezTo>
                    <a:pt x="5119" y="2181"/>
                    <a:pt x="5119" y="2174"/>
                    <a:pt x="5104" y="2166"/>
                  </a:cubicBezTo>
                  <a:cubicBezTo>
                    <a:pt x="5156" y="2174"/>
                    <a:pt x="5186" y="2189"/>
                    <a:pt x="5239" y="2204"/>
                  </a:cubicBezTo>
                  <a:cubicBezTo>
                    <a:pt x="5261" y="2219"/>
                    <a:pt x="5276" y="2219"/>
                    <a:pt x="5299" y="2234"/>
                  </a:cubicBezTo>
                  <a:cubicBezTo>
                    <a:pt x="5359" y="2241"/>
                    <a:pt x="5396" y="2241"/>
                    <a:pt x="5456" y="2256"/>
                  </a:cubicBezTo>
                  <a:cubicBezTo>
                    <a:pt x="5479" y="2264"/>
                    <a:pt x="5494" y="2264"/>
                    <a:pt x="5516" y="2278"/>
                  </a:cubicBezTo>
                  <a:cubicBezTo>
                    <a:pt x="5516" y="2286"/>
                    <a:pt x="5516" y="2294"/>
                    <a:pt x="5516" y="2294"/>
                  </a:cubicBezTo>
                  <a:cubicBezTo>
                    <a:pt x="5494" y="2301"/>
                    <a:pt x="5486" y="2301"/>
                    <a:pt x="5464" y="2316"/>
                  </a:cubicBezTo>
                  <a:cubicBezTo>
                    <a:pt x="5449" y="2324"/>
                    <a:pt x="5434" y="2331"/>
                    <a:pt x="5434" y="2354"/>
                  </a:cubicBezTo>
                  <a:cubicBezTo>
                    <a:pt x="5434" y="2376"/>
                    <a:pt x="5441" y="2384"/>
                    <a:pt x="5449" y="2406"/>
                  </a:cubicBezTo>
                  <a:cubicBezTo>
                    <a:pt x="5449" y="2413"/>
                    <a:pt x="5449" y="2428"/>
                    <a:pt x="5464" y="2428"/>
                  </a:cubicBezTo>
                  <a:cubicBezTo>
                    <a:pt x="5471" y="2428"/>
                    <a:pt x="5479" y="2421"/>
                    <a:pt x="5486" y="2421"/>
                  </a:cubicBezTo>
                  <a:cubicBezTo>
                    <a:pt x="5501" y="2413"/>
                    <a:pt x="5516" y="2406"/>
                    <a:pt x="5524" y="2391"/>
                  </a:cubicBezTo>
                  <a:cubicBezTo>
                    <a:pt x="5539" y="2376"/>
                    <a:pt x="5539" y="2354"/>
                    <a:pt x="5539" y="2331"/>
                  </a:cubicBezTo>
                  <a:cubicBezTo>
                    <a:pt x="5546" y="2308"/>
                    <a:pt x="5546" y="2301"/>
                    <a:pt x="5546" y="2278"/>
                  </a:cubicBezTo>
                  <a:cubicBezTo>
                    <a:pt x="5569" y="2286"/>
                    <a:pt x="5583" y="2278"/>
                    <a:pt x="5606" y="2278"/>
                  </a:cubicBezTo>
                  <a:cubicBezTo>
                    <a:pt x="5614" y="2308"/>
                    <a:pt x="5629" y="2324"/>
                    <a:pt x="5629" y="2354"/>
                  </a:cubicBezTo>
                  <a:cubicBezTo>
                    <a:pt x="5629" y="2361"/>
                    <a:pt x="5629" y="2368"/>
                    <a:pt x="5629" y="2368"/>
                  </a:cubicBezTo>
                  <a:cubicBezTo>
                    <a:pt x="5629" y="2384"/>
                    <a:pt x="5644" y="2391"/>
                    <a:pt x="5644" y="2406"/>
                  </a:cubicBezTo>
                  <a:cubicBezTo>
                    <a:pt x="5651" y="2428"/>
                    <a:pt x="5659" y="2436"/>
                    <a:pt x="5666" y="2458"/>
                  </a:cubicBezTo>
                  <a:cubicBezTo>
                    <a:pt x="5689" y="2488"/>
                    <a:pt x="5711" y="2503"/>
                    <a:pt x="5748" y="2526"/>
                  </a:cubicBezTo>
                  <a:cubicBezTo>
                    <a:pt x="5764" y="2526"/>
                    <a:pt x="5771" y="2533"/>
                    <a:pt x="5786" y="2533"/>
                  </a:cubicBezTo>
                  <a:cubicBezTo>
                    <a:pt x="5831" y="2548"/>
                    <a:pt x="5861" y="2556"/>
                    <a:pt x="5913" y="2556"/>
                  </a:cubicBezTo>
                  <a:cubicBezTo>
                    <a:pt x="5936" y="2556"/>
                    <a:pt x="5951" y="2563"/>
                    <a:pt x="5973" y="2563"/>
                  </a:cubicBezTo>
                  <a:cubicBezTo>
                    <a:pt x="6048" y="2563"/>
                    <a:pt x="6048" y="2563"/>
                    <a:pt x="6048" y="2563"/>
                  </a:cubicBezTo>
                  <a:cubicBezTo>
                    <a:pt x="6093" y="2563"/>
                    <a:pt x="6116" y="2563"/>
                    <a:pt x="6161" y="2556"/>
                  </a:cubicBezTo>
                  <a:cubicBezTo>
                    <a:pt x="6191" y="2556"/>
                    <a:pt x="6206" y="2556"/>
                    <a:pt x="6228" y="2548"/>
                  </a:cubicBezTo>
                  <a:cubicBezTo>
                    <a:pt x="6251" y="2541"/>
                    <a:pt x="6258" y="2526"/>
                    <a:pt x="6273" y="2511"/>
                  </a:cubicBezTo>
                  <a:cubicBezTo>
                    <a:pt x="6318" y="2488"/>
                    <a:pt x="6341" y="2473"/>
                    <a:pt x="6371" y="2436"/>
                  </a:cubicBezTo>
                  <a:cubicBezTo>
                    <a:pt x="6385" y="2421"/>
                    <a:pt x="6385" y="2413"/>
                    <a:pt x="6401" y="2398"/>
                  </a:cubicBezTo>
                  <a:cubicBezTo>
                    <a:pt x="6408" y="2391"/>
                    <a:pt x="6415" y="2384"/>
                    <a:pt x="6423" y="2376"/>
                  </a:cubicBezTo>
                  <a:cubicBezTo>
                    <a:pt x="6438" y="2346"/>
                    <a:pt x="6445" y="2324"/>
                    <a:pt x="6468" y="2301"/>
                  </a:cubicBezTo>
                  <a:cubicBezTo>
                    <a:pt x="6498" y="2271"/>
                    <a:pt x="6528" y="2264"/>
                    <a:pt x="6558" y="2241"/>
                  </a:cubicBezTo>
                  <a:cubicBezTo>
                    <a:pt x="6580" y="2211"/>
                    <a:pt x="6603" y="2204"/>
                    <a:pt x="6625" y="2181"/>
                  </a:cubicBezTo>
                  <a:cubicBezTo>
                    <a:pt x="6648" y="2159"/>
                    <a:pt x="6663" y="2144"/>
                    <a:pt x="6693" y="2129"/>
                  </a:cubicBezTo>
                  <a:cubicBezTo>
                    <a:pt x="6730" y="2106"/>
                    <a:pt x="6723" y="2061"/>
                    <a:pt x="6745" y="2016"/>
                  </a:cubicBezTo>
                  <a:cubicBezTo>
                    <a:pt x="6768" y="1964"/>
                    <a:pt x="6805" y="1956"/>
                    <a:pt x="6835" y="1904"/>
                  </a:cubicBezTo>
                  <a:cubicBezTo>
                    <a:pt x="6835" y="1904"/>
                    <a:pt x="6843" y="1904"/>
                    <a:pt x="6850" y="1904"/>
                  </a:cubicBezTo>
                  <a:cubicBezTo>
                    <a:pt x="6858" y="1919"/>
                    <a:pt x="6850" y="1934"/>
                    <a:pt x="6858" y="1956"/>
                  </a:cubicBezTo>
                  <a:cubicBezTo>
                    <a:pt x="6858" y="1971"/>
                    <a:pt x="6865" y="1979"/>
                    <a:pt x="6865" y="1994"/>
                  </a:cubicBezTo>
                  <a:cubicBezTo>
                    <a:pt x="6865" y="2054"/>
                    <a:pt x="6865" y="2054"/>
                    <a:pt x="6865" y="2054"/>
                  </a:cubicBezTo>
                  <a:cubicBezTo>
                    <a:pt x="6865" y="2061"/>
                    <a:pt x="6865" y="2061"/>
                    <a:pt x="6865" y="2069"/>
                  </a:cubicBezTo>
                  <a:cubicBezTo>
                    <a:pt x="6858" y="2106"/>
                    <a:pt x="6843" y="2121"/>
                    <a:pt x="6828" y="2159"/>
                  </a:cubicBezTo>
                  <a:cubicBezTo>
                    <a:pt x="6820" y="2166"/>
                    <a:pt x="6813" y="2181"/>
                    <a:pt x="6805" y="2196"/>
                  </a:cubicBezTo>
                  <a:cubicBezTo>
                    <a:pt x="6798" y="2204"/>
                    <a:pt x="6790" y="2204"/>
                    <a:pt x="6783" y="2211"/>
                  </a:cubicBezTo>
                  <a:cubicBezTo>
                    <a:pt x="6745" y="2241"/>
                    <a:pt x="6760" y="2278"/>
                    <a:pt x="6753" y="2324"/>
                  </a:cubicBezTo>
                  <a:cubicBezTo>
                    <a:pt x="6745" y="2338"/>
                    <a:pt x="6738" y="2346"/>
                    <a:pt x="6730" y="2361"/>
                  </a:cubicBezTo>
                  <a:cubicBezTo>
                    <a:pt x="6715" y="2391"/>
                    <a:pt x="6693" y="2406"/>
                    <a:pt x="6678" y="2436"/>
                  </a:cubicBezTo>
                  <a:cubicBezTo>
                    <a:pt x="6670" y="2451"/>
                    <a:pt x="6670" y="2458"/>
                    <a:pt x="6663" y="2473"/>
                  </a:cubicBezTo>
                  <a:cubicBezTo>
                    <a:pt x="6633" y="2526"/>
                    <a:pt x="6603" y="2541"/>
                    <a:pt x="6580" y="2601"/>
                  </a:cubicBezTo>
                  <a:cubicBezTo>
                    <a:pt x="6573" y="2616"/>
                    <a:pt x="6580" y="2638"/>
                    <a:pt x="6580" y="2661"/>
                  </a:cubicBezTo>
                  <a:cubicBezTo>
                    <a:pt x="6580" y="2683"/>
                    <a:pt x="6573" y="2698"/>
                    <a:pt x="6565" y="2721"/>
                  </a:cubicBezTo>
                  <a:cubicBezTo>
                    <a:pt x="6558" y="2736"/>
                    <a:pt x="6543" y="2743"/>
                    <a:pt x="6543" y="2758"/>
                  </a:cubicBezTo>
                  <a:cubicBezTo>
                    <a:pt x="6543" y="2803"/>
                    <a:pt x="6558" y="2833"/>
                    <a:pt x="6573" y="2871"/>
                  </a:cubicBezTo>
                  <a:cubicBezTo>
                    <a:pt x="6580" y="2893"/>
                    <a:pt x="6580" y="2908"/>
                    <a:pt x="6588" y="2923"/>
                  </a:cubicBezTo>
                  <a:cubicBezTo>
                    <a:pt x="6603" y="2946"/>
                    <a:pt x="6610" y="2960"/>
                    <a:pt x="6625" y="2983"/>
                  </a:cubicBezTo>
                  <a:cubicBezTo>
                    <a:pt x="6640" y="3006"/>
                    <a:pt x="6655" y="3006"/>
                    <a:pt x="6678" y="3020"/>
                  </a:cubicBezTo>
                  <a:cubicBezTo>
                    <a:pt x="6693" y="3028"/>
                    <a:pt x="6700" y="3050"/>
                    <a:pt x="6700" y="3066"/>
                  </a:cubicBezTo>
                  <a:cubicBezTo>
                    <a:pt x="6708" y="3088"/>
                    <a:pt x="6715" y="3103"/>
                    <a:pt x="6723" y="3133"/>
                  </a:cubicBezTo>
                  <a:cubicBezTo>
                    <a:pt x="6723" y="3148"/>
                    <a:pt x="6723" y="3163"/>
                    <a:pt x="6730" y="3178"/>
                  </a:cubicBezTo>
                  <a:cubicBezTo>
                    <a:pt x="6745" y="3215"/>
                    <a:pt x="6753" y="3230"/>
                    <a:pt x="6760" y="3268"/>
                  </a:cubicBezTo>
                  <a:cubicBezTo>
                    <a:pt x="6768" y="3313"/>
                    <a:pt x="6768" y="3343"/>
                    <a:pt x="6783" y="3380"/>
                  </a:cubicBezTo>
                  <a:close/>
                  <a:moveTo>
                    <a:pt x="1957" y="113"/>
                  </a:moveTo>
                  <a:lnTo>
                    <a:pt x="1957" y="113"/>
                  </a:lnTo>
                  <a:cubicBezTo>
                    <a:pt x="1949" y="120"/>
                    <a:pt x="1941" y="128"/>
                    <a:pt x="1934" y="135"/>
                  </a:cubicBezTo>
                  <a:cubicBezTo>
                    <a:pt x="1919" y="143"/>
                    <a:pt x="1911" y="135"/>
                    <a:pt x="1904" y="135"/>
                  </a:cubicBezTo>
                  <a:cubicBezTo>
                    <a:pt x="1904" y="150"/>
                    <a:pt x="1904" y="158"/>
                    <a:pt x="1904" y="173"/>
                  </a:cubicBezTo>
                  <a:cubicBezTo>
                    <a:pt x="1904" y="195"/>
                    <a:pt x="1897" y="210"/>
                    <a:pt x="1897" y="233"/>
                  </a:cubicBezTo>
                  <a:cubicBezTo>
                    <a:pt x="1897" y="248"/>
                    <a:pt x="1904" y="255"/>
                    <a:pt x="1911" y="263"/>
                  </a:cubicBezTo>
                  <a:cubicBezTo>
                    <a:pt x="1919" y="278"/>
                    <a:pt x="1919" y="293"/>
                    <a:pt x="1927" y="300"/>
                  </a:cubicBezTo>
                  <a:cubicBezTo>
                    <a:pt x="1927" y="308"/>
                    <a:pt x="1934" y="308"/>
                    <a:pt x="1934" y="315"/>
                  </a:cubicBezTo>
                  <a:cubicBezTo>
                    <a:pt x="1941" y="330"/>
                    <a:pt x="1934" y="338"/>
                    <a:pt x="1934" y="353"/>
                  </a:cubicBezTo>
                  <a:cubicBezTo>
                    <a:pt x="1934" y="360"/>
                    <a:pt x="1941" y="368"/>
                    <a:pt x="1934" y="375"/>
                  </a:cubicBezTo>
                  <a:cubicBezTo>
                    <a:pt x="1934" y="383"/>
                    <a:pt x="1934" y="383"/>
                    <a:pt x="1934" y="390"/>
                  </a:cubicBezTo>
                  <a:cubicBezTo>
                    <a:pt x="1934" y="398"/>
                    <a:pt x="1941" y="405"/>
                    <a:pt x="1949" y="405"/>
                  </a:cubicBezTo>
                  <a:cubicBezTo>
                    <a:pt x="1957" y="405"/>
                    <a:pt x="1964" y="398"/>
                    <a:pt x="1964" y="390"/>
                  </a:cubicBezTo>
                  <a:cubicBezTo>
                    <a:pt x="1964" y="390"/>
                    <a:pt x="1964" y="390"/>
                    <a:pt x="1964" y="383"/>
                  </a:cubicBezTo>
                  <a:cubicBezTo>
                    <a:pt x="1964" y="368"/>
                    <a:pt x="1964" y="368"/>
                    <a:pt x="1964" y="353"/>
                  </a:cubicBezTo>
                  <a:cubicBezTo>
                    <a:pt x="1971" y="323"/>
                    <a:pt x="1971" y="308"/>
                    <a:pt x="1971" y="285"/>
                  </a:cubicBezTo>
                  <a:cubicBezTo>
                    <a:pt x="1971" y="270"/>
                    <a:pt x="1979" y="263"/>
                    <a:pt x="1979" y="255"/>
                  </a:cubicBezTo>
                  <a:cubicBezTo>
                    <a:pt x="1979" y="188"/>
                    <a:pt x="1979" y="188"/>
                    <a:pt x="1979" y="188"/>
                  </a:cubicBezTo>
                  <a:cubicBezTo>
                    <a:pt x="1979" y="165"/>
                    <a:pt x="1979" y="150"/>
                    <a:pt x="1971" y="128"/>
                  </a:cubicBezTo>
                  <a:cubicBezTo>
                    <a:pt x="1971" y="120"/>
                    <a:pt x="1964" y="120"/>
                    <a:pt x="1957" y="113"/>
                  </a:cubicBezTo>
                  <a:close/>
                  <a:moveTo>
                    <a:pt x="2121" y="435"/>
                  </a:moveTo>
                  <a:lnTo>
                    <a:pt x="2121" y="435"/>
                  </a:lnTo>
                  <a:cubicBezTo>
                    <a:pt x="2114" y="443"/>
                    <a:pt x="2114" y="450"/>
                    <a:pt x="2106" y="458"/>
                  </a:cubicBezTo>
                  <a:cubicBezTo>
                    <a:pt x="2099" y="473"/>
                    <a:pt x="2084" y="473"/>
                    <a:pt x="2076" y="488"/>
                  </a:cubicBezTo>
                  <a:cubicBezTo>
                    <a:pt x="2069" y="502"/>
                    <a:pt x="2069" y="510"/>
                    <a:pt x="2069" y="525"/>
                  </a:cubicBezTo>
                  <a:cubicBezTo>
                    <a:pt x="2069" y="548"/>
                    <a:pt x="2069" y="555"/>
                    <a:pt x="2076" y="578"/>
                  </a:cubicBezTo>
                  <a:cubicBezTo>
                    <a:pt x="2076" y="592"/>
                    <a:pt x="2084" y="592"/>
                    <a:pt x="2099" y="608"/>
                  </a:cubicBezTo>
                  <a:lnTo>
                    <a:pt x="2099" y="615"/>
                  </a:lnTo>
                  <a:cubicBezTo>
                    <a:pt x="2114" y="637"/>
                    <a:pt x="2129" y="645"/>
                    <a:pt x="2144" y="660"/>
                  </a:cubicBezTo>
                  <a:cubicBezTo>
                    <a:pt x="2159" y="660"/>
                    <a:pt x="2166" y="667"/>
                    <a:pt x="2174" y="675"/>
                  </a:cubicBezTo>
                  <a:cubicBezTo>
                    <a:pt x="2181" y="682"/>
                    <a:pt x="2181" y="690"/>
                    <a:pt x="2189" y="690"/>
                  </a:cubicBezTo>
                  <a:cubicBezTo>
                    <a:pt x="2196" y="690"/>
                    <a:pt x="2196" y="682"/>
                    <a:pt x="2196" y="682"/>
                  </a:cubicBezTo>
                  <a:cubicBezTo>
                    <a:pt x="2204" y="682"/>
                    <a:pt x="2211" y="675"/>
                    <a:pt x="2219" y="667"/>
                  </a:cubicBezTo>
                  <a:cubicBezTo>
                    <a:pt x="2234" y="667"/>
                    <a:pt x="2241" y="660"/>
                    <a:pt x="2249" y="652"/>
                  </a:cubicBezTo>
                  <a:cubicBezTo>
                    <a:pt x="2249" y="652"/>
                    <a:pt x="2249" y="652"/>
                    <a:pt x="2256" y="645"/>
                  </a:cubicBezTo>
                  <a:cubicBezTo>
                    <a:pt x="2271" y="622"/>
                    <a:pt x="2279" y="608"/>
                    <a:pt x="2279" y="585"/>
                  </a:cubicBezTo>
                  <a:cubicBezTo>
                    <a:pt x="2279" y="578"/>
                    <a:pt x="2279" y="570"/>
                    <a:pt x="2271" y="562"/>
                  </a:cubicBezTo>
                  <a:cubicBezTo>
                    <a:pt x="2271" y="548"/>
                    <a:pt x="2271" y="532"/>
                    <a:pt x="2271" y="518"/>
                  </a:cubicBezTo>
                  <a:cubicBezTo>
                    <a:pt x="2264" y="510"/>
                    <a:pt x="2264" y="502"/>
                    <a:pt x="2264" y="488"/>
                  </a:cubicBezTo>
                  <a:cubicBezTo>
                    <a:pt x="2256" y="480"/>
                    <a:pt x="2249" y="480"/>
                    <a:pt x="2234" y="480"/>
                  </a:cubicBezTo>
                  <a:cubicBezTo>
                    <a:pt x="2211" y="473"/>
                    <a:pt x="2196" y="473"/>
                    <a:pt x="2181" y="450"/>
                  </a:cubicBezTo>
                  <a:cubicBezTo>
                    <a:pt x="2174" y="443"/>
                    <a:pt x="2166" y="443"/>
                    <a:pt x="2159" y="435"/>
                  </a:cubicBezTo>
                  <a:cubicBezTo>
                    <a:pt x="2144" y="428"/>
                    <a:pt x="2144" y="420"/>
                    <a:pt x="2129" y="420"/>
                  </a:cubicBezTo>
                  <a:cubicBezTo>
                    <a:pt x="2114" y="420"/>
                    <a:pt x="2114" y="420"/>
                    <a:pt x="2114" y="420"/>
                  </a:cubicBezTo>
                  <a:cubicBezTo>
                    <a:pt x="2121" y="435"/>
                    <a:pt x="2121" y="435"/>
                    <a:pt x="2121" y="435"/>
                  </a:cubicBezTo>
                  <a:close/>
                  <a:moveTo>
                    <a:pt x="16" y="6280"/>
                  </a:moveTo>
                  <a:lnTo>
                    <a:pt x="16" y="6280"/>
                  </a:lnTo>
                  <a:cubicBezTo>
                    <a:pt x="16" y="6280"/>
                    <a:pt x="16" y="6288"/>
                    <a:pt x="8" y="6288"/>
                  </a:cubicBezTo>
                  <a:cubicBezTo>
                    <a:pt x="8" y="6295"/>
                    <a:pt x="0" y="6295"/>
                    <a:pt x="0" y="6303"/>
                  </a:cubicBezTo>
                  <a:cubicBezTo>
                    <a:pt x="0" y="6318"/>
                    <a:pt x="8" y="6318"/>
                    <a:pt x="8" y="6333"/>
                  </a:cubicBezTo>
                  <a:cubicBezTo>
                    <a:pt x="16" y="6333"/>
                    <a:pt x="16" y="6333"/>
                    <a:pt x="16" y="6333"/>
                  </a:cubicBezTo>
                  <a:cubicBezTo>
                    <a:pt x="23" y="6333"/>
                    <a:pt x="23" y="6333"/>
                    <a:pt x="23" y="6333"/>
                  </a:cubicBezTo>
                  <a:cubicBezTo>
                    <a:pt x="46" y="6325"/>
                    <a:pt x="53" y="6318"/>
                    <a:pt x="68" y="6318"/>
                  </a:cubicBezTo>
                  <a:cubicBezTo>
                    <a:pt x="68" y="6303"/>
                    <a:pt x="68" y="6303"/>
                    <a:pt x="68" y="6303"/>
                  </a:cubicBezTo>
                  <a:cubicBezTo>
                    <a:pt x="53" y="6288"/>
                    <a:pt x="38" y="6280"/>
                    <a:pt x="16" y="6280"/>
                  </a:cubicBezTo>
                  <a:close/>
                  <a:moveTo>
                    <a:pt x="105" y="5306"/>
                  </a:moveTo>
                  <a:lnTo>
                    <a:pt x="105" y="5306"/>
                  </a:lnTo>
                  <a:cubicBezTo>
                    <a:pt x="105" y="5314"/>
                    <a:pt x="105" y="5314"/>
                    <a:pt x="113" y="5321"/>
                  </a:cubicBezTo>
                  <a:cubicBezTo>
                    <a:pt x="113" y="5329"/>
                    <a:pt x="113" y="5329"/>
                    <a:pt x="113" y="5336"/>
                  </a:cubicBezTo>
                  <a:cubicBezTo>
                    <a:pt x="105" y="5374"/>
                    <a:pt x="105" y="5374"/>
                    <a:pt x="105" y="5374"/>
                  </a:cubicBezTo>
                  <a:cubicBezTo>
                    <a:pt x="105" y="5381"/>
                    <a:pt x="113" y="5381"/>
                    <a:pt x="113" y="5388"/>
                  </a:cubicBezTo>
                  <a:cubicBezTo>
                    <a:pt x="113" y="5396"/>
                    <a:pt x="120" y="5396"/>
                    <a:pt x="120" y="5396"/>
                  </a:cubicBezTo>
                  <a:cubicBezTo>
                    <a:pt x="128" y="5404"/>
                    <a:pt x="128" y="5404"/>
                    <a:pt x="128" y="5411"/>
                  </a:cubicBezTo>
                  <a:cubicBezTo>
                    <a:pt x="128" y="5426"/>
                    <a:pt x="128" y="5441"/>
                    <a:pt x="135" y="5456"/>
                  </a:cubicBezTo>
                  <a:cubicBezTo>
                    <a:pt x="143" y="5448"/>
                    <a:pt x="150" y="5441"/>
                    <a:pt x="158" y="5441"/>
                  </a:cubicBezTo>
                  <a:cubicBezTo>
                    <a:pt x="165" y="5434"/>
                    <a:pt x="165" y="5434"/>
                    <a:pt x="173" y="5426"/>
                  </a:cubicBezTo>
                  <a:cubicBezTo>
                    <a:pt x="188" y="5426"/>
                    <a:pt x="195" y="5426"/>
                    <a:pt x="203" y="5411"/>
                  </a:cubicBezTo>
                  <a:cubicBezTo>
                    <a:pt x="203" y="5396"/>
                    <a:pt x="203" y="5388"/>
                    <a:pt x="210" y="5374"/>
                  </a:cubicBezTo>
                  <a:cubicBezTo>
                    <a:pt x="210" y="5359"/>
                    <a:pt x="210" y="5344"/>
                    <a:pt x="218" y="5329"/>
                  </a:cubicBezTo>
                  <a:cubicBezTo>
                    <a:pt x="218" y="5299"/>
                    <a:pt x="210" y="5276"/>
                    <a:pt x="233" y="5254"/>
                  </a:cubicBezTo>
                  <a:cubicBezTo>
                    <a:pt x="240" y="5246"/>
                    <a:pt x="248" y="5239"/>
                    <a:pt x="263" y="5224"/>
                  </a:cubicBezTo>
                  <a:cubicBezTo>
                    <a:pt x="270" y="5216"/>
                    <a:pt x="278" y="5209"/>
                    <a:pt x="278" y="5201"/>
                  </a:cubicBezTo>
                  <a:cubicBezTo>
                    <a:pt x="278" y="5194"/>
                    <a:pt x="263" y="5179"/>
                    <a:pt x="255" y="5186"/>
                  </a:cubicBezTo>
                  <a:lnTo>
                    <a:pt x="248" y="5194"/>
                  </a:lnTo>
                  <a:cubicBezTo>
                    <a:pt x="240" y="5201"/>
                    <a:pt x="233" y="5209"/>
                    <a:pt x="225" y="5209"/>
                  </a:cubicBezTo>
                  <a:cubicBezTo>
                    <a:pt x="210" y="5224"/>
                    <a:pt x="195" y="5224"/>
                    <a:pt x="173" y="5224"/>
                  </a:cubicBezTo>
                  <a:cubicBezTo>
                    <a:pt x="158" y="5224"/>
                    <a:pt x="143" y="5216"/>
                    <a:pt x="135" y="5224"/>
                  </a:cubicBezTo>
                  <a:cubicBezTo>
                    <a:pt x="128" y="5231"/>
                    <a:pt x="128" y="5239"/>
                    <a:pt x="128" y="5246"/>
                  </a:cubicBezTo>
                  <a:cubicBezTo>
                    <a:pt x="120" y="5254"/>
                    <a:pt x="120" y="5261"/>
                    <a:pt x="113" y="5269"/>
                  </a:cubicBezTo>
                  <a:cubicBezTo>
                    <a:pt x="105" y="5284"/>
                    <a:pt x="105" y="5291"/>
                    <a:pt x="105" y="530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79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44DCB-4766-BD4A-B031-0061B48E21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C8D31B-78DC-0142-B431-60309698908B}"/>
              </a:ext>
            </a:extLst>
          </p:cNvPr>
          <p:cNvGrpSpPr/>
          <p:nvPr/>
        </p:nvGrpSpPr>
        <p:grpSpPr>
          <a:xfrm>
            <a:off x="1926306" y="9974860"/>
            <a:ext cx="5819222" cy="2253256"/>
            <a:chOff x="1076804" y="11035679"/>
            <a:chExt cx="5819222" cy="22532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2D458-5E82-0B4A-8B46-EF0D1FA9FD9E}"/>
                </a:ext>
              </a:extLst>
            </p:cNvPr>
            <p:cNvGrpSpPr/>
            <p:nvPr/>
          </p:nvGrpSpPr>
          <p:grpSpPr>
            <a:xfrm>
              <a:off x="1150540" y="12847739"/>
              <a:ext cx="4937390" cy="441196"/>
              <a:chOff x="2034585" y="11791344"/>
              <a:chExt cx="5199625" cy="464629"/>
            </a:xfrm>
            <a:solidFill>
              <a:schemeClr val="bg1"/>
            </a:solidFill>
          </p:grpSpPr>
          <p:sp>
            <p:nvSpPr>
              <p:cNvPr id="8" name="Shape 1646">
                <a:extLst>
                  <a:ext uri="{FF2B5EF4-FFF2-40B4-BE49-F238E27FC236}">
                    <a16:creationId xmlns:a16="http://schemas.microsoft.com/office/drawing/2014/main" id="{138DE705-5143-EB4C-9BBB-4893F63D88D3}"/>
                  </a:ext>
                </a:extLst>
              </p:cNvPr>
              <p:cNvSpPr/>
              <p:nvPr/>
            </p:nvSpPr>
            <p:spPr>
              <a:xfrm>
                <a:off x="4913833" y="11824202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0" name="Shape 1649">
                <a:extLst>
                  <a:ext uri="{FF2B5EF4-FFF2-40B4-BE49-F238E27FC236}">
                    <a16:creationId xmlns:a16="http://schemas.microsoft.com/office/drawing/2014/main" id="{54D89705-BC16-EE45-9ADB-24CF25ADA4D8}"/>
                  </a:ext>
                </a:extLst>
              </p:cNvPr>
              <p:cNvSpPr/>
              <p:nvPr/>
            </p:nvSpPr>
            <p:spPr>
              <a:xfrm>
                <a:off x="2855529" y="11844538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1" name="Shape 1658">
                <a:extLst>
                  <a:ext uri="{FF2B5EF4-FFF2-40B4-BE49-F238E27FC236}">
                    <a16:creationId xmlns:a16="http://schemas.microsoft.com/office/drawing/2014/main" id="{D717E29E-356B-DD4A-A2A2-19CA461F9867}"/>
                  </a:ext>
                </a:extLst>
              </p:cNvPr>
              <p:cNvSpPr/>
              <p:nvPr/>
            </p:nvSpPr>
            <p:spPr>
              <a:xfrm>
                <a:off x="3904928" y="11804523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2" name="Shape 1661">
                <a:extLst>
                  <a:ext uri="{FF2B5EF4-FFF2-40B4-BE49-F238E27FC236}">
                    <a16:creationId xmlns:a16="http://schemas.microsoft.com/office/drawing/2014/main" id="{7E3BE8EC-8580-B743-AE10-12772AB22E0E}"/>
                  </a:ext>
                </a:extLst>
              </p:cNvPr>
              <p:cNvSpPr/>
              <p:nvPr/>
            </p:nvSpPr>
            <p:spPr>
              <a:xfrm>
                <a:off x="5897608" y="11828832"/>
                <a:ext cx="314032" cy="417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1451" y="0"/>
                    </a:moveTo>
                    <a:cubicBezTo>
                      <a:pt x="3838" y="0"/>
                      <a:pt x="0" y="4218"/>
                      <a:pt x="0" y="7733"/>
                    </a:cubicBezTo>
                    <a:cubicBezTo>
                      <a:pt x="0" y="9864"/>
                      <a:pt x="1041" y="11759"/>
                      <a:pt x="3280" y="12463"/>
                    </a:cubicBezTo>
                    <a:cubicBezTo>
                      <a:pt x="3646" y="12579"/>
                      <a:pt x="3975" y="12468"/>
                      <a:pt x="4084" y="12154"/>
                    </a:cubicBezTo>
                    <a:cubicBezTo>
                      <a:pt x="4156" y="11937"/>
                      <a:pt x="4332" y="11389"/>
                      <a:pt x="4412" y="11159"/>
                    </a:cubicBezTo>
                    <a:cubicBezTo>
                      <a:pt x="4518" y="10850"/>
                      <a:pt x="4478" y="10742"/>
                      <a:pt x="4180" y="10470"/>
                    </a:cubicBezTo>
                    <a:cubicBezTo>
                      <a:pt x="3533" y="9882"/>
                      <a:pt x="3122" y="9120"/>
                      <a:pt x="3122" y="8042"/>
                    </a:cubicBezTo>
                    <a:cubicBezTo>
                      <a:pt x="3122" y="4914"/>
                      <a:pt x="6154" y="2111"/>
                      <a:pt x="11012" y="2111"/>
                    </a:cubicBezTo>
                    <a:cubicBezTo>
                      <a:pt x="15316" y="2111"/>
                      <a:pt x="17682" y="4144"/>
                      <a:pt x="17682" y="6858"/>
                    </a:cubicBezTo>
                    <a:cubicBezTo>
                      <a:pt x="17682" y="10427"/>
                      <a:pt x="15637" y="13441"/>
                      <a:pt x="12601" y="13441"/>
                    </a:cubicBezTo>
                    <a:cubicBezTo>
                      <a:pt x="10924" y="13441"/>
                      <a:pt x="9670" y="12371"/>
                      <a:pt x="10071" y="11056"/>
                    </a:cubicBezTo>
                    <a:cubicBezTo>
                      <a:pt x="10551" y="9487"/>
                      <a:pt x="11485" y="7793"/>
                      <a:pt x="11485" y="6663"/>
                    </a:cubicBezTo>
                    <a:cubicBezTo>
                      <a:pt x="11485" y="5648"/>
                      <a:pt x="10780" y="4803"/>
                      <a:pt x="9324" y="4803"/>
                    </a:cubicBezTo>
                    <a:cubicBezTo>
                      <a:pt x="7610" y="4803"/>
                      <a:pt x="6234" y="6172"/>
                      <a:pt x="6234" y="8006"/>
                    </a:cubicBezTo>
                    <a:cubicBezTo>
                      <a:pt x="6234" y="9174"/>
                      <a:pt x="6744" y="9967"/>
                      <a:pt x="6744" y="9967"/>
                    </a:cubicBezTo>
                    <a:cubicBezTo>
                      <a:pt x="6744" y="9967"/>
                      <a:pt x="4991" y="15708"/>
                      <a:pt x="4683" y="16714"/>
                    </a:cubicBezTo>
                    <a:cubicBezTo>
                      <a:pt x="4068" y="18716"/>
                      <a:pt x="4588" y="21172"/>
                      <a:pt x="4638" y="21418"/>
                    </a:cubicBezTo>
                    <a:cubicBezTo>
                      <a:pt x="4662" y="21567"/>
                      <a:pt x="4905" y="21600"/>
                      <a:pt x="5016" y="21492"/>
                    </a:cubicBezTo>
                    <a:cubicBezTo>
                      <a:pt x="5175" y="21333"/>
                      <a:pt x="7216" y="19382"/>
                      <a:pt x="7911" y="17439"/>
                    </a:cubicBezTo>
                    <a:cubicBezTo>
                      <a:pt x="8106" y="16886"/>
                      <a:pt x="9038" y="14035"/>
                      <a:pt x="9038" y="14035"/>
                    </a:cubicBezTo>
                    <a:cubicBezTo>
                      <a:pt x="9595" y="14856"/>
                      <a:pt x="11221" y="15577"/>
                      <a:pt x="12952" y="15577"/>
                    </a:cubicBezTo>
                    <a:cubicBezTo>
                      <a:pt x="18105" y="15577"/>
                      <a:pt x="21600" y="11951"/>
                      <a:pt x="21600" y="7094"/>
                    </a:cubicBezTo>
                    <a:cubicBezTo>
                      <a:pt x="21600" y="3420"/>
                      <a:pt x="17575" y="0"/>
                      <a:pt x="11451" y="0"/>
                    </a:cubicBezTo>
                    <a:cubicBezTo>
                      <a:pt x="11451" y="0"/>
                      <a:pt x="11451" y="0"/>
                      <a:pt x="1145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" name="Shape 1652">
                <a:extLst>
                  <a:ext uri="{FF2B5EF4-FFF2-40B4-BE49-F238E27FC236}">
                    <a16:creationId xmlns:a16="http://schemas.microsoft.com/office/drawing/2014/main" id="{87D1BF3C-C8B2-8742-90C6-EAA7AE08C0A9}"/>
                  </a:ext>
                </a:extLst>
              </p:cNvPr>
              <p:cNvSpPr/>
              <p:nvPr/>
            </p:nvSpPr>
            <p:spPr>
              <a:xfrm>
                <a:off x="6776671" y="11859848"/>
                <a:ext cx="457539" cy="3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16021"/>
                    </a:moveTo>
                    <a:lnTo>
                      <a:pt x="8640" y="4401"/>
                    </a:lnTo>
                    <a:lnTo>
                      <a:pt x="14811" y="10212"/>
                    </a:lnTo>
                    <a:lnTo>
                      <a:pt x="8640" y="16021"/>
                    </a:lnTo>
                    <a:cubicBezTo>
                      <a:pt x="8640" y="16021"/>
                      <a:pt x="8640" y="16021"/>
                      <a:pt x="8640" y="16021"/>
                    </a:cubicBezTo>
                    <a:close/>
                    <a:moveTo>
                      <a:pt x="21600" y="4613"/>
                    </a:moveTo>
                    <a:cubicBezTo>
                      <a:pt x="21600" y="2066"/>
                      <a:pt x="20156" y="0"/>
                      <a:pt x="18372" y="0"/>
                    </a:cubicBezTo>
                    <a:lnTo>
                      <a:pt x="3228" y="0"/>
                    </a:lnTo>
                    <a:cubicBezTo>
                      <a:pt x="1444" y="0"/>
                      <a:pt x="0" y="2066"/>
                      <a:pt x="0" y="4613"/>
                    </a:cubicBezTo>
                    <a:lnTo>
                      <a:pt x="0" y="16986"/>
                    </a:lnTo>
                    <a:cubicBezTo>
                      <a:pt x="0" y="19533"/>
                      <a:pt x="1444" y="21600"/>
                      <a:pt x="3228" y="21600"/>
                    </a:cubicBezTo>
                    <a:lnTo>
                      <a:pt x="18372" y="21600"/>
                    </a:lnTo>
                    <a:cubicBezTo>
                      <a:pt x="20156" y="21600"/>
                      <a:pt x="21600" y="19533"/>
                      <a:pt x="21600" y="16986"/>
                    </a:cubicBezTo>
                    <a:lnTo>
                      <a:pt x="21600" y="4613"/>
                    </a:lnTo>
                    <a:cubicBezTo>
                      <a:pt x="21600" y="4613"/>
                      <a:pt x="21600" y="4613"/>
                      <a:pt x="21600" y="461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FE2A8F7-4605-EE44-A535-A91D6DF2B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585" y="11791344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34D51-3577-C543-8B01-E4772E1A1E50}"/>
                </a:ext>
              </a:extLst>
            </p:cNvPr>
            <p:cNvSpPr txBox="1"/>
            <p:nvPr/>
          </p:nvSpPr>
          <p:spPr>
            <a:xfrm>
              <a:off x="1076804" y="11035679"/>
              <a:ext cx="58192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Empire State Building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350 5th Ave, New York, NY 10118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(212) 736-3100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0C2418-A322-894F-8595-557EC923FDDA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F930C9-CA6F-C64B-B968-34B7A630BFC3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CFEB74-2B55-1E48-9FA2-816588736F9F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F64413EC-BBF1-A744-A6FA-ED256D79C90D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21758B-7075-8D4E-9AD0-E4648B7D3A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0782F-8A33-CE4B-A452-A8969E3F3476}"/>
              </a:ext>
            </a:extLst>
          </p:cNvPr>
          <p:cNvGrpSpPr/>
          <p:nvPr/>
        </p:nvGrpSpPr>
        <p:grpSpPr>
          <a:xfrm>
            <a:off x="9217063" y="4935546"/>
            <a:ext cx="12395120" cy="3844906"/>
            <a:chOff x="9623463" y="4437008"/>
            <a:chExt cx="12395120" cy="3844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AA1793-91F4-E14B-B2E6-3066898D8088}"/>
                </a:ext>
              </a:extLst>
            </p:cNvPr>
            <p:cNvGrpSpPr/>
            <p:nvPr/>
          </p:nvGrpSpPr>
          <p:grpSpPr>
            <a:xfrm>
              <a:off x="9623463" y="5107424"/>
              <a:ext cx="12395120" cy="3174490"/>
              <a:chOff x="2419430" y="2151726"/>
              <a:chExt cx="12395120" cy="31744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2419430" y="2151726"/>
                <a:ext cx="12395120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THANK YOU!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44B383-15EE-F242-BA74-0FE8DF209DB0}"/>
                  </a:ext>
                </a:extLst>
              </p:cNvPr>
              <p:cNvSpPr txBox="1"/>
              <p:nvPr/>
            </p:nvSpPr>
            <p:spPr>
              <a:xfrm>
                <a:off x="2419430" y="3681342"/>
                <a:ext cx="8581945" cy="16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E0CF7-5CDC-2144-A03A-AAC2D1E4CDA0}"/>
                </a:ext>
              </a:extLst>
            </p:cNvPr>
            <p:cNvSpPr txBox="1"/>
            <p:nvPr/>
          </p:nvSpPr>
          <p:spPr>
            <a:xfrm>
              <a:off x="9623463" y="4437008"/>
              <a:ext cx="6689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>
            <a:off x="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V="1">
            <a:off x="-3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72AB2-3CFF-2C45-9E1F-01F5DE78EFBF}"/>
              </a:ext>
            </a:extLst>
          </p:cNvPr>
          <p:cNvSpPr txBox="1"/>
          <p:nvPr/>
        </p:nvSpPr>
        <p:spPr>
          <a:xfrm>
            <a:off x="20544506" y="5503783"/>
            <a:ext cx="206326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7C1F62-866E-2E44-9782-77E26CB9CA7D}"/>
              </a:ext>
            </a:extLst>
          </p:cNvPr>
          <p:cNvGrpSpPr/>
          <p:nvPr/>
        </p:nvGrpSpPr>
        <p:grpSpPr>
          <a:xfrm>
            <a:off x="1926306" y="5656963"/>
            <a:ext cx="9902537" cy="2402073"/>
            <a:chOff x="1746249" y="2083432"/>
            <a:chExt cx="9902537" cy="24020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1A97E-83F2-B44C-B11E-9955302093E2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59FF3D-AF9D-AC4C-B447-C8FDAA50C37F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6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H="1" flipV="1">
            <a:off x="6044914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2440-921A-4447-AC9E-53710ABA831A}"/>
              </a:ext>
            </a:extLst>
          </p:cNvPr>
          <p:cNvSpPr txBox="1"/>
          <p:nvPr/>
        </p:nvSpPr>
        <p:spPr>
          <a:xfrm>
            <a:off x="1926306" y="5503783"/>
            <a:ext cx="2718846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EFA01B-6AF6-684A-9426-7FB80B41D59A}"/>
              </a:ext>
            </a:extLst>
          </p:cNvPr>
          <p:cNvGrpSpPr/>
          <p:nvPr/>
        </p:nvGrpSpPr>
        <p:grpSpPr>
          <a:xfrm>
            <a:off x="12548807" y="5656963"/>
            <a:ext cx="9902537" cy="2402073"/>
            <a:chOff x="1746249" y="2083432"/>
            <a:chExt cx="9902537" cy="24020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34C35-1F79-C442-8784-6FF5160E272D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7DF020-E49C-3940-86A4-106B4E81841F}"/>
                </a:ext>
              </a:extLst>
            </p:cNvPr>
            <p:cNvSpPr txBox="1"/>
            <p:nvPr/>
          </p:nvSpPr>
          <p:spPr>
            <a:xfrm>
              <a:off x="4884004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Weakness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21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V="1">
            <a:off x="-3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72AB2-3CFF-2C45-9E1F-01F5DE78EFBF}"/>
              </a:ext>
            </a:extLst>
          </p:cNvPr>
          <p:cNvSpPr txBox="1"/>
          <p:nvPr/>
        </p:nvSpPr>
        <p:spPr>
          <a:xfrm>
            <a:off x="20544506" y="5503783"/>
            <a:ext cx="206326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7C1F62-866E-2E44-9782-77E26CB9CA7D}"/>
              </a:ext>
            </a:extLst>
          </p:cNvPr>
          <p:cNvGrpSpPr/>
          <p:nvPr/>
        </p:nvGrpSpPr>
        <p:grpSpPr>
          <a:xfrm>
            <a:off x="1926306" y="5656963"/>
            <a:ext cx="9902537" cy="2402073"/>
            <a:chOff x="1746249" y="2083432"/>
            <a:chExt cx="9902537" cy="24020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1A97E-83F2-B44C-B11E-9955302093E2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59FF3D-AF9D-AC4C-B447-C8FDAA50C37F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62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H="1" flipV="1">
            <a:off x="6044914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2440-921A-4447-AC9E-53710ABA831A}"/>
              </a:ext>
            </a:extLst>
          </p:cNvPr>
          <p:cNvSpPr txBox="1"/>
          <p:nvPr/>
        </p:nvSpPr>
        <p:spPr>
          <a:xfrm>
            <a:off x="2277586" y="5503783"/>
            <a:ext cx="1877598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EFA01B-6AF6-684A-9426-7FB80B41D59A}"/>
              </a:ext>
            </a:extLst>
          </p:cNvPr>
          <p:cNvGrpSpPr/>
          <p:nvPr/>
        </p:nvGrpSpPr>
        <p:grpSpPr>
          <a:xfrm>
            <a:off x="12548807" y="5656963"/>
            <a:ext cx="9902537" cy="2402073"/>
            <a:chOff x="1746249" y="2083432"/>
            <a:chExt cx="9902537" cy="24020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34C35-1F79-C442-8784-6FF5160E272D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7DF020-E49C-3940-86A4-106B4E81841F}"/>
                </a:ext>
              </a:extLst>
            </p:cNvPr>
            <p:cNvSpPr txBox="1"/>
            <p:nvPr/>
          </p:nvSpPr>
          <p:spPr>
            <a:xfrm>
              <a:off x="4884004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6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C87FA9C8-15A2-EC43-AB3E-78629E0C4FB2}"/>
              </a:ext>
            </a:extLst>
          </p:cNvPr>
          <p:cNvSpPr/>
          <p:nvPr/>
        </p:nvSpPr>
        <p:spPr>
          <a:xfrm rot="10800000" flipV="1">
            <a:off x="-3" y="0"/>
            <a:ext cx="14664270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190F0-C6BD-D444-9FC5-EA0BC15D7E3B}"/>
              </a:ext>
            </a:extLst>
          </p:cNvPr>
          <p:cNvGrpSpPr/>
          <p:nvPr/>
        </p:nvGrpSpPr>
        <p:grpSpPr>
          <a:xfrm>
            <a:off x="1926306" y="1031103"/>
            <a:ext cx="7928894" cy="2438241"/>
            <a:chOff x="4846062" y="633855"/>
            <a:chExt cx="7928894" cy="2438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BD2F9F-8D82-CA4D-AC14-05B1A49B4110}"/>
                </a:ext>
              </a:extLst>
            </p:cNvPr>
            <p:cNvSpPr txBox="1"/>
            <p:nvPr/>
          </p:nvSpPr>
          <p:spPr>
            <a:xfrm>
              <a:off x="4846062" y="1133104"/>
              <a:ext cx="792889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B0233C-04B7-A044-92A4-A98373BE6D4C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CB267473-0A1E-F146-B7CD-83788655A03F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92A-1D62-2543-8795-5E7A951E3B6A}"/>
              </a:ext>
            </a:extLst>
          </p:cNvPr>
          <p:cNvGrpSpPr/>
          <p:nvPr/>
        </p:nvGrpSpPr>
        <p:grpSpPr>
          <a:xfrm>
            <a:off x="12930717" y="1354666"/>
            <a:ext cx="3122082" cy="11006667"/>
            <a:chOff x="13235518" y="1261935"/>
            <a:chExt cx="3122082" cy="1100666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8ACD43-2A35-9F43-8E04-24E18DB26392}"/>
                </a:ext>
              </a:extLst>
            </p:cNvPr>
            <p:cNvSpPr/>
            <p:nvPr/>
          </p:nvSpPr>
          <p:spPr>
            <a:xfrm>
              <a:off x="13235518" y="1261935"/>
              <a:ext cx="2573867" cy="25738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86CF5A-8D22-F449-AEDF-F63B881CE05C}"/>
                </a:ext>
              </a:extLst>
            </p:cNvPr>
            <p:cNvSpPr/>
            <p:nvPr/>
          </p:nvSpPr>
          <p:spPr>
            <a:xfrm>
              <a:off x="13235518" y="9694735"/>
              <a:ext cx="2573867" cy="25738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7B5229-B0B6-EC47-AC75-DDDA4686ADEB}"/>
                </a:ext>
              </a:extLst>
            </p:cNvPr>
            <p:cNvSpPr/>
            <p:nvPr/>
          </p:nvSpPr>
          <p:spPr>
            <a:xfrm>
              <a:off x="13783733" y="5478335"/>
              <a:ext cx="2573867" cy="25738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286D172-CD2B-794F-A3CA-DFFCBD45371D}"/>
              </a:ext>
            </a:extLst>
          </p:cNvPr>
          <p:cNvGrpSpPr/>
          <p:nvPr/>
        </p:nvGrpSpPr>
        <p:grpSpPr>
          <a:xfrm>
            <a:off x="16357600" y="1699290"/>
            <a:ext cx="6617925" cy="1884618"/>
            <a:chOff x="1995266" y="5195509"/>
            <a:chExt cx="6617925" cy="18846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36A045-06C9-F340-92DD-5D174009501F}"/>
                </a:ext>
              </a:extLst>
            </p:cNvPr>
            <p:cNvSpPr txBox="1"/>
            <p:nvPr/>
          </p:nvSpPr>
          <p:spPr>
            <a:xfrm>
              <a:off x="1995267" y="5780284"/>
              <a:ext cx="661792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A1C753-311B-3E47-9F2A-671BDE7E91B1}"/>
                </a:ext>
              </a:extLst>
            </p:cNvPr>
            <p:cNvSpPr txBox="1"/>
            <p:nvPr/>
          </p:nvSpPr>
          <p:spPr>
            <a:xfrm>
              <a:off x="1995266" y="5195509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5F7613-DA9E-C14C-8F5D-AEB1BD599A7C}"/>
              </a:ext>
            </a:extLst>
          </p:cNvPr>
          <p:cNvGrpSpPr/>
          <p:nvPr/>
        </p:nvGrpSpPr>
        <p:grpSpPr>
          <a:xfrm>
            <a:off x="16831733" y="5915690"/>
            <a:ext cx="6617925" cy="1884618"/>
            <a:chOff x="1995266" y="5195509"/>
            <a:chExt cx="6617925" cy="18846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8369E-5E0B-A441-9D1B-7F8F69D0CCCF}"/>
                </a:ext>
              </a:extLst>
            </p:cNvPr>
            <p:cNvSpPr txBox="1"/>
            <p:nvPr/>
          </p:nvSpPr>
          <p:spPr>
            <a:xfrm>
              <a:off x="1995267" y="5780284"/>
              <a:ext cx="661792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C2CE24-710D-5943-94F3-646C78A7893A}"/>
                </a:ext>
              </a:extLst>
            </p:cNvPr>
            <p:cNvSpPr txBox="1"/>
            <p:nvPr/>
          </p:nvSpPr>
          <p:spPr>
            <a:xfrm>
              <a:off x="1995266" y="5195509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73D5EE-4062-3E4C-979A-96FE97777F45}"/>
              </a:ext>
            </a:extLst>
          </p:cNvPr>
          <p:cNvGrpSpPr/>
          <p:nvPr/>
        </p:nvGrpSpPr>
        <p:grpSpPr>
          <a:xfrm>
            <a:off x="16357600" y="10132092"/>
            <a:ext cx="6617925" cy="1884618"/>
            <a:chOff x="1995266" y="5195509"/>
            <a:chExt cx="6617925" cy="18846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6A20C2-8646-3541-A07B-05450755121C}"/>
                </a:ext>
              </a:extLst>
            </p:cNvPr>
            <p:cNvSpPr txBox="1"/>
            <p:nvPr/>
          </p:nvSpPr>
          <p:spPr>
            <a:xfrm>
              <a:off x="1995267" y="5780284"/>
              <a:ext cx="661792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768623-C419-EB45-8996-973F8DCD8970}"/>
                </a:ext>
              </a:extLst>
            </p:cNvPr>
            <p:cNvSpPr txBox="1"/>
            <p:nvPr/>
          </p:nvSpPr>
          <p:spPr>
            <a:xfrm>
              <a:off x="1995266" y="5195509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CD83DD-7B32-FE4A-B8F2-2AEEB7A4B339}"/>
              </a:ext>
            </a:extLst>
          </p:cNvPr>
          <p:cNvGrpSpPr/>
          <p:nvPr/>
        </p:nvGrpSpPr>
        <p:grpSpPr>
          <a:xfrm>
            <a:off x="1994039" y="8873074"/>
            <a:ext cx="7861161" cy="3312574"/>
            <a:chOff x="1307732" y="4875754"/>
            <a:chExt cx="7861161" cy="3312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ADA6E6-A561-824D-809A-B73869D0C4DC}"/>
                </a:ext>
              </a:extLst>
            </p:cNvPr>
            <p:cNvSpPr txBox="1"/>
            <p:nvPr/>
          </p:nvSpPr>
          <p:spPr>
            <a:xfrm>
              <a:off x="1307732" y="5522085"/>
              <a:ext cx="7861161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8C509B-C910-B14F-923D-7FFF818CCB89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EFA314-6915-9E41-9879-BFD8B5667CFC}"/>
              </a:ext>
            </a:extLst>
          </p:cNvPr>
          <p:cNvGrpSpPr/>
          <p:nvPr/>
        </p:nvGrpSpPr>
        <p:grpSpPr>
          <a:xfrm>
            <a:off x="13724993" y="10476380"/>
            <a:ext cx="1087704" cy="1310704"/>
            <a:chOff x="7017506" y="4378177"/>
            <a:chExt cx="894682" cy="1078109"/>
          </a:xfrm>
          <a:solidFill>
            <a:schemeClr val="bg1"/>
          </a:solidFill>
        </p:grpSpPr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60205656-EC1B-1E49-9CF0-FCA3CDFB4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506" y="4378177"/>
              <a:ext cx="894682" cy="1078109"/>
            </a:xfrm>
            <a:custGeom>
              <a:avLst/>
              <a:gdLst>
                <a:gd name="T0" fmla="*/ 289419 w 1054"/>
                <a:gd name="T1" fmla="*/ 430157 h 1268"/>
                <a:gd name="T2" fmla="*/ 289419 w 1054"/>
                <a:gd name="T3" fmla="*/ 430157 h 1268"/>
                <a:gd name="T4" fmla="*/ 227144 w 1054"/>
                <a:gd name="T5" fmla="*/ 367058 h 1268"/>
                <a:gd name="T6" fmla="*/ 227144 w 1054"/>
                <a:gd name="T7" fmla="*/ 367058 h 1268"/>
                <a:gd name="T8" fmla="*/ 289419 w 1054"/>
                <a:gd name="T9" fmla="*/ 304680 h 1268"/>
                <a:gd name="T10" fmla="*/ 289419 w 1054"/>
                <a:gd name="T11" fmla="*/ 304680 h 1268"/>
                <a:gd name="T12" fmla="*/ 352415 w 1054"/>
                <a:gd name="T13" fmla="*/ 367058 h 1268"/>
                <a:gd name="T14" fmla="*/ 352415 w 1054"/>
                <a:gd name="T15" fmla="*/ 367058 h 1268"/>
                <a:gd name="T16" fmla="*/ 289419 w 1054"/>
                <a:gd name="T17" fmla="*/ 430157 h 1268"/>
                <a:gd name="T18" fmla="*/ 200146 w 1054"/>
                <a:gd name="T19" fmla="*/ 367058 h 1268"/>
                <a:gd name="T20" fmla="*/ 200146 w 1054"/>
                <a:gd name="T21" fmla="*/ 367058 h 1268"/>
                <a:gd name="T22" fmla="*/ 200146 w 1054"/>
                <a:gd name="T23" fmla="*/ 368500 h 1268"/>
                <a:gd name="T24" fmla="*/ 62996 w 1054"/>
                <a:gd name="T25" fmla="*/ 368500 h 1268"/>
                <a:gd name="T26" fmla="*/ 62996 w 1054"/>
                <a:gd name="T27" fmla="*/ 368500 h 1268"/>
                <a:gd name="T28" fmla="*/ 27358 w 1054"/>
                <a:gd name="T29" fmla="*/ 332444 h 1268"/>
                <a:gd name="T30" fmla="*/ 27358 w 1054"/>
                <a:gd name="T31" fmla="*/ 62739 h 1268"/>
                <a:gd name="T32" fmla="*/ 27358 w 1054"/>
                <a:gd name="T33" fmla="*/ 62739 h 1268"/>
                <a:gd name="T34" fmla="*/ 62996 w 1054"/>
                <a:gd name="T35" fmla="*/ 26321 h 1268"/>
                <a:gd name="T36" fmla="*/ 254142 w 1054"/>
                <a:gd name="T37" fmla="*/ 26321 h 1268"/>
                <a:gd name="T38" fmla="*/ 254142 w 1054"/>
                <a:gd name="T39" fmla="*/ 26321 h 1268"/>
                <a:gd name="T40" fmla="*/ 290139 w 1054"/>
                <a:gd name="T41" fmla="*/ 62739 h 1268"/>
                <a:gd name="T42" fmla="*/ 290139 w 1054"/>
                <a:gd name="T43" fmla="*/ 277277 h 1268"/>
                <a:gd name="T44" fmla="*/ 289419 w 1054"/>
                <a:gd name="T45" fmla="*/ 277277 h 1268"/>
                <a:gd name="T46" fmla="*/ 289419 w 1054"/>
                <a:gd name="T47" fmla="*/ 277277 h 1268"/>
                <a:gd name="T48" fmla="*/ 200146 w 1054"/>
                <a:gd name="T49" fmla="*/ 367058 h 1268"/>
                <a:gd name="T50" fmla="*/ 317137 w 1054"/>
                <a:gd name="T51" fmla="*/ 281964 h 1268"/>
                <a:gd name="T52" fmla="*/ 317137 w 1054"/>
                <a:gd name="T53" fmla="*/ 62739 h 1268"/>
                <a:gd name="T54" fmla="*/ 317137 w 1054"/>
                <a:gd name="T55" fmla="*/ 62739 h 1268"/>
                <a:gd name="T56" fmla="*/ 254142 w 1054"/>
                <a:gd name="T57" fmla="*/ 0 h 1268"/>
                <a:gd name="T58" fmla="*/ 62996 w 1054"/>
                <a:gd name="T59" fmla="*/ 0 h 1268"/>
                <a:gd name="T60" fmla="*/ 62996 w 1054"/>
                <a:gd name="T61" fmla="*/ 0 h 1268"/>
                <a:gd name="T62" fmla="*/ 0 w 1054"/>
                <a:gd name="T63" fmla="*/ 62739 h 1268"/>
                <a:gd name="T64" fmla="*/ 0 w 1054"/>
                <a:gd name="T65" fmla="*/ 332444 h 1268"/>
                <a:gd name="T66" fmla="*/ 0 w 1054"/>
                <a:gd name="T67" fmla="*/ 332444 h 1268"/>
                <a:gd name="T68" fmla="*/ 62996 w 1054"/>
                <a:gd name="T69" fmla="*/ 395543 h 1268"/>
                <a:gd name="T70" fmla="*/ 204825 w 1054"/>
                <a:gd name="T71" fmla="*/ 395543 h 1268"/>
                <a:gd name="T72" fmla="*/ 204825 w 1054"/>
                <a:gd name="T73" fmla="*/ 395543 h 1268"/>
                <a:gd name="T74" fmla="*/ 289419 w 1054"/>
                <a:gd name="T75" fmla="*/ 456839 h 1268"/>
                <a:gd name="T76" fmla="*/ 289419 w 1054"/>
                <a:gd name="T77" fmla="*/ 456839 h 1268"/>
                <a:gd name="T78" fmla="*/ 379053 w 1054"/>
                <a:gd name="T79" fmla="*/ 367058 h 1268"/>
                <a:gd name="T80" fmla="*/ 379053 w 1054"/>
                <a:gd name="T81" fmla="*/ 367058 h 1268"/>
                <a:gd name="T82" fmla="*/ 317137 w 1054"/>
                <a:gd name="T83" fmla="*/ 281964 h 1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54" h="1268">
                  <a:moveTo>
                    <a:pt x="804" y="1193"/>
                  </a:moveTo>
                  <a:lnTo>
                    <a:pt x="804" y="1193"/>
                  </a:lnTo>
                  <a:cubicBezTo>
                    <a:pt x="708" y="1193"/>
                    <a:pt x="631" y="1114"/>
                    <a:pt x="631" y="1018"/>
                  </a:cubicBezTo>
                  <a:cubicBezTo>
                    <a:pt x="631" y="922"/>
                    <a:pt x="708" y="845"/>
                    <a:pt x="804" y="845"/>
                  </a:cubicBezTo>
                  <a:cubicBezTo>
                    <a:pt x="901" y="845"/>
                    <a:pt x="979" y="922"/>
                    <a:pt x="979" y="1018"/>
                  </a:cubicBezTo>
                  <a:cubicBezTo>
                    <a:pt x="979" y="1114"/>
                    <a:pt x="901" y="1193"/>
                    <a:pt x="804" y="1193"/>
                  </a:cubicBezTo>
                  <a:close/>
                  <a:moveTo>
                    <a:pt x="556" y="1018"/>
                  </a:moveTo>
                  <a:lnTo>
                    <a:pt x="556" y="1018"/>
                  </a:lnTo>
                  <a:cubicBezTo>
                    <a:pt x="556" y="1020"/>
                    <a:pt x="556" y="1021"/>
                    <a:pt x="556" y="1022"/>
                  </a:cubicBezTo>
                  <a:lnTo>
                    <a:pt x="175" y="1022"/>
                  </a:lnTo>
                  <a:cubicBezTo>
                    <a:pt x="120" y="1022"/>
                    <a:pt x="76" y="978"/>
                    <a:pt x="76" y="922"/>
                  </a:cubicBezTo>
                  <a:lnTo>
                    <a:pt x="76" y="174"/>
                  </a:lnTo>
                  <a:cubicBezTo>
                    <a:pt x="76" y="118"/>
                    <a:pt x="120" y="73"/>
                    <a:pt x="175" y="73"/>
                  </a:cubicBezTo>
                  <a:lnTo>
                    <a:pt x="706" y="73"/>
                  </a:lnTo>
                  <a:cubicBezTo>
                    <a:pt x="761" y="73"/>
                    <a:pt x="806" y="118"/>
                    <a:pt x="806" y="174"/>
                  </a:cubicBezTo>
                  <a:lnTo>
                    <a:pt x="806" y="769"/>
                  </a:lnTo>
                  <a:lnTo>
                    <a:pt x="804" y="769"/>
                  </a:lnTo>
                  <a:cubicBezTo>
                    <a:pt x="668" y="769"/>
                    <a:pt x="556" y="882"/>
                    <a:pt x="556" y="1018"/>
                  </a:cubicBezTo>
                  <a:close/>
                  <a:moveTo>
                    <a:pt x="881" y="782"/>
                  </a:moveTo>
                  <a:lnTo>
                    <a:pt x="881" y="174"/>
                  </a:lnTo>
                  <a:cubicBezTo>
                    <a:pt x="881" y="78"/>
                    <a:pt x="803" y="0"/>
                    <a:pt x="706" y="0"/>
                  </a:cubicBezTo>
                  <a:lnTo>
                    <a:pt x="175" y="0"/>
                  </a:lnTo>
                  <a:cubicBezTo>
                    <a:pt x="79" y="0"/>
                    <a:pt x="0" y="78"/>
                    <a:pt x="0" y="174"/>
                  </a:cubicBezTo>
                  <a:lnTo>
                    <a:pt x="0" y="922"/>
                  </a:lnTo>
                  <a:cubicBezTo>
                    <a:pt x="0" y="1018"/>
                    <a:pt x="79" y="1097"/>
                    <a:pt x="175" y="1097"/>
                  </a:cubicBezTo>
                  <a:lnTo>
                    <a:pt x="569" y="1097"/>
                  </a:lnTo>
                  <a:cubicBezTo>
                    <a:pt x="601" y="1196"/>
                    <a:pt x="694" y="1267"/>
                    <a:pt x="804" y="1267"/>
                  </a:cubicBezTo>
                  <a:cubicBezTo>
                    <a:pt x="942" y="1267"/>
                    <a:pt x="1053" y="1156"/>
                    <a:pt x="1053" y="1018"/>
                  </a:cubicBezTo>
                  <a:cubicBezTo>
                    <a:pt x="1053" y="908"/>
                    <a:pt x="980" y="814"/>
                    <a:pt x="881" y="7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DE35AF33-4888-4C44-BF71-589D18FAF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508" y="5164298"/>
              <a:ext cx="213377" cy="164711"/>
            </a:xfrm>
            <a:custGeom>
              <a:avLst/>
              <a:gdLst>
                <a:gd name="T0" fmla="*/ 65875 w 250"/>
                <a:gd name="T1" fmla="*/ 5067 h 193"/>
                <a:gd name="T2" fmla="*/ 33662 w 250"/>
                <a:gd name="T3" fmla="*/ 37277 h 193"/>
                <a:gd name="T4" fmla="*/ 24251 w 250"/>
                <a:gd name="T5" fmla="*/ 28230 h 193"/>
                <a:gd name="T6" fmla="*/ 24251 w 250"/>
                <a:gd name="T7" fmla="*/ 28230 h 193"/>
                <a:gd name="T8" fmla="*/ 5429 w 250"/>
                <a:gd name="T9" fmla="*/ 28230 h 193"/>
                <a:gd name="T10" fmla="*/ 5429 w 250"/>
                <a:gd name="T11" fmla="*/ 28230 h 193"/>
                <a:gd name="T12" fmla="*/ 5429 w 250"/>
                <a:gd name="T13" fmla="*/ 47411 h 193"/>
                <a:gd name="T14" fmla="*/ 24251 w 250"/>
                <a:gd name="T15" fmla="*/ 65507 h 193"/>
                <a:gd name="T16" fmla="*/ 24251 w 250"/>
                <a:gd name="T17" fmla="*/ 65507 h 193"/>
                <a:gd name="T18" fmla="*/ 33662 w 250"/>
                <a:gd name="T19" fmla="*/ 69488 h 193"/>
                <a:gd name="T20" fmla="*/ 33662 w 250"/>
                <a:gd name="T21" fmla="*/ 69488 h 193"/>
                <a:gd name="T22" fmla="*/ 43434 w 250"/>
                <a:gd name="T23" fmla="*/ 65507 h 193"/>
                <a:gd name="T24" fmla="*/ 84697 w 250"/>
                <a:gd name="T25" fmla="*/ 23887 h 193"/>
                <a:gd name="T26" fmla="*/ 84697 w 250"/>
                <a:gd name="T27" fmla="*/ 23887 h 193"/>
                <a:gd name="T28" fmla="*/ 84697 w 250"/>
                <a:gd name="T29" fmla="*/ 5067 h 193"/>
                <a:gd name="T30" fmla="*/ 84697 w 250"/>
                <a:gd name="T31" fmla="*/ 5067 h 193"/>
                <a:gd name="T32" fmla="*/ 65875 w 250"/>
                <a:gd name="T33" fmla="*/ 5067 h 1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" h="193">
                  <a:moveTo>
                    <a:pt x="182" y="14"/>
                  </a:moveTo>
                  <a:lnTo>
                    <a:pt x="93" y="103"/>
                  </a:lnTo>
                  <a:lnTo>
                    <a:pt x="67" y="78"/>
                  </a:lnTo>
                  <a:cubicBezTo>
                    <a:pt x="52" y="63"/>
                    <a:pt x="28" y="63"/>
                    <a:pt x="15" y="78"/>
                  </a:cubicBezTo>
                  <a:cubicBezTo>
                    <a:pt x="0" y="93"/>
                    <a:pt x="0" y="116"/>
                    <a:pt x="15" y="131"/>
                  </a:cubicBezTo>
                  <a:lnTo>
                    <a:pt x="67" y="181"/>
                  </a:lnTo>
                  <a:cubicBezTo>
                    <a:pt x="74" y="188"/>
                    <a:pt x="84" y="192"/>
                    <a:pt x="93" y="192"/>
                  </a:cubicBezTo>
                  <a:cubicBezTo>
                    <a:pt x="102" y="192"/>
                    <a:pt x="112" y="188"/>
                    <a:pt x="120" y="181"/>
                  </a:cubicBezTo>
                  <a:lnTo>
                    <a:pt x="234" y="66"/>
                  </a:lnTo>
                  <a:cubicBezTo>
                    <a:pt x="249" y="51"/>
                    <a:pt x="249" y="28"/>
                    <a:pt x="234" y="14"/>
                  </a:cubicBezTo>
                  <a:cubicBezTo>
                    <a:pt x="221" y="0"/>
                    <a:pt x="197" y="0"/>
                    <a:pt x="182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1C2A3F30-9A93-2B4B-942D-01F0CBB9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501712"/>
              <a:ext cx="486646" cy="63637"/>
            </a:xfrm>
            <a:custGeom>
              <a:avLst/>
              <a:gdLst>
                <a:gd name="T0" fmla="*/ 192736 w 575"/>
                <a:gd name="T1" fmla="*/ 0 h 75"/>
                <a:gd name="T2" fmla="*/ 13280 w 575"/>
                <a:gd name="T3" fmla="*/ 0 h 75"/>
                <a:gd name="T4" fmla="*/ 13280 w 575"/>
                <a:gd name="T5" fmla="*/ 0 h 75"/>
                <a:gd name="T6" fmla="*/ 0 w 575"/>
                <a:gd name="T7" fmla="*/ 13314 h 75"/>
                <a:gd name="T8" fmla="*/ 0 w 575"/>
                <a:gd name="T9" fmla="*/ 13314 h 75"/>
                <a:gd name="T10" fmla="*/ 13280 w 575"/>
                <a:gd name="T11" fmla="*/ 26627 h 75"/>
                <a:gd name="T12" fmla="*/ 192736 w 575"/>
                <a:gd name="T13" fmla="*/ 26627 h 75"/>
                <a:gd name="T14" fmla="*/ 192736 w 575"/>
                <a:gd name="T15" fmla="*/ 26627 h 75"/>
                <a:gd name="T16" fmla="*/ 206016 w 575"/>
                <a:gd name="T17" fmla="*/ 13314 h 75"/>
                <a:gd name="T18" fmla="*/ 206016 w 575"/>
                <a:gd name="T19" fmla="*/ 13314 h 75"/>
                <a:gd name="T20" fmla="*/ 192736 w 575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5" h="75">
                  <a:moveTo>
                    <a:pt x="537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7" y="74"/>
                  </a:lnTo>
                  <a:cubicBezTo>
                    <a:pt x="558" y="74"/>
                    <a:pt x="574" y="58"/>
                    <a:pt x="574" y="37"/>
                  </a:cubicBezTo>
                  <a:cubicBezTo>
                    <a:pt x="574" y="16"/>
                    <a:pt x="558" y="0"/>
                    <a:pt x="5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B2DAA3A6-65D0-7040-BA65-2AB4193C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610270"/>
              <a:ext cx="426751" cy="63640"/>
            </a:xfrm>
            <a:custGeom>
              <a:avLst/>
              <a:gdLst>
                <a:gd name="T0" fmla="*/ 13365 w 501"/>
                <a:gd name="T1" fmla="*/ 26628 h 75"/>
                <a:gd name="T2" fmla="*/ 167248 w 501"/>
                <a:gd name="T3" fmla="*/ 26628 h 75"/>
                <a:gd name="T4" fmla="*/ 167248 w 501"/>
                <a:gd name="T5" fmla="*/ 26628 h 75"/>
                <a:gd name="T6" fmla="*/ 180614 w 501"/>
                <a:gd name="T7" fmla="*/ 13314 h 75"/>
                <a:gd name="T8" fmla="*/ 180614 w 501"/>
                <a:gd name="T9" fmla="*/ 13314 h 75"/>
                <a:gd name="T10" fmla="*/ 167248 w 501"/>
                <a:gd name="T11" fmla="*/ 0 h 75"/>
                <a:gd name="T12" fmla="*/ 13365 w 501"/>
                <a:gd name="T13" fmla="*/ 0 h 75"/>
                <a:gd name="T14" fmla="*/ 13365 w 501"/>
                <a:gd name="T15" fmla="*/ 0 h 75"/>
                <a:gd name="T16" fmla="*/ 0 w 501"/>
                <a:gd name="T17" fmla="*/ 13314 h 75"/>
                <a:gd name="T18" fmla="*/ 0 w 501"/>
                <a:gd name="T19" fmla="*/ 13314 h 75"/>
                <a:gd name="T20" fmla="*/ 13365 w 501"/>
                <a:gd name="T21" fmla="*/ 26628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1" h="75">
                  <a:moveTo>
                    <a:pt x="37" y="74"/>
                  </a:moveTo>
                  <a:lnTo>
                    <a:pt x="463" y="74"/>
                  </a:lnTo>
                  <a:cubicBezTo>
                    <a:pt x="484" y="74"/>
                    <a:pt x="500" y="58"/>
                    <a:pt x="500" y="37"/>
                  </a:cubicBezTo>
                  <a:cubicBezTo>
                    <a:pt x="500" y="16"/>
                    <a:pt x="484" y="0"/>
                    <a:pt x="463" y="0"/>
                  </a:cubicBez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56BB7869-D6AC-264E-A6EB-248908E8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718831"/>
              <a:ext cx="486646" cy="63637"/>
            </a:xfrm>
            <a:custGeom>
              <a:avLst/>
              <a:gdLst>
                <a:gd name="T0" fmla="*/ 192665 w 572"/>
                <a:gd name="T1" fmla="*/ 0 h 75"/>
                <a:gd name="T2" fmla="*/ 13349 w 572"/>
                <a:gd name="T3" fmla="*/ 0 h 75"/>
                <a:gd name="T4" fmla="*/ 13349 w 572"/>
                <a:gd name="T5" fmla="*/ 0 h 75"/>
                <a:gd name="T6" fmla="*/ 0 w 572"/>
                <a:gd name="T7" fmla="*/ 13314 h 75"/>
                <a:gd name="T8" fmla="*/ 0 w 572"/>
                <a:gd name="T9" fmla="*/ 13314 h 75"/>
                <a:gd name="T10" fmla="*/ 13349 w 572"/>
                <a:gd name="T11" fmla="*/ 26627 h 75"/>
                <a:gd name="T12" fmla="*/ 192665 w 572"/>
                <a:gd name="T13" fmla="*/ 26627 h 75"/>
                <a:gd name="T14" fmla="*/ 192665 w 572"/>
                <a:gd name="T15" fmla="*/ 26627 h 75"/>
                <a:gd name="T16" fmla="*/ 206014 w 572"/>
                <a:gd name="T17" fmla="*/ 13314 h 75"/>
                <a:gd name="T18" fmla="*/ 206014 w 572"/>
                <a:gd name="T19" fmla="*/ 13314 h 75"/>
                <a:gd name="T20" fmla="*/ 192665 w 572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2" h="75">
                  <a:moveTo>
                    <a:pt x="534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4" y="74"/>
                  </a:lnTo>
                  <a:cubicBezTo>
                    <a:pt x="555" y="74"/>
                    <a:pt x="571" y="58"/>
                    <a:pt x="571" y="37"/>
                  </a:cubicBezTo>
                  <a:cubicBezTo>
                    <a:pt x="571" y="17"/>
                    <a:pt x="555" y="0"/>
                    <a:pt x="5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E67F0AC1-D0DB-2442-923C-A1FB8196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5123121"/>
              <a:ext cx="164711" cy="63637"/>
            </a:xfrm>
            <a:custGeom>
              <a:avLst/>
              <a:gdLst>
                <a:gd name="T0" fmla="*/ 56308 w 196"/>
                <a:gd name="T1" fmla="*/ 0 h 75"/>
                <a:gd name="T2" fmla="*/ 13186 w 196"/>
                <a:gd name="T3" fmla="*/ 0 h 75"/>
                <a:gd name="T4" fmla="*/ 13186 w 196"/>
                <a:gd name="T5" fmla="*/ 0 h 75"/>
                <a:gd name="T6" fmla="*/ 0 w 196"/>
                <a:gd name="T7" fmla="*/ 13314 h 75"/>
                <a:gd name="T8" fmla="*/ 0 w 196"/>
                <a:gd name="T9" fmla="*/ 13314 h 75"/>
                <a:gd name="T10" fmla="*/ 13186 w 196"/>
                <a:gd name="T11" fmla="*/ 26627 h 75"/>
                <a:gd name="T12" fmla="*/ 56308 w 196"/>
                <a:gd name="T13" fmla="*/ 26627 h 75"/>
                <a:gd name="T14" fmla="*/ 56308 w 196"/>
                <a:gd name="T15" fmla="*/ 26627 h 75"/>
                <a:gd name="T16" fmla="*/ 69494 w 196"/>
                <a:gd name="T17" fmla="*/ 13314 h 75"/>
                <a:gd name="T18" fmla="*/ 69494 w 196"/>
                <a:gd name="T19" fmla="*/ 13314 h 75"/>
                <a:gd name="T20" fmla="*/ 56308 w 196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75">
                  <a:moveTo>
                    <a:pt x="158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lnTo>
                    <a:pt x="158" y="74"/>
                  </a:lnTo>
                  <a:cubicBezTo>
                    <a:pt x="179" y="74"/>
                    <a:pt x="195" y="57"/>
                    <a:pt x="195" y="37"/>
                  </a:cubicBezTo>
                  <a:cubicBezTo>
                    <a:pt x="195" y="16"/>
                    <a:pt x="179" y="0"/>
                    <a:pt x="1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CD33D7-C904-7B42-9D37-72A22F3B351E}"/>
              </a:ext>
            </a:extLst>
          </p:cNvPr>
          <p:cNvGrpSpPr/>
          <p:nvPr/>
        </p:nvGrpSpPr>
        <p:grpSpPr>
          <a:xfrm>
            <a:off x="13573698" y="1966648"/>
            <a:ext cx="1310706" cy="131070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3B6DCC7-F448-A043-8EF7-F5283616A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8EF5541-B5DC-F040-85B8-15A5707E5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A64BE46-10CD-4240-A43E-27D206EF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1D922B-0253-2744-A9A1-E8285F93C457}"/>
              </a:ext>
            </a:extLst>
          </p:cNvPr>
          <p:cNvGrpSpPr/>
          <p:nvPr/>
        </p:nvGrpSpPr>
        <p:grpSpPr>
          <a:xfrm>
            <a:off x="14176467" y="6277740"/>
            <a:ext cx="1183276" cy="1160520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0296887-E46E-8A4D-BC90-E2B52D4C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DE77C06-D734-9C43-8C0D-ABF76709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8853C9A-59A5-8A40-9B23-824625A8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5873C41-EA2F-5E4F-AA72-1E655660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16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Averia Light 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C5A4C"/>
      </a:accent1>
      <a:accent2>
        <a:srgbClr val="5E7BFB"/>
      </a:accent2>
      <a:accent3>
        <a:srgbClr val="DC52BB"/>
      </a:accent3>
      <a:accent4>
        <a:srgbClr val="26D6FE"/>
      </a:accent4>
      <a:accent5>
        <a:srgbClr val="FC5A4C"/>
      </a:accent5>
      <a:accent6>
        <a:srgbClr val="5E7BFB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85004</TotalTime>
  <Words>2052</Words>
  <Application>Microsoft Macintosh PowerPoint</Application>
  <PresentationFormat>Custom</PresentationFormat>
  <Paragraphs>306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Lato Regular</vt:lpstr>
      <vt:lpstr>Montserrat</vt:lpstr>
      <vt:lpstr>Montserrat Light</vt:lpstr>
      <vt:lpstr>Poppins Light</vt:lpstr>
      <vt:lpstr>Poppins Medium</vt:lpstr>
      <vt:lpstr>Poppins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15315</cp:revision>
  <dcterms:created xsi:type="dcterms:W3CDTF">2014-11-12T21:47:38Z</dcterms:created>
  <dcterms:modified xsi:type="dcterms:W3CDTF">2019-04-26T14:32:02Z</dcterms:modified>
  <cp:category/>
</cp:coreProperties>
</file>