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170" r:id="rId2"/>
    <p:sldId id="4187" r:id="rId3"/>
    <p:sldId id="4166" r:id="rId4"/>
    <p:sldId id="4188" r:id="rId5"/>
    <p:sldId id="4190" r:id="rId6"/>
    <p:sldId id="4189" r:id="rId7"/>
    <p:sldId id="4191" r:id="rId8"/>
    <p:sldId id="4192" r:id="rId9"/>
    <p:sldId id="4194" r:id="rId10"/>
    <p:sldId id="4195" r:id="rId11"/>
    <p:sldId id="4196" r:id="rId12"/>
    <p:sldId id="4197" r:id="rId13"/>
    <p:sldId id="4198" r:id="rId14"/>
    <p:sldId id="4199" r:id="rId15"/>
    <p:sldId id="4200" r:id="rId16"/>
    <p:sldId id="4201" r:id="rId17"/>
    <p:sldId id="4204" r:id="rId18"/>
    <p:sldId id="4202" r:id="rId19"/>
    <p:sldId id="4203" r:id="rId20"/>
    <p:sldId id="4205" r:id="rId21"/>
    <p:sldId id="4207" r:id="rId22"/>
    <p:sldId id="4206" r:id="rId23"/>
    <p:sldId id="4209" r:id="rId24"/>
    <p:sldId id="4208" r:id="rId25"/>
    <p:sldId id="4210" r:id="rId26"/>
    <p:sldId id="4211" r:id="rId27"/>
    <p:sldId id="4212" r:id="rId28"/>
    <p:sldId id="4215" r:id="rId29"/>
    <p:sldId id="4213" r:id="rId30"/>
    <p:sldId id="4218" r:id="rId31"/>
    <p:sldId id="4214" r:id="rId32"/>
    <p:sldId id="4216" r:id="rId33"/>
    <p:sldId id="4217" r:id="rId34"/>
    <p:sldId id="4219" r:id="rId35"/>
    <p:sldId id="4220" r:id="rId36"/>
    <p:sldId id="4222" r:id="rId37"/>
    <p:sldId id="4223" r:id="rId38"/>
    <p:sldId id="4221" r:id="rId39"/>
    <p:sldId id="4224" r:id="rId40"/>
    <p:sldId id="4225" r:id="rId41"/>
    <p:sldId id="4226" r:id="rId42"/>
    <p:sldId id="4227" r:id="rId43"/>
    <p:sldId id="4228" r:id="rId44"/>
    <p:sldId id="4230" r:id="rId45"/>
    <p:sldId id="4229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 autoAdjust="0"/>
    <p:restoredTop sz="50000" autoAdjust="0"/>
  </p:normalViewPr>
  <p:slideViewPr>
    <p:cSldViewPr snapToGrid="0" snapToObjects="1">
      <p:cViewPr>
        <p:scale>
          <a:sx n="37" d="100"/>
          <a:sy n="37" d="100"/>
        </p:scale>
        <p:origin x="2032" y="1032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9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1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4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6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7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9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8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1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9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20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9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27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0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7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44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8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0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97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20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4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7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2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18449" y="7035113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524971" y="7035113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18449" y="1958724"/>
            <a:ext cx="7210967" cy="472215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344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4" cy="6858000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6858000"/>
            <a:ext cx="6094412" cy="6858000"/>
          </a:xfrm>
          <a:solidFill>
            <a:schemeClr val="bg1">
              <a:lumMod val="95000"/>
            </a:schemeClr>
          </a:solidFill>
        </p:spPr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4412" y="6858000"/>
            <a:ext cx="6094412" cy="6858000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4953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371" y="6858000"/>
            <a:ext cx="15031279" cy="6858000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5031279" cy="6858000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2035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83340" y="1087869"/>
            <a:ext cx="7210967" cy="6479578"/>
          </a:xfrm>
          <a:solidFill>
            <a:schemeClr val="bg1">
              <a:lumMod val="95000"/>
            </a:schemeClr>
          </a:solidFill>
        </p:spPr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189863" y="1087869"/>
            <a:ext cx="7210967" cy="6479578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817" y="1087869"/>
            <a:ext cx="7210967" cy="647957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774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83669" y="1341181"/>
            <a:ext cx="7729264" cy="5516817"/>
          </a:xfrm>
          <a:solidFill>
            <a:schemeClr val="bg1">
              <a:lumMod val="95000"/>
            </a:schemeClr>
          </a:solidFill>
        </p:spPr>
      </p:sp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83669" y="6857999"/>
            <a:ext cx="7729264" cy="5516817"/>
          </a:xfrm>
          <a:solidFill>
            <a:schemeClr val="bg1">
              <a:lumMod val="95000"/>
            </a:schemeClr>
          </a:solidFill>
        </p:spPr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341182"/>
            <a:ext cx="7283669" cy="11033634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4281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6858000"/>
            <a:ext cx="15031279" cy="6858000"/>
          </a:xfrm>
          <a:solidFill>
            <a:schemeClr val="bg1">
              <a:lumMod val="95000"/>
            </a:schemeClr>
          </a:solidFill>
        </p:spPr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6369" y="0"/>
            <a:ext cx="15031279" cy="6858000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09126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188825" y="3942685"/>
            <a:ext cx="10579737" cy="8260958"/>
          </a:xfrm>
          <a:solidFill>
            <a:schemeClr val="bg1">
              <a:lumMod val="95000"/>
            </a:schemeClr>
          </a:solidFill>
        </p:spPr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09088" y="3942685"/>
            <a:ext cx="10579737" cy="826095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691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64717" y="1341182"/>
            <a:ext cx="7283669" cy="11033634"/>
          </a:xfrm>
          <a:solidFill>
            <a:schemeClr val="bg1">
              <a:lumMod val="95000"/>
            </a:schemeClr>
          </a:solidFill>
        </p:spPr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648386" y="1341182"/>
            <a:ext cx="7729264" cy="5516818"/>
          </a:xfrm>
          <a:solidFill>
            <a:schemeClr val="bg1">
              <a:lumMod val="95000"/>
            </a:schemeClr>
          </a:solidFill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648386" y="6857999"/>
            <a:ext cx="7729264" cy="551681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4699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170479" y="4719336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1707" y="8505484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82976" y="4719336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770621" y="8505484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736431" y="4719336"/>
            <a:ext cx="4800637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5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93396" y="1662858"/>
            <a:ext cx="4789720" cy="103812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370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-311158" y="-316523"/>
            <a:ext cx="24999958" cy="9426559"/>
          </a:xfrm>
          <a:solidFill>
            <a:schemeClr val="bg1">
              <a:lumMod val="95000"/>
            </a:schemeClr>
          </a:solidFill>
        </p:spPr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6607744" y="2654155"/>
            <a:ext cx="13422943" cy="842311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629200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77383" y="3214436"/>
            <a:ext cx="5464855" cy="7250731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91267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5929745"/>
            <a:ext cx="14943221" cy="778625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00223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83399" y="5561700"/>
            <a:ext cx="20610851" cy="673876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4952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67840"/>
            <a:ext cx="24377650" cy="10192796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1405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4693" y="-348342"/>
            <a:ext cx="25087036" cy="872081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9060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671761"/>
            <a:ext cx="24377650" cy="8372475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587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4943221" cy="7786253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1754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99295" y="4360970"/>
            <a:ext cx="4979058" cy="49790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490456" y="4360332"/>
            <a:ext cx="4979058" cy="49790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8134" y="4360332"/>
            <a:ext cx="4979058" cy="49790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5920" y="1521253"/>
            <a:ext cx="10542905" cy="10673494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0427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48233" y="1958724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8233" y="7035115"/>
            <a:ext cx="7210967" cy="4722159"/>
          </a:xfrm>
          <a:solidFill>
            <a:schemeClr val="bg1">
              <a:lumMod val="95000"/>
            </a:schemeClr>
          </a:solidFill>
        </p:spPr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1710" y="1958725"/>
            <a:ext cx="7210967" cy="472215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988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858EAF-5EC1-174D-9271-8A5F8ED41986}"/>
              </a:ext>
            </a:extLst>
          </p:cNvPr>
          <p:cNvGrpSpPr/>
          <p:nvPr/>
        </p:nvGrpSpPr>
        <p:grpSpPr>
          <a:xfrm>
            <a:off x="2252276" y="5689336"/>
            <a:ext cx="11258585" cy="2092881"/>
            <a:chOff x="2049076" y="5689336"/>
            <a:chExt cx="11258585" cy="2092881"/>
          </a:xfrm>
        </p:grpSpPr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F586ACBB-08C1-BF43-B188-0CEC068DE874}"/>
                </a:ext>
              </a:extLst>
            </p:cNvPr>
            <p:cNvSpPr/>
            <p:nvPr/>
          </p:nvSpPr>
          <p:spPr>
            <a:xfrm>
              <a:off x="2049076" y="5962377"/>
              <a:ext cx="1791245" cy="1791245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E9B126-E6D9-3F40-BA72-9F2E506BCA87}"/>
                </a:ext>
              </a:extLst>
            </p:cNvPr>
            <p:cNvGrpSpPr/>
            <p:nvPr/>
          </p:nvGrpSpPr>
          <p:grpSpPr>
            <a:xfrm>
              <a:off x="3610403" y="5689336"/>
              <a:ext cx="9697258" cy="2092881"/>
              <a:chOff x="3610403" y="5513002"/>
              <a:chExt cx="969725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3610403" y="5513002"/>
                <a:ext cx="969725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CORPORATE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4AE407-4D11-D14C-AF27-C17A5E8B6C45}"/>
                  </a:ext>
                </a:extLst>
              </p:cNvPr>
              <p:cNvSpPr txBox="1"/>
              <p:nvPr/>
            </p:nvSpPr>
            <p:spPr>
              <a:xfrm>
                <a:off x="3690446" y="7144218"/>
                <a:ext cx="6732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JOHN SMITH PRESSENTATION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825" y="6093411"/>
            <a:ext cx="9569450" cy="1529175"/>
            <a:chOff x="7404100" y="1023902"/>
            <a:chExt cx="9569450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STRENGTHS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8756268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2A3E70B-0A66-944A-8EAA-CA688837AFD4}"/>
              </a:ext>
            </a:extLst>
          </p:cNvPr>
          <p:cNvSpPr/>
          <p:nvPr/>
        </p:nvSpPr>
        <p:spPr>
          <a:xfrm>
            <a:off x="18553314" y="1033670"/>
            <a:ext cx="11648672" cy="11648658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812">
            <a:extLst>
              <a:ext uri="{FF2B5EF4-FFF2-40B4-BE49-F238E27FC236}">
                <a16:creationId xmlns:a16="http://schemas.microsoft.com/office/drawing/2014/main" id="{39838C3B-35A3-684B-B2CD-BB51D135ABEA}"/>
              </a:ext>
            </a:extLst>
          </p:cNvPr>
          <p:cNvSpPr txBox="1"/>
          <p:nvPr/>
        </p:nvSpPr>
        <p:spPr>
          <a:xfrm>
            <a:off x="21110320" y="5888503"/>
            <a:ext cx="1731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Montserrat" pitchFamily="2" charset="77"/>
                <a:ea typeface="Lato" charset="0"/>
                <a:cs typeface="Lato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7544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D6C60-CD92-FF40-AA67-908587C2A79F}"/>
              </a:ext>
            </a:extLst>
          </p:cNvPr>
          <p:cNvGrpSpPr/>
          <p:nvPr/>
        </p:nvGrpSpPr>
        <p:grpSpPr>
          <a:xfrm flipH="1">
            <a:off x="-5824336" y="1033670"/>
            <a:ext cx="11648672" cy="11648658"/>
            <a:chOff x="18553314" y="1033670"/>
            <a:chExt cx="11648672" cy="11648658"/>
          </a:xfrm>
        </p:grpSpPr>
        <p:sp>
          <p:nvSpPr>
            <p:cNvPr id="41" name="Chord 40">
              <a:extLst>
                <a:ext uri="{FF2B5EF4-FFF2-40B4-BE49-F238E27FC236}">
                  <a16:creationId xmlns:a16="http://schemas.microsoft.com/office/drawing/2014/main" id="{B2A3E70B-0A66-944A-8EAA-CA688837AFD4}"/>
                </a:ext>
              </a:extLst>
            </p:cNvPr>
            <p:cNvSpPr/>
            <p:nvPr/>
          </p:nvSpPr>
          <p:spPr>
            <a:xfrm>
              <a:off x="18553314" y="1033670"/>
              <a:ext cx="11648672" cy="11648658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812">
              <a:extLst>
                <a:ext uri="{FF2B5EF4-FFF2-40B4-BE49-F238E27FC236}">
                  <a16:creationId xmlns:a16="http://schemas.microsoft.com/office/drawing/2014/main" id="{39838C3B-35A3-684B-B2CD-BB51D135ABEA}"/>
                </a:ext>
              </a:extLst>
            </p:cNvPr>
            <p:cNvSpPr txBox="1"/>
            <p:nvPr/>
          </p:nvSpPr>
          <p:spPr>
            <a:xfrm>
              <a:off x="21110320" y="5888503"/>
              <a:ext cx="17310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W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0132" y="6093411"/>
            <a:ext cx="9569450" cy="1529175"/>
            <a:chOff x="7404100" y="1023902"/>
            <a:chExt cx="9569450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WEAKNESS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7360620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1927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825" y="6093411"/>
            <a:ext cx="9569450" cy="1529175"/>
            <a:chOff x="7404100" y="1023902"/>
            <a:chExt cx="9569450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OPPORTUNITY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8756268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2A3E70B-0A66-944A-8EAA-CA688837AFD4}"/>
              </a:ext>
            </a:extLst>
          </p:cNvPr>
          <p:cNvSpPr/>
          <p:nvPr/>
        </p:nvSpPr>
        <p:spPr>
          <a:xfrm>
            <a:off x="18553314" y="1033670"/>
            <a:ext cx="11648672" cy="11648658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812">
            <a:extLst>
              <a:ext uri="{FF2B5EF4-FFF2-40B4-BE49-F238E27FC236}">
                <a16:creationId xmlns:a16="http://schemas.microsoft.com/office/drawing/2014/main" id="{39838C3B-35A3-684B-B2CD-BB51D135ABEA}"/>
              </a:ext>
            </a:extLst>
          </p:cNvPr>
          <p:cNvSpPr txBox="1"/>
          <p:nvPr/>
        </p:nvSpPr>
        <p:spPr>
          <a:xfrm>
            <a:off x="21110320" y="5888503"/>
            <a:ext cx="1731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Montserrat" pitchFamily="2" charset="77"/>
                <a:ea typeface="Lato" charset="0"/>
                <a:cs typeface="Lato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9891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9243-711A-704F-8C79-861A4F63302A}"/>
              </a:ext>
            </a:extLst>
          </p:cNvPr>
          <p:cNvSpPr/>
          <p:nvPr/>
        </p:nvSpPr>
        <p:spPr>
          <a:xfrm>
            <a:off x="0" y="2671762"/>
            <a:ext cx="24377650" cy="83724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D6C60-CD92-FF40-AA67-908587C2A79F}"/>
              </a:ext>
            </a:extLst>
          </p:cNvPr>
          <p:cNvGrpSpPr/>
          <p:nvPr/>
        </p:nvGrpSpPr>
        <p:grpSpPr>
          <a:xfrm flipH="1">
            <a:off x="-5824336" y="1033670"/>
            <a:ext cx="11648672" cy="11648658"/>
            <a:chOff x="18553314" y="1033670"/>
            <a:chExt cx="11648672" cy="11648658"/>
          </a:xfrm>
        </p:grpSpPr>
        <p:sp>
          <p:nvSpPr>
            <p:cNvPr id="41" name="Chord 40">
              <a:extLst>
                <a:ext uri="{FF2B5EF4-FFF2-40B4-BE49-F238E27FC236}">
                  <a16:creationId xmlns:a16="http://schemas.microsoft.com/office/drawing/2014/main" id="{B2A3E70B-0A66-944A-8EAA-CA688837AFD4}"/>
                </a:ext>
              </a:extLst>
            </p:cNvPr>
            <p:cNvSpPr/>
            <p:nvPr/>
          </p:nvSpPr>
          <p:spPr>
            <a:xfrm>
              <a:off x="18553314" y="1033670"/>
              <a:ext cx="11648672" cy="11648658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812">
              <a:extLst>
                <a:ext uri="{FF2B5EF4-FFF2-40B4-BE49-F238E27FC236}">
                  <a16:creationId xmlns:a16="http://schemas.microsoft.com/office/drawing/2014/main" id="{39838C3B-35A3-684B-B2CD-BB51D135ABEA}"/>
                </a:ext>
              </a:extLst>
            </p:cNvPr>
            <p:cNvSpPr txBox="1"/>
            <p:nvPr/>
          </p:nvSpPr>
          <p:spPr>
            <a:xfrm>
              <a:off x="21110320" y="5888503"/>
              <a:ext cx="17310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" pitchFamily="2" charset="77"/>
                  <a:ea typeface="Lato" charset="0"/>
                  <a:cs typeface="Lato" charset="0"/>
                </a:rPr>
                <a:t>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F8B83-2621-8143-94C8-9B40F12FD2AC}"/>
              </a:ext>
            </a:extLst>
          </p:cNvPr>
          <p:cNvGrpSpPr/>
          <p:nvPr/>
        </p:nvGrpSpPr>
        <p:grpSpPr>
          <a:xfrm>
            <a:off x="17740132" y="6093411"/>
            <a:ext cx="5101234" cy="1529175"/>
            <a:chOff x="7404100" y="1023902"/>
            <a:chExt cx="5101234" cy="15291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852DE2-4A5B-4747-9ED8-EAD37DB39F4B}"/>
                </a:ext>
              </a:extLst>
            </p:cNvPr>
            <p:cNvSpPr txBox="1"/>
            <p:nvPr/>
          </p:nvSpPr>
          <p:spPr>
            <a:xfrm>
              <a:off x="7404100" y="1415536"/>
              <a:ext cx="510123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THREATS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FF913-01DC-DF4E-9C52-9980BBAEBE58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D02AFC-EC55-7942-B7FC-71A46F0F3FCF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65C58188-B6F6-5545-8F3A-94C37419CC9A}"/>
              </a:ext>
            </a:extLst>
          </p:cNvPr>
          <p:cNvSpPr txBox="1">
            <a:spLocks/>
          </p:cNvSpPr>
          <p:nvPr/>
        </p:nvSpPr>
        <p:spPr>
          <a:xfrm>
            <a:off x="7360620" y="5758622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386217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SAMPLE LIST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5AB2DDC-4AC5-0A4A-BAED-2E7AF8D4EA7C}"/>
              </a:ext>
            </a:extLst>
          </p:cNvPr>
          <p:cNvSpPr txBox="1"/>
          <p:nvPr/>
        </p:nvSpPr>
        <p:spPr>
          <a:xfrm>
            <a:off x="2715878" y="6024697"/>
            <a:ext cx="5483055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4DB31-1285-544A-9AB4-EB92EB24D7E1}"/>
              </a:ext>
            </a:extLst>
          </p:cNvPr>
          <p:cNvSpPr txBox="1"/>
          <p:nvPr/>
        </p:nvSpPr>
        <p:spPr>
          <a:xfrm>
            <a:off x="2715879" y="5353088"/>
            <a:ext cx="244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717F7-30CF-0D40-AB95-B167D9B02FC1}"/>
              </a:ext>
            </a:extLst>
          </p:cNvPr>
          <p:cNvSpPr txBox="1"/>
          <p:nvPr/>
        </p:nvSpPr>
        <p:spPr>
          <a:xfrm>
            <a:off x="1200165" y="5275598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2447E5-B72E-5344-A7A6-52F2F37DB854}"/>
              </a:ext>
            </a:extLst>
          </p:cNvPr>
          <p:cNvSpPr txBox="1"/>
          <p:nvPr/>
        </p:nvSpPr>
        <p:spPr>
          <a:xfrm>
            <a:off x="10282776" y="6024697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73D63-0B72-C94D-85D2-F49B25F1AEF0}"/>
              </a:ext>
            </a:extLst>
          </p:cNvPr>
          <p:cNvSpPr txBox="1"/>
          <p:nvPr/>
        </p:nvSpPr>
        <p:spPr>
          <a:xfrm>
            <a:off x="10282776" y="5353088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26BB7-BCC1-E74E-B20D-537C4080980E}"/>
              </a:ext>
            </a:extLst>
          </p:cNvPr>
          <p:cNvSpPr txBox="1"/>
          <p:nvPr/>
        </p:nvSpPr>
        <p:spPr>
          <a:xfrm>
            <a:off x="8767062" y="5275598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C47CB-11C9-2C4C-A882-0C21B40026CF}"/>
              </a:ext>
            </a:extLst>
          </p:cNvPr>
          <p:cNvSpPr txBox="1"/>
          <p:nvPr/>
        </p:nvSpPr>
        <p:spPr>
          <a:xfrm>
            <a:off x="17768575" y="6024697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A62CF0-40AE-E84F-B09E-DB0EC7BAFE37}"/>
              </a:ext>
            </a:extLst>
          </p:cNvPr>
          <p:cNvSpPr txBox="1"/>
          <p:nvPr/>
        </p:nvSpPr>
        <p:spPr>
          <a:xfrm>
            <a:off x="17768575" y="5353088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E515E-912C-D240-914C-C925B0AB67BF}"/>
              </a:ext>
            </a:extLst>
          </p:cNvPr>
          <p:cNvSpPr txBox="1"/>
          <p:nvPr/>
        </p:nvSpPr>
        <p:spPr>
          <a:xfrm>
            <a:off x="16252861" y="5275598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92AC5B-CF14-9C45-8C49-CD01CB57DBCD}"/>
              </a:ext>
            </a:extLst>
          </p:cNvPr>
          <p:cNvSpPr txBox="1"/>
          <p:nvPr/>
        </p:nvSpPr>
        <p:spPr>
          <a:xfrm>
            <a:off x="2715879" y="9901434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A9171-F687-DB4D-A67E-EAFDCF9ED297}"/>
              </a:ext>
            </a:extLst>
          </p:cNvPr>
          <p:cNvSpPr txBox="1"/>
          <p:nvPr/>
        </p:nvSpPr>
        <p:spPr>
          <a:xfrm>
            <a:off x="2715879" y="9229825"/>
            <a:ext cx="244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0490A3-FDA8-0948-AAD5-29DC3A4E51AE}"/>
              </a:ext>
            </a:extLst>
          </p:cNvPr>
          <p:cNvSpPr txBox="1"/>
          <p:nvPr/>
        </p:nvSpPr>
        <p:spPr>
          <a:xfrm>
            <a:off x="1200165" y="9152335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8E0E6-9D3B-164A-9B59-A4FE4D2E5DC4}"/>
              </a:ext>
            </a:extLst>
          </p:cNvPr>
          <p:cNvSpPr txBox="1"/>
          <p:nvPr/>
        </p:nvSpPr>
        <p:spPr>
          <a:xfrm>
            <a:off x="10282776" y="9901434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14931-57F5-754E-A59B-C23C60CA2F7A}"/>
              </a:ext>
            </a:extLst>
          </p:cNvPr>
          <p:cNvSpPr txBox="1"/>
          <p:nvPr/>
        </p:nvSpPr>
        <p:spPr>
          <a:xfrm>
            <a:off x="10282776" y="922982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F626F-9799-C047-8D0F-29E9770ADF90}"/>
              </a:ext>
            </a:extLst>
          </p:cNvPr>
          <p:cNvSpPr txBox="1"/>
          <p:nvPr/>
        </p:nvSpPr>
        <p:spPr>
          <a:xfrm>
            <a:off x="8767062" y="9152335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173BA8-A6FA-0B4E-BC75-7518A653DA03}"/>
              </a:ext>
            </a:extLst>
          </p:cNvPr>
          <p:cNvSpPr txBox="1"/>
          <p:nvPr/>
        </p:nvSpPr>
        <p:spPr>
          <a:xfrm>
            <a:off x="17768575" y="9901434"/>
            <a:ext cx="5401956" cy="110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707831-3C6E-FA47-96A8-710EC033FB4E}"/>
              </a:ext>
            </a:extLst>
          </p:cNvPr>
          <p:cNvSpPr txBox="1"/>
          <p:nvPr/>
        </p:nvSpPr>
        <p:spPr>
          <a:xfrm>
            <a:off x="17768575" y="922982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Montserrat SemiBold" pitchFamily="2" charset="77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8AFFFD-2295-CB4D-967B-782B37F56C81}"/>
              </a:ext>
            </a:extLst>
          </p:cNvPr>
          <p:cNvSpPr txBox="1"/>
          <p:nvPr/>
        </p:nvSpPr>
        <p:spPr>
          <a:xfrm>
            <a:off x="16252861" y="9152335"/>
            <a:ext cx="1380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Montserrat SemiBold" pitchFamily="2" charset="77"/>
                <a:ea typeface="Roboto Light" panose="02000000000000000000" pitchFamily="2" charset="0"/>
                <a:cs typeface="Roboto Light" panose="02000000000000000000" pitchFamily="2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99760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PRODUCT PREVIEW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77321307-F636-5C40-9990-B9C3CE87CDF0}"/>
              </a:ext>
            </a:extLst>
          </p:cNvPr>
          <p:cNvSpPr txBox="1">
            <a:spLocks/>
          </p:cNvSpPr>
          <p:nvPr/>
        </p:nvSpPr>
        <p:spPr>
          <a:xfrm>
            <a:off x="4130496" y="5877342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2CDF6-AF08-1D49-81CD-B27D963B9FAF}"/>
              </a:ext>
            </a:extLst>
          </p:cNvPr>
          <p:cNvSpPr/>
          <p:nvPr/>
        </p:nvSpPr>
        <p:spPr>
          <a:xfrm>
            <a:off x="4280011" y="523101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EE063F7-23D5-A442-8568-3FC59B918567}"/>
              </a:ext>
            </a:extLst>
          </p:cNvPr>
          <p:cNvSpPr txBox="1">
            <a:spLocks/>
          </p:cNvSpPr>
          <p:nvPr/>
        </p:nvSpPr>
        <p:spPr>
          <a:xfrm>
            <a:off x="4130496" y="9662624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4524F5-7C10-C641-8941-AE67DFE50862}"/>
              </a:ext>
            </a:extLst>
          </p:cNvPr>
          <p:cNvSpPr/>
          <p:nvPr/>
        </p:nvSpPr>
        <p:spPr>
          <a:xfrm>
            <a:off x="4280011" y="9016293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67D716-9B1D-3E4B-947C-3CADE93E6602}"/>
              </a:ext>
            </a:extLst>
          </p:cNvPr>
          <p:cNvSpPr/>
          <p:nvPr/>
        </p:nvSpPr>
        <p:spPr>
          <a:xfrm>
            <a:off x="1813120" y="5143284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C3EBA1-4B7C-1B43-8B87-D0418905F479}"/>
              </a:ext>
            </a:extLst>
          </p:cNvPr>
          <p:cNvSpPr/>
          <p:nvPr/>
        </p:nvSpPr>
        <p:spPr>
          <a:xfrm>
            <a:off x="1813118" y="8931249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EE73E1C-1A0A-D844-A533-A84A1902CEB7}"/>
              </a:ext>
            </a:extLst>
          </p:cNvPr>
          <p:cNvSpPr txBox="1">
            <a:spLocks/>
          </p:cNvSpPr>
          <p:nvPr/>
        </p:nvSpPr>
        <p:spPr>
          <a:xfrm>
            <a:off x="14931029" y="5877342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77DE4B-1460-0E41-84F8-558CE6191174}"/>
              </a:ext>
            </a:extLst>
          </p:cNvPr>
          <p:cNvSpPr/>
          <p:nvPr/>
        </p:nvSpPr>
        <p:spPr>
          <a:xfrm>
            <a:off x="15080544" y="523101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B44B19A0-AE52-C84D-8F45-1C0389193925}"/>
              </a:ext>
            </a:extLst>
          </p:cNvPr>
          <p:cNvSpPr txBox="1">
            <a:spLocks/>
          </p:cNvSpPr>
          <p:nvPr/>
        </p:nvSpPr>
        <p:spPr>
          <a:xfrm>
            <a:off x="14931029" y="9662624"/>
            <a:ext cx="763350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55D8C4-21CB-454E-AF0B-B21DA4F7BA7C}"/>
              </a:ext>
            </a:extLst>
          </p:cNvPr>
          <p:cNvSpPr/>
          <p:nvPr/>
        </p:nvSpPr>
        <p:spPr>
          <a:xfrm>
            <a:off x="15080544" y="9016293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0359DFB-626C-3742-ADB5-28475DF32B16}"/>
              </a:ext>
            </a:extLst>
          </p:cNvPr>
          <p:cNvSpPr/>
          <p:nvPr/>
        </p:nvSpPr>
        <p:spPr>
          <a:xfrm>
            <a:off x="12613653" y="5143284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7F2A2C-2125-394F-8D9D-3D356CCAA2AD}"/>
              </a:ext>
            </a:extLst>
          </p:cNvPr>
          <p:cNvSpPr/>
          <p:nvPr/>
        </p:nvSpPr>
        <p:spPr>
          <a:xfrm>
            <a:off x="12613651" y="8931249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D132BF-AC0B-2C40-89D0-7721E81520C6}"/>
              </a:ext>
            </a:extLst>
          </p:cNvPr>
          <p:cNvGrpSpPr/>
          <p:nvPr/>
        </p:nvGrpSpPr>
        <p:grpSpPr>
          <a:xfrm>
            <a:off x="13130392" y="9431433"/>
            <a:ext cx="1049370" cy="1082481"/>
            <a:chOff x="1114559" y="6819728"/>
            <a:chExt cx="479160" cy="494279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72949D8-5E12-5E46-810E-6A4598BEC5B4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7683EB4-139D-C240-A669-7126D4DF72E9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13A451-85B3-BA42-B3F1-01696403C5DA}"/>
              </a:ext>
            </a:extLst>
          </p:cNvPr>
          <p:cNvGrpSpPr/>
          <p:nvPr/>
        </p:nvGrpSpPr>
        <p:grpSpPr>
          <a:xfrm>
            <a:off x="2318936" y="9501332"/>
            <a:ext cx="1087360" cy="1042710"/>
            <a:chOff x="1157760" y="1140368"/>
            <a:chExt cx="447120" cy="428760"/>
          </a:xfrm>
          <a:solidFill>
            <a:schemeClr val="bg1"/>
          </a:solidFill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3FCC3D9-A07C-EB49-BC12-4D1D6B4DB780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FF4530-2A73-0640-9894-24274CAEF01F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1F1015E-05D3-754D-AE93-E6AA05142F62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2ED42D-B2BB-C349-ADFC-06131E00074E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65131D1E-3784-4747-945D-04612BFA7CC0}"/>
              </a:ext>
            </a:extLst>
          </p:cNvPr>
          <p:cNvSpPr/>
          <p:nvPr/>
        </p:nvSpPr>
        <p:spPr>
          <a:xfrm>
            <a:off x="13069691" y="5763160"/>
            <a:ext cx="1212556" cy="843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22D205-ADB8-724D-B3DA-29A6F83AE02E}"/>
              </a:ext>
            </a:extLst>
          </p:cNvPr>
          <p:cNvGrpSpPr/>
          <p:nvPr/>
        </p:nvGrpSpPr>
        <p:grpSpPr>
          <a:xfrm>
            <a:off x="2273218" y="5725475"/>
            <a:ext cx="1162651" cy="954285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82152D6-3291-1D4B-A176-25639512CEFF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37084DF-281A-2F44-9E15-0ACE0D52C84F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20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1463724" cy="2596685"/>
            <a:chOff x="2075983" y="2711224"/>
            <a:chExt cx="11463724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13722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MEET OUR TEAM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6F963-D8E6-A640-BF72-4940DBCF8610}"/>
              </a:ext>
            </a:extLst>
          </p:cNvPr>
          <p:cNvSpPr/>
          <p:nvPr/>
        </p:nvSpPr>
        <p:spPr>
          <a:xfrm>
            <a:off x="14943221" y="-1"/>
            <a:ext cx="9434429" cy="7786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0EEC2E-7DA9-6543-9936-DF0AE2814962}"/>
              </a:ext>
            </a:extLst>
          </p:cNvPr>
          <p:cNvGrpSpPr/>
          <p:nvPr/>
        </p:nvGrpSpPr>
        <p:grpSpPr>
          <a:xfrm>
            <a:off x="1774825" y="9880708"/>
            <a:ext cx="20828000" cy="1824742"/>
            <a:chOff x="1774825" y="9330992"/>
            <a:chExt cx="20828000" cy="18247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2EBB01-BF6E-D049-AD0E-016CED0CF242}"/>
                </a:ext>
              </a:extLst>
            </p:cNvPr>
            <p:cNvSpPr txBox="1"/>
            <p:nvPr/>
          </p:nvSpPr>
          <p:spPr>
            <a:xfrm>
              <a:off x="1774825" y="9781698"/>
              <a:ext cx="72247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BDF290-55E2-A344-908B-6A920FFBED85}"/>
                </a:ext>
              </a:extLst>
            </p:cNvPr>
            <p:cNvSpPr txBox="1"/>
            <p:nvPr/>
          </p:nvSpPr>
          <p:spPr>
            <a:xfrm>
              <a:off x="1831975" y="9390064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28F7B9-D633-B440-866E-8F23209B33E4}"/>
                </a:ext>
              </a:extLst>
            </p:cNvPr>
            <p:cNvSpPr/>
            <p:nvPr/>
          </p:nvSpPr>
          <p:spPr>
            <a:xfrm>
              <a:off x="1897474" y="10822418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DF4E9E71-27A6-5F4D-91A8-CA3AA7CBBC54}"/>
                </a:ext>
              </a:extLst>
            </p:cNvPr>
            <p:cNvSpPr txBox="1">
              <a:spLocks/>
            </p:cNvSpPr>
            <p:nvPr/>
          </p:nvSpPr>
          <p:spPr>
            <a:xfrm>
              <a:off x="10592588" y="9330992"/>
              <a:ext cx="12010237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  <p:sp>
        <p:nvSpPr>
          <p:cNvPr id="43" name="Chord 42">
            <a:extLst>
              <a:ext uri="{FF2B5EF4-FFF2-40B4-BE49-F238E27FC236}">
                <a16:creationId xmlns:a16="http://schemas.microsoft.com/office/drawing/2014/main" id="{918148B4-10D9-C247-9E19-6A3586B211D6}"/>
              </a:ext>
            </a:extLst>
          </p:cNvPr>
          <p:cNvSpPr/>
          <p:nvPr/>
        </p:nvSpPr>
        <p:spPr>
          <a:xfrm rot="5400000">
            <a:off x="12603074" y="5446110"/>
            <a:ext cx="4680293" cy="4680288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F077C8-2A18-4A43-B138-448687A8F49E}"/>
              </a:ext>
            </a:extLst>
          </p:cNvPr>
          <p:cNvGrpSpPr/>
          <p:nvPr/>
        </p:nvGrpSpPr>
        <p:grpSpPr>
          <a:xfrm>
            <a:off x="16872117" y="2657589"/>
            <a:ext cx="5576635" cy="2471073"/>
            <a:chOff x="4130496" y="5231011"/>
            <a:chExt cx="5576635" cy="2471073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EEC465D9-1F58-7145-B87F-CEED15628050}"/>
                </a:ext>
              </a:extLst>
            </p:cNvPr>
            <p:cNvSpPr txBox="1">
              <a:spLocks/>
            </p:cNvSpPr>
            <p:nvPr/>
          </p:nvSpPr>
          <p:spPr>
            <a:xfrm>
              <a:off x="4130496" y="5877342"/>
              <a:ext cx="557663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881326-CC1C-D04A-B719-3EDA092C28F2}"/>
                </a:ext>
              </a:extLst>
            </p:cNvPr>
            <p:cNvSpPr/>
            <p:nvPr/>
          </p:nvSpPr>
          <p:spPr>
            <a:xfrm>
              <a:off x="4280011" y="523101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Brian Anderson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58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Marcador de imagen 8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AF1948C-5C32-4B40-98D1-1625868C0A7A}"/>
              </a:ext>
            </a:extLst>
          </p:cNvPr>
          <p:cNvSpPr/>
          <p:nvPr/>
        </p:nvSpPr>
        <p:spPr>
          <a:xfrm>
            <a:off x="5071423" y="4171543"/>
            <a:ext cx="1815770" cy="1815534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51" tIns="121874" rIns="243751" bIns="121874" rtlCol="0" anchor="ctr"/>
          <a:lstStyle/>
          <a:p>
            <a:pPr algn="ctr"/>
            <a:endParaRPr lang="en-US" sz="3599" dirty="0">
              <a:solidFill>
                <a:schemeClr val="accent1"/>
              </a:solidFill>
              <a:latin typeface="Montserrat Medium" pitchFamily="2" charset="7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01C634-816E-C24D-B50F-766F159B50E3}"/>
              </a:ext>
            </a:extLst>
          </p:cNvPr>
          <p:cNvGrpSpPr/>
          <p:nvPr/>
        </p:nvGrpSpPr>
        <p:grpSpPr>
          <a:xfrm>
            <a:off x="5529118" y="4709801"/>
            <a:ext cx="900379" cy="739017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7D6A2DF-F453-BB40-95EF-B4D74C83B375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C5225C9-0FE9-5444-987B-F55B47C28781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C85E8854-14E8-B849-B140-BCD3C34D9CB2}"/>
              </a:ext>
            </a:extLst>
          </p:cNvPr>
          <p:cNvSpPr/>
          <p:nvPr/>
        </p:nvSpPr>
        <p:spPr>
          <a:xfrm>
            <a:off x="12862583" y="4171543"/>
            <a:ext cx="1815770" cy="1815534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51" tIns="121874" rIns="243751" bIns="121874" rtlCol="0" anchor="ctr"/>
          <a:lstStyle/>
          <a:p>
            <a:pPr algn="ctr"/>
            <a:endParaRPr lang="en-US" sz="3599" dirty="0">
              <a:solidFill>
                <a:schemeClr val="accent1"/>
              </a:solidFill>
              <a:latin typeface="Montserrat Medium" pitchFamily="2" charset="77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2D5C17-5A4E-0F40-AF3E-AFC5D1A93D67}"/>
              </a:ext>
            </a:extLst>
          </p:cNvPr>
          <p:cNvGrpSpPr/>
          <p:nvPr/>
        </p:nvGrpSpPr>
        <p:grpSpPr>
          <a:xfrm>
            <a:off x="13382529" y="4699165"/>
            <a:ext cx="775878" cy="744018"/>
            <a:chOff x="1157760" y="1140368"/>
            <a:chExt cx="447120" cy="428760"/>
          </a:xfrm>
          <a:solidFill>
            <a:schemeClr val="bg1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D5C0978-0322-8243-8916-97F01245F1EE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44E0DBD-336B-C54A-9C8A-FBD63E147366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B972982-6039-E046-B5A3-8EB939E4B29F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C23A039-CD2D-2E48-9CCD-74519366C744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7C0BB552-F73D-9944-A652-5AC516833BEE}"/>
              </a:ext>
            </a:extLst>
          </p:cNvPr>
          <p:cNvSpPr/>
          <p:nvPr/>
        </p:nvSpPr>
        <p:spPr>
          <a:xfrm>
            <a:off x="20653744" y="4171543"/>
            <a:ext cx="1815770" cy="1815534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51" tIns="121874" rIns="243751" bIns="121874" rtlCol="0" anchor="ctr"/>
          <a:lstStyle/>
          <a:p>
            <a:pPr algn="ctr"/>
            <a:endParaRPr lang="en-US" sz="3599" dirty="0">
              <a:solidFill>
                <a:schemeClr val="accent1"/>
              </a:solidFill>
              <a:latin typeface="Montserrat Medium" pitchFamily="2" charset="77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81225F-057D-6346-A5BF-D6F5014B9550}"/>
              </a:ext>
            </a:extLst>
          </p:cNvPr>
          <p:cNvGrpSpPr/>
          <p:nvPr/>
        </p:nvGrpSpPr>
        <p:grpSpPr>
          <a:xfrm>
            <a:off x="21154212" y="4659038"/>
            <a:ext cx="814834" cy="840544"/>
            <a:chOff x="1114559" y="6819728"/>
            <a:chExt cx="479160" cy="494279"/>
          </a:xfrm>
          <a:solidFill>
            <a:schemeClr val="bg1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DB8E420-53FD-DC49-A396-56C560515FEC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1B18D3E-97AC-F34B-98C7-1FFC1488C8C1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690E70-CF31-C246-8F49-C643DF0C71C4}"/>
              </a:ext>
            </a:extLst>
          </p:cNvPr>
          <p:cNvGrpSpPr/>
          <p:nvPr/>
        </p:nvGrpSpPr>
        <p:grpSpPr>
          <a:xfrm>
            <a:off x="1470063" y="9735670"/>
            <a:ext cx="5855200" cy="2471010"/>
            <a:chOff x="5019647" y="5231011"/>
            <a:chExt cx="5855200" cy="2471010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FC5BC8AF-3647-7141-BA5B-D10F8433B7EA}"/>
                </a:ext>
              </a:extLst>
            </p:cNvPr>
            <p:cNvSpPr txBox="1">
              <a:spLocks/>
            </p:cNvSpPr>
            <p:nvPr/>
          </p:nvSpPr>
          <p:spPr>
            <a:xfrm>
              <a:off x="5019647" y="5877342"/>
              <a:ext cx="5855200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33D681-F3ED-D34D-8093-51C950B2F1B2}"/>
                </a:ext>
              </a:extLst>
            </p:cNvPr>
            <p:cNvSpPr/>
            <p:nvPr/>
          </p:nvSpPr>
          <p:spPr>
            <a:xfrm>
              <a:off x="5355906" y="523101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4FA9BE-89C2-F945-80D1-B73D509BA849}"/>
              </a:ext>
            </a:extLst>
          </p:cNvPr>
          <p:cNvGrpSpPr/>
          <p:nvPr/>
        </p:nvGrpSpPr>
        <p:grpSpPr>
          <a:xfrm>
            <a:off x="9261224" y="9735670"/>
            <a:ext cx="5855200" cy="2471010"/>
            <a:chOff x="5019647" y="5231011"/>
            <a:chExt cx="5855200" cy="2471010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9C64040A-03D6-BF4B-BFFF-2202DC6C290B}"/>
                </a:ext>
              </a:extLst>
            </p:cNvPr>
            <p:cNvSpPr txBox="1">
              <a:spLocks/>
            </p:cNvSpPr>
            <p:nvPr/>
          </p:nvSpPr>
          <p:spPr>
            <a:xfrm>
              <a:off x="5019647" y="5877342"/>
              <a:ext cx="5855200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78060FD-A32D-014F-AB6B-8D2F2BD7C26F}"/>
                </a:ext>
              </a:extLst>
            </p:cNvPr>
            <p:cNvSpPr/>
            <p:nvPr/>
          </p:nvSpPr>
          <p:spPr>
            <a:xfrm>
              <a:off x="5355906" y="523101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79DA3DA-93B6-AD40-941F-2075DD378976}"/>
              </a:ext>
            </a:extLst>
          </p:cNvPr>
          <p:cNvGrpSpPr/>
          <p:nvPr/>
        </p:nvGrpSpPr>
        <p:grpSpPr>
          <a:xfrm>
            <a:off x="17052387" y="9735670"/>
            <a:ext cx="5855200" cy="2471010"/>
            <a:chOff x="5019647" y="5231011"/>
            <a:chExt cx="5855200" cy="2471010"/>
          </a:xfrm>
        </p:grpSpPr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D079CC7A-F2DC-A34E-9952-3F4AA036A0D3}"/>
                </a:ext>
              </a:extLst>
            </p:cNvPr>
            <p:cNvSpPr txBox="1">
              <a:spLocks/>
            </p:cNvSpPr>
            <p:nvPr/>
          </p:nvSpPr>
          <p:spPr>
            <a:xfrm>
              <a:off x="5019647" y="5877342"/>
              <a:ext cx="5855200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673FE35-47D2-B643-B3A1-0FC4716BAC85}"/>
                </a:ext>
              </a:extLst>
            </p:cNvPr>
            <p:cNvSpPr/>
            <p:nvPr/>
          </p:nvSpPr>
          <p:spPr>
            <a:xfrm>
              <a:off x="5355906" y="523101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44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BD71A-D3E5-AD4E-97EC-D530313E7009}"/>
              </a:ext>
            </a:extLst>
          </p:cNvPr>
          <p:cNvGrpSpPr/>
          <p:nvPr/>
        </p:nvGrpSpPr>
        <p:grpSpPr>
          <a:xfrm>
            <a:off x="13910191" y="10999317"/>
            <a:ext cx="4273584" cy="1195430"/>
            <a:chOff x="16460129" y="2872111"/>
            <a:chExt cx="6271601" cy="1754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168260-94F5-384E-8C99-E3599CEDD587}"/>
                </a:ext>
              </a:extLst>
            </p:cNvPr>
            <p:cNvSpPr/>
            <p:nvPr/>
          </p:nvSpPr>
          <p:spPr>
            <a:xfrm>
              <a:off x="16460129" y="2872111"/>
              <a:ext cx="6271601" cy="17543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472B76-2B04-5347-9819-48FF8F475E41}"/>
                </a:ext>
              </a:extLst>
            </p:cNvPr>
            <p:cNvGrpSpPr/>
            <p:nvPr/>
          </p:nvGrpSpPr>
          <p:grpSpPr>
            <a:xfrm>
              <a:off x="17241530" y="3516959"/>
              <a:ext cx="4708797" cy="464629"/>
              <a:chOff x="15396580" y="11974559"/>
              <a:chExt cx="4708797" cy="464629"/>
            </a:xfrm>
            <a:solidFill>
              <a:schemeClr val="bg1"/>
            </a:solidFill>
          </p:grpSpPr>
          <p:sp>
            <p:nvSpPr>
              <p:cNvPr id="12" name="Shape 1646">
                <a:extLst>
                  <a:ext uri="{FF2B5EF4-FFF2-40B4-BE49-F238E27FC236}">
                    <a16:creationId xmlns:a16="http://schemas.microsoft.com/office/drawing/2014/main" id="{E7848F6C-934E-9B43-A666-7B8E2750FF7C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Shape 1649">
                <a:extLst>
                  <a:ext uri="{FF2B5EF4-FFF2-40B4-BE49-F238E27FC236}">
                    <a16:creationId xmlns:a16="http://schemas.microsoft.com/office/drawing/2014/main" id="{BE75D63F-4E53-BF41-BBBC-8E83473A4925}"/>
                  </a:ext>
                </a:extLst>
              </p:cNvPr>
              <p:cNvSpPr/>
              <p:nvPr/>
            </p:nvSpPr>
            <p:spPr>
              <a:xfrm>
                <a:off x="18168873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Shape 1658">
                <a:extLst>
                  <a:ext uri="{FF2B5EF4-FFF2-40B4-BE49-F238E27FC236}">
                    <a16:creationId xmlns:a16="http://schemas.microsoft.com/office/drawing/2014/main" id="{9B3ABE38-2927-5748-B48E-89E183F0FE18}"/>
                  </a:ext>
                </a:extLst>
              </p:cNvPr>
              <p:cNvSpPr/>
              <p:nvPr/>
            </p:nvSpPr>
            <p:spPr>
              <a:xfrm>
                <a:off x="15396580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72716F9-FFF0-1B42-B5C4-A0565C9DB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9571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74F03-1500-5A41-B9B6-39304B0675A4}"/>
              </a:ext>
            </a:extLst>
          </p:cNvPr>
          <p:cNvGrpSpPr/>
          <p:nvPr/>
        </p:nvGrpSpPr>
        <p:grpSpPr>
          <a:xfrm>
            <a:off x="13674609" y="1521253"/>
            <a:ext cx="8263019" cy="4400092"/>
            <a:chOff x="3590289" y="3822458"/>
            <a:chExt cx="8263019" cy="44000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C4B67D-07F2-B94B-AE0D-850482A12AB6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1482213"/>
              <a:chOff x="7339330" y="1023902"/>
              <a:chExt cx="6620511" cy="148221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FDFE8B-9D1D-1F40-8375-AB4C4FA93334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MADDIE SMITH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7C7103-9DD6-6943-9725-6AEF3E70036A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539401-F9FF-4B41-9FB9-C2EB9EA109CA}"/>
                  </a:ext>
                </a:extLst>
              </p:cNvPr>
              <p:cNvSpPr/>
              <p:nvPr/>
            </p:nvSpPr>
            <p:spPr>
              <a:xfrm>
                <a:off x="7422512" y="2409294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D1D29D40-2D30-CB4E-BD80-512AEF713B0A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846375"/>
              <a:ext cx="8263019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6DAE9D9-3C04-8848-9B0E-5CDBC41A9C37}"/>
              </a:ext>
            </a:extLst>
          </p:cNvPr>
          <p:cNvGrpSpPr/>
          <p:nvPr/>
        </p:nvGrpSpPr>
        <p:grpSpPr>
          <a:xfrm>
            <a:off x="13910191" y="6958617"/>
            <a:ext cx="8027437" cy="2739073"/>
            <a:chOff x="13910191" y="6858000"/>
            <a:chExt cx="8027437" cy="27390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52051B-A82C-D748-A290-9F32452D35EA}"/>
                </a:ext>
              </a:extLst>
            </p:cNvPr>
            <p:cNvSpPr txBox="1"/>
            <p:nvPr/>
          </p:nvSpPr>
          <p:spPr>
            <a:xfrm>
              <a:off x="14806876" y="8494848"/>
              <a:ext cx="7130752" cy="110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907201-85BB-5B4A-954D-2FDE47E9A3E6}"/>
                </a:ext>
              </a:extLst>
            </p:cNvPr>
            <p:cNvSpPr txBox="1"/>
            <p:nvPr/>
          </p:nvSpPr>
          <p:spPr>
            <a:xfrm>
              <a:off x="14806875" y="6858000"/>
              <a:ext cx="7130753" cy="110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E89BB0-CC47-6945-9635-4F1E6CF66020}"/>
                </a:ext>
              </a:extLst>
            </p:cNvPr>
            <p:cNvSpPr/>
            <p:nvPr/>
          </p:nvSpPr>
          <p:spPr>
            <a:xfrm>
              <a:off x="13910191" y="7031439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F2FF68-C97D-8249-8AE8-10F84419866D}"/>
                </a:ext>
              </a:extLst>
            </p:cNvPr>
            <p:cNvSpPr/>
            <p:nvPr/>
          </p:nvSpPr>
          <p:spPr>
            <a:xfrm>
              <a:off x="13910191" y="8684485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7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0342845" cy="2596685"/>
            <a:chOff x="2075983" y="2711224"/>
            <a:chExt cx="10342845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935401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1463724" cy="2596685"/>
            <a:chOff x="2075983" y="2711224"/>
            <a:chExt cx="11463724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13722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SERVICES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3FDF0-3F16-C742-A2DB-FD1DE5339824}"/>
              </a:ext>
            </a:extLst>
          </p:cNvPr>
          <p:cNvGrpSpPr/>
          <p:nvPr/>
        </p:nvGrpSpPr>
        <p:grpSpPr>
          <a:xfrm>
            <a:off x="1774825" y="7311775"/>
            <a:ext cx="4792741" cy="2265083"/>
            <a:chOff x="1774825" y="9939780"/>
            <a:chExt cx="4792741" cy="22650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20DD89-D515-D34C-A966-77D120E32932}"/>
                </a:ext>
              </a:extLst>
            </p:cNvPr>
            <p:cNvSpPr txBox="1"/>
            <p:nvPr/>
          </p:nvSpPr>
          <p:spPr>
            <a:xfrm>
              <a:off x="1774825" y="10331414"/>
              <a:ext cx="4515139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585266-A4FB-8847-B4F6-3E86C34EF4B9}"/>
                </a:ext>
              </a:extLst>
            </p:cNvPr>
            <p:cNvSpPr txBox="1"/>
            <p:nvPr/>
          </p:nvSpPr>
          <p:spPr>
            <a:xfrm>
              <a:off x="1831975" y="9939780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9599B-0412-DB40-BC55-81518762F402}"/>
                </a:ext>
              </a:extLst>
            </p:cNvPr>
            <p:cNvSpPr/>
            <p:nvPr/>
          </p:nvSpPr>
          <p:spPr>
            <a:xfrm>
              <a:off x="1897474" y="12108042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A7985C-D474-8F42-B802-9A4BCDA4D60E}"/>
              </a:ext>
            </a:extLst>
          </p:cNvPr>
          <p:cNvGrpSpPr/>
          <p:nvPr/>
        </p:nvGrpSpPr>
        <p:grpSpPr>
          <a:xfrm>
            <a:off x="17252884" y="1917159"/>
            <a:ext cx="5483056" cy="9881679"/>
            <a:chOff x="17252884" y="1917161"/>
            <a:chExt cx="5483056" cy="98816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8624FA-E0ED-524F-A0F0-29BDAC7AF1D9}"/>
                </a:ext>
              </a:extLst>
            </p:cNvPr>
            <p:cNvGrpSpPr/>
            <p:nvPr/>
          </p:nvGrpSpPr>
          <p:grpSpPr>
            <a:xfrm>
              <a:off x="17252885" y="1917161"/>
              <a:ext cx="5483055" cy="1772744"/>
              <a:chOff x="2715878" y="5353088"/>
              <a:chExt cx="5483055" cy="177274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EB3233-A1BF-0043-9CF9-B446F38AEE3D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966C4A-C436-F947-A4C1-8AFF4367E2EB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442325-D5C5-F24C-917E-A7E616ABC7D3}"/>
                </a:ext>
              </a:extLst>
            </p:cNvPr>
            <p:cNvGrpSpPr/>
            <p:nvPr/>
          </p:nvGrpSpPr>
          <p:grpSpPr>
            <a:xfrm>
              <a:off x="17252885" y="5971628"/>
              <a:ext cx="5483055" cy="1772744"/>
              <a:chOff x="2715878" y="5353088"/>
              <a:chExt cx="5483055" cy="177274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A4DDA5-41C0-764F-BE48-C347B4CEFC3B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123A4-99E0-6847-9F16-187FF9AB7E31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F69643-5A79-BD47-803B-02D15C6E5583}"/>
                </a:ext>
              </a:extLst>
            </p:cNvPr>
            <p:cNvGrpSpPr/>
            <p:nvPr/>
          </p:nvGrpSpPr>
          <p:grpSpPr>
            <a:xfrm>
              <a:off x="17252884" y="10026096"/>
              <a:ext cx="5483055" cy="1772744"/>
              <a:chOff x="2715878" y="5353088"/>
              <a:chExt cx="5483055" cy="177274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2A69B6-E902-AC48-A003-883A78056A5E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1789-7E7E-2E45-87A7-1E5BA2185F03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5B5B3F74-9D28-1243-AA56-665A31CC9920}"/>
              </a:ext>
            </a:extLst>
          </p:cNvPr>
          <p:cNvSpPr txBox="1">
            <a:spLocks/>
          </p:cNvSpPr>
          <p:nvPr/>
        </p:nvSpPr>
        <p:spPr>
          <a:xfrm>
            <a:off x="1641710" y="10053824"/>
            <a:ext cx="6615599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267257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0ED70C-F19D-9946-A924-2039B0EBC7DB}"/>
              </a:ext>
            </a:extLst>
          </p:cNvPr>
          <p:cNvSpPr/>
          <p:nvPr/>
        </p:nvSpPr>
        <p:spPr>
          <a:xfrm rot="10800000" flipV="1">
            <a:off x="1883399" y="5561700"/>
            <a:ext cx="20610851" cy="673876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1F26BB-BC9C-8248-A92A-A5B0A02CCC06}"/>
              </a:ext>
            </a:extLst>
          </p:cNvPr>
          <p:cNvGrpSpPr/>
          <p:nvPr/>
        </p:nvGrpSpPr>
        <p:grpSpPr>
          <a:xfrm>
            <a:off x="3515169" y="7419829"/>
            <a:ext cx="8241854" cy="3022506"/>
            <a:chOff x="3515169" y="7535451"/>
            <a:chExt cx="8241854" cy="3022506"/>
          </a:xfrm>
        </p:grpSpPr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FD1B9388-0678-0A49-8A45-C8A5E4076E9F}"/>
                </a:ext>
              </a:extLst>
            </p:cNvPr>
            <p:cNvSpPr txBox="1">
              <a:spLocks/>
            </p:cNvSpPr>
            <p:nvPr/>
          </p:nvSpPr>
          <p:spPr>
            <a:xfrm>
              <a:off x="3515169" y="8181782"/>
              <a:ext cx="8241854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7C75DA-0543-AC47-88F4-8AF58455F73A}"/>
                </a:ext>
              </a:extLst>
            </p:cNvPr>
            <p:cNvSpPr/>
            <p:nvPr/>
          </p:nvSpPr>
          <p:spPr>
            <a:xfrm>
              <a:off x="3689780" y="753545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DCAA48-AE72-6C48-A9AA-FC299845E832}"/>
              </a:ext>
            </a:extLst>
          </p:cNvPr>
          <p:cNvGrpSpPr/>
          <p:nvPr/>
        </p:nvGrpSpPr>
        <p:grpSpPr>
          <a:xfrm>
            <a:off x="12931460" y="7419829"/>
            <a:ext cx="8241854" cy="3022506"/>
            <a:chOff x="3515169" y="7535451"/>
            <a:chExt cx="8241854" cy="3022506"/>
          </a:xfrm>
        </p:grpSpPr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E8767A81-81DA-E84C-BDC6-202A2E7B0B14}"/>
                </a:ext>
              </a:extLst>
            </p:cNvPr>
            <p:cNvSpPr txBox="1">
              <a:spLocks/>
            </p:cNvSpPr>
            <p:nvPr/>
          </p:nvSpPr>
          <p:spPr>
            <a:xfrm>
              <a:off x="3515169" y="8181782"/>
              <a:ext cx="8241854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45761F-DD1C-F043-B763-9ED1DC357EF7}"/>
                </a:ext>
              </a:extLst>
            </p:cNvPr>
            <p:cNvSpPr/>
            <p:nvPr/>
          </p:nvSpPr>
          <p:spPr>
            <a:xfrm>
              <a:off x="3689780" y="7535451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49" name="Subtitle 2">
            <a:extLst>
              <a:ext uri="{FF2B5EF4-FFF2-40B4-BE49-F238E27FC236}">
                <a16:creationId xmlns:a16="http://schemas.microsoft.com/office/drawing/2014/main" id="{9BB803A4-E2ED-AC42-9A4A-CEBB6A63679B}"/>
              </a:ext>
            </a:extLst>
          </p:cNvPr>
          <p:cNvSpPr txBox="1">
            <a:spLocks/>
          </p:cNvSpPr>
          <p:nvPr/>
        </p:nvSpPr>
        <p:spPr>
          <a:xfrm>
            <a:off x="4159240" y="3199408"/>
            <a:ext cx="16059160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275951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Marcador de imagen 9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A7985C-D474-8F42-B802-9A4BCDA4D60E}"/>
              </a:ext>
            </a:extLst>
          </p:cNvPr>
          <p:cNvGrpSpPr/>
          <p:nvPr/>
        </p:nvGrpSpPr>
        <p:grpSpPr>
          <a:xfrm>
            <a:off x="1641711" y="1917159"/>
            <a:ext cx="5483056" cy="9881679"/>
            <a:chOff x="17252884" y="1917161"/>
            <a:chExt cx="5483056" cy="98816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8624FA-E0ED-524F-A0F0-29BDAC7AF1D9}"/>
                </a:ext>
              </a:extLst>
            </p:cNvPr>
            <p:cNvGrpSpPr/>
            <p:nvPr/>
          </p:nvGrpSpPr>
          <p:grpSpPr>
            <a:xfrm>
              <a:off x="17252885" y="1917161"/>
              <a:ext cx="5483055" cy="1772744"/>
              <a:chOff x="2715878" y="5353088"/>
              <a:chExt cx="5483055" cy="177274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EB3233-A1BF-0043-9CF9-B446F38AEE3D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966C4A-C436-F947-A4C1-8AFF4367E2EB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442325-D5C5-F24C-917E-A7E616ABC7D3}"/>
                </a:ext>
              </a:extLst>
            </p:cNvPr>
            <p:cNvGrpSpPr/>
            <p:nvPr/>
          </p:nvGrpSpPr>
          <p:grpSpPr>
            <a:xfrm>
              <a:off x="17252885" y="5971628"/>
              <a:ext cx="5483055" cy="1772744"/>
              <a:chOff x="2715878" y="5353088"/>
              <a:chExt cx="5483055" cy="177274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A4DDA5-41C0-764F-BE48-C347B4CEFC3B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123A4-99E0-6847-9F16-187FF9AB7E31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F69643-5A79-BD47-803B-02D15C6E5583}"/>
                </a:ext>
              </a:extLst>
            </p:cNvPr>
            <p:cNvGrpSpPr/>
            <p:nvPr/>
          </p:nvGrpSpPr>
          <p:grpSpPr>
            <a:xfrm>
              <a:off x="17252884" y="10026096"/>
              <a:ext cx="5483055" cy="1772744"/>
              <a:chOff x="2715878" y="5353088"/>
              <a:chExt cx="5483055" cy="177274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2A69B6-E902-AC48-A003-883A78056A5E}"/>
                  </a:ext>
                </a:extLst>
              </p:cNvPr>
              <p:cNvSpPr txBox="1"/>
              <p:nvPr/>
            </p:nvSpPr>
            <p:spPr>
              <a:xfrm>
                <a:off x="2715878" y="6024697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1789-7E7E-2E45-87A7-1E5BA2185F03}"/>
                  </a:ext>
                </a:extLst>
              </p:cNvPr>
              <p:cNvSpPr txBox="1"/>
              <p:nvPr/>
            </p:nvSpPr>
            <p:spPr>
              <a:xfrm>
                <a:off x="2715879" y="5353088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AD7CE1D-BE52-7E4F-A7DB-7B9DA0DB7F54}"/>
              </a:ext>
            </a:extLst>
          </p:cNvPr>
          <p:cNvGrpSpPr/>
          <p:nvPr/>
        </p:nvGrpSpPr>
        <p:grpSpPr>
          <a:xfrm>
            <a:off x="16120340" y="1917159"/>
            <a:ext cx="6615599" cy="4566791"/>
            <a:chOff x="1641710" y="7311775"/>
            <a:chExt cx="6615599" cy="45667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83FDF0-3F16-C742-A2DB-FD1DE5339824}"/>
                </a:ext>
              </a:extLst>
            </p:cNvPr>
            <p:cNvGrpSpPr/>
            <p:nvPr/>
          </p:nvGrpSpPr>
          <p:grpSpPr>
            <a:xfrm>
              <a:off x="1774825" y="7311775"/>
              <a:ext cx="4792741" cy="2265083"/>
              <a:chOff x="1774825" y="9939780"/>
              <a:chExt cx="4792741" cy="226508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0DD89-D515-D34C-A966-77D120E32932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4515139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BUSINESS MODEL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85266-A4FB-8847-B4F6-3E86C34EF4B9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D9599B-0412-DB40-BC55-81518762F402}"/>
                  </a:ext>
                </a:extLst>
              </p:cNvPr>
              <p:cNvSpPr/>
              <p:nvPr/>
            </p:nvSpPr>
            <p:spPr>
              <a:xfrm>
                <a:off x="1897474" y="12108042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B5B3F74-9D28-1243-AA56-665A31CC9920}"/>
                </a:ext>
              </a:extLst>
            </p:cNvPr>
            <p:cNvSpPr txBox="1">
              <a:spLocks/>
            </p:cNvSpPr>
            <p:nvPr/>
          </p:nvSpPr>
          <p:spPr>
            <a:xfrm>
              <a:off x="1641710" y="10053824"/>
              <a:ext cx="6615599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70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C9B0C5-9E94-CF41-9FB9-A60E8406E5CD}"/>
              </a:ext>
            </a:extLst>
          </p:cNvPr>
          <p:cNvGrpSpPr/>
          <p:nvPr/>
        </p:nvGrpSpPr>
        <p:grpSpPr>
          <a:xfrm>
            <a:off x="3147985" y="4531192"/>
            <a:ext cx="18286319" cy="4477040"/>
            <a:chOff x="3147985" y="4531192"/>
            <a:chExt cx="18286319" cy="4477040"/>
          </a:xfrm>
        </p:grpSpPr>
        <p:sp>
          <p:nvSpPr>
            <p:cNvPr id="7" name="Freeform: Shape 571">
              <a:extLst>
                <a:ext uri="{FF2B5EF4-FFF2-40B4-BE49-F238E27FC236}">
                  <a16:creationId xmlns:a16="http://schemas.microsoft.com/office/drawing/2014/main" id="{4122B6E5-AF6C-B341-A5C2-493D41F4AED4}"/>
                </a:ext>
              </a:extLst>
            </p:cNvPr>
            <p:cNvSpPr/>
            <p:nvPr/>
          </p:nvSpPr>
          <p:spPr>
            <a:xfrm>
              <a:off x="5310807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6"/>
                  </a:lnTo>
                  <a:lnTo>
                    <a:pt x="54" y="166"/>
                  </a:lnTo>
                  <a:lnTo>
                    <a:pt x="54" y="271"/>
                  </a:lnTo>
                  <a:cubicBezTo>
                    <a:pt x="54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7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1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572">
              <a:extLst>
                <a:ext uri="{FF2B5EF4-FFF2-40B4-BE49-F238E27FC236}">
                  <a16:creationId xmlns:a16="http://schemas.microsoft.com/office/drawing/2014/main" id="{658BE61D-6CDC-594D-B1BA-A6FE09133561}"/>
                </a:ext>
              </a:extLst>
            </p:cNvPr>
            <p:cNvSpPr/>
            <p:nvPr/>
          </p:nvSpPr>
          <p:spPr>
            <a:xfrm>
              <a:off x="6158805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2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2" y="78"/>
                  </a:lnTo>
                  <a:lnTo>
                    <a:pt x="22" y="271"/>
                  </a:lnTo>
                  <a:cubicBezTo>
                    <a:pt x="22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6"/>
                  </a:lnTo>
                  <a:lnTo>
                    <a:pt x="54" y="166"/>
                  </a:lnTo>
                  <a:lnTo>
                    <a:pt x="54" y="271"/>
                  </a:lnTo>
                  <a:cubicBezTo>
                    <a:pt x="54" y="278"/>
                    <a:pt x="60" y="284"/>
                    <a:pt x="67" y="284"/>
                  </a:cubicBezTo>
                  <a:cubicBezTo>
                    <a:pt x="74" y="284"/>
                    <a:pt x="80" y="278"/>
                    <a:pt x="80" y="271"/>
                  </a:cubicBezTo>
                  <a:lnTo>
                    <a:pt x="80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7" y="159"/>
                    <a:pt x="92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3" y="34"/>
                    <a:pt x="73" y="22"/>
                  </a:cubicBezTo>
                  <a:cubicBezTo>
                    <a:pt x="73" y="10"/>
                    <a:pt x="63" y="0"/>
                    <a:pt x="51" y="0"/>
                  </a:cubicBezTo>
                  <a:cubicBezTo>
                    <a:pt x="39" y="0"/>
                    <a:pt x="30" y="10"/>
                    <a:pt x="30" y="22"/>
                  </a:cubicBezTo>
                  <a:cubicBezTo>
                    <a:pt x="30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573">
              <a:extLst>
                <a:ext uri="{FF2B5EF4-FFF2-40B4-BE49-F238E27FC236}">
                  <a16:creationId xmlns:a16="http://schemas.microsoft.com/office/drawing/2014/main" id="{923612B6-1C30-3B49-86A3-2AD8EB786610}"/>
                </a:ext>
              </a:extLst>
            </p:cNvPr>
            <p:cNvSpPr/>
            <p:nvPr/>
          </p:nvSpPr>
          <p:spPr>
            <a:xfrm>
              <a:off x="7011553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99" y="71"/>
                  </a:moveTo>
                  <a:cubicBezTo>
                    <a:pt x="99" y="60"/>
                    <a:pt x="90" y="52"/>
                    <a:pt x="80" y="52"/>
                  </a:cubicBezTo>
                  <a:lnTo>
                    <a:pt x="19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4"/>
                    <a:pt x="86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74">
              <a:extLst>
                <a:ext uri="{FF2B5EF4-FFF2-40B4-BE49-F238E27FC236}">
                  <a16:creationId xmlns:a16="http://schemas.microsoft.com/office/drawing/2014/main" id="{7BC977A9-6300-B54B-B44E-86C383DB8B32}"/>
                </a:ext>
              </a:extLst>
            </p:cNvPr>
            <p:cNvSpPr/>
            <p:nvPr/>
          </p:nvSpPr>
          <p:spPr>
            <a:xfrm>
              <a:off x="7859537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6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0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575">
              <a:extLst>
                <a:ext uri="{FF2B5EF4-FFF2-40B4-BE49-F238E27FC236}">
                  <a16:creationId xmlns:a16="http://schemas.microsoft.com/office/drawing/2014/main" id="{1090C308-0896-9946-AD3F-861A57416DD9}"/>
                </a:ext>
              </a:extLst>
            </p:cNvPr>
            <p:cNvSpPr/>
            <p:nvPr/>
          </p:nvSpPr>
          <p:spPr>
            <a:xfrm>
              <a:off x="8712286" y="4687326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1" y="52"/>
                    <a:pt x="79" y="52"/>
                  </a:cubicBezTo>
                  <a:lnTo>
                    <a:pt x="19" y="52"/>
                  </a:lnTo>
                  <a:cubicBezTo>
                    <a:pt x="8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3" y="159"/>
                    <a:pt x="8" y="159"/>
                  </a:cubicBezTo>
                  <a:cubicBezTo>
                    <a:pt x="13" y="159"/>
                    <a:pt x="16" y="155"/>
                    <a:pt x="16" y="150"/>
                  </a:cubicBezTo>
                  <a:lnTo>
                    <a:pt x="16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3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4"/>
                    <a:pt x="86" y="159"/>
                    <a:pt x="91" y="159"/>
                  </a:cubicBezTo>
                  <a:cubicBezTo>
                    <a:pt x="95" y="159"/>
                    <a:pt x="99" y="154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8" y="10"/>
                    <a:pt x="28" y="22"/>
                  </a:cubicBezTo>
                  <a:cubicBezTo>
                    <a:pt x="28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576">
              <a:extLst>
                <a:ext uri="{FF2B5EF4-FFF2-40B4-BE49-F238E27FC236}">
                  <a16:creationId xmlns:a16="http://schemas.microsoft.com/office/drawing/2014/main" id="{C007EE76-E0F7-4D44-95FA-C9DC247E5DB9}"/>
                </a:ext>
              </a:extLst>
            </p:cNvPr>
            <p:cNvSpPr/>
            <p:nvPr/>
          </p:nvSpPr>
          <p:spPr>
            <a:xfrm>
              <a:off x="9560256" y="4687326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0" y="52"/>
                    <a:pt x="80" y="52"/>
                  </a:cubicBezTo>
                  <a:lnTo>
                    <a:pt x="19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4"/>
                    <a:pt x="86" y="159"/>
                    <a:pt x="91" y="159"/>
                  </a:cubicBezTo>
                  <a:cubicBezTo>
                    <a:pt x="96" y="159"/>
                    <a:pt x="99" y="154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9" y="10"/>
                    <a:pt x="29" y="22"/>
                  </a:cubicBezTo>
                  <a:cubicBezTo>
                    <a:pt x="29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577">
              <a:extLst>
                <a:ext uri="{FF2B5EF4-FFF2-40B4-BE49-F238E27FC236}">
                  <a16:creationId xmlns:a16="http://schemas.microsoft.com/office/drawing/2014/main" id="{F87654E4-FCF1-354D-94F3-C9F16AEB87FB}"/>
                </a:ext>
              </a:extLst>
            </p:cNvPr>
            <p:cNvSpPr/>
            <p:nvPr/>
          </p:nvSpPr>
          <p:spPr>
            <a:xfrm>
              <a:off x="10408253" y="4687326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2"/>
                    <a:pt x="80" y="52"/>
                  </a:cubicBezTo>
                  <a:lnTo>
                    <a:pt x="20" y="52"/>
                  </a:lnTo>
                  <a:cubicBezTo>
                    <a:pt x="9" y="52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6" y="284"/>
                    <a:pt x="34" y="284"/>
                  </a:cubicBezTo>
                  <a:cubicBezTo>
                    <a:pt x="41" y="284"/>
                    <a:pt x="46" y="278"/>
                    <a:pt x="46" y="271"/>
                  </a:cubicBezTo>
                  <a:lnTo>
                    <a:pt x="46" y="166"/>
                  </a:lnTo>
                  <a:lnTo>
                    <a:pt x="53" y="166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4"/>
                    <a:pt x="86" y="159"/>
                    <a:pt x="91" y="159"/>
                  </a:cubicBezTo>
                  <a:cubicBezTo>
                    <a:pt x="96" y="159"/>
                    <a:pt x="100" y="154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578">
              <a:extLst>
                <a:ext uri="{FF2B5EF4-FFF2-40B4-BE49-F238E27FC236}">
                  <a16:creationId xmlns:a16="http://schemas.microsoft.com/office/drawing/2014/main" id="{00D23331-DCFB-814A-971F-1CE3CD6EDC41}"/>
                </a:ext>
              </a:extLst>
            </p:cNvPr>
            <p:cNvSpPr/>
            <p:nvPr/>
          </p:nvSpPr>
          <p:spPr>
            <a:xfrm>
              <a:off x="5310807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3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1" y="77"/>
                  </a:lnTo>
                  <a:lnTo>
                    <a:pt x="21" y="271"/>
                  </a:lnTo>
                  <a:cubicBezTo>
                    <a:pt x="21" y="278"/>
                    <a:pt x="27" y="283"/>
                    <a:pt x="34" y="283"/>
                  </a:cubicBezTo>
                  <a:cubicBezTo>
                    <a:pt x="41" y="283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7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1" y="43"/>
                  </a:moveTo>
                  <a:cubicBezTo>
                    <a:pt x="63" y="43"/>
                    <a:pt x="72" y="33"/>
                    <a:pt x="72" y="21"/>
                  </a:cubicBezTo>
                  <a:cubicBezTo>
                    <a:pt x="72" y="9"/>
                    <a:pt x="63" y="0"/>
                    <a:pt x="51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79">
              <a:extLst>
                <a:ext uri="{FF2B5EF4-FFF2-40B4-BE49-F238E27FC236}">
                  <a16:creationId xmlns:a16="http://schemas.microsoft.com/office/drawing/2014/main" id="{22D38DA9-4BC6-2E41-9324-41A941DD1828}"/>
                </a:ext>
              </a:extLst>
            </p:cNvPr>
            <p:cNvSpPr/>
            <p:nvPr/>
          </p:nvSpPr>
          <p:spPr>
            <a:xfrm>
              <a:off x="6158805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2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4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2" y="77"/>
                  </a:lnTo>
                  <a:lnTo>
                    <a:pt x="22" y="271"/>
                  </a:lnTo>
                  <a:cubicBezTo>
                    <a:pt x="22" y="278"/>
                    <a:pt x="27" y="283"/>
                    <a:pt x="34" y="283"/>
                  </a:cubicBezTo>
                  <a:cubicBezTo>
                    <a:pt x="41" y="283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60" y="283"/>
                    <a:pt x="67" y="283"/>
                  </a:cubicBezTo>
                  <a:cubicBezTo>
                    <a:pt x="74" y="283"/>
                    <a:pt x="80" y="278"/>
                    <a:pt x="80" y="271"/>
                  </a:cubicBezTo>
                  <a:lnTo>
                    <a:pt x="80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7" y="158"/>
                    <a:pt x="92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1" y="43"/>
                  </a:moveTo>
                  <a:cubicBezTo>
                    <a:pt x="63" y="43"/>
                    <a:pt x="73" y="33"/>
                    <a:pt x="73" y="21"/>
                  </a:cubicBezTo>
                  <a:cubicBezTo>
                    <a:pt x="73" y="9"/>
                    <a:pt x="63" y="0"/>
                    <a:pt x="51" y="0"/>
                  </a:cubicBezTo>
                  <a:cubicBezTo>
                    <a:pt x="39" y="0"/>
                    <a:pt x="30" y="9"/>
                    <a:pt x="30" y="21"/>
                  </a:cubicBezTo>
                  <a:cubicBezTo>
                    <a:pt x="30" y="33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580">
              <a:extLst>
                <a:ext uri="{FF2B5EF4-FFF2-40B4-BE49-F238E27FC236}">
                  <a16:creationId xmlns:a16="http://schemas.microsoft.com/office/drawing/2014/main" id="{EDF61ABB-5B83-814A-9CDD-9BA959745235}"/>
                </a:ext>
              </a:extLst>
            </p:cNvPr>
            <p:cNvSpPr/>
            <p:nvPr/>
          </p:nvSpPr>
          <p:spPr>
            <a:xfrm>
              <a:off x="7011553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99" y="70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8" y="158"/>
                  </a:cubicBezTo>
                  <a:cubicBezTo>
                    <a:pt x="14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0" y="77"/>
                  </a:lnTo>
                  <a:lnTo>
                    <a:pt x="20" y="271"/>
                  </a:lnTo>
                  <a:cubicBezTo>
                    <a:pt x="20" y="278"/>
                    <a:pt x="26" y="283"/>
                    <a:pt x="34" y="283"/>
                  </a:cubicBezTo>
                  <a:cubicBezTo>
                    <a:pt x="40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2" y="77"/>
                  </a:lnTo>
                  <a:lnTo>
                    <a:pt x="82" y="149"/>
                  </a:lnTo>
                  <a:cubicBezTo>
                    <a:pt x="82" y="154"/>
                    <a:pt x="86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581">
              <a:extLst>
                <a:ext uri="{FF2B5EF4-FFF2-40B4-BE49-F238E27FC236}">
                  <a16:creationId xmlns:a16="http://schemas.microsoft.com/office/drawing/2014/main" id="{C9B792A8-8627-A741-BB51-5F201720A44A}"/>
                </a:ext>
              </a:extLst>
            </p:cNvPr>
            <p:cNvSpPr/>
            <p:nvPr/>
          </p:nvSpPr>
          <p:spPr>
            <a:xfrm>
              <a:off x="7859537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3" y="158"/>
                    <a:pt x="18" y="154"/>
                    <a:pt x="18" y="149"/>
                  </a:cubicBezTo>
                  <a:lnTo>
                    <a:pt x="18" y="77"/>
                  </a:lnTo>
                  <a:lnTo>
                    <a:pt x="21" y="77"/>
                  </a:lnTo>
                  <a:lnTo>
                    <a:pt x="21" y="271"/>
                  </a:lnTo>
                  <a:cubicBezTo>
                    <a:pt x="21" y="278"/>
                    <a:pt x="27" y="283"/>
                    <a:pt x="34" y="283"/>
                  </a:cubicBezTo>
                  <a:cubicBezTo>
                    <a:pt x="41" y="283"/>
                    <a:pt x="47" y="278"/>
                    <a:pt x="47" y="271"/>
                  </a:cubicBezTo>
                  <a:lnTo>
                    <a:pt x="47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6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0" y="43"/>
                  </a:moveTo>
                  <a:cubicBezTo>
                    <a:pt x="63" y="43"/>
                    <a:pt x="72" y="33"/>
                    <a:pt x="72" y="21"/>
                  </a:cubicBezTo>
                  <a:cubicBezTo>
                    <a:pt x="72" y="9"/>
                    <a:pt x="63" y="0"/>
                    <a:pt x="50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82">
              <a:extLst>
                <a:ext uri="{FF2B5EF4-FFF2-40B4-BE49-F238E27FC236}">
                  <a16:creationId xmlns:a16="http://schemas.microsoft.com/office/drawing/2014/main" id="{CC3B6370-79A9-154C-94A0-2123DC57132B}"/>
                </a:ext>
              </a:extLst>
            </p:cNvPr>
            <p:cNvSpPr/>
            <p:nvPr/>
          </p:nvSpPr>
          <p:spPr>
            <a:xfrm>
              <a:off x="8712286" y="6187971"/>
              <a:ext cx="466868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3">
                  <a:moveTo>
                    <a:pt x="99" y="70"/>
                  </a:moveTo>
                  <a:cubicBezTo>
                    <a:pt x="99" y="60"/>
                    <a:pt x="91" y="51"/>
                    <a:pt x="79" y="51"/>
                  </a:cubicBezTo>
                  <a:lnTo>
                    <a:pt x="19" y="51"/>
                  </a:lnTo>
                  <a:cubicBezTo>
                    <a:pt x="8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3" y="158"/>
                    <a:pt x="8" y="158"/>
                  </a:cubicBezTo>
                  <a:cubicBezTo>
                    <a:pt x="13" y="158"/>
                    <a:pt x="16" y="154"/>
                    <a:pt x="16" y="149"/>
                  </a:cubicBezTo>
                  <a:lnTo>
                    <a:pt x="16" y="77"/>
                  </a:lnTo>
                  <a:lnTo>
                    <a:pt x="20" y="77"/>
                  </a:lnTo>
                  <a:lnTo>
                    <a:pt x="20" y="271"/>
                  </a:lnTo>
                  <a:cubicBezTo>
                    <a:pt x="20" y="278"/>
                    <a:pt x="26" y="283"/>
                    <a:pt x="33" y="283"/>
                  </a:cubicBezTo>
                  <a:cubicBezTo>
                    <a:pt x="40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2" y="77"/>
                  </a:lnTo>
                  <a:lnTo>
                    <a:pt x="82" y="149"/>
                  </a:lnTo>
                  <a:cubicBezTo>
                    <a:pt x="82" y="154"/>
                    <a:pt x="86" y="158"/>
                    <a:pt x="91" y="158"/>
                  </a:cubicBezTo>
                  <a:cubicBezTo>
                    <a:pt x="95" y="158"/>
                    <a:pt x="99" y="154"/>
                    <a:pt x="99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8" y="0"/>
                    <a:pt x="28" y="9"/>
                    <a:pt x="28" y="21"/>
                  </a:cubicBezTo>
                  <a:cubicBezTo>
                    <a:pt x="28" y="33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583">
              <a:extLst>
                <a:ext uri="{FF2B5EF4-FFF2-40B4-BE49-F238E27FC236}">
                  <a16:creationId xmlns:a16="http://schemas.microsoft.com/office/drawing/2014/main" id="{0EC92861-140A-D240-94AB-55CDD466476E}"/>
                </a:ext>
              </a:extLst>
            </p:cNvPr>
            <p:cNvSpPr/>
            <p:nvPr/>
          </p:nvSpPr>
          <p:spPr>
            <a:xfrm>
              <a:off x="9560256" y="6187971"/>
              <a:ext cx="466868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3">
                  <a:moveTo>
                    <a:pt x="99" y="70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8" y="158"/>
                  </a:cubicBezTo>
                  <a:cubicBezTo>
                    <a:pt x="13" y="158"/>
                    <a:pt x="17" y="154"/>
                    <a:pt x="17" y="149"/>
                  </a:cubicBezTo>
                  <a:lnTo>
                    <a:pt x="17" y="77"/>
                  </a:lnTo>
                  <a:lnTo>
                    <a:pt x="20" y="77"/>
                  </a:lnTo>
                  <a:lnTo>
                    <a:pt x="20" y="271"/>
                  </a:lnTo>
                  <a:cubicBezTo>
                    <a:pt x="20" y="278"/>
                    <a:pt x="26" y="283"/>
                    <a:pt x="34" y="283"/>
                  </a:cubicBezTo>
                  <a:cubicBezTo>
                    <a:pt x="40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2" y="77"/>
                  </a:lnTo>
                  <a:lnTo>
                    <a:pt x="82" y="149"/>
                  </a:lnTo>
                  <a:cubicBezTo>
                    <a:pt x="82" y="154"/>
                    <a:pt x="86" y="158"/>
                    <a:pt x="91" y="158"/>
                  </a:cubicBezTo>
                  <a:cubicBezTo>
                    <a:pt x="96" y="158"/>
                    <a:pt x="99" y="154"/>
                    <a:pt x="99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8" y="0"/>
                    <a:pt x="29" y="9"/>
                    <a:pt x="29" y="21"/>
                  </a:cubicBezTo>
                  <a:cubicBezTo>
                    <a:pt x="29" y="33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584">
              <a:extLst>
                <a:ext uri="{FF2B5EF4-FFF2-40B4-BE49-F238E27FC236}">
                  <a16:creationId xmlns:a16="http://schemas.microsoft.com/office/drawing/2014/main" id="{9B51EF98-6782-274B-AFC9-D6071AF08B7C}"/>
                </a:ext>
              </a:extLst>
            </p:cNvPr>
            <p:cNvSpPr/>
            <p:nvPr/>
          </p:nvSpPr>
          <p:spPr>
            <a:xfrm>
              <a:off x="10408253" y="6187971"/>
              <a:ext cx="471632" cy="134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3">
                  <a:moveTo>
                    <a:pt x="100" y="70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0"/>
                  </a:cubicBezTo>
                  <a:lnTo>
                    <a:pt x="0" y="149"/>
                  </a:lnTo>
                  <a:cubicBezTo>
                    <a:pt x="0" y="154"/>
                    <a:pt x="4" y="158"/>
                    <a:pt x="9" y="158"/>
                  </a:cubicBezTo>
                  <a:cubicBezTo>
                    <a:pt x="13" y="158"/>
                    <a:pt x="18" y="154"/>
                    <a:pt x="18" y="149"/>
                  </a:cubicBezTo>
                  <a:lnTo>
                    <a:pt x="18" y="77"/>
                  </a:lnTo>
                  <a:lnTo>
                    <a:pt x="21" y="77"/>
                  </a:lnTo>
                  <a:lnTo>
                    <a:pt x="21" y="271"/>
                  </a:lnTo>
                  <a:cubicBezTo>
                    <a:pt x="21" y="278"/>
                    <a:pt x="26" y="283"/>
                    <a:pt x="34" y="283"/>
                  </a:cubicBezTo>
                  <a:cubicBezTo>
                    <a:pt x="41" y="283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3"/>
                    <a:pt x="66" y="283"/>
                  </a:cubicBezTo>
                  <a:cubicBezTo>
                    <a:pt x="73" y="283"/>
                    <a:pt x="79" y="278"/>
                    <a:pt x="79" y="271"/>
                  </a:cubicBezTo>
                  <a:lnTo>
                    <a:pt x="79" y="77"/>
                  </a:lnTo>
                  <a:lnTo>
                    <a:pt x="83" y="77"/>
                  </a:lnTo>
                  <a:lnTo>
                    <a:pt x="83" y="149"/>
                  </a:lnTo>
                  <a:cubicBezTo>
                    <a:pt x="83" y="154"/>
                    <a:pt x="86" y="158"/>
                    <a:pt x="91" y="158"/>
                  </a:cubicBezTo>
                  <a:cubicBezTo>
                    <a:pt x="96" y="158"/>
                    <a:pt x="100" y="154"/>
                    <a:pt x="100" y="149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3"/>
                    <a:pt x="72" y="21"/>
                  </a:cubicBezTo>
                  <a:cubicBezTo>
                    <a:pt x="72" y="9"/>
                    <a:pt x="62" y="0"/>
                    <a:pt x="50" y="0"/>
                  </a:cubicBezTo>
                  <a:cubicBezTo>
                    <a:pt x="39" y="0"/>
                    <a:pt x="29" y="9"/>
                    <a:pt x="29" y="21"/>
                  </a:cubicBezTo>
                  <a:cubicBezTo>
                    <a:pt x="29" y="33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585">
              <a:extLst>
                <a:ext uri="{FF2B5EF4-FFF2-40B4-BE49-F238E27FC236}">
                  <a16:creationId xmlns:a16="http://schemas.microsoft.com/office/drawing/2014/main" id="{8DCCBEE7-61FC-BC48-B08C-216B0EB4A95A}"/>
                </a:ext>
              </a:extLst>
            </p:cNvPr>
            <p:cNvSpPr/>
            <p:nvPr/>
          </p:nvSpPr>
          <p:spPr>
            <a:xfrm>
              <a:off x="5310807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7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1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586">
              <a:extLst>
                <a:ext uri="{FF2B5EF4-FFF2-40B4-BE49-F238E27FC236}">
                  <a16:creationId xmlns:a16="http://schemas.microsoft.com/office/drawing/2014/main" id="{0CA58CE3-8FA0-8B49-9DF6-3C5AED3DC68C}"/>
                </a:ext>
              </a:extLst>
            </p:cNvPr>
            <p:cNvSpPr/>
            <p:nvPr/>
          </p:nvSpPr>
          <p:spPr>
            <a:xfrm>
              <a:off x="6158805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2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2" y="78"/>
                  </a:lnTo>
                  <a:lnTo>
                    <a:pt x="22" y="271"/>
                  </a:lnTo>
                  <a:cubicBezTo>
                    <a:pt x="22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5"/>
                  </a:lnTo>
                  <a:lnTo>
                    <a:pt x="54" y="165"/>
                  </a:lnTo>
                  <a:lnTo>
                    <a:pt x="54" y="271"/>
                  </a:lnTo>
                  <a:cubicBezTo>
                    <a:pt x="54" y="278"/>
                    <a:pt x="60" y="284"/>
                    <a:pt x="67" y="284"/>
                  </a:cubicBezTo>
                  <a:cubicBezTo>
                    <a:pt x="74" y="284"/>
                    <a:pt x="80" y="278"/>
                    <a:pt x="80" y="271"/>
                  </a:cubicBezTo>
                  <a:lnTo>
                    <a:pt x="80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7" y="158"/>
                    <a:pt x="92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1" y="43"/>
                  </a:moveTo>
                  <a:cubicBezTo>
                    <a:pt x="63" y="43"/>
                    <a:pt x="73" y="34"/>
                    <a:pt x="73" y="22"/>
                  </a:cubicBezTo>
                  <a:cubicBezTo>
                    <a:pt x="73" y="10"/>
                    <a:pt x="63" y="0"/>
                    <a:pt x="51" y="0"/>
                  </a:cubicBezTo>
                  <a:cubicBezTo>
                    <a:pt x="39" y="0"/>
                    <a:pt x="30" y="10"/>
                    <a:pt x="30" y="22"/>
                  </a:cubicBezTo>
                  <a:cubicBezTo>
                    <a:pt x="30" y="34"/>
                    <a:pt x="39" y="43"/>
                    <a:pt x="51" y="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587">
              <a:extLst>
                <a:ext uri="{FF2B5EF4-FFF2-40B4-BE49-F238E27FC236}">
                  <a16:creationId xmlns:a16="http://schemas.microsoft.com/office/drawing/2014/main" id="{8F867C8F-1DEE-CF48-ACCE-0FEDA6A390C7}"/>
                </a:ext>
              </a:extLst>
            </p:cNvPr>
            <p:cNvSpPr/>
            <p:nvPr/>
          </p:nvSpPr>
          <p:spPr>
            <a:xfrm>
              <a:off x="7011553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99" y="71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4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5"/>
                    <a:pt x="86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588">
              <a:extLst>
                <a:ext uri="{FF2B5EF4-FFF2-40B4-BE49-F238E27FC236}">
                  <a16:creationId xmlns:a16="http://schemas.microsoft.com/office/drawing/2014/main" id="{18D389FF-DC92-A841-9C9A-476C51513F94}"/>
                </a:ext>
              </a:extLst>
            </p:cNvPr>
            <p:cNvSpPr/>
            <p:nvPr/>
          </p:nvSpPr>
          <p:spPr>
            <a:xfrm>
              <a:off x="7859537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7" y="284"/>
                    <a:pt x="34" y="284"/>
                  </a:cubicBezTo>
                  <a:cubicBezTo>
                    <a:pt x="41" y="284"/>
                    <a:pt x="47" y="278"/>
                    <a:pt x="47" y="271"/>
                  </a:cubicBezTo>
                  <a:lnTo>
                    <a:pt x="47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6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0" y="43"/>
                  </a:moveTo>
                  <a:cubicBezTo>
                    <a:pt x="63" y="43"/>
                    <a:pt x="72" y="34"/>
                    <a:pt x="72" y="22"/>
                  </a:cubicBezTo>
                  <a:cubicBezTo>
                    <a:pt x="72" y="10"/>
                    <a:pt x="63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589">
              <a:extLst>
                <a:ext uri="{FF2B5EF4-FFF2-40B4-BE49-F238E27FC236}">
                  <a16:creationId xmlns:a16="http://schemas.microsoft.com/office/drawing/2014/main" id="{05F510B8-802F-AD4B-A8DD-B9793DB8B1A3}"/>
                </a:ext>
              </a:extLst>
            </p:cNvPr>
            <p:cNvSpPr/>
            <p:nvPr/>
          </p:nvSpPr>
          <p:spPr>
            <a:xfrm>
              <a:off x="8712286" y="7660033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1" y="51"/>
                    <a:pt x="79" y="51"/>
                  </a:cubicBezTo>
                  <a:lnTo>
                    <a:pt x="19" y="51"/>
                  </a:lnTo>
                  <a:cubicBezTo>
                    <a:pt x="8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3" y="159"/>
                    <a:pt x="8" y="159"/>
                  </a:cubicBezTo>
                  <a:cubicBezTo>
                    <a:pt x="13" y="159"/>
                    <a:pt x="16" y="155"/>
                    <a:pt x="16" y="150"/>
                  </a:cubicBezTo>
                  <a:lnTo>
                    <a:pt x="16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3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5"/>
                    <a:pt x="86" y="158"/>
                    <a:pt x="91" y="158"/>
                  </a:cubicBezTo>
                  <a:cubicBezTo>
                    <a:pt x="95" y="158"/>
                    <a:pt x="99" y="155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8" y="10"/>
                    <a:pt x="28" y="22"/>
                  </a:cubicBezTo>
                  <a:cubicBezTo>
                    <a:pt x="28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590">
              <a:extLst>
                <a:ext uri="{FF2B5EF4-FFF2-40B4-BE49-F238E27FC236}">
                  <a16:creationId xmlns:a16="http://schemas.microsoft.com/office/drawing/2014/main" id="{E308A606-587D-9F44-9893-20D2605D77EF}"/>
                </a:ext>
              </a:extLst>
            </p:cNvPr>
            <p:cNvSpPr/>
            <p:nvPr/>
          </p:nvSpPr>
          <p:spPr>
            <a:xfrm>
              <a:off x="9560256" y="7660033"/>
              <a:ext cx="466868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84">
                  <a:moveTo>
                    <a:pt x="99" y="71"/>
                  </a:moveTo>
                  <a:cubicBezTo>
                    <a:pt x="99" y="60"/>
                    <a:pt x="90" y="51"/>
                    <a:pt x="80" y="51"/>
                  </a:cubicBezTo>
                  <a:lnTo>
                    <a:pt x="19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8" y="159"/>
                  </a:cubicBezTo>
                  <a:cubicBezTo>
                    <a:pt x="13" y="159"/>
                    <a:pt x="17" y="155"/>
                    <a:pt x="17" y="150"/>
                  </a:cubicBezTo>
                  <a:lnTo>
                    <a:pt x="17" y="78"/>
                  </a:lnTo>
                  <a:lnTo>
                    <a:pt x="20" y="78"/>
                  </a:lnTo>
                  <a:lnTo>
                    <a:pt x="20" y="271"/>
                  </a:lnTo>
                  <a:cubicBezTo>
                    <a:pt x="20" y="278"/>
                    <a:pt x="26" y="284"/>
                    <a:pt x="34" y="284"/>
                  </a:cubicBezTo>
                  <a:cubicBezTo>
                    <a:pt x="40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2" y="78"/>
                  </a:lnTo>
                  <a:lnTo>
                    <a:pt x="82" y="150"/>
                  </a:lnTo>
                  <a:cubicBezTo>
                    <a:pt x="82" y="155"/>
                    <a:pt x="86" y="158"/>
                    <a:pt x="91" y="158"/>
                  </a:cubicBezTo>
                  <a:cubicBezTo>
                    <a:pt x="96" y="158"/>
                    <a:pt x="99" y="155"/>
                    <a:pt x="99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8" y="0"/>
                    <a:pt x="29" y="10"/>
                    <a:pt x="29" y="22"/>
                  </a:cubicBezTo>
                  <a:cubicBezTo>
                    <a:pt x="29" y="34"/>
                    <a:pt x="38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591">
              <a:extLst>
                <a:ext uri="{FF2B5EF4-FFF2-40B4-BE49-F238E27FC236}">
                  <a16:creationId xmlns:a16="http://schemas.microsoft.com/office/drawing/2014/main" id="{81F90559-4FD3-D24C-A5ED-7C579FD9DDF4}"/>
                </a:ext>
              </a:extLst>
            </p:cNvPr>
            <p:cNvSpPr/>
            <p:nvPr/>
          </p:nvSpPr>
          <p:spPr>
            <a:xfrm>
              <a:off x="10408253" y="7660033"/>
              <a:ext cx="471632" cy="1348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84">
                  <a:moveTo>
                    <a:pt x="100" y="71"/>
                  </a:moveTo>
                  <a:cubicBezTo>
                    <a:pt x="100" y="60"/>
                    <a:pt x="91" y="51"/>
                    <a:pt x="80" y="51"/>
                  </a:cubicBezTo>
                  <a:lnTo>
                    <a:pt x="20" y="51"/>
                  </a:lnTo>
                  <a:cubicBezTo>
                    <a:pt x="9" y="51"/>
                    <a:pt x="0" y="60"/>
                    <a:pt x="0" y="71"/>
                  </a:cubicBezTo>
                  <a:lnTo>
                    <a:pt x="0" y="150"/>
                  </a:lnTo>
                  <a:cubicBezTo>
                    <a:pt x="0" y="155"/>
                    <a:pt x="4" y="159"/>
                    <a:pt x="9" y="159"/>
                  </a:cubicBezTo>
                  <a:cubicBezTo>
                    <a:pt x="13" y="159"/>
                    <a:pt x="18" y="155"/>
                    <a:pt x="18" y="150"/>
                  </a:cubicBezTo>
                  <a:lnTo>
                    <a:pt x="18" y="78"/>
                  </a:lnTo>
                  <a:lnTo>
                    <a:pt x="21" y="78"/>
                  </a:lnTo>
                  <a:lnTo>
                    <a:pt x="21" y="271"/>
                  </a:lnTo>
                  <a:cubicBezTo>
                    <a:pt x="21" y="278"/>
                    <a:pt x="26" y="284"/>
                    <a:pt x="34" y="284"/>
                  </a:cubicBezTo>
                  <a:cubicBezTo>
                    <a:pt x="41" y="284"/>
                    <a:pt x="46" y="278"/>
                    <a:pt x="46" y="271"/>
                  </a:cubicBezTo>
                  <a:lnTo>
                    <a:pt x="46" y="165"/>
                  </a:lnTo>
                  <a:lnTo>
                    <a:pt x="53" y="165"/>
                  </a:lnTo>
                  <a:lnTo>
                    <a:pt x="53" y="271"/>
                  </a:lnTo>
                  <a:cubicBezTo>
                    <a:pt x="53" y="278"/>
                    <a:pt x="59" y="284"/>
                    <a:pt x="66" y="284"/>
                  </a:cubicBezTo>
                  <a:cubicBezTo>
                    <a:pt x="73" y="284"/>
                    <a:pt x="79" y="278"/>
                    <a:pt x="79" y="271"/>
                  </a:cubicBezTo>
                  <a:lnTo>
                    <a:pt x="79" y="78"/>
                  </a:lnTo>
                  <a:lnTo>
                    <a:pt x="83" y="78"/>
                  </a:lnTo>
                  <a:lnTo>
                    <a:pt x="83" y="150"/>
                  </a:lnTo>
                  <a:cubicBezTo>
                    <a:pt x="83" y="155"/>
                    <a:pt x="86" y="158"/>
                    <a:pt x="91" y="158"/>
                  </a:cubicBezTo>
                  <a:cubicBezTo>
                    <a:pt x="96" y="158"/>
                    <a:pt x="100" y="155"/>
                    <a:pt x="100" y="150"/>
                  </a:cubicBezTo>
                  <a:close/>
                  <a:moveTo>
                    <a:pt x="50" y="43"/>
                  </a:moveTo>
                  <a:cubicBezTo>
                    <a:pt x="62" y="43"/>
                    <a:pt x="72" y="34"/>
                    <a:pt x="72" y="22"/>
                  </a:cubicBezTo>
                  <a:cubicBezTo>
                    <a:pt x="72" y="10"/>
                    <a:pt x="62" y="0"/>
                    <a:pt x="50" y="0"/>
                  </a:cubicBezTo>
                  <a:cubicBezTo>
                    <a:pt x="39" y="0"/>
                    <a:pt x="29" y="10"/>
                    <a:pt x="29" y="22"/>
                  </a:cubicBezTo>
                  <a:cubicBezTo>
                    <a:pt x="29" y="34"/>
                    <a:pt x="39" y="43"/>
                    <a:pt x="50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592">
              <a:extLst>
                <a:ext uri="{FF2B5EF4-FFF2-40B4-BE49-F238E27FC236}">
                  <a16:creationId xmlns:a16="http://schemas.microsoft.com/office/drawing/2014/main" id="{F7E844DD-BE89-A84B-A925-B6FC3DB62597}"/>
                </a:ext>
              </a:extLst>
            </p:cNvPr>
            <p:cNvSpPr/>
            <p:nvPr/>
          </p:nvSpPr>
          <p:spPr>
            <a:xfrm>
              <a:off x="3147985" y="4677798"/>
              <a:ext cx="1519702" cy="4330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910">
                  <a:moveTo>
                    <a:pt x="320" y="226"/>
                  </a:moveTo>
                  <a:cubicBezTo>
                    <a:pt x="320" y="192"/>
                    <a:pt x="292" y="163"/>
                    <a:pt x="257" y="163"/>
                  </a:cubicBezTo>
                  <a:lnTo>
                    <a:pt x="63" y="163"/>
                  </a:lnTo>
                  <a:cubicBezTo>
                    <a:pt x="28" y="163"/>
                    <a:pt x="0" y="192"/>
                    <a:pt x="0" y="226"/>
                  </a:cubicBezTo>
                  <a:lnTo>
                    <a:pt x="0" y="481"/>
                  </a:lnTo>
                  <a:cubicBezTo>
                    <a:pt x="0" y="495"/>
                    <a:pt x="13" y="508"/>
                    <a:pt x="28" y="508"/>
                  </a:cubicBezTo>
                  <a:cubicBezTo>
                    <a:pt x="43" y="508"/>
                    <a:pt x="55" y="495"/>
                    <a:pt x="55" y="481"/>
                  </a:cubicBezTo>
                  <a:lnTo>
                    <a:pt x="55" y="248"/>
                  </a:lnTo>
                  <a:lnTo>
                    <a:pt x="67" y="248"/>
                  </a:lnTo>
                  <a:lnTo>
                    <a:pt x="67" y="869"/>
                  </a:lnTo>
                  <a:cubicBezTo>
                    <a:pt x="67" y="892"/>
                    <a:pt x="85" y="910"/>
                    <a:pt x="108" y="910"/>
                  </a:cubicBezTo>
                  <a:cubicBezTo>
                    <a:pt x="131" y="910"/>
                    <a:pt x="149" y="892"/>
                    <a:pt x="149" y="869"/>
                  </a:cubicBezTo>
                  <a:lnTo>
                    <a:pt x="149" y="529"/>
                  </a:lnTo>
                  <a:lnTo>
                    <a:pt x="171" y="529"/>
                  </a:lnTo>
                  <a:lnTo>
                    <a:pt x="171" y="869"/>
                  </a:lnTo>
                  <a:cubicBezTo>
                    <a:pt x="171" y="892"/>
                    <a:pt x="190" y="910"/>
                    <a:pt x="213" y="910"/>
                  </a:cubicBezTo>
                  <a:cubicBezTo>
                    <a:pt x="235" y="910"/>
                    <a:pt x="254" y="892"/>
                    <a:pt x="254" y="869"/>
                  </a:cubicBezTo>
                  <a:lnTo>
                    <a:pt x="254" y="248"/>
                  </a:lnTo>
                  <a:lnTo>
                    <a:pt x="265" y="248"/>
                  </a:lnTo>
                  <a:lnTo>
                    <a:pt x="265" y="479"/>
                  </a:lnTo>
                  <a:cubicBezTo>
                    <a:pt x="265" y="495"/>
                    <a:pt x="277" y="507"/>
                    <a:pt x="292" y="507"/>
                  </a:cubicBezTo>
                  <a:cubicBezTo>
                    <a:pt x="308" y="507"/>
                    <a:pt x="320" y="495"/>
                    <a:pt x="320" y="479"/>
                  </a:cubicBezTo>
                  <a:close/>
                  <a:moveTo>
                    <a:pt x="162" y="138"/>
                  </a:moveTo>
                  <a:cubicBezTo>
                    <a:pt x="200" y="138"/>
                    <a:pt x="231" y="107"/>
                    <a:pt x="231" y="69"/>
                  </a:cubicBezTo>
                  <a:cubicBezTo>
                    <a:pt x="231" y="31"/>
                    <a:pt x="200" y="0"/>
                    <a:pt x="162" y="0"/>
                  </a:cubicBezTo>
                  <a:cubicBezTo>
                    <a:pt x="124" y="0"/>
                    <a:pt x="93" y="31"/>
                    <a:pt x="93" y="69"/>
                  </a:cubicBezTo>
                  <a:cubicBezTo>
                    <a:pt x="93" y="107"/>
                    <a:pt x="124" y="138"/>
                    <a:pt x="162" y="13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DDAD7E-741B-D148-A2DA-935B071BCA72}"/>
                </a:ext>
              </a:extLst>
            </p:cNvPr>
            <p:cNvGrpSpPr/>
            <p:nvPr/>
          </p:nvGrpSpPr>
          <p:grpSpPr>
            <a:xfrm>
              <a:off x="14653804" y="4531192"/>
              <a:ext cx="1542300" cy="4352868"/>
              <a:chOff x="14653804" y="4531192"/>
              <a:chExt cx="1542300" cy="4352868"/>
            </a:xfrm>
            <a:solidFill>
              <a:schemeClr val="accent2"/>
            </a:solidFill>
          </p:grpSpPr>
          <p:sp>
            <p:nvSpPr>
              <p:cNvPr id="30" name="Freeform: Shape 5266">
                <a:extLst>
                  <a:ext uri="{FF2B5EF4-FFF2-40B4-BE49-F238E27FC236}">
                    <a16:creationId xmlns:a16="http://schemas.microsoft.com/office/drawing/2014/main" id="{19E13288-2E14-5441-8B78-BEEF9913BE59}"/>
                  </a:ext>
                </a:extLst>
              </p:cNvPr>
              <p:cNvSpPr/>
              <p:nvPr/>
            </p:nvSpPr>
            <p:spPr>
              <a:xfrm>
                <a:off x="15082416" y="4531192"/>
                <a:ext cx="681563" cy="6815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195">
                    <a:moveTo>
                      <a:pt x="98" y="195"/>
                    </a:moveTo>
                    <a:cubicBezTo>
                      <a:pt x="152" y="195"/>
                      <a:pt x="195" y="152"/>
                      <a:pt x="195" y="98"/>
                    </a:cubicBezTo>
                    <a:cubicBezTo>
                      <a:pt x="195" y="44"/>
                      <a:pt x="152" y="0"/>
                      <a:pt x="98" y="0"/>
                    </a:cubicBez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5"/>
                      <a:pt x="9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5267">
                <a:extLst>
                  <a:ext uri="{FF2B5EF4-FFF2-40B4-BE49-F238E27FC236}">
                    <a16:creationId xmlns:a16="http://schemas.microsoft.com/office/drawing/2014/main" id="{7D036E8C-AD31-6644-AD58-8544EB07AB45}"/>
                  </a:ext>
                </a:extLst>
              </p:cNvPr>
              <p:cNvSpPr/>
              <p:nvPr/>
            </p:nvSpPr>
            <p:spPr>
              <a:xfrm>
                <a:off x="14653804" y="5258427"/>
                <a:ext cx="1542300" cy="36256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0" h="1033">
                    <a:moveTo>
                      <a:pt x="440" y="382"/>
                    </a:moveTo>
                    <a:cubicBezTo>
                      <a:pt x="440" y="382"/>
                      <a:pt x="399" y="119"/>
                      <a:pt x="385" y="28"/>
                    </a:cubicBezTo>
                    <a:cubicBezTo>
                      <a:pt x="383" y="16"/>
                      <a:pt x="363" y="0"/>
                      <a:pt x="344" y="0"/>
                    </a:cubicBezTo>
                    <a:lnTo>
                      <a:pt x="87" y="0"/>
                    </a:lnTo>
                    <a:cubicBezTo>
                      <a:pt x="73" y="0"/>
                      <a:pt x="57" y="17"/>
                      <a:pt x="55" y="28"/>
                    </a:cubicBezTo>
                    <a:lnTo>
                      <a:pt x="0" y="382"/>
                    </a:lnTo>
                    <a:cubicBezTo>
                      <a:pt x="-2" y="394"/>
                      <a:pt x="10" y="405"/>
                      <a:pt x="27" y="408"/>
                    </a:cubicBezTo>
                    <a:cubicBezTo>
                      <a:pt x="44" y="410"/>
                      <a:pt x="59" y="403"/>
                      <a:pt x="61" y="391"/>
                    </a:cubicBezTo>
                    <a:lnTo>
                      <a:pt x="103" y="110"/>
                    </a:lnTo>
                    <a:lnTo>
                      <a:pt x="120" y="235"/>
                    </a:lnTo>
                    <a:lnTo>
                      <a:pt x="36" y="602"/>
                    </a:lnTo>
                    <a:lnTo>
                      <a:pt x="133" y="602"/>
                    </a:lnTo>
                    <a:lnTo>
                      <a:pt x="133" y="1003"/>
                    </a:lnTo>
                    <a:cubicBezTo>
                      <a:pt x="133" y="1020"/>
                      <a:pt x="151" y="1033"/>
                      <a:pt x="172" y="1033"/>
                    </a:cubicBezTo>
                    <a:cubicBezTo>
                      <a:pt x="193" y="1033"/>
                      <a:pt x="211" y="1020"/>
                      <a:pt x="211" y="1003"/>
                    </a:cubicBezTo>
                    <a:lnTo>
                      <a:pt x="211" y="602"/>
                    </a:lnTo>
                    <a:lnTo>
                      <a:pt x="229" y="602"/>
                    </a:lnTo>
                    <a:lnTo>
                      <a:pt x="229" y="1003"/>
                    </a:lnTo>
                    <a:cubicBezTo>
                      <a:pt x="229" y="1020"/>
                      <a:pt x="247" y="1033"/>
                      <a:pt x="268" y="1033"/>
                    </a:cubicBezTo>
                    <a:cubicBezTo>
                      <a:pt x="289" y="1033"/>
                      <a:pt x="307" y="1020"/>
                      <a:pt x="307" y="1003"/>
                    </a:cubicBezTo>
                    <a:lnTo>
                      <a:pt x="307" y="602"/>
                    </a:lnTo>
                    <a:lnTo>
                      <a:pt x="403" y="602"/>
                    </a:lnTo>
                    <a:lnTo>
                      <a:pt x="319" y="235"/>
                    </a:lnTo>
                    <a:lnTo>
                      <a:pt x="337" y="110"/>
                    </a:lnTo>
                    <a:lnTo>
                      <a:pt x="380" y="391"/>
                    </a:lnTo>
                    <a:cubicBezTo>
                      <a:pt x="381" y="403"/>
                      <a:pt x="397" y="410"/>
                      <a:pt x="413" y="408"/>
                    </a:cubicBezTo>
                    <a:cubicBezTo>
                      <a:pt x="430" y="405"/>
                      <a:pt x="442" y="394"/>
                      <a:pt x="440" y="38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2" name="Freeform: Shape 5268">
              <a:extLst>
                <a:ext uri="{FF2B5EF4-FFF2-40B4-BE49-F238E27FC236}">
                  <a16:creationId xmlns:a16="http://schemas.microsoft.com/office/drawing/2014/main" id="{9B3252B4-4F58-8E49-991D-A4F52E447C6A}"/>
                </a:ext>
              </a:extLst>
            </p:cNvPr>
            <p:cNvSpPr/>
            <p:nvPr/>
          </p:nvSpPr>
          <p:spPr>
            <a:xfrm>
              <a:off x="16596610" y="4583890"/>
              <a:ext cx="203767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30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2"/>
                    <a:pt x="46" y="0"/>
                    <a:pt x="30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30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5269">
              <a:extLst>
                <a:ext uri="{FF2B5EF4-FFF2-40B4-BE49-F238E27FC236}">
                  <a16:creationId xmlns:a16="http://schemas.microsoft.com/office/drawing/2014/main" id="{34D63386-9B62-0348-89E5-AF021B45CB8D}"/>
                </a:ext>
              </a:extLst>
            </p:cNvPr>
            <p:cNvSpPr/>
            <p:nvPr/>
          </p:nvSpPr>
          <p:spPr>
            <a:xfrm>
              <a:off x="16466621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6" y="5"/>
                    <a:pt x="110" y="0"/>
                    <a:pt x="104" y="0"/>
                  </a:cubicBezTo>
                  <a:lnTo>
                    <a:pt x="27" y="0"/>
                  </a:lnTo>
                  <a:cubicBezTo>
                    <a:pt x="23" y="0"/>
                    <a:pt x="18" y="5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4" y="122"/>
                    <a:pt x="9" y="122"/>
                  </a:cubicBezTo>
                  <a:cubicBezTo>
                    <a:pt x="14" y="123"/>
                    <a:pt x="18" y="121"/>
                    <a:pt x="19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1" y="180"/>
                  </a:lnTo>
                  <a:lnTo>
                    <a:pt x="41" y="301"/>
                  </a:lnTo>
                  <a:cubicBezTo>
                    <a:pt x="41" y="306"/>
                    <a:pt x="46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8" y="310"/>
                    <a:pt x="93" y="306"/>
                    <a:pt x="93" y="301"/>
                  </a:cubicBezTo>
                  <a:lnTo>
                    <a:pt x="93" y="180"/>
                  </a:lnTo>
                  <a:lnTo>
                    <a:pt x="122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5270">
              <a:extLst>
                <a:ext uri="{FF2B5EF4-FFF2-40B4-BE49-F238E27FC236}">
                  <a16:creationId xmlns:a16="http://schemas.microsoft.com/office/drawing/2014/main" id="{914132EC-46B5-F748-B97F-CCA56E039891}"/>
                </a:ext>
              </a:extLst>
            </p:cNvPr>
            <p:cNvSpPr/>
            <p:nvPr/>
          </p:nvSpPr>
          <p:spPr>
            <a:xfrm>
              <a:off x="17243041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2" y="0"/>
                    <a:pt x="0" y="12"/>
                    <a:pt x="0" y="29"/>
                  </a:cubicBezTo>
                  <a:cubicBezTo>
                    <a:pt x="0" y="45"/>
                    <a:pt x="12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271">
              <a:extLst>
                <a:ext uri="{FF2B5EF4-FFF2-40B4-BE49-F238E27FC236}">
                  <a16:creationId xmlns:a16="http://schemas.microsoft.com/office/drawing/2014/main" id="{16C751EA-EB59-B844-9484-67F88FBCBC74}"/>
                </a:ext>
              </a:extLst>
            </p:cNvPr>
            <p:cNvSpPr/>
            <p:nvPr/>
          </p:nvSpPr>
          <p:spPr>
            <a:xfrm>
              <a:off x="17113053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2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5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4" y="121"/>
                    <a:pt x="118" y="123"/>
                    <a:pt x="123" y="122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272">
              <a:extLst>
                <a:ext uri="{FF2B5EF4-FFF2-40B4-BE49-F238E27FC236}">
                  <a16:creationId xmlns:a16="http://schemas.microsoft.com/office/drawing/2014/main" id="{072BC703-0C1C-2441-8721-BDC8784EA135}"/>
                </a:ext>
              </a:extLst>
            </p:cNvPr>
            <p:cNvSpPr/>
            <p:nvPr/>
          </p:nvSpPr>
          <p:spPr>
            <a:xfrm>
              <a:off x="17885959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5273">
              <a:extLst>
                <a:ext uri="{FF2B5EF4-FFF2-40B4-BE49-F238E27FC236}">
                  <a16:creationId xmlns:a16="http://schemas.microsoft.com/office/drawing/2014/main" id="{4620297A-24A2-E744-956F-1E23109359F1}"/>
                </a:ext>
              </a:extLst>
            </p:cNvPr>
            <p:cNvSpPr/>
            <p:nvPr/>
          </p:nvSpPr>
          <p:spPr>
            <a:xfrm>
              <a:off x="17755970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2"/>
                  </a:cubicBezTo>
                  <a:cubicBezTo>
                    <a:pt x="13" y="123"/>
                    <a:pt x="18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2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5274">
              <a:extLst>
                <a:ext uri="{FF2B5EF4-FFF2-40B4-BE49-F238E27FC236}">
                  <a16:creationId xmlns:a16="http://schemas.microsoft.com/office/drawing/2014/main" id="{71A3B987-D9BF-0342-B80B-99BD4AFFBB44}"/>
                </a:ext>
              </a:extLst>
            </p:cNvPr>
            <p:cNvSpPr/>
            <p:nvPr/>
          </p:nvSpPr>
          <p:spPr>
            <a:xfrm>
              <a:off x="18528877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5275">
              <a:extLst>
                <a:ext uri="{FF2B5EF4-FFF2-40B4-BE49-F238E27FC236}">
                  <a16:creationId xmlns:a16="http://schemas.microsoft.com/office/drawing/2014/main" id="{06EE7B1B-3CB2-1042-B57A-768D7DE00709}"/>
                </a:ext>
              </a:extLst>
            </p:cNvPr>
            <p:cNvSpPr/>
            <p:nvPr/>
          </p:nvSpPr>
          <p:spPr>
            <a:xfrm>
              <a:off x="18398888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2"/>
                  </a:cubicBezTo>
                  <a:cubicBezTo>
                    <a:pt x="13" y="123"/>
                    <a:pt x="18" y="121"/>
                    <a:pt x="18" y="118"/>
                  </a:cubicBezTo>
                  <a:lnTo>
                    <a:pt x="31" y="33"/>
                  </a:lnTo>
                  <a:lnTo>
                    <a:pt x="37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5276">
              <a:extLst>
                <a:ext uri="{FF2B5EF4-FFF2-40B4-BE49-F238E27FC236}">
                  <a16:creationId xmlns:a16="http://schemas.microsoft.com/office/drawing/2014/main" id="{6830ACD0-05D4-C34B-9EC8-3F6CD5521584}"/>
                </a:ext>
              </a:extLst>
            </p:cNvPr>
            <p:cNvSpPr/>
            <p:nvPr/>
          </p:nvSpPr>
          <p:spPr>
            <a:xfrm>
              <a:off x="19171795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6" y="58"/>
                    <a:pt x="58" y="45"/>
                    <a:pt x="58" y="29"/>
                  </a:cubicBezTo>
                  <a:cubicBezTo>
                    <a:pt x="58" y="12"/>
                    <a:pt x="46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5277">
              <a:extLst>
                <a:ext uri="{FF2B5EF4-FFF2-40B4-BE49-F238E27FC236}">
                  <a16:creationId xmlns:a16="http://schemas.microsoft.com/office/drawing/2014/main" id="{9082107D-0650-5647-9B98-A05089BEB23B}"/>
                </a:ext>
              </a:extLst>
            </p:cNvPr>
            <p:cNvSpPr/>
            <p:nvPr/>
          </p:nvSpPr>
          <p:spPr>
            <a:xfrm>
              <a:off x="19041797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5"/>
                    <a:pt x="109" y="0"/>
                    <a:pt x="104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4" y="122"/>
                    <a:pt x="9" y="122"/>
                  </a:cubicBezTo>
                  <a:cubicBezTo>
                    <a:pt x="14" y="123"/>
                    <a:pt x="18" y="121"/>
                    <a:pt x="19" y="118"/>
                  </a:cubicBezTo>
                  <a:lnTo>
                    <a:pt x="31" y="33"/>
                  </a:lnTo>
                  <a:lnTo>
                    <a:pt x="37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6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2" y="33"/>
                  </a:lnTo>
                  <a:lnTo>
                    <a:pt x="114" y="118"/>
                  </a:lnTo>
                  <a:cubicBezTo>
                    <a:pt x="115" y="121"/>
                    <a:pt x="120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5278">
              <a:extLst>
                <a:ext uri="{FF2B5EF4-FFF2-40B4-BE49-F238E27FC236}">
                  <a16:creationId xmlns:a16="http://schemas.microsoft.com/office/drawing/2014/main" id="{0EF72B30-6CA6-C040-96CE-3DF58D1C798F}"/>
                </a:ext>
              </a:extLst>
            </p:cNvPr>
            <p:cNvSpPr/>
            <p:nvPr/>
          </p:nvSpPr>
          <p:spPr>
            <a:xfrm>
              <a:off x="19818226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8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8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8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5279">
              <a:extLst>
                <a:ext uri="{FF2B5EF4-FFF2-40B4-BE49-F238E27FC236}">
                  <a16:creationId xmlns:a16="http://schemas.microsoft.com/office/drawing/2014/main" id="{DF714B76-7985-F145-A592-E8FFB753C063}"/>
                </a:ext>
              </a:extLst>
            </p:cNvPr>
            <p:cNvSpPr/>
            <p:nvPr/>
          </p:nvSpPr>
          <p:spPr>
            <a:xfrm>
              <a:off x="19688237" y="4798196"/>
              <a:ext cx="456717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5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2"/>
                  </a:cubicBezTo>
                  <a:cubicBezTo>
                    <a:pt x="13" y="123"/>
                    <a:pt x="17" y="121"/>
                    <a:pt x="17" y="118"/>
                  </a:cubicBezTo>
                  <a:lnTo>
                    <a:pt x="30" y="33"/>
                  </a:lnTo>
                  <a:lnTo>
                    <a:pt x="36" y="71"/>
                  </a:lnTo>
                  <a:lnTo>
                    <a:pt x="10" y="180"/>
                  </a:lnTo>
                  <a:lnTo>
                    <a:pt x="39" y="180"/>
                  </a:lnTo>
                  <a:lnTo>
                    <a:pt x="39" y="301"/>
                  </a:lnTo>
                  <a:cubicBezTo>
                    <a:pt x="39" y="306"/>
                    <a:pt x="45" y="310"/>
                    <a:pt x="51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6" y="310"/>
                    <a:pt x="91" y="306"/>
                    <a:pt x="91" y="301"/>
                  </a:cubicBezTo>
                  <a:lnTo>
                    <a:pt x="91" y="180"/>
                  </a:lnTo>
                  <a:lnTo>
                    <a:pt x="121" y="180"/>
                  </a:lnTo>
                  <a:lnTo>
                    <a:pt x="95" y="71"/>
                  </a:lnTo>
                  <a:lnTo>
                    <a:pt x="101" y="33"/>
                  </a:lnTo>
                  <a:lnTo>
                    <a:pt x="113" y="118"/>
                  </a:lnTo>
                  <a:cubicBezTo>
                    <a:pt x="114" y="121"/>
                    <a:pt x="119" y="123"/>
                    <a:pt x="123" y="122"/>
                  </a:cubicBezTo>
                  <a:cubicBezTo>
                    <a:pt x="128" y="122"/>
                    <a:pt x="132" y="118"/>
                    <a:pt x="1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5280">
              <a:extLst>
                <a:ext uri="{FF2B5EF4-FFF2-40B4-BE49-F238E27FC236}">
                  <a16:creationId xmlns:a16="http://schemas.microsoft.com/office/drawing/2014/main" id="{9F88860A-CEFE-7843-AD86-FDFFAA891A58}"/>
                </a:ext>
              </a:extLst>
            </p:cNvPr>
            <p:cNvSpPr/>
            <p:nvPr/>
          </p:nvSpPr>
          <p:spPr>
            <a:xfrm>
              <a:off x="20461144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5281">
              <a:extLst>
                <a:ext uri="{FF2B5EF4-FFF2-40B4-BE49-F238E27FC236}">
                  <a16:creationId xmlns:a16="http://schemas.microsoft.com/office/drawing/2014/main" id="{C33F5247-C4D1-6846-A16B-519BC533F68B}"/>
                </a:ext>
              </a:extLst>
            </p:cNvPr>
            <p:cNvSpPr/>
            <p:nvPr/>
          </p:nvSpPr>
          <p:spPr>
            <a:xfrm>
              <a:off x="20331155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2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7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5282">
              <a:extLst>
                <a:ext uri="{FF2B5EF4-FFF2-40B4-BE49-F238E27FC236}">
                  <a16:creationId xmlns:a16="http://schemas.microsoft.com/office/drawing/2014/main" id="{4D48ABDF-7DCB-FA40-9998-C81B7916AB66}"/>
                </a:ext>
              </a:extLst>
            </p:cNvPr>
            <p:cNvSpPr/>
            <p:nvPr/>
          </p:nvSpPr>
          <p:spPr>
            <a:xfrm>
              <a:off x="21104062" y="4583890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5283">
              <a:extLst>
                <a:ext uri="{FF2B5EF4-FFF2-40B4-BE49-F238E27FC236}">
                  <a16:creationId xmlns:a16="http://schemas.microsoft.com/office/drawing/2014/main" id="{A6AD7419-6A24-0C48-A2C0-1425AAC2A888}"/>
                </a:ext>
              </a:extLst>
            </p:cNvPr>
            <p:cNvSpPr/>
            <p:nvPr/>
          </p:nvSpPr>
          <p:spPr>
            <a:xfrm>
              <a:off x="20974073" y="4798196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2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3"/>
                  </a:lnTo>
                  <a:lnTo>
                    <a:pt x="36" y="71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1"/>
                  </a:lnTo>
                  <a:lnTo>
                    <a:pt x="101" y="33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2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5284">
              <a:extLst>
                <a:ext uri="{FF2B5EF4-FFF2-40B4-BE49-F238E27FC236}">
                  <a16:creationId xmlns:a16="http://schemas.microsoft.com/office/drawing/2014/main" id="{AF4BD6DD-20E8-1E4C-9825-62880665CB6D}"/>
                </a:ext>
              </a:extLst>
            </p:cNvPr>
            <p:cNvSpPr/>
            <p:nvPr/>
          </p:nvSpPr>
          <p:spPr>
            <a:xfrm>
              <a:off x="16593097" y="6084031"/>
              <a:ext cx="203767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30" y="58"/>
                  </a:moveTo>
                  <a:cubicBezTo>
                    <a:pt x="45" y="58"/>
                    <a:pt x="59" y="45"/>
                    <a:pt x="59" y="29"/>
                  </a:cubicBezTo>
                  <a:cubicBezTo>
                    <a:pt x="59" y="12"/>
                    <a:pt x="45" y="0"/>
                    <a:pt x="30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30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5285">
              <a:extLst>
                <a:ext uri="{FF2B5EF4-FFF2-40B4-BE49-F238E27FC236}">
                  <a16:creationId xmlns:a16="http://schemas.microsoft.com/office/drawing/2014/main" id="{CA51A4C4-63C5-3C4C-8A53-783C11E1B3EB}"/>
                </a:ext>
              </a:extLst>
            </p:cNvPr>
            <p:cNvSpPr/>
            <p:nvPr/>
          </p:nvSpPr>
          <p:spPr>
            <a:xfrm>
              <a:off x="16466621" y="6298337"/>
              <a:ext cx="456717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0" y="34"/>
                  </a:lnTo>
                  <a:lnTo>
                    <a:pt x="36" y="71"/>
                  </a:lnTo>
                  <a:lnTo>
                    <a:pt x="10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7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8" y="181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5" y="71"/>
                  </a:lnTo>
                  <a:lnTo>
                    <a:pt x="100" y="34"/>
                  </a:lnTo>
                  <a:lnTo>
                    <a:pt x="114" y="118"/>
                  </a:lnTo>
                  <a:cubicBezTo>
                    <a:pt x="114" y="121"/>
                    <a:pt x="118" y="123"/>
                    <a:pt x="123" y="123"/>
                  </a:cubicBezTo>
                  <a:cubicBezTo>
                    <a:pt x="128" y="122"/>
                    <a:pt x="132" y="118"/>
                    <a:pt x="1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: Shape 5286">
              <a:extLst>
                <a:ext uri="{FF2B5EF4-FFF2-40B4-BE49-F238E27FC236}">
                  <a16:creationId xmlns:a16="http://schemas.microsoft.com/office/drawing/2014/main" id="{A6F31C04-5D6D-704A-B79F-E0A0265E84EF}"/>
                </a:ext>
              </a:extLst>
            </p:cNvPr>
            <p:cNvSpPr/>
            <p:nvPr/>
          </p:nvSpPr>
          <p:spPr>
            <a:xfrm>
              <a:off x="17239528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2" y="0"/>
                    <a:pt x="0" y="12"/>
                    <a:pt x="0" y="29"/>
                  </a:cubicBezTo>
                  <a:cubicBezTo>
                    <a:pt x="0" y="45"/>
                    <a:pt x="12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: Shape 5287">
              <a:extLst>
                <a:ext uri="{FF2B5EF4-FFF2-40B4-BE49-F238E27FC236}">
                  <a16:creationId xmlns:a16="http://schemas.microsoft.com/office/drawing/2014/main" id="{16800976-37D6-3C4B-9C6D-1C4AEBC99F2C}"/>
                </a:ext>
              </a:extLst>
            </p:cNvPr>
            <p:cNvSpPr/>
            <p:nvPr/>
          </p:nvSpPr>
          <p:spPr>
            <a:xfrm>
              <a:off x="17109540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8" y="181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5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3" y="123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5288">
              <a:extLst>
                <a:ext uri="{FF2B5EF4-FFF2-40B4-BE49-F238E27FC236}">
                  <a16:creationId xmlns:a16="http://schemas.microsoft.com/office/drawing/2014/main" id="{A9A160C0-B9DA-BF4F-9F82-F4547CCC1400}"/>
                </a:ext>
              </a:extLst>
            </p:cNvPr>
            <p:cNvSpPr/>
            <p:nvPr/>
          </p:nvSpPr>
          <p:spPr>
            <a:xfrm>
              <a:off x="17882437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5289">
              <a:extLst>
                <a:ext uri="{FF2B5EF4-FFF2-40B4-BE49-F238E27FC236}">
                  <a16:creationId xmlns:a16="http://schemas.microsoft.com/office/drawing/2014/main" id="{7CCCC305-429A-1B4A-A07F-CCC5BDF849F3}"/>
                </a:ext>
              </a:extLst>
            </p:cNvPr>
            <p:cNvSpPr/>
            <p:nvPr/>
          </p:nvSpPr>
          <p:spPr>
            <a:xfrm>
              <a:off x="17752457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8" y="181"/>
                  </a:lnTo>
                  <a:lnTo>
                    <a:pt x="68" y="301"/>
                  </a:lnTo>
                  <a:cubicBezTo>
                    <a:pt x="68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5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3"/>
                  </a:cubicBezTo>
                  <a:cubicBezTo>
                    <a:pt x="129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5290">
              <a:extLst>
                <a:ext uri="{FF2B5EF4-FFF2-40B4-BE49-F238E27FC236}">
                  <a16:creationId xmlns:a16="http://schemas.microsoft.com/office/drawing/2014/main" id="{B3CE9DCC-CD95-6C4F-948B-B0384AF1B801}"/>
                </a:ext>
              </a:extLst>
            </p:cNvPr>
            <p:cNvSpPr/>
            <p:nvPr/>
          </p:nvSpPr>
          <p:spPr>
            <a:xfrm>
              <a:off x="18525364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5291">
              <a:extLst>
                <a:ext uri="{FF2B5EF4-FFF2-40B4-BE49-F238E27FC236}">
                  <a16:creationId xmlns:a16="http://schemas.microsoft.com/office/drawing/2014/main" id="{EC47170F-0ADD-D948-BAEE-647FD856EFF6}"/>
                </a:ext>
              </a:extLst>
            </p:cNvPr>
            <p:cNvSpPr/>
            <p:nvPr/>
          </p:nvSpPr>
          <p:spPr>
            <a:xfrm>
              <a:off x="18395375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4" y="123"/>
                    <a:pt x="18" y="121"/>
                    <a:pt x="18" y="118"/>
                  </a:cubicBezTo>
                  <a:lnTo>
                    <a:pt x="31" y="34"/>
                  </a:lnTo>
                  <a:lnTo>
                    <a:pt x="37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4" y="123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292">
              <a:extLst>
                <a:ext uri="{FF2B5EF4-FFF2-40B4-BE49-F238E27FC236}">
                  <a16:creationId xmlns:a16="http://schemas.microsoft.com/office/drawing/2014/main" id="{4BA7EB7D-D5FD-EA40-8C70-2EB073CD433C}"/>
                </a:ext>
              </a:extLst>
            </p:cNvPr>
            <p:cNvSpPr/>
            <p:nvPr/>
          </p:nvSpPr>
          <p:spPr>
            <a:xfrm>
              <a:off x="19168282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6" y="58"/>
                    <a:pt x="58" y="45"/>
                    <a:pt x="58" y="29"/>
                  </a:cubicBezTo>
                  <a:cubicBezTo>
                    <a:pt x="58" y="12"/>
                    <a:pt x="46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5293">
              <a:extLst>
                <a:ext uri="{FF2B5EF4-FFF2-40B4-BE49-F238E27FC236}">
                  <a16:creationId xmlns:a16="http://schemas.microsoft.com/office/drawing/2014/main" id="{F119DCBA-E4D1-724B-9D0A-8C0EACFC0573}"/>
                </a:ext>
              </a:extLst>
            </p:cNvPr>
            <p:cNvSpPr/>
            <p:nvPr/>
          </p:nvSpPr>
          <p:spPr>
            <a:xfrm>
              <a:off x="19038293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20" y="36"/>
                    <a:pt x="116" y="9"/>
                  </a:cubicBezTo>
                  <a:cubicBezTo>
                    <a:pt x="115" y="6"/>
                    <a:pt x="109" y="0"/>
                    <a:pt x="104" y="0"/>
                  </a:cubicBezTo>
                  <a:lnTo>
                    <a:pt x="27" y="0"/>
                  </a:lnTo>
                  <a:cubicBezTo>
                    <a:pt x="22" y="0"/>
                    <a:pt x="17" y="6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4" y="122"/>
                    <a:pt x="9" y="123"/>
                  </a:cubicBezTo>
                  <a:cubicBezTo>
                    <a:pt x="14" y="123"/>
                    <a:pt x="18" y="121"/>
                    <a:pt x="18" y="118"/>
                  </a:cubicBezTo>
                  <a:lnTo>
                    <a:pt x="31" y="34"/>
                  </a:lnTo>
                  <a:lnTo>
                    <a:pt x="37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6" y="310"/>
                    <a:pt x="52" y="310"/>
                  </a:cubicBezTo>
                  <a:cubicBezTo>
                    <a:pt x="58" y="310"/>
                    <a:pt x="64" y="306"/>
                    <a:pt x="64" y="301"/>
                  </a:cubicBezTo>
                  <a:lnTo>
                    <a:pt x="64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1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5" y="121"/>
                    <a:pt x="119" y="123"/>
                    <a:pt x="125" y="123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5294">
              <a:extLst>
                <a:ext uri="{FF2B5EF4-FFF2-40B4-BE49-F238E27FC236}">
                  <a16:creationId xmlns:a16="http://schemas.microsoft.com/office/drawing/2014/main" id="{0340C31E-3235-3D42-9D12-4F000F75F4D6}"/>
                </a:ext>
              </a:extLst>
            </p:cNvPr>
            <p:cNvSpPr/>
            <p:nvPr/>
          </p:nvSpPr>
          <p:spPr>
            <a:xfrm>
              <a:off x="19814713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8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8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8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5295">
              <a:extLst>
                <a:ext uri="{FF2B5EF4-FFF2-40B4-BE49-F238E27FC236}">
                  <a16:creationId xmlns:a16="http://schemas.microsoft.com/office/drawing/2014/main" id="{F7D57791-71F9-3B42-A8A0-5CE262A7BA80}"/>
                </a:ext>
              </a:extLst>
            </p:cNvPr>
            <p:cNvSpPr/>
            <p:nvPr/>
          </p:nvSpPr>
          <p:spPr>
            <a:xfrm>
              <a:off x="19684714" y="6298337"/>
              <a:ext cx="456717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10">
                  <a:moveTo>
                    <a:pt x="131" y="115"/>
                  </a:moveTo>
                  <a:cubicBezTo>
                    <a:pt x="131" y="115"/>
                    <a:pt x="119" y="36"/>
                    <a:pt x="115" y="9"/>
                  </a:cubicBezTo>
                  <a:cubicBezTo>
                    <a:pt x="114" y="6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39" y="181"/>
                  </a:lnTo>
                  <a:lnTo>
                    <a:pt x="39" y="301"/>
                  </a:lnTo>
                  <a:cubicBezTo>
                    <a:pt x="39" y="306"/>
                    <a:pt x="45" y="310"/>
                    <a:pt x="51" y="310"/>
                  </a:cubicBezTo>
                  <a:cubicBezTo>
                    <a:pt x="57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6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3" y="118"/>
                  </a:lnTo>
                  <a:cubicBezTo>
                    <a:pt x="114" y="121"/>
                    <a:pt x="119" y="123"/>
                    <a:pt x="124" y="123"/>
                  </a:cubicBezTo>
                  <a:cubicBezTo>
                    <a:pt x="128" y="122"/>
                    <a:pt x="132" y="118"/>
                    <a:pt x="131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5296">
              <a:extLst>
                <a:ext uri="{FF2B5EF4-FFF2-40B4-BE49-F238E27FC236}">
                  <a16:creationId xmlns:a16="http://schemas.microsoft.com/office/drawing/2014/main" id="{775F5482-AF69-7E40-A7BF-AF03D1C167E3}"/>
                </a:ext>
              </a:extLst>
            </p:cNvPr>
            <p:cNvSpPr/>
            <p:nvPr/>
          </p:nvSpPr>
          <p:spPr>
            <a:xfrm>
              <a:off x="20457631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297">
              <a:extLst>
                <a:ext uri="{FF2B5EF4-FFF2-40B4-BE49-F238E27FC236}">
                  <a16:creationId xmlns:a16="http://schemas.microsoft.com/office/drawing/2014/main" id="{33F82663-B026-7E40-ABB8-32E04DE15ACD}"/>
                </a:ext>
              </a:extLst>
            </p:cNvPr>
            <p:cNvSpPr/>
            <p:nvPr/>
          </p:nvSpPr>
          <p:spPr>
            <a:xfrm>
              <a:off x="20327641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6" y="9"/>
                  </a:cubicBezTo>
                  <a:lnTo>
                    <a:pt x="0" y="115"/>
                  </a:lnTo>
                  <a:cubicBezTo>
                    <a:pt x="-1" y="118"/>
                    <a:pt x="3" y="122"/>
                    <a:pt x="8" y="123"/>
                  </a:cubicBezTo>
                  <a:cubicBezTo>
                    <a:pt x="13" y="123"/>
                    <a:pt x="17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1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3"/>
                  </a:cubicBezTo>
                  <a:cubicBezTo>
                    <a:pt x="128" y="122"/>
                    <a:pt x="132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5298">
              <a:extLst>
                <a:ext uri="{FF2B5EF4-FFF2-40B4-BE49-F238E27FC236}">
                  <a16:creationId xmlns:a16="http://schemas.microsoft.com/office/drawing/2014/main" id="{0EA00FE3-476C-004B-9863-AFDC609749F1}"/>
                </a:ext>
              </a:extLst>
            </p:cNvPr>
            <p:cNvSpPr/>
            <p:nvPr/>
          </p:nvSpPr>
          <p:spPr>
            <a:xfrm>
              <a:off x="21100548" y="6084031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  <a:cubicBezTo>
                    <a:pt x="13" y="0"/>
                    <a:pt x="0" y="12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5299">
              <a:extLst>
                <a:ext uri="{FF2B5EF4-FFF2-40B4-BE49-F238E27FC236}">
                  <a16:creationId xmlns:a16="http://schemas.microsoft.com/office/drawing/2014/main" id="{82CFBEEB-9623-4347-84A6-0B3621E5E120}"/>
                </a:ext>
              </a:extLst>
            </p:cNvPr>
            <p:cNvSpPr/>
            <p:nvPr/>
          </p:nvSpPr>
          <p:spPr>
            <a:xfrm>
              <a:off x="20970560" y="6298337"/>
              <a:ext cx="460231" cy="1085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10">
                  <a:moveTo>
                    <a:pt x="132" y="115"/>
                  </a:moveTo>
                  <a:cubicBezTo>
                    <a:pt x="132" y="115"/>
                    <a:pt x="119" y="36"/>
                    <a:pt x="115" y="9"/>
                  </a:cubicBezTo>
                  <a:cubicBezTo>
                    <a:pt x="115" y="6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6"/>
                    <a:pt x="17" y="9"/>
                  </a:cubicBezTo>
                  <a:lnTo>
                    <a:pt x="0" y="115"/>
                  </a:lnTo>
                  <a:cubicBezTo>
                    <a:pt x="0" y="118"/>
                    <a:pt x="3" y="122"/>
                    <a:pt x="8" y="123"/>
                  </a:cubicBezTo>
                  <a:cubicBezTo>
                    <a:pt x="13" y="123"/>
                    <a:pt x="18" y="121"/>
                    <a:pt x="18" y="118"/>
                  </a:cubicBezTo>
                  <a:lnTo>
                    <a:pt x="31" y="34"/>
                  </a:lnTo>
                  <a:lnTo>
                    <a:pt x="36" y="71"/>
                  </a:lnTo>
                  <a:lnTo>
                    <a:pt x="11" y="181"/>
                  </a:lnTo>
                  <a:lnTo>
                    <a:pt x="40" y="181"/>
                  </a:lnTo>
                  <a:lnTo>
                    <a:pt x="40" y="301"/>
                  </a:lnTo>
                  <a:cubicBezTo>
                    <a:pt x="40" y="306"/>
                    <a:pt x="45" y="310"/>
                    <a:pt x="52" y="310"/>
                  </a:cubicBezTo>
                  <a:cubicBezTo>
                    <a:pt x="58" y="310"/>
                    <a:pt x="63" y="306"/>
                    <a:pt x="63" y="301"/>
                  </a:cubicBezTo>
                  <a:lnTo>
                    <a:pt x="63" y="181"/>
                  </a:lnTo>
                  <a:lnTo>
                    <a:pt x="69" y="181"/>
                  </a:lnTo>
                  <a:lnTo>
                    <a:pt x="69" y="301"/>
                  </a:lnTo>
                  <a:cubicBezTo>
                    <a:pt x="69" y="306"/>
                    <a:pt x="74" y="310"/>
                    <a:pt x="80" y="310"/>
                  </a:cubicBezTo>
                  <a:cubicBezTo>
                    <a:pt x="87" y="310"/>
                    <a:pt x="92" y="306"/>
                    <a:pt x="92" y="301"/>
                  </a:cubicBezTo>
                  <a:lnTo>
                    <a:pt x="92" y="181"/>
                  </a:lnTo>
                  <a:lnTo>
                    <a:pt x="121" y="181"/>
                  </a:lnTo>
                  <a:lnTo>
                    <a:pt x="96" y="71"/>
                  </a:lnTo>
                  <a:lnTo>
                    <a:pt x="101" y="34"/>
                  </a:lnTo>
                  <a:lnTo>
                    <a:pt x="114" y="118"/>
                  </a:lnTo>
                  <a:cubicBezTo>
                    <a:pt x="114" y="121"/>
                    <a:pt x="119" y="123"/>
                    <a:pt x="124" y="123"/>
                  </a:cubicBezTo>
                  <a:cubicBezTo>
                    <a:pt x="129" y="122"/>
                    <a:pt x="133" y="118"/>
                    <a:pt x="132" y="1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5300">
              <a:extLst>
                <a:ext uri="{FF2B5EF4-FFF2-40B4-BE49-F238E27FC236}">
                  <a16:creationId xmlns:a16="http://schemas.microsoft.com/office/drawing/2014/main" id="{A628C289-6200-D142-A57D-5976C80F46E5}"/>
                </a:ext>
              </a:extLst>
            </p:cNvPr>
            <p:cNvSpPr/>
            <p:nvPr/>
          </p:nvSpPr>
          <p:spPr>
            <a:xfrm>
              <a:off x="16593097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2" y="0"/>
                    <a:pt x="0" y="13"/>
                    <a:pt x="0" y="29"/>
                  </a:cubicBezTo>
                  <a:cubicBezTo>
                    <a:pt x="0" y="45"/>
                    <a:pt x="12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5301">
              <a:extLst>
                <a:ext uri="{FF2B5EF4-FFF2-40B4-BE49-F238E27FC236}">
                  <a16:creationId xmlns:a16="http://schemas.microsoft.com/office/drawing/2014/main" id="{C7F49251-FAD5-C649-8856-BAC19EF6BD3C}"/>
                </a:ext>
              </a:extLst>
            </p:cNvPr>
            <p:cNvSpPr/>
            <p:nvPr/>
          </p:nvSpPr>
          <p:spPr>
            <a:xfrm>
              <a:off x="16463099" y="7801982"/>
              <a:ext cx="456717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09">
                  <a:moveTo>
                    <a:pt x="131" y="114"/>
                  </a:moveTo>
                  <a:cubicBezTo>
                    <a:pt x="131" y="114"/>
                    <a:pt x="119" y="35"/>
                    <a:pt x="115" y="8"/>
                  </a:cubicBezTo>
                  <a:cubicBezTo>
                    <a:pt x="115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7" y="122"/>
                  </a:cubicBezTo>
                  <a:cubicBezTo>
                    <a:pt x="12" y="122"/>
                    <a:pt x="17" y="121"/>
                    <a:pt x="18" y="117"/>
                  </a:cubicBezTo>
                  <a:lnTo>
                    <a:pt x="30" y="33"/>
                  </a:lnTo>
                  <a:lnTo>
                    <a:pt x="36" y="70"/>
                  </a:lnTo>
                  <a:lnTo>
                    <a:pt x="10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1" y="309"/>
                  </a:cubicBezTo>
                  <a:cubicBezTo>
                    <a:pt x="57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0"/>
                  </a:lnTo>
                  <a:cubicBezTo>
                    <a:pt x="68" y="305"/>
                    <a:pt x="74" y="309"/>
                    <a:pt x="80" y="309"/>
                  </a:cubicBezTo>
                  <a:cubicBezTo>
                    <a:pt x="86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5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8" y="122"/>
                    <a:pt x="123" y="122"/>
                  </a:cubicBezTo>
                  <a:cubicBezTo>
                    <a:pt x="128" y="121"/>
                    <a:pt x="132" y="117"/>
                    <a:pt x="131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5302">
              <a:extLst>
                <a:ext uri="{FF2B5EF4-FFF2-40B4-BE49-F238E27FC236}">
                  <a16:creationId xmlns:a16="http://schemas.microsoft.com/office/drawing/2014/main" id="{82367E60-6474-9146-A57E-D0FDD674901E}"/>
                </a:ext>
              </a:extLst>
            </p:cNvPr>
            <p:cNvSpPr/>
            <p:nvPr/>
          </p:nvSpPr>
          <p:spPr>
            <a:xfrm>
              <a:off x="17236015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5303">
              <a:extLst>
                <a:ext uri="{FF2B5EF4-FFF2-40B4-BE49-F238E27FC236}">
                  <a16:creationId xmlns:a16="http://schemas.microsoft.com/office/drawing/2014/main" id="{9E2777F0-5D65-D241-B454-56C7A0BC7995}"/>
                </a:ext>
              </a:extLst>
            </p:cNvPr>
            <p:cNvSpPr/>
            <p:nvPr/>
          </p:nvSpPr>
          <p:spPr>
            <a:xfrm>
              <a:off x="17106026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19" y="35"/>
                    <a:pt x="115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7" y="121"/>
                    <a:pt x="18" y="117"/>
                  </a:cubicBezTo>
                  <a:lnTo>
                    <a:pt x="30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1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0"/>
                  </a:lnTo>
                  <a:cubicBezTo>
                    <a:pt x="68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5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9" y="121"/>
                    <a:pt x="132" y="117"/>
                    <a:pt x="132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5304">
              <a:extLst>
                <a:ext uri="{FF2B5EF4-FFF2-40B4-BE49-F238E27FC236}">
                  <a16:creationId xmlns:a16="http://schemas.microsoft.com/office/drawing/2014/main" id="{8C4E1ECC-2247-D743-9224-D53ABBD03BDB}"/>
                </a:ext>
              </a:extLst>
            </p:cNvPr>
            <p:cNvSpPr/>
            <p:nvPr/>
          </p:nvSpPr>
          <p:spPr>
            <a:xfrm>
              <a:off x="17878933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5305">
              <a:extLst>
                <a:ext uri="{FF2B5EF4-FFF2-40B4-BE49-F238E27FC236}">
                  <a16:creationId xmlns:a16="http://schemas.microsoft.com/office/drawing/2014/main" id="{D0F10658-30D8-2249-87ED-E43AFAE7F65A}"/>
                </a:ext>
              </a:extLst>
            </p:cNvPr>
            <p:cNvSpPr/>
            <p:nvPr/>
          </p:nvSpPr>
          <p:spPr>
            <a:xfrm>
              <a:off x="17748944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20" y="35"/>
                    <a:pt x="116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0" y="117"/>
                    <a:pt x="3" y="121"/>
                    <a:pt x="8" y="122"/>
                  </a:cubicBezTo>
                  <a:cubicBezTo>
                    <a:pt x="13" y="122"/>
                    <a:pt x="17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9" y="121"/>
                    <a:pt x="132" y="117"/>
                    <a:pt x="132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5306">
              <a:extLst>
                <a:ext uri="{FF2B5EF4-FFF2-40B4-BE49-F238E27FC236}">
                  <a16:creationId xmlns:a16="http://schemas.microsoft.com/office/drawing/2014/main" id="{B537819B-1890-D14D-9D82-5EBD0A9EB6AC}"/>
                </a:ext>
              </a:extLst>
            </p:cNvPr>
            <p:cNvSpPr/>
            <p:nvPr/>
          </p:nvSpPr>
          <p:spPr>
            <a:xfrm>
              <a:off x="18521850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5307">
              <a:extLst>
                <a:ext uri="{FF2B5EF4-FFF2-40B4-BE49-F238E27FC236}">
                  <a16:creationId xmlns:a16="http://schemas.microsoft.com/office/drawing/2014/main" id="{882F2C4D-C855-9448-BEC7-3FD37C6544F2}"/>
                </a:ext>
              </a:extLst>
            </p:cNvPr>
            <p:cNvSpPr/>
            <p:nvPr/>
          </p:nvSpPr>
          <p:spPr>
            <a:xfrm>
              <a:off x="18391862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20" y="35"/>
                    <a:pt x="116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7" y="8"/>
                  </a:cubicBezTo>
                  <a:lnTo>
                    <a:pt x="0" y="114"/>
                  </a:lnTo>
                  <a:cubicBezTo>
                    <a:pt x="0" y="117"/>
                    <a:pt x="3" y="121"/>
                    <a:pt x="8" y="122"/>
                  </a:cubicBezTo>
                  <a:cubicBezTo>
                    <a:pt x="14" y="122"/>
                    <a:pt x="18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4" y="305"/>
                    <a:pt x="64" y="300"/>
                  </a:cubicBezTo>
                  <a:lnTo>
                    <a:pt x="64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5" y="121"/>
                    <a:pt x="119" y="122"/>
                    <a:pt x="124" y="122"/>
                  </a:cubicBezTo>
                  <a:cubicBezTo>
                    <a:pt x="129" y="121"/>
                    <a:pt x="132" y="117"/>
                    <a:pt x="132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: Shape 5308">
              <a:extLst>
                <a:ext uri="{FF2B5EF4-FFF2-40B4-BE49-F238E27FC236}">
                  <a16:creationId xmlns:a16="http://schemas.microsoft.com/office/drawing/2014/main" id="{5058FE80-2E05-3544-9BB2-A53998A08414}"/>
                </a:ext>
              </a:extLst>
            </p:cNvPr>
            <p:cNvSpPr/>
            <p:nvPr/>
          </p:nvSpPr>
          <p:spPr>
            <a:xfrm>
              <a:off x="19164769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6" y="58"/>
                    <a:pt x="58" y="45"/>
                    <a:pt x="58" y="29"/>
                  </a:cubicBezTo>
                  <a:cubicBezTo>
                    <a:pt x="58" y="13"/>
                    <a:pt x="46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5309">
              <a:extLst>
                <a:ext uri="{FF2B5EF4-FFF2-40B4-BE49-F238E27FC236}">
                  <a16:creationId xmlns:a16="http://schemas.microsoft.com/office/drawing/2014/main" id="{98247795-3165-9940-BCAB-9DECC24E8902}"/>
                </a:ext>
              </a:extLst>
            </p:cNvPr>
            <p:cNvSpPr/>
            <p:nvPr/>
          </p:nvSpPr>
          <p:spPr>
            <a:xfrm>
              <a:off x="19038293" y="7801982"/>
              <a:ext cx="456717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09">
                  <a:moveTo>
                    <a:pt x="131" y="114"/>
                  </a:moveTo>
                  <a:cubicBezTo>
                    <a:pt x="131" y="114"/>
                    <a:pt x="119" y="35"/>
                    <a:pt x="115" y="8"/>
                  </a:cubicBezTo>
                  <a:cubicBezTo>
                    <a:pt x="114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1" y="0"/>
                    <a:pt x="16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7" y="121"/>
                    <a:pt x="17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0" y="180"/>
                  </a:lnTo>
                  <a:lnTo>
                    <a:pt x="39" y="180"/>
                  </a:lnTo>
                  <a:lnTo>
                    <a:pt x="39" y="300"/>
                  </a:lnTo>
                  <a:cubicBezTo>
                    <a:pt x="39" y="305"/>
                    <a:pt x="44" y="309"/>
                    <a:pt x="51" y="309"/>
                  </a:cubicBezTo>
                  <a:cubicBezTo>
                    <a:pt x="57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8" y="180"/>
                  </a:lnTo>
                  <a:lnTo>
                    <a:pt x="68" y="300"/>
                  </a:lnTo>
                  <a:cubicBezTo>
                    <a:pt x="68" y="305"/>
                    <a:pt x="74" y="309"/>
                    <a:pt x="80" y="309"/>
                  </a:cubicBezTo>
                  <a:cubicBezTo>
                    <a:pt x="86" y="309"/>
                    <a:pt x="91" y="305"/>
                    <a:pt x="91" y="300"/>
                  </a:cubicBezTo>
                  <a:lnTo>
                    <a:pt x="91" y="180"/>
                  </a:lnTo>
                  <a:lnTo>
                    <a:pt x="121" y="180"/>
                  </a:lnTo>
                  <a:lnTo>
                    <a:pt x="95" y="70"/>
                  </a:lnTo>
                  <a:lnTo>
                    <a:pt x="101" y="33"/>
                  </a:lnTo>
                  <a:lnTo>
                    <a:pt x="113" y="117"/>
                  </a:lnTo>
                  <a:cubicBezTo>
                    <a:pt x="114" y="121"/>
                    <a:pt x="118" y="122"/>
                    <a:pt x="123" y="122"/>
                  </a:cubicBezTo>
                  <a:cubicBezTo>
                    <a:pt x="128" y="121"/>
                    <a:pt x="132" y="117"/>
                    <a:pt x="131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5310">
              <a:extLst>
                <a:ext uri="{FF2B5EF4-FFF2-40B4-BE49-F238E27FC236}">
                  <a16:creationId xmlns:a16="http://schemas.microsoft.com/office/drawing/2014/main" id="{4707638D-F1F1-C142-9429-D0624B342ED4}"/>
                </a:ext>
              </a:extLst>
            </p:cNvPr>
            <p:cNvSpPr/>
            <p:nvPr/>
          </p:nvSpPr>
          <p:spPr>
            <a:xfrm>
              <a:off x="19807686" y="7584162"/>
              <a:ext cx="203767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30" y="58"/>
                  </a:move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5311">
              <a:extLst>
                <a:ext uri="{FF2B5EF4-FFF2-40B4-BE49-F238E27FC236}">
                  <a16:creationId xmlns:a16="http://schemas.microsoft.com/office/drawing/2014/main" id="{71FF60C9-6E00-0841-A088-A0BE815F064F}"/>
                </a:ext>
              </a:extLst>
            </p:cNvPr>
            <p:cNvSpPr/>
            <p:nvPr/>
          </p:nvSpPr>
          <p:spPr>
            <a:xfrm>
              <a:off x="19681210" y="7801982"/>
              <a:ext cx="456717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309">
                  <a:moveTo>
                    <a:pt x="131" y="114"/>
                  </a:moveTo>
                  <a:cubicBezTo>
                    <a:pt x="131" y="114"/>
                    <a:pt x="119" y="35"/>
                    <a:pt x="115" y="8"/>
                  </a:cubicBezTo>
                  <a:cubicBezTo>
                    <a:pt x="114" y="5"/>
                    <a:pt x="108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7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0" y="180"/>
                  </a:lnTo>
                  <a:lnTo>
                    <a:pt x="39" y="180"/>
                  </a:lnTo>
                  <a:lnTo>
                    <a:pt x="39" y="300"/>
                  </a:lnTo>
                  <a:cubicBezTo>
                    <a:pt x="39" y="305"/>
                    <a:pt x="45" y="309"/>
                    <a:pt x="51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8" y="121"/>
                    <a:pt x="132" y="117"/>
                    <a:pt x="131" y="114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5312">
              <a:extLst>
                <a:ext uri="{FF2B5EF4-FFF2-40B4-BE49-F238E27FC236}">
                  <a16:creationId xmlns:a16="http://schemas.microsoft.com/office/drawing/2014/main" id="{873361C0-F5B7-084B-AD5F-D08EEB05B2FF}"/>
                </a:ext>
              </a:extLst>
            </p:cNvPr>
            <p:cNvSpPr/>
            <p:nvPr/>
          </p:nvSpPr>
          <p:spPr>
            <a:xfrm>
              <a:off x="20454117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5313">
              <a:extLst>
                <a:ext uri="{FF2B5EF4-FFF2-40B4-BE49-F238E27FC236}">
                  <a16:creationId xmlns:a16="http://schemas.microsoft.com/office/drawing/2014/main" id="{5AF69978-C9A3-C441-B82C-FD31A195C32C}"/>
                </a:ext>
              </a:extLst>
            </p:cNvPr>
            <p:cNvSpPr/>
            <p:nvPr/>
          </p:nvSpPr>
          <p:spPr>
            <a:xfrm>
              <a:off x="20324129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19" y="35"/>
                    <a:pt x="115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8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8" y="121"/>
                    <a:pt x="133" y="117"/>
                    <a:pt x="132" y="1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5314">
              <a:extLst>
                <a:ext uri="{FF2B5EF4-FFF2-40B4-BE49-F238E27FC236}">
                  <a16:creationId xmlns:a16="http://schemas.microsoft.com/office/drawing/2014/main" id="{A3A0A511-4741-E749-B9DD-2FCAA30C9F65}"/>
                </a:ext>
              </a:extLst>
            </p:cNvPr>
            <p:cNvSpPr/>
            <p:nvPr/>
          </p:nvSpPr>
          <p:spPr>
            <a:xfrm>
              <a:off x="21097036" y="7584162"/>
              <a:ext cx="200253" cy="200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5315">
              <a:extLst>
                <a:ext uri="{FF2B5EF4-FFF2-40B4-BE49-F238E27FC236}">
                  <a16:creationId xmlns:a16="http://schemas.microsoft.com/office/drawing/2014/main" id="{038CA948-7C92-AC45-BA86-8CA19BDF3CB0}"/>
                </a:ext>
              </a:extLst>
            </p:cNvPr>
            <p:cNvSpPr/>
            <p:nvPr/>
          </p:nvSpPr>
          <p:spPr>
            <a:xfrm>
              <a:off x="20967046" y="7801982"/>
              <a:ext cx="460231" cy="10820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09">
                  <a:moveTo>
                    <a:pt x="132" y="114"/>
                  </a:moveTo>
                  <a:cubicBezTo>
                    <a:pt x="132" y="114"/>
                    <a:pt x="119" y="35"/>
                    <a:pt x="115" y="8"/>
                  </a:cubicBezTo>
                  <a:cubicBezTo>
                    <a:pt x="115" y="5"/>
                    <a:pt x="109" y="0"/>
                    <a:pt x="103" y="0"/>
                  </a:cubicBezTo>
                  <a:lnTo>
                    <a:pt x="26" y="0"/>
                  </a:lnTo>
                  <a:cubicBezTo>
                    <a:pt x="22" y="0"/>
                    <a:pt x="17" y="5"/>
                    <a:pt x="16" y="8"/>
                  </a:cubicBezTo>
                  <a:lnTo>
                    <a:pt x="0" y="114"/>
                  </a:lnTo>
                  <a:cubicBezTo>
                    <a:pt x="-1" y="117"/>
                    <a:pt x="3" y="121"/>
                    <a:pt x="8" y="122"/>
                  </a:cubicBezTo>
                  <a:cubicBezTo>
                    <a:pt x="13" y="122"/>
                    <a:pt x="18" y="121"/>
                    <a:pt x="18" y="117"/>
                  </a:cubicBezTo>
                  <a:lnTo>
                    <a:pt x="31" y="33"/>
                  </a:lnTo>
                  <a:lnTo>
                    <a:pt x="36" y="70"/>
                  </a:lnTo>
                  <a:lnTo>
                    <a:pt x="11" y="180"/>
                  </a:lnTo>
                  <a:lnTo>
                    <a:pt x="40" y="180"/>
                  </a:lnTo>
                  <a:lnTo>
                    <a:pt x="40" y="300"/>
                  </a:lnTo>
                  <a:cubicBezTo>
                    <a:pt x="40" y="305"/>
                    <a:pt x="45" y="309"/>
                    <a:pt x="52" y="309"/>
                  </a:cubicBezTo>
                  <a:cubicBezTo>
                    <a:pt x="58" y="309"/>
                    <a:pt x="63" y="305"/>
                    <a:pt x="63" y="300"/>
                  </a:cubicBezTo>
                  <a:lnTo>
                    <a:pt x="63" y="180"/>
                  </a:lnTo>
                  <a:lnTo>
                    <a:pt x="69" y="180"/>
                  </a:lnTo>
                  <a:lnTo>
                    <a:pt x="69" y="300"/>
                  </a:lnTo>
                  <a:cubicBezTo>
                    <a:pt x="69" y="305"/>
                    <a:pt x="74" y="309"/>
                    <a:pt x="80" y="309"/>
                  </a:cubicBezTo>
                  <a:cubicBezTo>
                    <a:pt x="87" y="309"/>
                    <a:pt x="92" y="305"/>
                    <a:pt x="92" y="300"/>
                  </a:cubicBezTo>
                  <a:lnTo>
                    <a:pt x="92" y="180"/>
                  </a:lnTo>
                  <a:lnTo>
                    <a:pt x="121" y="180"/>
                  </a:lnTo>
                  <a:lnTo>
                    <a:pt x="96" y="70"/>
                  </a:lnTo>
                  <a:lnTo>
                    <a:pt x="101" y="33"/>
                  </a:lnTo>
                  <a:lnTo>
                    <a:pt x="114" y="117"/>
                  </a:lnTo>
                  <a:cubicBezTo>
                    <a:pt x="114" y="121"/>
                    <a:pt x="119" y="122"/>
                    <a:pt x="124" y="122"/>
                  </a:cubicBezTo>
                  <a:cubicBezTo>
                    <a:pt x="129" y="121"/>
                    <a:pt x="133" y="117"/>
                    <a:pt x="132" y="1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A36C6065-2480-BB40-B595-EF0D30BE290B}"/>
              </a:ext>
            </a:extLst>
          </p:cNvPr>
          <p:cNvSpPr txBox="1">
            <a:spLocks/>
          </p:cNvSpPr>
          <p:nvPr/>
        </p:nvSpPr>
        <p:spPr>
          <a:xfrm>
            <a:off x="4239720" y="10802255"/>
            <a:ext cx="15898208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138683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 1">
            <a:extLst>
              <a:ext uri="{FF2B5EF4-FFF2-40B4-BE49-F238E27FC236}">
                <a16:creationId xmlns:a16="http://schemas.microsoft.com/office/drawing/2014/main" id="{E3021F65-B751-A946-8315-A43712CD2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16" y="5251417"/>
            <a:ext cx="2110289" cy="2110293"/>
          </a:xfrm>
          <a:custGeom>
            <a:avLst/>
            <a:gdLst>
              <a:gd name="T0" fmla="*/ 1000 w 1724"/>
              <a:gd name="T1" fmla="*/ 1724 h 1725"/>
              <a:gd name="T2" fmla="*/ 82 w 1724"/>
              <a:gd name="T3" fmla="*/ 1724 h 1725"/>
              <a:gd name="T4" fmla="*/ 0 w 1724"/>
              <a:gd name="T5" fmla="*/ 1642 h 1725"/>
              <a:gd name="T6" fmla="*/ 0 w 1724"/>
              <a:gd name="T7" fmla="*/ 82 h 1725"/>
              <a:gd name="T8" fmla="*/ 82 w 1724"/>
              <a:gd name="T9" fmla="*/ 0 h 1725"/>
              <a:gd name="T10" fmla="*/ 1641 w 1724"/>
              <a:gd name="T11" fmla="*/ 0 h 1725"/>
              <a:gd name="T12" fmla="*/ 1723 w 1724"/>
              <a:gd name="T13" fmla="*/ 82 h 1725"/>
              <a:gd name="T14" fmla="*/ 1723 w 1724"/>
              <a:gd name="T15" fmla="*/ 1001 h 1725"/>
              <a:gd name="T16" fmla="*/ 1000 w 1724"/>
              <a:gd name="T17" fmla="*/ 1724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4" h="1725">
                <a:moveTo>
                  <a:pt x="1000" y="1724"/>
                </a:moveTo>
                <a:lnTo>
                  <a:pt x="82" y="1724"/>
                </a:lnTo>
                <a:cubicBezTo>
                  <a:pt x="36" y="1724"/>
                  <a:pt x="0" y="1687"/>
                  <a:pt x="0" y="1642"/>
                </a:cubicBezTo>
                <a:lnTo>
                  <a:pt x="0" y="82"/>
                </a:lnTo>
                <a:cubicBezTo>
                  <a:pt x="0" y="36"/>
                  <a:pt x="36" y="0"/>
                  <a:pt x="82" y="0"/>
                </a:cubicBezTo>
                <a:lnTo>
                  <a:pt x="1641" y="0"/>
                </a:lnTo>
                <a:cubicBezTo>
                  <a:pt x="1687" y="0"/>
                  <a:pt x="1723" y="36"/>
                  <a:pt x="1723" y="82"/>
                </a:cubicBezTo>
                <a:lnTo>
                  <a:pt x="1723" y="1001"/>
                </a:lnTo>
                <a:cubicBezTo>
                  <a:pt x="1723" y="1400"/>
                  <a:pt x="1399" y="1724"/>
                  <a:pt x="1000" y="17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2">
            <a:extLst>
              <a:ext uri="{FF2B5EF4-FFF2-40B4-BE49-F238E27FC236}">
                <a16:creationId xmlns:a16="http://schemas.microsoft.com/office/drawing/2014/main" id="{8895FC0D-E752-BD49-801D-921DB5C4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605" y="5251417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B0B9D2B-4D75-384A-8351-F88A3158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605" y="5251417"/>
            <a:ext cx="3168137" cy="561305"/>
          </a:xfrm>
          <a:custGeom>
            <a:avLst/>
            <a:gdLst>
              <a:gd name="T0" fmla="*/ 2586 w 2587"/>
              <a:gd name="T1" fmla="*/ 456 h 457"/>
              <a:gd name="T2" fmla="*/ 0 w 2587"/>
              <a:gd name="T3" fmla="*/ 456 h 457"/>
              <a:gd name="T4" fmla="*/ 0 w 2587"/>
              <a:gd name="T5" fmla="*/ 0 h 457"/>
              <a:gd name="T6" fmla="*/ 2586 w 2587"/>
              <a:gd name="T7" fmla="*/ 0 h 457"/>
              <a:gd name="T8" fmla="*/ 2586 w 2587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7" h="457">
                <a:moveTo>
                  <a:pt x="2586" y="456"/>
                </a:moveTo>
                <a:lnTo>
                  <a:pt x="0" y="456"/>
                </a:lnTo>
                <a:lnTo>
                  <a:pt x="0" y="0"/>
                </a:lnTo>
                <a:lnTo>
                  <a:pt x="2586" y="0"/>
                </a:lnTo>
                <a:lnTo>
                  <a:pt x="2586" y="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7A0586C8-4A08-6B4A-B4D1-B64F9140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605" y="6044802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FF740992-BF42-C346-BE2C-D440AB2CA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605" y="6800405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60E30655-F7B2-0542-BE9F-A2614342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605" y="6044802"/>
            <a:ext cx="4566001" cy="561305"/>
          </a:xfrm>
          <a:custGeom>
            <a:avLst/>
            <a:gdLst>
              <a:gd name="T0" fmla="*/ 3730 w 3731"/>
              <a:gd name="T1" fmla="*/ 456 h 457"/>
              <a:gd name="T2" fmla="*/ 0 w 3731"/>
              <a:gd name="T3" fmla="*/ 456 h 457"/>
              <a:gd name="T4" fmla="*/ 0 w 3731"/>
              <a:gd name="T5" fmla="*/ 0 h 457"/>
              <a:gd name="T6" fmla="*/ 3730 w 3731"/>
              <a:gd name="T7" fmla="*/ 0 h 457"/>
              <a:gd name="T8" fmla="*/ 3730 w 3731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1" h="457">
                <a:moveTo>
                  <a:pt x="3730" y="456"/>
                </a:moveTo>
                <a:lnTo>
                  <a:pt x="0" y="456"/>
                </a:lnTo>
                <a:lnTo>
                  <a:pt x="0" y="0"/>
                </a:lnTo>
                <a:lnTo>
                  <a:pt x="3730" y="0"/>
                </a:lnTo>
                <a:lnTo>
                  <a:pt x="3730" y="4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7">
            <a:extLst>
              <a:ext uri="{FF2B5EF4-FFF2-40B4-BE49-F238E27FC236}">
                <a16:creationId xmlns:a16="http://schemas.microsoft.com/office/drawing/2014/main" id="{C6061424-FCAD-0B4D-B796-E01B1349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605" y="6805801"/>
            <a:ext cx="2277603" cy="561305"/>
          </a:xfrm>
          <a:custGeom>
            <a:avLst/>
            <a:gdLst>
              <a:gd name="T0" fmla="*/ 1859 w 1860"/>
              <a:gd name="T1" fmla="*/ 456 h 457"/>
              <a:gd name="T2" fmla="*/ 0 w 1860"/>
              <a:gd name="T3" fmla="*/ 456 h 457"/>
              <a:gd name="T4" fmla="*/ 0 w 1860"/>
              <a:gd name="T5" fmla="*/ 0 h 457"/>
              <a:gd name="T6" fmla="*/ 1859 w 1860"/>
              <a:gd name="T7" fmla="*/ 0 h 457"/>
              <a:gd name="T8" fmla="*/ 1859 w 1860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0" h="457">
                <a:moveTo>
                  <a:pt x="1859" y="456"/>
                </a:moveTo>
                <a:lnTo>
                  <a:pt x="0" y="456"/>
                </a:lnTo>
                <a:lnTo>
                  <a:pt x="0" y="0"/>
                </a:lnTo>
                <a:lnTo>
                  <a:pt x="1859" y="0"/>
                </a:lnTo>
                <a:lnTo>
                  <a:pt x="1859" y="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96DDCE2E-839F-A044-997F-DF452C8C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010" y="8883711"/>
            <a:ext cx="2110289" cy="2110290"/>
          </a:xfrm>
          <a:custGeom>
            <a:avLst/>
            <a:gdLst>
              <a:gd name="T0" fmla="*/ 1000 w 1724"/>
              <a:gd name="T1" fmla="*/ 1724 h 1725"/>
              <a:gd name="T2" fmla="*/ 81 w 1724"/>
              <a:gd name="T3" fmla="*/ 1724 h 1725"/>
              <a:gd name="T4" fmla="*/ 0 w 1724"/>
              <a:gd name="T5" fmla="*/ 1642 h 1725"/>
              <a:gd name="T6" fmla="*/ 0 w 1724"/>
              <a:gd name="T7" fmla="*/ 83 h 1725"/>
              <a:gd name="T8" fmla="*/ 81 w 1724"/>
              <a:gd name="T9" fmla="*/ 0 h 1725"/>
              <a:gd name="T10" fmla="*/ 1642 w 1724"/>
              <a:gd name="T11" fmla="*/ 0 h 1725"/>
              <a:gd name="T12" fmla="*/ 1723 w 1724"/>
              <a:gd name="T13" fmla="*/ 83 h 1725"/>
              <a:gd name="T14" fmla="*/ 1723 w 1724"/>
              <a:gd name="T15" fmla="*/ 1001 h 1725"/>
              <a:gd name="T16" fmla="*/ 1000 w 1724"/>
              <a:gd name="T17" fmla="*/ 1724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4" h="1725">
                <a:moveTo>
                  <a:pt x="1000" y="1724"/>
                </a:moveTo>
                <a:lnTo>
                  <a:pt x="81" y="1724"/>
                </a:lnTo>
                <a:cubicBezTo>
                  <a:pt x="36" y="1724"/>
                  <a:pt x="0" y="1688"/>
                  <a:pt x="0" y="1642"/>
                </a:cubicBezTo>
                <a:lnTo>
                  <a:pt x="0" y="83"/>
                </a:lnTo>
                <a:cubicBezTo>
                  <a:pt x="0" y="37"/>
                  <a:pt x="36" y="0"/>
                  <a:pt x="81" y="0"/>
                </a:cubicBezTo>
                <a:lnTo>
                  <a:pt x="1642" y="0"/>
                </a:lnTo>
                <a:cubicBezTo>
                  <a:pt x="1686" y="0"/>
                  <a:pt x="1723" y="37"/>
                  <a:pt x="1723" y="83"/>
                </a:cubicBezTo>
                <a:lnTo>
                  <a:pt x="1723" y="1001"/>
                </a:lnTo>
                <a:cubicBezTo>
                  <a:pt x="1723" y="1400"/>
                  <a:pt x="1399" y="1724"/>
                  <a:pt x="1000" y="17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4EF73A96-EB8B-D54E-B464-2777CF66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99" y="8883711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148709C2-3A27-BB4B-8B56-6DD9302D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99" y="8883711"/>
            <a:ext cx="3918341" cy="561305"/>
          </a:xfrm>
          <a:custGeom>
            <a:avLst/>
            <a:gdLst>
              <a:gd name="T0" fmla="*/ 3201 w 3202"/>
              <a:gd name="T1" fmla="*/ 456 h 457"/>
              <a:gd name="T2" fmla="*/ 0 w 3202"/>
              <a:gd name="T3" fmla="*/ 456 h 457"/>
              <a:gd name="T4" fmla="*/ 0 w 3202"/>
              <a:gd name="T5" fmla="*/ 0 h 457"/>
              <a:gd name="T6" fmla="*/ 3201 w 3202"/>
              <a:gd name="T7" fmla="*/ 0 h 457"/>
              <a:gd name="T8" fmla="*/ 3201 w 3202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2" h="457">
                <a:moveTo>
                  <a:pt x="3201" y="456"/>
                </a:moveTo>
                <a:lnTo>
                  <a:pt x="0" y="456"/>
                </a:lnTo>
                <a:lnTo>
                  <a:pt x="0" y="0"/>
                </a:lnTo>
                <a:lnTo>
                  <a:pt x="3201" y="0"/>
                </a:lnTo>
                <a:lnTo>
                  <a:pt x="3201" y="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11">
            <a:extLst>
              <a:ext uri="{FF2B5EF4-FFF2-40B4-BE49-F238E27FC236}">
                <a16:creationId xmlns:a16="http://schemas.microsoft.com/office/drawing/2014/main" id="{2DF70D5A-9264-4A42-B138-5A7EA806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99" y="9677092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F75A4C8A-8D8A-F149-A588-7645CB1F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99" y="10432695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13">
            <a:extLst>
              <a:ext uri="{FF2B5EF4-FFF2-40B4-BE49-F238E27FC236}">
                <a16:creationId xmlns:a16="http://schemas.microsoft.com/office/drawing/2014/main" id="{C7DD104A-CA6C-6F43-AFC7-31D4C31E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99" y="9677092"/>
            <a:ext cx="4566001" cy="561305"/>
          </a:xfrm>
          <a:custGeom>
            <a:avLst/>
            <a:gdLst>
              <a:gd name="T0" fmla="*/ 3730 w 3731"/>
              <a:gd name="T1" fmla="*/ 456 h 457"/>
              <a:gd name="T2" fmla="*/ 0 w 3731"/>
              <a:gd name="T3" fmla="*/ 456 h 457"/>
              <a:gd name="T4" fmla="*/ 0 w 3731"/>
              <a:gd name="T5" fmla="*/ 0 h 457"/>
              <a:gd name="T6" fmla="*/ 3730 w 3731"/>
              <a:gd name="T7" fmla="*/ 0 h 457"/>
              <a:gd name="T8" fmla="*/ 3730 w 3731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1" h="457">
                <a:moveTo>
                  <a:pt x="3730" y="456"/>
                </a:moveTo>
                <a:lnTo>
                  <a:pt x="0" y="456"/>
                </a:lnTo>
                <a:lnTo>
                  <a:pt x="0" y="0"/>
                </a:lnTo>
                <a:lnTo>
                  <a:pt x="3730" y="0"/>
                </a:lnTo>
                <a:lnTo>
                  <a:pt x="3730" y="4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14">
            <a:extLst>
              <a:ext uri="{FF2B5EF4-FFF2-40B4-BE49-F238E27FC236}">
                <a16:creationId xmlns:a16="http://schemas.microsoft.com/office/drawing/2014/main" id="{B5BE3D7C-7501-504F-A511-76B6AC2E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99" y="10438094"/>
            <a:ext cx="3011618" cy="561305"/>
          </a:xfrm>
          <a:custGeom>
            <a:avLst/>
            <a:gdLst>
              <a:gd name="T0" fmla="*/ 2458 w 2459"/>
              <a:gd name="T1" fmla="*/ 456 h 457"/>
              <a:gd name="T2" fmla="*/ 0 w 2459"/>
              <a:gd name="T3" fmla="*/ 456 h 457"/>
              <a:gd name="T4" fmla="*/ 0 w 2459"/>
              <a:gd name="T5" fmla="*/ 0 h 457"/>
              <a:gd name="T6" fmla="*/ 2458 w 2459"/>
              <a:gd name="T7" fmla="*/ 0 h 457"/>
              <a:gd name="T8" fmla="*/ 2458 w 2459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9" h="457">
                <a:moveTo>
                  <a:pt x="2458" y="456"/>
                </a:moveTo>
                <a:lnTo>
                  <a:pt x="0" y="456"/>
                </a:lnTo>
                <a:lnTo>
                  <a:pt x="0" y="0"/>
                </a:lnTo>
                <a:lnTo>
                  <a:pt x="2458" y="0"/>
                </a:lnTo>
                <a:lnTo>
                  <a:pt x="2458" y="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15">
            <a:extLst>
              <a:ext uri="{FF2B5EF4-FFF2-40B4-BE49-F238E27FC236}">
                <a16:creationId xmlns:a16="http://schemas.microsoft.com/office/drawing/2014/main" id="{2BF72157-398F-1240-86D2-9A77F2AB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677" y="5251417"/>
            <a:ext cx="2110293" cy="2110293"/>
          </a:xfrm>
          <a:custGeom>
            <a:avLst/>
            <a:gdLst>
              <a:gd name="T0" fmla="*/ 1000 w 1725"/>
              <a:gd name="T1" fmla="*/ 1724 h 1725"/>
              <a:gd name="T2" fmla="*/ 82 w 1725"/>
              <a:gd name="T3" fmla="*/ 1724 h 1725"/>
              <a:gd name="T4" fmla="*/ 0 w 1725"/>
              <a:gd name="T5" fmla="*/ 1642 h 1725"/>
              <a:gd name="T6" fmla="*/ 0 w 1725"/>
              <a:gd name="T7" fmla="*/ 82 h 1725"/>
              <a:gd name="T8" fmla="*/ 82 w 1725"/>
              <a:gd name="T9" fmla="*/ 0 h 1725"/>
              <a:gd name="T10" fmla="*/ 1642 w 1725"/>
              <a:gd name="T11" fmla="*/ 0 h 1725"/>
              <a:gd name="T12" fmla="*/ 1724 w 1725"/>
              <a:gd name="T13" fmla="*/ 82 h 1725"/>
              <a:gd name="T14" fmla="*/ 1724 w 1725"/>
              <a:gd name="T15" fmla="*/ 1001 h 1725"/>
              <a:gd name="T16" fmla="*/ 1000 w 1725"/>
              <a:gd name="T17" fmla="*/ 1724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5" h="1725">
                <a:moveTo>
                  <a:pt x="1000" y="1724"/>
                </a:moveTo>
                <a:lnTo>
                  <a:pt x="82" y="1724"/>
                </a:lnTo>
                <a:cubicBezTo>
                  <a:pt x="37" y="1724"/>
                  <a:pt x="0" y="1687"/>
                  <a:pt x="0" y="1642"/>
                </a:cubicBezTo>
                <a:lnTo>
                  <a:pt x="0" y="82"/>
                </a:lnTo>
                <a:cubicBezTo>
                  <a:pt x="0" y="36"/>
                  <a:pt x="37" y="0"/>
                  <a:pt x="82" y="0"/>
                </a:cubicBezTo>
                <a:lnTo>
                  <a:pt x="1642" y="0"/>
                </a:lnTo>
                <a:cubicBezTo>
                  <a:pt x="1687" y="0"/>
                  <a:pt x="1724" y="36"/>
                  <a:pt x="1724" y="82"/>
                </a:cubicBezTo>
                <a:lnTo>
                  <a:pt x="1724" y="1001"/>
                </a:lnTo>
                <a:cubicBezTo>
                  <a:pt x="1724" y="1400"/>
                  <a:pt x="1400" y="1724"/>
                  <a:pt x="1000" y="17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16">
            <a:extLst>
              <a:ext uri="{FF2B5EF4-FFF2-40B4-BE49-F238E27FC236}">
                <a16:creationId xmlns:a16="http://schemas.microsoft.com/office/drawing/2014/main" id="{1FFB8FE6-30A4-3946-8639-62DAFE6D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69" y="5251417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17">
            <a:extLst>
              <a:ext uri="{FF2B5EF4-FFF2-40B4-BE49-F238E27FC236}">
                <a16:creationId xmlns:a16="http://schemas.microsoft.com/office/drawing/2014/main" id="{7AB0DBBD-C702-5A48-9371-4BA7EBAC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69" y="5251417"/>
            <a:ext cx="5067935" cy="561305"/>
          </a:xfrm>
          <a:custGeom>
            <a:avLst/>
            <a:gdLst>
              <a:gd name="T0" fmla="*/ 4139 w 4140"/>
              <a:gd name="T1" fmla="*/ 456 h 457"/>
              <a:gd name="T2" fmla="*/ 0 w 4140"/>
              <a:gd name="T3" fmla="*/ 456 h 457"/>
              <a:gd name="T4" fmla="*/ 0 w 4140"/>
              <a:gd name="T5" fmla="*/ 0 h 457"/>
              <a:gd name="T6" fmla="*/ 4139 w 4140"/>
              <a:gd name="T7" fmla="*/ 0 h 457"/>
              <a:gd name="T8" fmla="*/ 4139 w 4140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0" h="457">
                <a:moveTo>
                  <a:pt x="4139" y="456"/>
                </a:moveTo>
                <a:lnTo>
                  <a:pt x="0" y="456"/>
                </a:lnTo>
                <a:lnTo>
                  <a:pt x="0" y="0"/>
                </a:lnTo>
                <a:lnTo>
                  <a:pt x="4139" y="0"/>
                </a:lnTo>
                <a:lnTo>
                  <a:pt x="4139" y="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18">
            <a:extLst>
              <a:ext uri="{FF2B5EF4-FFF2-40B4-BE49-F238E27FC236}">
                <a16:creationId xmlns:a16="http://schemas.microsoft.com/office/drawing/2014/main" id="{608A0BA3-C319-E64B-AC7C-E6D371CE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69" y="6044802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19">
            <a:extLst>
              <a:ext uri="{FF2B5EF4-FFF2-40B4-BE49-F238E27FC236}">
                <a16:creationId xmlns:a16="http://schemas.microsoft.com/office/drawing/2014/main" id="{7A6BF317-D9AA-554A-AD4C-3F6C3ACD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69" y="6800405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20">
            <a:extLst>
              <a:ext uri="{FF2B5EF4-FFF2-40B4-BE49-F238E27FC236}">
                <a16:creationId xmlns:a16="http://schemas.microsoft.com/office/drawing/2014/main" id="{B60B50D1-5C60-BD4A-AD6F-0042B4C9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69" y="6044802"/>
            <a:ext cx="3173532" cy="561305"/>
          </a:xfrm>
          <a:custGeom>
            <a:avLst/>
            <a:gdLst>
              <a:gd name="T0" fmla="*/ 2593 w 2594"/>
              <a:gd name="T1" fmla="*/ 456 h 457"/>
              <a:gd name="T2" fmla="*/ 0 w 2594"/>
              <a:gd name="T3" fmla="*/ 456 h 457"/>
              <a:gd name="T4" fmla="*/ 0 w 2594"/>
              <a:gd name="T5" fmla="*/ 0 h 457"/>
              <a:gd name="T6" fmla="*/ 2593 w 2594"/>
              <a:gd name="T7" fmla="*/ 0 h 457"/>
              <a:gd name="T8" fmla="*/ 2593 w 2594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4" h="457">
                <a:moveTo>
                  <a:pt x="2593" y="456"/>
                </a:moveTo>
                <a:lnTo>
                  <a:pt x="0" y="456"/>
                </a:lnTo>
                <a:lnTo>
                  <a:pt x="0" y="0"/>
                </a:lnTo>
                <a:lnTo>
                  <a:pt x="2593" y="0"/>
                </a:lnTo>
                <a:lnTo>
                  <a:pt x="2593" y="4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21">
            <a:extLst>
              <a:ext uri="{FF2B5EF4-FFF2-40B4-BE49-F238E27FC236}">
                <a16:creationId xmlns:a16="http://schemas.microsoft.com/office/drawing/2014/main" id="{FDE714CE-96B0-1E47-8D0E-80D90C849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69" y="6805801"/>
            <a:ext cx="3983107" cy="561305"/>
          </a:xfrm>
          <a:custGeom>
            <a:avLst/>
            <a:gdLst>
              <a:gd name="T0" fmla="*/ 3252 w 3253"/>
              <a:gd name="T1" fmla="*/ 456 h 457"/>
              <a:gd name="T2" fmla="*/ 0 w 3253"/>
              <a:gd name="T3" fmla="*/ 456 h 457"/>
              <a:gd name="T4" fmla="*/ 0 w 3253"/>
              <a:gd name="T5" fmla="*/ 0 h 457"/>
              <a:gd name="T6" fmla="*/ 3252 w 3253"/>
              <a:gd name="T7" fmla="*/ 0 h 457"/>
              <a:gd name="T8" fmla="*/ 3252 w 3253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3" h="457">
                <a:moveTo>
                  <a:pt x="3252" y="456"/>
                </a:moveTo>
                <a:lnTo>
                  <a:pt x="0" y="456"/>
                </a:lnTo>
                <a:lnTo>
                  <a:pt x="0" y="0"/>
                </a:lnTo>
                <a:lnTo>
                  <a:pt x="3252" y="0"/>
                </a:lnTo>
                <a:lnTo>
                  <a:pt x="3252" y="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22">
            <a:extLst>
              <a:ext uri="{FF2B5EF4-FFF2-40B4-BE49-F238E27FC236}">
                <a16:creationId xmlns:a16="http://schemas.microsoft.com/office/drawing/2014/main" id="{F7AB507D-040E-3E45-8606-B04B5900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076" y="8883711"/>
            <a:ext cx="2110289" cy="2110290"/>
          </a:xfrm>
          <a:custGeom>
            <a:avLst/>
            <a:gdLst>
              <a:gd name="T0" fmla="*/ 1001 w 1725"/>
              <a:gd name="T1" fmla="*/ 1724 h 1725"/>
              <a:gd name="T2" fmla="*/ 82 w 1725"/>
              <a:gd name="T3" fmla="*/ 1724 h 1725"/>
              <a:gd name="T4" fmla="*/ 0 w 1725"/>
              <a:gd name="T5" fmla="*/ 1642 h 1725"/>
              <a:gd name="T6" fmla="*/ 0 w 1725"/>
              <a:gd name="T7" fmla="*/ 83 h 1725"/>
              <a:gd name="T8" fmla="*/ 82 w 1725"/>
              <a:gd name="T9" fmla="*/ 0 h 1725"/>
              <a:gd name="T10" fmla="*/ 1642 w 1725"/>
              <a:gd name="T11" fmla="*/ 0 h 1725"/>
              <a:gd name="T12" fmla="*/ 1724 w 1725"/>
              <a:gd name="T13" fmla="*/ 83 h 1725"/>
              <a:gd name="T14" fmla="*/ 1724 w 1725"/>
              <a:gd name="T15" fmla="*/ 1001 h 1725"/>
              <a:gd name="T16" fmla="*/ 1001 w 1725"/>
              <a:gd name="T17" fmla="*/ 1724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5" h="1725">
                <a:moveTo>
                  <a:pt x="1001" y="1724"/>
                </a:moveTo>
                <a:lnTo>
                  <a:pt x="82" y="1724"/>
                </a:lnTo>
                <a:cubicBezTo>
                  <a:pt x="37" y="1724"/>
                  <a:pt x="0" y="1688"/>
                  <a:pt x="0" y="1642"/>
                </a:cubicBezTo>
                <a:lnTo>
                  <a:pt x="0" y="83"/>
                </a:lnTo>
                <a:cubicBezTo>
                  <a:pt x="0" y="37"/>
                  <a:pt x="37" y="0"/>
                  <a:pt x="82" y="0"/>
                </a:cubicBezTo>
                <a:lnTo>
                  <a:pt x="1642" y="0"/>
                </a:lnTo>
                <a:cubicBezTo>
                  <a:pt x="1687" y="0"/>
                  <a:pt x="1724" y="37"/>
                  <a:pt x="1724" y="83"/>
                </a:cubicBezTo>
                <a:lnTo>
                  <a:pt x="1724" y="1001"/>
                </a:lnTo>
                <a:cubicBezTo>
                  <a:pt x="1724" y="1400"/>
                  <a:pt x="1400" y="1724"/>
                  <a:pt x="1001" y="17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23">
            <a:extLst>
              <a:ext uri="{FF2B5EF4-FFF2-40B4-BE49-F238E27FC236}">
                <a16:creationId xmlns:a16="http://schemas.microsoft.com/office/drawing/2014/main" id="{59793B52-B9CA-0C4A-8F8B-2C8027D9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5864" y="8883711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24">
            <a:extLst>
              <a:ext uri="{FF2B5EF4-FFF2-40B4-BE49-F238E27FC236}">
                <a16:creationId xmlns:a16="http://schemas.microsoft.com/office/drawing/2014/main" id="{88A71FA5-13E0-314B-A410-9F0A790F3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5864" y="8883711"/>
            <a:ext cx="3162738" cy="561305"/>
          </a:xfrm>
          <a:custGeom>
            <a:avLst/>
            <a:gdLst>
              <a:gd name="T0" fmla="*/ 2585 w 2586"/>
              <a:gd name="T1" fmla="*/ 456 h 457"/>
              <a:gd name="T2" fmla="*/ 0 w 2586"/>
              <a:gd name="T3" fmla="*/ 456 h 457"/>
              <a:gd name="T4" fmla="*/ 0 w 2586"/>
              <a:gd name="T5" fmla="*/ 0 h 457"/>
              <a:gd name="T6" fmla="*/ 2585 w 2586"/>
              <a:gd name="T7" fmla="*/ 0 h 457"/>
              <a:gd name="T8" fmla="*/ 2585 w 258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6" h="457">
                <a:moveTo>
                  <a:pt x="2585" y="456"/>
                </a:moveTo>
                <a:lnTo>
                  <a:pt x="0" y="456"/>
                </a:lnTo>
                <a:lnTo>
                  <a:pt x="0" y="0"/>
                </a:lnTo>
                <a:lnTo>
                  <a:pt x="2585" y="0"/>
                </a:lnTo>
                <a:lnTo>
                  <a:pt x="2585" y="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25">
            <a:extLst>
              <a:ext uri="{FF2B5EF4-FFF2-40B4-BE49-F238E27FC236}">
                <a16:creationId xmlns:a16="http://schemas.microsoft.com/office/drawing/2014/main" id="{8CAF8EE6-4A22-B148-9DC2-2DB39FE7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5864" y="9677092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26">
            <a:extLst>
              <a:ext uri="{FF2B5EF4-FFF2-40B4-BE49-F238E27FC236}">
                <a16:creationId xmlns:a16="http://schemas.microsoft.com/office/drawing/2014/main" id="{B4BCFBB9-6AC5-6C4C-BD49-C4832618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5864" y="10432695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27">
            <a:extLst>
              <a:ext uri="{FF2B5EF4-FFF2-40B4-BE49-F238E27FC236}">
                <a16:creationId xmlns:a16="http://schemas.microsoft.com/office/drawing/2014/main" id="{8B044189-E39E-054B-8DCD-85B1E818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5864" y="9677092"/>
            <a:ext cx="4566001" cy="561305"/>
          </a:xfrm>
          <a:custGeom>
            <a:avLst/>
            <a:gdLst>
              <a:gd name="T0" fmla="*/ 3730 w 3731"/>
              <a:gd name="T1" fmla="*/ 456 h 457"/>
              <a:gd name="T2" fmla="*/ 0 w 3731"/>
              <a:gd name="T3" fmla="*/ 456 h 457"/>
              <a:gd name="T4" fmla="*/ 0 w 3731"/>
              <a:gd name="T5" fmla="*/ 0 h 457"/>
              <a:gd name="T6" fmla="*/ 3730 w 3731"/>
              <a:gd name="T7" fmla="*/ 0 h 457"/>
              <a:gd name="T8" fmla="*/ 3730 w 3731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1" h="457">
                <a:moveTo>
                  <a:pt x="3730" y="456"/>
                </a:moveTo>
                <a:lnTo>
                  <a:pt x="0" y="456"/>
                </a:lnTo>
                <a:lnTo>
                  <a:pt x="0" y="0"/>
                </a:lnTo>
                <a:lnTo>
                  <a:pt x="3730" y="0"/>
                </a:lnTo>
                <a:lnTo>
                  <a:pt x="3730" y="4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28">
            <a:extLst>
              <a:ext uri="{FF2B5EF4-FFF2-40B4-BE49-F238E27FC236}">
                <a16:creationId xmlns:a16="http://schemas.microsoft.com/office/drawing/2014/main" id="{698DDB96-7204-084B-9D6F-DF9094BF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5864" y="10438094"/>
            <a:ext cx="2277603" cy="561305"/>
          </a:xfrm>
          <a:custGeom>
            <a:avLst/>
            <a:gdLst>
              <a:gd name="T0" fmla="*/ 1859 w 1860"/>
              <a:gd name="T1" fmla="*/ 456 h 457"/>
              <a:gd name="T2" fmla="*/ 0 w 1860"/>
              <a:gd name="T3" fmla="*/ 456 h 457"/>
              <a:gd name="T4" fmla="*/ 0 w 1860"/>
              <a:gd name="T5" fmla="*/ 0 h 457"/>
              <a:gd name="T6" fmla="*/ 1859 w 1860"/>
              <a:gd name="T7" fmla="*/ 0 h 457"/>
              <a:gd name="T8" fmla="*/ 1859 w 1860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0" h="457">
                <a:moveTo>
                  <a:pt x="1859" y="456"/>
                </a:moveTo>
                <a:lnTo>
                  <a:pt x="0" y="456"/>
                </a:lnTo>
                <a:lnTo>
                  <a:pt x="0" y="0"/>
                </a:lnTo>
                <a:lnTo>
                  <a:pt x="1859" y="0"/>
                </a:lnTo>
                <a:lnTo>
                  <a:pt x="1859" y="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CuadroTexto 879">
            <a:extLst>
              <a:ext uri="{FF2B5EF4-FFF2-40B4-BE49-F238E27FC236}">
                <a16:creationId xmlns:a16="http://schemas.microsoft.com/office/drawing/2014/main" id="{69D462E4-141B-1C46-9FB6-A57560476349}"/>
              </a:ext>
            </a:extLst>
          </p:cNvPr>
          <p:cNvSpPr txBox="1"/>
          <p:nvPr/>
        </p:nvSpPr>
        <p:spPr>
          <a:xfrm>
            <a:off x="2339693" y="5743241"/>
            <a:ext cx="1075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113" name="CuadroTexto 880">
            <a:extLst>
              <a:ext uri="{FF2B5EF4-FFF2-40B4-BE49-F238E27FC236}">
                <a16:creationId xmlns:a16="http://schemas.microsoft.com/office/drawing/2014/main" id="{BE47AA49-33FA-C64C-B794-874E8ABF14A0}"/>
              </a:ext>
            </a:extLst>
          </p:cNvPr>
          <p:cNvSpPr txBox="1"/>
          <p:nvPr/>
        </p:nvSpPr>
        <p:spPr>
          <a:xfrm>
            <a:off x="13251780" y="5743241"/>
            <a:ext cx="1234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02</a:t>
            </a:r>
            <a:endParaRPr lang="en-US" sz="6600" b="1" dirty="0">
              <a:solidFill>
                <a:schemeClr val="bg1"/>
              </a:solidFill>
              <a:latin typeface="Montserrat SemiBold" pitchFamily="2" charset="77"/>
              <a:ea typeface="Lato" charset="0"/>
              <a:cs typeface="Lato" charset="0"/>
            </a:endParaRPr>
          </a:p>
        </p:txBody>
      </p:sp>
      <p:sp>
        <p:nvSpPr>
          <p:cNvPr id="114" name="CuadroTexto 881">
            <a:extLst>
              <a:ext uri="{FF2B5EF4-FFF2-40B4-BE49-F238E27FC236}">
                <a16:creationId xmlns:a16="http://schemas.microsoft.com/office/drawing/2014/main" id="{21E19947-E4A7-E449-B0E6-D4E7639675ED}"/>
              </a:ext>
            </a:extLst>
          </p:cNvPr>
          <p:cNvSpPr txBox="1"/>
          <p:nvPr/>
        </p:nvSpPr>
        <p:spPr>
          <a:xfrm>
            <a:off x="2317923" y="9375531"/>
            <a:ext cx="1245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03</a:t>
            </a:r>
            <a:endParaRPr lang="en-US" sz="6600" b="1" dirty="0">
              <a:solidFill>
                <a:schemeClr val="bg1"/>
              </a:solidFill>
              <a:latin typeface="Montserrat SemiBold" pitchFamily="2" charset="77"/>
              <a:ea typeface="Lato" charset="0"/>
              <a:cs typeface="Lato" charset="0"/>
            </a:endParaRPr>
          </a:p>
        </p:txBody>
      </p:sp>
      <p:sp>
        <p:nvSpPr>
          <p:cNvPr id="115" name="CuadroTexto 882">
            <a:extLst>
              <a:ext uri="{FF2B5EF4-FFF2-40B4-BE49-F238E27FC236}">
                <a16:creationId xmlns:a16="http://schemas.microsoft.com/office/drawing/2014/main" id="{296084E3-C37D-6141-AE46-F0147A78431B}"/>
              </a:ext>
            </a:extLst>
          </p:cNvPr>
          <p:cNvSpPr txBox="1"/>
          <p:nvPr/>
        </p:nvSpPr>
        <p:spPr>
          <a:xfrm>
            <a:off x="13243874" y="9384325"/>
            <a:ext cx="1329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04</a:t>
            </a:r>
            <a:endParaRPr lang="en-US" sz="6600" b="1" dirty="0">
              <a:solidFill>
                <a:schemeClr val="bg1"/>
              </a:solidFill>
              <a:latin typeface="Montserrat SemiBold" pitchFamily="2" charset="77"/>
              <a:ea typeface="Lato" charset="0"/>
              <a:cs typeface="Lato" charset="0"/>
            </a:endParaRPr>
          </a:p>
        </p:txBody>
      </p:sp>
      <p:sp>
        <p:nvSpPr>
          <p:cNvPr id="116" name="CuadroTexto 883">
            <a:extLst>
              <a:ext uri="{FF2B5EF4-FFF2-40B4-BE49-F238E27FC236}">
                <a16:creationId xmlns:a16="http://schemas.microsoft.com/office/drawing/2014/main" id="{47B8D191-BB25-B34D-AA37-F11526D37056}"/>
              </a:ext>
            </a:extLst>
          </p:cNvPr>
          <p:cNvSpPr txBox="1"/>
          <p:nvPr/>
        </p:nvSpPr>
        <p:spPr>
          <a:xfrm>
            <a:off x="10534165" y="5275697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ontserrat Medium" charset="0"/>
                <a:ea typeface="Montserrat Medium" charset="0"/>
                <a:cs typeface="Montserrat Medium" charset="0"/>
              </a:rPr>
              <a:t>60%</a:t>
            </a:r>
            <a:endParaRPr lang="en-US" sz="2800" dirty="0"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sp>
        <p:nvSpPr>
          <p:cNvPr id="117" name="CuadroTexto 884">
            <a:extLst>
              <a:ext uri="{FF2B5EF4-FFF2-40B4-BE49-F238E27FC236}">
                <a16:creationId xmlns:a16="http://schemas.microsoft.com/office/drawing/2014/main" id="{3120988F-4ADE-9446-8917-B43C600140B8}"/>
              </a:ext>
            </a:extLst>
          </p:cNvPr>
          <p:cNvSpPr txBox="1"/>
          <p:nvPr/>
        </p:nvSpPr>
        <p:spPr>
          <a:xfrm>
            <a:off x="10529412" y="6029750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80%</a:t>
            </a:r>
          </a:p>
        </p:txBody>
      </p:sp>
      <p:sp>
        <p:nvSpPr>
          <p:cNvPr id="118" name="CuadroTexto 885">
            <a:extLst>
              <a:ext uri="{FF2B5EF4-FFF2-40B4-BE49-F238E27FC236}">
                <a16:creationId xmlns:a16="http://schemas.microsoft.com/office/drawing/2014/main" id="{85551380-40C9-E445-B57A-ABD8756B0908}"/>
              </a:ext>
            </a:extLst>
          </p:cNvPr>
          <p:cNvSpPr txBox="1"/>
          <p:nvPr/>
        </p:nvSpPr>
        <p:spPr>
          <a:xfrm>
            <a:off x="10520516" y="686085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20%</a:t>
            </a:r>
          </a:p>
        </p:txBody>
      </p:sp>
      <p:sp>
        <p:nvSpPr>
          <p:cNvPr id="119" name="CuadroTexto 886">
            <a:extLst>
              <a:ext uri="{FF2B5EF4-FFF2-40B4-BE49-F238E27FC236}">
                <a16:creationId xmlns:a16="http://schemas.microsoft.com/office/drawing/2014/main" id="{567A5F02-81B7-D146-B390-75C0BDB7E52F}"/>
              </a:ext>
            </a:extLst>
          </p:cNvPr>
          <p:cNvSpPr txBox="1"/>
          <p:nvPr/>
        </p:nvSpPr>
        <p:spPr>
          <a:xfrm>
            <a:off x="10528933" y="8952742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ontserrat Medium" charset="0"/>
                <a:ea typeface="Montserrat Medium" charset="0"/>
                <a:cs typeface="Montserrat Medium" charset="0"/>
              </a:rPr>
              <a:t>60%</a:t>
            </a:r>
            <a:endParaRPr lang="en-US" sz="2800" dirty="0"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sp>
        <p:nvSpPr>
          <p:cNvPr id="120" name="CuadroTexto 887">
            <a:extLst>
              <a:ext uri="{FF2B5EF4-FFF2-40B4-BE49-F238E27FC236}">
                <a16:creationId xmlns:a16="http://schemas.microsoft.com/office/drawing/2014/main" id="{B14C6BFE-76B2-F147-8C93-6DD52A999AD2}"/>
              </a:ext>
            </a:extLst>
          </p:cNvPr>
          <p:cNvSpPr txBox="1"/>
          <p:nvPr/>
        </p:nvSpPr>
        <p:spPr>
          <a:xfrm>
            <a:off x="10524180" y="9764670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80%</a:t>
            </a:r>
          </a:p>
        </p:txBody>
      </p:sp>
      <p:sp>
        <p:nvSpPr>
          <p:cNvPr id="121" name="CuadroTexto 888">
            <a:extLst>
              <a:ext uri="{FF2B5EF4-FFF2-40B4-BE49-F238E27FC236}">
                <a16:creationId xmlns:a16="http://schemas.microsoft.com/office/drawing/2014/main" id="{599199DD-2640-B04B-B43F-22C76663E081}"/>
              </a:ext>
            </a:extLst>
          </p:cNvPr>
          <p:cNvSpPr txBox="1"/>
          <p:nvPr/>
        </p:nvSpPr>
        <p:spPr>
          <a:xfrm>
            <a:off x="10515284" y="1048002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20%</a:t>
            </a:r>
          </a:p>
        </p:txBody>
      </p:sp>
      <p:sp>
        <p:nvSpPr>
          <p:cNvPr id="122" name="CuadroTexto 889">
            <a:extLst>
              <a:ext uri="{FF2B5EF4-FFF2-40B4-BE49-F238E27FC236}">
                <a16:creationId xmlns:a16="http://schemas.microsoft.com/office/drawing/2014/main" id="{07E97A0F-AEF2-AB4A-8B0F-A9C6A0B1D79C}"/>
              </a:ext>
            </a:extLst>
          </p:cNvPr>
          <p:cNvSpPr txBox="1"/>
          <p:nvPr/>
        </p:nvSpPr>
        <p:spPr>
          <a:xfrm>
            <a:off x="21490566" y="5302873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60%</a:t>
            </a:r>
          </a:p>
        </p:txBody>
      </p:sp>
      <p:sp>
        <p:nvSpPr>
          <p:cNvPr id="123" name="CuadroTexto 890">
            <a:extLst>
              <a:ext uri="{FF2B5EF4-FFF2-40B4-BE49-F238E27FC236}">
                <a16:creationId xmlns:a16="http://schemas.microsoft.com/office/drawing/2014/main" id="{CC389DAF-AFA9-7642-B978-EDBC4C90135B}"/>
              </a:ext>
            </a:extLst>
          </p:cNvPr>
          <p:cNvSpPr txBox="1"/>
          <p:nvPr/>
        </p:nvSpPr>
        <p:spPr>
          <a:xfrm>
            <a:off x="21485813" y="6056926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80%</a:t>
            </a:r>
          </a:p>
        </p:txBody>
      </p:sp>
      <p:sp>
        <p:nvSpPr>
          <p:cNvPr id="124" name="CuadroTexto 891">
            <a:extLst>
              <a:ext uri="{FF2B5EF4-FFF2-40B4-BE49-F238E27FC236}">
                <a16:creationId xmlns:a16="http://schemas.microsoft.com/office/drawing/2014/main" id="{95589D87-5F53-A94B-BF03-469D86EC4273}"/>
              </a:ext>
            </a:extLst>
          </p:cNvPr>
          <p:cNvSpPr txBox="1"/>
          <p:nvPr/>
        </p:nvSpPr>
        <p:spPr>
          <a:xfrm>
            <a:off x="21476917" y="6849124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20%</a:t>
            </a:r>
          </a:p>
        </p:txBody>
      </p:sp>
      <p:sp>
        <p:nvSpPr>
          <p:cNvPr id="125" name="CuadroTexto 892">
            <a:extLst>
              <a:ext uri="{FF2B5EF4-FFF2-40B4-BE49-F238E27FC236}">
                <a16:creationId xmlns:a16="http://schemas.microsoft.com/office/drawing/2014/main" id="{725A915B-456A-6942-8A3B-52C16178BAE2}"/>
              </a:ext>
            </a:extLst>
          </p:cNvPr>
          <p:cNvSpPr txBox="1"/>
          <p:nvPr/>
        </p:nvSpPr>
        <p:spPr>
          <a:xfrm>
            <a:off x="21520871" y="892567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60%</a:t>
            </a:r>
          </a:p>
        </p:txBody>
      </p:sp>
      <p:sp>
        <p:nvSpPr>
          <p:cNvPr id="126" name="CuadroTexto 893">
            <a:extLst>
              <a:ext uri="{FF2B5EF4-FFF2-40B4-BE49-F238E27FC236}">
                <a16:creationId xmlns:a16="http://schemas.microsoft.com/office/drawing/2014/main" id="{9E8BB93D-BC00-564E-9FEC-02D2C8167808}"/>
              </a:ext>
            </a:extLst>
          </p:cNvPr>
          <p:cNvSpPr txBox="1"/>
          <p:nvPr/>
        </p:nvSpPr>
        <p:spPr>
          <a:xfrm>
            <a:off x="21516118" y="9718641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80%</a:t>
            </a:r>
          </a:p>
        </p:txBody>
      </p:sp>
      <p:sp>
        <p:nvSpPr>
          <p:cNvPr id="127" name="CuadroTexto 894">
            <a:extLst>
              <a:ext uri="{FF2B5EF4-FFF2-40B4-BE49-F238E27FC236}">
                <a16:creationId xmlns:a16="http://schemas.microsoft.com/office/drawing/2014/main" id="{FE45EB4D-DB8E-BE43-AD16-4D0117A8E841}"/>
              </a:ext>
            </a:extLst>
          </p:cNvPr>
          <p:cNvSpPr txBox="1"/>
          <p:nvPr/>
        </p:nvSpPr>
        <p:spPr>
          <a:xfrm>
            <a:off x="21507222" y="10471929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51181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1463724" cy="2596685"/>
            <a:chOff x="2075983" y="2711224"/>
            <a:chExt cx="11463724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13722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PORTFOLIO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8C652-874F-534C-BAD8-B9E2AA76D592}"/>
              </a:ext>
            </a:extLst>
          </p:cNvPr>
          <p:cNvSpPr/>
          <p:nvPr/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FA10A1-EA8E-854E-AB91-4F0169C4DA32}"/>
              </a:ext>
            </a:extLst>
          </p:cNvPr>
          <p:cNvGrpSpPr/>
          <p:nvPr/>
        </p:nvGrpSpPr>
        <p:grpSpPr>
          <a:xfrm>
            <a:off x="14975436" y="4574604"/>
            <a:ext cx="6615599" cy="4566791"/>
            <a:chOff x="1641710" y="7311775"/>
            <a:chExt cx="6615599" cy="45667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6492A90-FC0A-F546-AFDC-42862381431F}"/>
                </a:ext>
              </a:extLst>
            </p:cNvPr>
            <p:cNvGrpSpPr/>
            <p:nvPr/>
          </p:nvGrpSpPr>
          <p:grpSpPr>
            <a:xfrm>
              <a:off x="1774825" y="7311775"/>
              <a:ext cx="5534028" cy="2336799"/>
              <a:chOff x="1774825" y="9939780"/>
              <a:chExt cx="5534028" cy="2336799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4A3090-FF74-DA48-8BAD-A2EAF99DEF47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5534028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FF5B1B8-D63A-5745-850E-90BB88A4F3AC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58AB6CD-53B1-514A-A084-F40A2A18F524}"/>
                  </a:ext>
                </a:extLst>
              </p:cNvPr>
              <p:cNvSpPr/>
              <p:nvPr/>
            </p:nvSpPr>
            <p:spPr>
              <a:xfrm>
                <a:off x="1897474" y="1217975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217B5589-FCDB-CB4D-8603-F3718EA14DFB}"/>
                </a:ext>
              </a:extLst>
            </p:cNvPr>
            <p:cNvSpPr txBox="1">
              <a:spLocks/>
            </p:cNvSpPr>
            <p:nvPr/>
          </p:nvSpPr>
          <p:spPr>
            <a:xfrm>
              <a:off x="1641710" y="10053824"/>
              <a:ext cx="6615599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37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6CAE5-DD21-A241-9201-E26AEC650A92}"/>
              </a:ext>
            </a:extLst>
          </p:cNvPr>
          <p:cNvGrpSpPr/>
          <p:nvPr/>
        </p:nvGrpSpPr>
        <p:grpSpPr>
          <a:xfrm>
            <a:off x="16410519" y="1145604"/>
            <a:ext cx="6587890" cy="4566791"/>
            <a:chOff x="1641711" y="7311775"/>
            <a:chExt cx="6587890" cy="45667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319FD4-19BC-6844-9557-962FBACFA46D}"/>
                </a:ext>
              </a:extLst>
            </p:cNvPr>
            <p:cNvGrpSpPr/>
            <p:nvPr/>
          </p:nvGrpSpPr>
          <p:grpSpPr>
            <a:xfrm>
              <a:off x="1774825" y="7311775"/>
              <a:ext cx="5256596" cy="2265083"/>
              <a:chOff x="1774825" y="9939780"/>
              <a:chExt cx="5256596" cy="22650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41F7AD-1218-7546-9FCE-F41243005D80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525659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16B958-F43C-D247-AC79-70F9A9AD49A4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867CBF-3DBB-394C-B4AA-1FF6CA75B94B}"/>
                  </a:ext>
                </a:extLst>
              </p:cNvPr>
              <p:cNvSpPr/>
              <p:nvPr/>
            </p:nvSpPr>
            <p:spPr>
              <a:xfrm>
                <a:off x="1897474" y="12108042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BEEA1C8E-06BF-F842-AD2E-184B23CCDA36}"/>
                </a:ext>
              </a:extLst>
            </p:cNvPr>
            <p:cNvSpPr txBox="1">
              <a:spLocks/>
            </p:cNvSpPr>
            <p:nvPr/>
          </p:nvSpPr>
          <p:spPr>
            <a:xfrm>
              <a:off x="1641711" y="10053824"/>
              <a:ext cx="6587890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59" name="Subtitle 2">
            <a:extLst>
              <a:ext uri="{FF2B5EF4-FFF2-40B4-BE49-F238E27FC236}">
                <a16:creationId xmlns:a16="http://schemas.microsoft.com/office/drawing/2014/main" id="{DCBE9B11-D52B-4C43-8934-6076C7FCD7DE}"/>
              </a:ext>
            </a:extLst>
          </p:cNvPr>
          <p:cNvSpPr txBox="1">
            <a:spLocks/>
          </p:cNvSpPr>
          <p:nvPr/>
        </p:nvSpPr>
        <p:spPr>
          <a:xfrm>
            <a:off x="3740258" y="9422077"/>
            <a:ext cx="4487238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1BE935-9C13-724B-AFF0-8B2004899B47}"/>
              </a:ext>
            </a:extLst>
          </p:cNvPr>
          <p:cNvSpPr/>
          <p:nvPr/>
        </p:nvSpPr>
        <p:spPr>
          <a:xfrm>
            <a:off x="3889773" y="8775746"/>
            <a:ext cx="4337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C26CD0-6006-AC41-A4F3-E67A5894426A}"/>
              </a:ext>
            </a:extLst>
          </p:cNvPr>
          <p:cNvSpPr/>
          <p:nvPr/>
        </p:nvSpPr>
        <p:spPr>
          <a:xfrm>
            <a:off x="1422882" y="9245574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BBB980-A27F-1348-B577-8EBA4A0CEF8C}"/>
              </a:ext>
            </a:extLst>
          </p:cNvPr>
          <p:cNvGrpSpPr/>
          <p:nvPr/>
        </p:nvGrpSpPr>
        <p:grpSpPr>
          <a:xfrm>
            <a:off x="1882980" y="9827765"/>
            <a:ext cx="1162651" cy="954285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825EED6-83E0-A343-AE25-0BAB43437738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440C65-94D4-954E-BE52-D89672B3CCD6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2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474CEE-E08D-C741-9F5F-C2FA1E94409E}"/>
              </a:ext>
            </a:extLst>
          </p:cNvPr>
          <p:cNvGrpSpPr/>
          <p:nvPr/>
        </p:nvGrpSpPr>
        <p:grpSpPr>
          <a:xfrm>
            <a:off x="1082917" y="9606599"/>
            <a:ext cx="22171265" cy="1850234"/>
            <a:chOff x="1082917" y="9133633"/>
            <a:chExt cx="22171265" cy="18502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94AD38-621C-214F-8223-00A7738C687D}"/>
                </a:ext>
              </a:extLst>
            </p:cNvPr>
            <p:cNvGrpSpPr/>
            <p:nvPr/>
          </p:nvGrpSpPr>
          <p:grpSpPr>
            <a:xfrm>
              <a:off x="1082917" y="9133633"/>
              <a:ext cx="6998768" cy="1850234"/>
              <a:chOff x="1200165" y="9133633"/>
              <a:chExt cx="6998768" cy="1850234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BF25DC-C7B6-4C4E-B79E-D5973E80146E}"/>
                  </a:ext>
                </a:extLst>
              </p:cNvPr>
              <p:cNvSpPr txBox="1"/>
              <p:nvPr/>
            </p:nvSpPr>
            <p:spPr>
              <a:xfrm>
                <a:off x="2715878" y="9882732"/>
                <a:ext cx="548305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C70FD7-4352-5B47-BE68-EE015A4AD759}"/>
                  </a:ext>
                </a:extLst>
              </p:cNvPr>
              <p:cNvSpPr txBox="1"/>
              <p:nvPr/>
            </p:nvSpPr>
            <p:spPr>
              <a:xfrm>
                <a:off x="2715879" y="9211123"/>
                <a:ext cx="2448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B7D506-573C-E548-9114-733C916D54C8}"/>
                  </a:ext>
                </a:extLst>
              </p:cNvPr>
              <p:cNvSpPr txBox="1"/>
              <p:nvPr/>
            </p:nvSpPr>
            <p:spPr>
              <a:xfrm>
                <a:off x="1200165" y="9133633"/>
                <a:ext cx="138081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1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01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9CE112-4684-9644-9CE2-B200C50D7041}"/>
                </a:ext>
              </a:extLst>
            </p:cNvPr>
            <p:cNvGrpSpPr/>
            <p:nvPr/>
          </p:nvGrpSpPr>
          <p:grpSpPr>
            <a:xfrm>
              <a:off x="8729988" y="9133633"/>
              <a:ext cx="6917670" cy="1850234"/>
              <a:chOff x="8767062" y="9133633"/>
              <a:chExt cx="6917670" cy="185023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A265DEA-BB6B-B94F-AAF0-27247C3AE78A}"/>
                  </a:ext>
                </a:extLst>
              </p:cNvPr>
              <p:cNvSpPr txBox="1"/>
              <p:nvPr/>
            </p:nvSpPr>
            <p:spPr>
              <a:xfrm>
                <a:off x="10282776" y="9882732"/>
                <a:ext cx="5401956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BC0F00-878A-F74D-8790-B1278271AC1C}"/>
                  </a:ext>
                </a:extLst>
              </p:cNvPr>
              <p:cNvSpPr txBox="1"/>
              <p:nvPr/>
            </p:nvSpPr>
            <p:spPr>
              <a:xfrm>
                <a:off x="10282776" y="9211123"/>
                <a:ext cx="2448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894C1F-C800-4442-90E0-84D76D12E4D2}"/>
                  </a:ext>
                </a:extLst>
              </p:cNvPr>
              <p:cNvSpPr txBox="1"/>
              <p:nvPr/>
            </p:nvSpPr>
            <p:spPr>
              <a:xfrm>
                <a:off x="8767062" y="9133633"/>
                <a:ext cx="138081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1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02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68BB56-20E4-FD44-9DBF-3E2E422E2C09}"/>
                </a:ext>
              </a:extLst>
            </p:cNvPr>
            <p:cNvGrpSpPr/>
            <p:nvPr/>
          </p:nvGrpSpPr>
          <p:grpSpPr>
            <a:xfrm>
              <a:off x="16336512" y="9133633"/>
              <a:ext cx="6917670" cy="1850234"/>
              <a:chOff x="16252861" y="9133633"/>
              <a:chExt cx="6917670" cy="185023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109F5A-A733-234B-AE72-0CD8150B3F5E}"/>
                  </a:ext>
                </a:extLst>
              </p:cNvPr>
              <p:cNvSpPr txBox="1"/>
              <p:nvPr/>
            </p:nvSpPr>
            <p:spPr>
              <a:xfrm>
                <a:off x="17768575" y="9882732"/>
                <a:ext cx="5401956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services.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9734CB-4471-7447-AE66-24043F6B6CBC}"/>
                  </a:ext>
                </a:extLst>
              </p:cNvPr>
              <p:cNvSpPr txBox="1"/>
              <p:nvPr/>
            </p:nvSpPr>
            <p:spPr>
              <a:xfrm>
                <a:off x="17768575" y="9211123"/>
                <a:ext cx="2448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Your Title</a:t>
                </a:r>
                <a:endParaRPr lang="en-US" sz="5400" b="1" dirty="0">
                  <a:solidFill>
                    <a:schemeClr val="tx2"/>
                  </a:solidFill>
                  <a:latin typeface="Montserrat SemiBold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7496CB-AF76-4642-9AD8-D5E2A88D1515}"/>
                  </a:ext>
                </a:extLst>
              </p:cNvPr>
              <p:cNvSpPr txBox="1"/>
              <p:nvPr/>
            </p:nvSpPr>
            <p:spPr>
              <a:xfrm>
                <a:off x="16252861" y="9133633"/>
                <a:ext cx="138081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1"/>
                    </a:solidFill>
                    <a:latin typeface="Montserrat SemiBold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21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8790425" y="1023902"/>
            <a:ext cx="6796800" cy="1529175"/>
            <a:chOff x="8790425" y="1023902"/>
            <a:chExt cx="679680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8790425" y="1415536"/>
              <a:ext cx="6796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hord 38">
            <a:extLst>
              <a:ext uri="{FF2B5EF4-FFF2-40B4-BE49-F238E27FC236}">
                <a16:creationId xmlns:a16="http://schemas.microsoft.com/office/drawing/2014/main" id="{1E94326A-7724-E34D-89A7-55AA4EBAAACE}"/>
              </a:ext>
            </a:extLst>
          </p:cNvPr>
          <p:cNvSpPr/>
          <p:nvPr/>
        </p:nvSpPr>
        <p:spPr>
          <a:xfrm rot="5400000">
            <a:off x="2574922" y="4542615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8AA9EE9-9AE3-BA4D-829B-AD1CADCB074A}"/>
              </a:ext>
            </a:extLst>
          </p:cNvPr>
          <p:cNvSpPr/>
          <p:nvPr/>
        </p:nvSpPr>
        <p:spPr>
          <a:xfrm rot="5400000">
            <a:off x="17484729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79CA408-0A38-894C-94C2-BDA43A6EEF53}"/>
              </a:ext>
            </a:extLst>
          </p:cNvPr>
          <p:cNvSpPr txBox="1">
            <a:spLocks/>
          </p:cNvSpPr>
          <p:nvPr/>
        </p:nvSpPr>
        <p:spPr>
          <a:xfrm>
            <a:off x="1767804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9AF447-B831-9F46-B193-D9E59DD513D9}"/>
              </a:ext>
            </a:extLst>
          </p:cNvPr>
          <p:cNvSpPr/>
          <p:nvPr/>
        </p:nvSpPr>
        <p:spPr>
          <a:xfrm>
            <a:off x="2142579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22AD1D-0A1A-6141-8F28-A977B9200B3F}"/>
              </a:ext>
            </a:extLst>
          </p:cNvPr>
          <p:cNvSpPr/>
          <p:nvPr/>
        </p:nvSpPr>
        <p:spPr>
          <a:xfrm>
            <a:off x="2142579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5FA022-1784-394E-A303-4AA9B0F85BCE}"/>
              </a:ext>
            </a:extLst>
          </p:cNvPr>
          <p:cNvCxnSpPr>
            <a:cxnSpLocks/>
          </p:cNvCxnSpPr>
          <p:nvPr/>
        </p:nvCxnSpPr>
        <p:spPr>
          <a:xfrm>
            <a:off x="21802726" y="6673037"/>
            <a:ext cx="25749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hord 56">
            <a:extLst>
              <a:ext uri="{FF2B5EF4-FFF2-40B4-BE49-F238E27FC236}">
                <a16:creationId xmlns:a16="http://schemas.microsoft.com/office/drawing/2014/main" id="{05BACBEB-82EC-074E-A094-B22F67C8DA82}"/>
              </a:ext>
            </a:extLst>
          </p:cNvPr>
          <p:cNvSpPr/>
          <p:nvPr/>
        </p:nvSpPr>
        <p:spPr>
          <a:xfrm rot="5400000">
            <a:off x="10029824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1EC61D-7DD3-AB49-B1CC-C8C6BCEE2F7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347821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0636C2-6798-3E49-A497-B8F3652A2049}"/>
              </a:ext>
            </a:extLst>
          </p:cNvPr>
          <p:cNvCxnSpPr>
            <a:cxnSpLocks/>
          </p:cNvCxnSpPr>
          <p:nvPr/>
        </p:nvCxnSpPr>
        <p:spPr>
          <a:xfrm>
            <a:off x="6892863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CAF47548-884A-1A40-A9B4-79511C6D2EE2}"/>
              </a:ext>
            </a:extLst>
          </p:cNvPr>
          <p:cNvSpPr txBox="1">
            <a:spLocks/>
          </p:cNvSpPr>
          <p:nvPr/>
        </p:nvSpPr>
        <p:spPr>
          <a:xfrm>
            <a:off x="9222709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B2D1E0-102F-9A48-9210-D7EE31C1C4EF}"/>
              </a:ext>
            </a:extLst>
          </p:cNvPr>
          <p:cNvSpPr/>
          <p:nvPr/>
        </p:nvSpPr>
        <p:spPr>
          <a:xfrm>
            <a:off x="9597484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08E08F-84E6-5F48-9154-3C3D27784C18}"/>
              </a:ext>
            </a:extLst>
          </p:cNvPr>
          <p:cNvSpPr/>
          <p:nvPr/>
        </p:nvSpPr>
        <p:spPr>
          <a:xfrm>
            <a:off x="9597484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2015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9625858-1C3E-BE4C-89CA-382BA89DCD3E}"/>
              </a:ext>
            </a:extLst>
          </p:cNvPr>
          <p:cNvSpPr txBox="1">
            <a:spLocks/>
          </p:cNvSpPr>
          <p:nvPr/>
        </p:nvSpPr>
        <p:spPr>
          <a:xfrm>
            <a:off x="16677612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EBB7F5-E907-7740-ACCA-E525C6E56DEB}"/>
              </a:ext>
            </a:extLst>
          </p:cNvPr>
          <p:cNvSpPr/>
          <p:nvPr/>
        </p:nvSpPr>
        <p:spPr>
          <a:xfrm>
            <a:off x="17052387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58A5FD-2443-3845-A06A-784E6064BC99}"/>
              </a:ext>
            </a:extLst>
          </p:cNvPr>
          <p:cNvSpPr/>
          <p:nvPr/>
        </p:nvSpPr>
        <p:spPr>
          <a:xfrm>
            <a:off x="17052387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2016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3686CE3-D55B-D841-ACFA-BA773FE640EE}"/>
              </a:ext>
            </a:extLst>
          </p:cNvPr>
          <p:cNvSpPr/>
          <p:nvPr/>
        </p:nvSpPr>
        <p:spPr>
          <a:xfrm>
            <a:off x="11799828" y="5255648"/>
            <a:ext cx="790569" cy="7905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5ADB8-9D50-1342-A118-FB7F8CE7F308}"/>
              </a:ext>
            </a:extLst>
          </p:cNvPr>
          <p:cNvGrpSpPr/>
          <p:nvPr/>
        </p:nvGrpSpPr>
        <p:grpSpPr>
          <a:xfrm>
            <a:off x="4208847" y="5161599"/>
            <a:ext cx="1049370" cy="1082481"/>
            <a:chOff x="1114559" y="6819728"/>
            <a:chExt cx="479160" cy="494279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BF3D5BA-7CCC-7847-9F15-04CAD619522D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74E714C-11BD-A248-B6C6-2A38892EEDA4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939BCB-848A-384F-B4E6-E658DC96AC2E}"/>
              </a:ext>
            </a:extLst>
          </p:cNvPr>
          <p:cNvGrpSpPr/>
          <p:nvPr/>
        </p:nvGrpSpPr>
        <p:grpSpPr>
          <a:xfrm>
            <a:off x="19100048" y="5161599"/>
            <a:ext cx="1087360" cy="1042710"/>
            <a:chOff x="1157760" y="1140368"/>
            <a:chExt cx="447120" cy="428760"/>
          </a:xfrm>
          <a:solidFill>
            <a:schemeClr val="bg1"/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23E28B1-94FE-2C4C-8B8D-8ABE16EBB578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90D60CE-6DA6-794A-9F2B-F6C0DA062DF1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D5B5DCE-3213-2D4B-B1A8-8505724DF5F8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DE8E8265-AAB4-7348-A407-2E58B5657A0D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798BA0-6D55-8D49-8C58-C529A5A98C57}"/>
              </a:ext>
            </a:extLst>
          </p:cNvPr>
          <p:cNvGrpSpPr/>
          <p:nvPr/>
        </p:nvGrpSpPr>
        <p:grpSpPr>
          <a:xfrm>
            <a:off x="16260154" y="1790955"/>
            <a:ext cx="6772911" cy="10134087"/>
            <a:chOff x="1345975" y="2769781"/>
            <a:chExt cx="6772911" cy="1013408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5B7370-6FE1-AF48-BACD-C7BCD48BE0D8}"/>
                </a:ext>
              </a:extLst>
            </p:cNvPr>
            <p:cNvGrpSpPr/>
            <p:nvPr/>
          </p:nvGrpSpPr>
          <p:grpSpPr>
            <a:xfrm>
              <a:off x="1345975" y="2769781"/>
              <a:ext cx="6772911" cy="5092969"/>
              <a:chOff x="3590289" y="3822458"/>
              <a:chExt cx="6772911" cy="509296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7EA6044-1794-FE47-87C3-CC4DB9B28120}"/>
                  </a:ext>
                </a:extLst>
              </p:cNvPr>
              <p:cNvGrpSpPr/>
              <p:nvPr/>
            </p:nvGrpSpPr>
            <p:grpSpPr>
              <a:xfrm>
                <a:off x="3742689" y="3822458"/>
                <a:ext cx="6620511" cy="2268817"/>
                <a:chOff x="7339330" y="1023902"/>
                <a:chExt cx="6620511" cy="2268817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F21F53E-65DC-C042-AFE4-5289D1798BD2}"/>
                    </a:ext>
                  </a:extLst>
                </p:cNvPr>
                <p:cNvSpPr txBox="1"/>
                <p:nvPr/>
              </p:nvSpPr>
              <p:spPr>
                <a:xfrm>
                  <a:off x="7339330" y="1415536"/>
                  <a:ext cx="6620511" cy="1754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PORTFOLIO SHOWCASE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465A4B3-5237-A245-A8EA-7D3B1CB54164}"/>
                    </a:ext>
                  </a:extLst>
                </p:cNvPr>
                <p:cNvSpPr txBox="1"/>
                <p:nvPr/>
              </p:nvSpPr>
              <p:spPr>
                <a:xfrm>
                  <a:off x="7422512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BF4A894-9BBF-7B4D-8142-69C38FD77538}"/>
                    </a:ext>
                  </a:extLst>
                </p:cNvPr>
                <p:cNvSpPr/>
                <p:nvPr/>
              </p:nvSpPr>
              <p:spPr>
                <a:xfrm>
                  <a:off x="7422512" y="3195898"/>
                  <a:ext cx="863604" cy="9682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C105B24B-3C4B-7541-B93F-5E66997234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0289" y="6539252"/>
                <a:ext cx="6772911" cy="23761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 consumer demand, or it should be so compelling.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54B7A8A-4EB5-774D-ABA5-A4D5C6A1904C}"/>
                </a:ext>
              </a:extLst>
            </p:cNvPr>
            <p:cNvGrpSpPr/>
            <p:nvPr/>
          </p:nvGrpSpPr>
          <p:grpSpPr>
            <a:xfrm>
              <a:off x="1581557" y="8988570"/>
              <a:ext cx="5702113" cy="3915298"/>
              <a:chOff x="13910191" y="6858000"/>
              <a:chExt cx="5702113" cy="39152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9CA43-DC52-2843-BAB0-59C7FFAEC815}"/>
                  </a:ext>
                </a:extLst>
              </p:cNvPr>
              <p:cNvSpPr txBox="1"/>
              <p:nvPr/>
            </p:nvSpPr>
            <p:spPr>
              <a:xfrm>
                <a:off x="14806876" y="9145288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C8CC89-A651-C64D-9BDC-D3D3B95E60AC}"/>
                  </a:ext>
                </a:extLst>
              </p:cNvPr>
              <p:cNvSpPr txBox="1"/>
              <p:nvPr/>
            </p:nvSpPr>
            <p:spPr>
              <a:xfrm>
                <a:off x="14806876" y="6858000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E7B3BE-EC68-CC4B-A9EE-A3170B1C928F}"/>
                  </a:ext>
                </a:extLst>
              </p:cNvPr>
              <p:cNvSpPr/>
              <p:nvPr/>
            </p:nvSpPr>
            <p:spPr>
              <a:xfrm>
                <a:off x="13910191" y="7031439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2B2F2B-4BDD-1C41-B4D6-449804F354A8}"/>
                  </a:ext>
                </a:extLst>
              </p:cNvPr>
              <p:cNvSpPr/>
              <p:nvPr/>
            </p:nvSpPr>
            <p:spPr>
              <a:xfrm>
                <a:off x="13910191" y="9334925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23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6CAE5-DD21-A241-9201-E26AEC650A92}"/>
              </a:ext>
            </a:extLst>
          </p:cNvPr>
          <p:cNvGrpSpPr/>
          <p:nvPr/>
        </p:nvGrpSpPr>
        <p:grpSpPr>
          <a:xfrm>
            <a:off x="1641711" y="1145605"/>
            <a:ext cx="6587890" cy="4566791"/>
            <a:chOff x="1641711" y="7311775"/>
            <a:chExt cx="6587890" cy="45667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319FD4-19BC-6844-9557-962FBACFA46D}"/>
                </a:ext>
              </a:extLst>
            </p:cNvPr>
            <p:cNvGrpSpPr/>
            <p:nvPr/>
          </p:nvGrpSpPr>
          <p:grpSpPr>
            <a:xfrm>
              <a:off x="1774825" y="7311775"/>
              <a:ext cx="5256596" cy="2265083"/>
              <a:chOff x="1774825" y="9939780"/>
              <a:chExt cx="5256596" cy="22650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41F7AD-1218-7546-9FCE-F41243005D80}"/>
                  </a:ext>
                </a:extLst>
              </p:cNvPr>
              <p:cNvSpPr txBox="1"/>
              <p:nvPr/>
            </p:nvSpPr>
            <p:spPr>
              <a:xfrm>
                <a:off x="1774825" y="10331414"/>
                <a:ext cx="525659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16B958-F43C-D247-AC79-70F9A9AD49A4}"/>
                  </a:ext>
                </a:extLst>
              </p:cNvPr>
              <p:cNvSpPr txBox="1"/>
              <p:nvPr/>
            </p:nvSpPr>
            <p:spPr>
              <a:xfrm>
                <a:off x="1831975" y="993978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867CBF-3DBB-394C-B4AA-1FF6CA75B94B}"/>
                  </a:ext>
                </a:extLst>
              </p:cNvPr>
              <p:cNvSpPr/>
              <p:nvPr/>
            </p:nvSpPr>
            <p:spPr>
              <a:xfrm>
                <a:off x="1897474" y="12108042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BEEA1C8E-06BF-F842-AD2E-184B23CCDA36}"/>
                </a:ext>
              </a:extLst>
            </p:cNvPr>
            <p:cNvSpPr txBox="1">
              <a:spLocks/>
            </p:cNvSpPr>
            <p:nvPr/>
          </p:nvSpPr>
          <p:spPr>
            <a:xfrm>
              <a:off x="1641711" y="10053824"/>
              <a:ext cx="6587890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3649F2-CFE7-B140-98FE-E319090F8C27}"/>
              </a:ext>
            </a:extLst>
          </p:cNvPr>
          <p:cNvGrpSpPr/>
          <p:nvPr/>
        </p:nvGrpSpPr>
        <p:grpSpPr>
          <a:xfrm>
            <a:off x="18619533" y="8775746"/>
            <a:ext cx="4487238" cy="3022506"/>
            <a:chOff x="19034914" y="9333301"/>
            <a:chExt cx="4487238" cy="3022506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DCBE9B11-D52B-4C43-8934-6076C7FCD7DE}"/>
                </a:ext>
              </a:extLst>
            </p:cNvPr>
            <p:cNvSpPr txBox="1">
              <a:spLocks/>
            </p:cNvSpPr>
            <p:nvPr/>
          </p:nvSpPr>
          <p:spPr>
            <a:xfrm>
              <a:off x="19034914" y="9979632"/>
              <a:ext cx="4487238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BE935-9C13-724B-AFF0-8B2004899B47}"/>
                </a:ext>
              </a:extLst>
            </p:cNvPr>
            <p:cNvSpPr/>
            <p:nvPr/>
          </p:nvSpPr>
          <p:spPr>
            <a:xfrm>
              <a:off x="19184429" y="9333301"/>
              <a:ext cx="43377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D8C26CD0-6006-AC41-A4F3-E67A5894426A}"/>
              </a:ext>
            </a:extLst>
          </p:cNvPr>
          <p:cNvSpPr/>
          <p:nvPr/>
        </p:nvSpPr>
        <p:spPr>
          <a:xfrm>
            <a:off x="16302157" y="9245574"/>
            <a:ext cx="2082853" cy="20828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BBB980-A27F-1348-B577-8EBA4A0CEF8C}"/>
              </a:ext>
            </a:extLst>
          </p:cNvPr>
          <p:cNvGrpSpPr/>
          <p:nvPr/>
        </p:nvGrpSpPr>
        <p:grpSpPr>
          <a:xfrm>
            <a:off x="16762255" y="9827765"/>
            <a:ext cx="1162651" cy="954285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825EED6-83E0-A343-AE25-0BAB43437738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440C65-94D4-954E-BE52-D89672B3CCD6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309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071DA-1B9F-7642-80FC-9A32891BDCD2}"/>
              </a:ext>
            </a:extLst>
          </p:cNvPr>
          <p:cNvSpPr/>
          <p:nvPr/>
        </p:nvSpPr>
        <p:spPr>
          <a:xfrm>
            <a:off x="1609088" y="3942685"/>
            <a:ext cx="10579737" cy="82609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71BE5-8D65-C341-82D2-96374A223C4B}"/>
              </a:ext>
            </a:extLst>
          </p:cNvPr>
          <p:cNvSpPr/>
          <p:nvPr/>
        </p:nvSpPr>
        <p:spPr>
          <a:xfrm>
            <a:off x="12188825" y="3942685"/>
            <a:ext cx="10579737" cy="826095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EFA7B-92BF-5F43-B59F-2A26D5179CB3}"/>
              </a:ext>
            </a:extLst>
          </p:cNvPr>
          <p:cNvGrpSpPr/>
          <p:nvPr/>
        </p:nvGrpSpPr>
        <p:grpSpPr>
          <a:xfrm>
            <a:off x="13685554" y="7113344"/>
            <a:ext cx="7586278" cy="1919640"/>
            <a:chOff x="17485394" y="9333301"/>
            <a:chExt cx="7586278" cy="1919640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44C33ED-86AD-3E45-9F02-41F706BD086E}"/>
                </a:ext>
              </a:extLst>
            </p:cNvPr>
            <p:cNvSpPr txBox="1">
              <a:spLocks/>
            </p:cNvSpPr>
            <p:nvPr/>
          </p:nvSpPr>
          <p:spPr>
            <a:xfrm>
              <a:off x="17485394" y="9979632"/>
              <a:ext cx="7586278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83F5A9-D8AF-7D45-B0B0-D4E09AFE3E03}"/>
                </a:ext>
              </a:extLst>
            </p:cNvPr>
            <p:cNvSpPr/>
            <p:nvPr/>
          </p:nvSpPr>
          <p:spPr>
            <a:xfrm>
              <a:off x="19109671" y="9333301"/>
              <a:ext cx="43377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C2927B-F31D-A04A-8908-2F2AC91F752A}"/>
              </a:ext>
            </a:extLst>
          </p:cNvPr>
          <p:cNvGrpSpPr/>
          <p:nvPr/>
        </p:nvGrpSpPr>
        <p:grpSpPr>
          <a:xfrm>
            <a:off x="3105817" y="7113344"/>
            <a:ext cx="7586278" cy="1919640"/>
            <a:chOff x="17485394" y="9333301"/>
            <a:chExt cx="7586278" cy="1919640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174E11CA-6294-3C43-BCD4-25EC356EC64F}"/>
                </a:ext>
              </a:extLst>
            </p:cNvPr>
            <p:cNvSpPr txBox="1">
              <a:spLocks/>
            </p:cNvSpPr>
            <p:nvPr/>
          </p:nvSpPr>
          <p:spPr>
            <a:xfrm>
              <a:off x="17485394" y="9979632"/>
              <a:ext cx="7586278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24B010-A3E2-C944-BBAC-0127D952B1A7}"/>
                </a:ext>
              </a:extLst>
            </p:cNvPr>
            <p:cNvSpPr/>
            <p:nvPr/>
          </p:nvSpPr>
          <p:spPr>
            <a:xfrm>
              <a:off x="19109671" y="9333301"/>
              <a:ext cx="43377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636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20"/>
          </p:nvPr>
        </p:nvSpPr>
        <p:spPr/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5B7370-6FE1-AF48-BACD-C7BCD48BE0D8}"/>
              </a:ext>
            </a:extLst>
          </p:cNvPr>
          <p:cNvGrpSpPr/>
          <p:nvPr/>
        </p:nvGrpSpPr>
        <p:grpSpPr>
          <a:xfrm>
            <a:off x="1345975" y="1790955"/>
            <a:ext cx="6772911" cy="5092969"/>
            <a:chOff x="3590289" y="3822458"/>
            <a:chExt cx="6772911" cy="50929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EA6044-1794-FE47-87C3-CC4DB9B28120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2268817"/>
              <a:chOff x="7339330" y="1023902"/>
              <a:chExt cx="6620511" cy="226881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1F53E-65DC-C042-AFE4-5289D1798BD2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65A4B3-5237-A245-A8EA-7D3B1CB54164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F4A894-9BBF-7B4D-8142-69C38FD77538}"/>
                  </a:ext>
                </a:extLst>
              </p:cNvPr>
              <p:cNvSpPr/>
              <p:nvPr/>
            </p:nvSpPr>
            <p:spPr>
              <a:xfrm>
                <a:off x="7422512" y="319589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C105B24B-3C4B-7541-B93F-5E66997234D2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539252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06409E-38DF-E144-97D3-251E5D2F9CE0}"/>
              </a:ext>
            </a:extLst>
          </p:cNvPr>
          <p:cNvGrpSpPr/>
          <p:nvPr/>
        </p:nvGrpSpPr>
        <p:grpSpPr>
          <a:xfrm>
            <a:off x="1581557" y="8009744"/>
            <a:ext cx="5702113" cy="1628010"/>
            <a:chOff x="1581557" y="8009744"/>
            <a:chExt cx="5702113" cy="16280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C8CC89-A651-C64D-9BDC-D3D3B95E60AC}"/>
                </a:ext>
              </a:extLst>
            </p:cNvPr>
            <p:cNvSpPr txBox="1"/>
            <p:nvPr/>
          </p:nvSpPr>
          <p:spPr>
            <a:xfrm>
              <a:off x="2478242" y="8009744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E7B3BE-EC68-CC4B-A9EE-A3170B1C928F}"/>
                </a:ext>
              </a:extLst>
            </p:cNvPr>
            <p:cNvSpPr/>
            <p:nvPr/>
          </p:nvSpPr>
          <p:spPr>
            <a:xfrm>
              <a:off x="1581557" y="8183183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829A61-F1C7-E146-9D2B-C805814527AE}"/>
              </a:ext>
            </a:extLst>
          </p:cNvPr>
          <p:cNvGrpSpPr/>
          <p:nvPr/>
        </p:nvGrpSpPr>
        <p:grpSpPr>
          <a:xfrm>
            <a:off x="1581557" y="10297032"/>
            <a:ext cx="5702112" cy="1628010"/>
            <a:chOff x="1581557" y="10297032"/>
            <a:chExt cx="5702112" cy="16280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79CA43-DC52-2843-BAB0-59C7FFAEC815}"/>
                </a:ext>
              </a:extLst>
            </p:cNvPr>
            <p:cNvSpPr txBox="1"/>
            <p:nvPr/>
          </p:nvSpPr>
          <p:spPr>
            <a:xfrm>
              <a:off x="2478242" y="10297032"/>
              <a:ext cx="4805427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2B2F2B-4BDD-1C41-B4D6-449804F354A8}"/>
                </a:ext>
              </a:extLst>
            </p:cNvPr>
            <p:cNvSpPr/>
            <p:nvPr/>
          </p:nvSpPr>
          <p:spPr>
            <a:xfrm>
              <a:off x="1581557" y="10486669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847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2595130" cy="2596685"/>
            <a:chOff x="2075983" y="2711224"/>
            <a:chExt cx="1259513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5036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DEVICES SAMPLES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9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5861050" y="1023902"/>
            <a:ext cx="12655550" cy="1529175"/>
            <a:chOff x="5861050" y="1023902"/>
            <a:chExt cx="1265555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5861050" y="1415536"/>
              <a:ext cx="126555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4EB34159-DA7A-C74C-A1A6-6CAAF345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8" y="4566212"/>
            <a:ext cx="5118765" cy="1061896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BC7A68-39B8-8849-A966-D68A444E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6" y="8352360"/>
            <a:ext cx="5118765" cy="1061896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E234284-BB7C-EB46-9D63-C1C6E0458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42" y="8352360"/>
            <a:ext cx="5118765" cy="106189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2CC1808-F49D-D44F-BAC8-F706091DE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183" y="4566212"/>
            <a:ext cx="5118765" cy="1061896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5ACD15C-D9C7-2E42-AE1A-2E151791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1644" y="4566212"/>
            <a:ext cx="5118765" cy="10618964"/>
          </a:xfrm>
          <a:prstGeom prst="rect">
            <a:avLst/>
          </a:prstGeom>
        </p:spPr>
      </p:pic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60631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C1EAD6-BE7B-F843-B3EE-B972D932CF00}"/>
              </a:ext>
            </a:extLst>
          </p:cNvPr>
          <p:cNvGrpSpPr/>
          <p:nvPr/>
        </p:nvGrpSpPr>
        <p:grpSpPr>
          <a:xfrm>
            <a:off x="1581557" y="3756023"/>
            <a:ext cx="5702113" cy="6203953"/>
            <a:chOff x="17329562" y="4014536"/>
            <a:chExt cx="5702113" cy="62039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FE390E-CAF6-5D45-8AFF-AEDD0428CA56}"/>
                </a:ext>
              </a:extLst>
            </p:cNvPr>
            <p:cNvSpPr txBox="1"/>
            <p:nvPr/>
          </p:nvSpPr>
          <p:spPr>
            <a:xfrm>
              <a:off x="18226247" y="4014536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2CA621-4209-AD44-980D-AC0F95B4E7CF}"/>
                </a:ext>
              </a:extLst>
            </p:cNvPr>
            <p:cNvSpPr/>
            <p:nvPr/>
          </p:nvSpPr>
          <p:spPr>
            <a:xfrm>
              <a:off x="17329562" y="4187975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78223B-210D-814E-BD63-C10ABA056EC0}"/>
                </a:ext>
              </a:extLst>
            </p:cNvPr>
            <p:cNvSpPr txBox="1"/>
            <p:nvPr/>
          </p:nvSpPr>
          <p:spPr>
            <a:xfrm>
              <a:off x="18226247" y="6301824"/>
              <a:ext cx="4805427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2D4AFE-D739-CB4F-A48F-7B563307A4A7}"/>
                </a:ext>
              </a:extLst>
            </p:cNvPr>
            <p:cNvSpPr/>
            <p:nvPr/>
          </p:nvSpPr>
          <p:spPr>
            <a:xfrm>
              <a:off x="17329562" y="6491461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943725-58D7-424C-A01E-D0C1523A2B6C}"/>
                </a:ext>
              </a:extLst>
            </p:cNvPr>
            <p:cNvSpPr txBox="1"/>
            <p:nvPr/>
          </p:nvSpPr>
          <p:spPr>
            <a:xfrm>
              <a:off x="18226247" y="8590479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AF1BD5-7013-F942-A7E3-1A1BD73B71AD}"/>
                </a:ext>
              </a:extLst>
            </p:cNvPr>
            <p:cNvSpPr/>
            <p:nvPr/>
          </p:nvSpPr>
          <p:spPr>
            <a:xfrm>
              <a:off x="17329562" y="8763918"/>
              <a:ext cx="354807" cy="3548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8D5CB7F-969F-C54B-AA80-BDF24C6CC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30" y="1547834"/>
            <a:ext cx="5118765" cy="106189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B9CE830-3224-0A4C-B838-7621384A03E3}"/>
              </a:ext>
            </a:extLst>
          </p:cNvPr>
          <p:cNvGrpSpPr/>
          <p:nvPr/>
        </p:nvGrpSpPr>
        <p:grpSpPr>
          <a:xfrm>
            <a:off x="15616375" y="4310831"/>
            <a:ext cx="7179718" cy="2268817"/>
            <a:chOff x="7339330" y="1023902"/>
            <a:chExt cx="7179718" cy="226881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2AFBA2-E633-3E44-BDE2-3936388BFED0}"/>
                </a:ext>
              </a:extLst>
            </p:cNvPr>
            <p:cNvSpPr txBox="1"/>
            <p:nvPr/>
          </p:nvSpPr>
          <p:spPr>
            <a:xfrm>
              <a:off x="7339330" y="1415536"/>
              <a:ext cx="7179718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3AA563-128B-8044-9083-90283089C099}"/>
                </a:ext>
              </a:extLst>
            </p:cNvPr>
            <p:cNvSpPr txBox="1"/>
            <p:nvPr/>
          </p:nvSpPr>
          <p:spPr>
            <a:xfrm>
              <a:off x="7422512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EAE5C2-E307-7247-8D30-7EFF0CD59CBA}"/>
                </a:ext>
              </a:extLst>
            </p:cNvPr>
            <p:cNvSpPr/>
            <p:nvPr/>
          </p:nvSpPr>
          <p:spPr>
            <a:xfrm>
              <a:off x="7422512" y="3195898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05FCD041-092A-9D41-A87D-C0E6A29CAE34}"/>
              </a:ext>
            </a:extLst>
          </p:cNvPr>
          <p:cNvSpPr txBox="1">
            <a:spLocks/>
          </p:cNvSpPr>
          <p:nvPr/>
        </p:nvSpPr>
        <p:spPr>
          <a:xfrm>
            <a:off x="15463975" y="7027625"/>
            <a:ext cx="6772911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compelling.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64161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imagen 6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66985-38D8-6A4D-B00E-9FEA1409308F}"/>
              </a:ext>
            </a:extLst>
          </p:cNvPr>
          <p:cNvSpPr/>
          <p:nvPr/>
        </p:nvSpPr>
        <p:spPr>
          <a:xfrm rot="10800000" flipV="1">
            <a:off x="38091" y="-49854"/>
            <a:ext cx="24377658" cy="915575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7DCDDA-CB33-0C49-B59C-4925BC49E3D5}"/>
              </a:ext>
            </a:extLst>
          </p:cNvPr>
          <p:cNvGrpSpPr/>
          <p:nvPr/>
        </p:nvGrpSpPr>
        <p:grpSpPr>
          <a:xfrm>
            <a:off x="10831792" y="10672454"/>
            <a:ext cx="11955630" cy="1628010"/>
            <a:chOff x="11250892" y="8688849"/>
            <a:chExt cx="11955630" cy="16280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8AE9478-92B3-8144-A224-6D61BDD2503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B2CD5-2086-3F47-BAB9-4F83E367BA4A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B15B86-B582-2844-BFBD-822EEC80D5B6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72DCEA-9EBC-4845-82EF-49BB04FFCE46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7AA3F2-3B0E-6544-9FF6-1682567DF90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4157BD-67B8-E849-A88D-8B4C63E79FFF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A93824-4A3D-4B46-9DF8-30EEE94AF1F6}"/>
              </a:ext>
            </a:extLst>
          </p:cNvPr>
          <p:cNvGrpSpPr/>
          <p:nvPr/>
        </p:nvGrpSpPr>
        <p:grpSpPr>
          <a:xfrm>
            <a:off x="10755772" y="3750123"/>
            <a:ext cx="10961227" cy="1555799"/>
            <a:chOff x="7339329" y="1023902"/>
            <a:chExt cx="10961227" cy="15557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388435-4663-9A42-974B-05D3DC86341D}"/>
                </a:ext>
              </a:extLst>
            </p:cNvPr>
            <p:cNvSpPr txBox="1"/>
            <p:nvPr/>
          </p:nvSpPr>
          <p:spPr>
            <a:xfrm>
              <a:off x="7339329" y="1415536"/>
              <a:ext cx="1096122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LAPTOP PREVIEW SAMPLE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D44EFF-8D48-C54D-9A22-9AD4CEE6912D}"/>
                </a:ext>
              </a:extLst>
            </p:cNvPr>
            <p:cNvSpPr txBox="1"/>
            <p:nvPr/>
          </p:nvSpPr>
          <p:spPr>
            <a:xfrm>
              <a:off x="7422512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D50EAD-6DC7-2E48-A977-2F216D97E27D}"/>
                </a:ext>
              </a:extLst>
            </p:cNvPr>
            <p:cNvSpPr/>
            <p:nvPr/>
          </p:nvSpPr>
          <p:spPr>
            <a:xfrm>
              <a:off x="7422512" y="2482880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B52048-B629-8245-AA76-08EC1251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5738" y="2019300"/>
            <a:ext cx="18391475" cy="10584847"/>
          </a:xfrm>
          <a:prstGeom prst="rect">
            <a:avLst/>
          </a:prstGeom>
        </p:spPr>
      </p:pic>
      <p:sp>
        <p:nvSpPr>
          <p:cNvPr id="6" name="Marcador de imagen 5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32476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69C53B49-B360-5D46-AAFB-1C01B68B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74" y="2670467"/>
            <a:ext cx="6041900" cy="837506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345975" y="4311515"/>
            <a:ext cx="6772911" cy="5092969"/>
            <a:chOff x="3590289" y="3822458"/>
            <a:chExt cx="6772911" cy="509296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2268817"/>
              <a:chOff x="7339330" y="1023902"/>
              <a:chExt cx="6620511" cy="226881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TALET PREVIEW SAMPLE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319589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539252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C1EAD6-BE7B-F843-B3EE-B972D932CF00}"/>
              </a:ext>
            </a:extLst>
          </p:cNvPr>
          <p:cNvGrpSpPr/>
          <p:nvPr/>
        </p:nvGrpSpPr>
        <p:grpSpPr>
          <a:xfrm>
            <a:off x="17329562" y="3756023"/>
            <a:ext cx="5702113" cy="6203953"/>
            <a:chOff x="17329562" y="4014536"/>
            <a:chExt cx="5702113" cy="62039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FE390E-CAF6-5D45-8AFF-AEDD0428CA56}"/>
                </a:ext>
              </a:extLst>
            </p:cNvPr>
            <p:cNvSpPr txBox="1"/>
            <p:nvPr/>
          </p:nvSpPr>
          <p:spPr>
            <a:xfrm>
              <a:off x="18226247" y="4014536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2CA621-4209-AD44-980D-AC0F95B4E7CF}"/>
                </a:ext>
              </a:extLst>
            </p:cNvPr>
            <p:cNvSpPr/>
            <p:nvPr/>
          </p:nvSpPr>
          <p:spPr>
            <a:xfrm>
              <a:off x="17329562" y="4187975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78223B-210D-814E-BD63-C10ABA056EC0}"/>
                </a:ext>
              </a:extLst>
            </p:cNvPr>
            <p:cNvSpPr txBox="1"/>
            <p:nvPr/>
          </p:nvSpPr>
          <p:spPr>
            <a:xfrm>
              <a:off x="18226247" y="6301824"/>
              <a:ext cx="4805427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2D4AFE-D739-CB4F-A48F-7B563307A4A7}"/>
                </a:ext>
              </a:extLst>
            </p:cNvPr>
            <p:cNvSpPr/>
            <p:nvPr/>
          </p:nvSpPr>
          <p:spPr>
            <a:xfrm>
              <a:off x="17329562" y="6491461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943725-58D7-424C-A01E-D0C1523A2B6C}"/>
                </a:ext>
              </a:extLst>
            </p:cNvPr>
            <p:cNvSpPr txBox="1"/>
            <p:nvPr/>
          </p:nvSpPr>
          <p:spPr>
            <a:xfrm>
              <a:off x="18226247" y="8590479"/>
              <a:ext cx="4805428" cy="16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AF1BD5-7013-F942-A7E3-1A1BD73B71AD}"/>
                </a:ext>
              </a:extLst>
            </p:cNvPr>
            <p:cNvSpPr/>
            <p:nvPr/>
          </p:nvSpPr>
          <p:spPr>
            <a:xfrm>
              <a:off x="17329562" y="8763918"/>
              <a:ext cx="354807" cy="3548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513709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-2"/>
            <a:ext cx="24377658" cy="13741098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252276" y="5559657"/>
            <a:ext cx="12595130" cy="2596685"/>
            <a:chOff x="2075983" y="2711224"/>
            <a:chExt cx="1259513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5036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MAPS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FE219E18-88C4-9040-88E9-EE1279F9859E}"/>
              </a:ext>
            </a:extLst>
          </p:cNvPr>
          <p:cNvSpPr/>
          <p:nvPr/>
        </p:nvSpPr>
        <p:spPr>
          <a:xfrm>
            <a:off x="17519639" y="-2"/>
            <a:ext cx="13716020" cy="13716004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8790425" y="1023902"/>
            <a:ext cx="6796800" cy="1529175"/>
            <a:chOff x="8790425" y="1023902"/>
            <a:chExt cx="679680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8790425" y="1415536"/>
              <a:ext cx="6796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hord 38">
            <a:extLst>
              <a:ext uri="{FF2B5EF4-FFF2-40B4-BE49-F238E27FC236}">
                <a16:creationId xmlns:a16="http://schemas.microsoft.com/office/drawing/2014/main" id="{1E94326A-7724-E34D-89A7-55AA4EBAAACE}"/>
              </a:ext>
            </a:extLst>
          </p:cNvPr>
          <p:cNvSpPr/>
          <p:nvPr/>
        </p:nvSpPr>
        <p:spPr>
          <a:xfrm rot="5400000">
            <a:off x="2574922" y="4542615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B8AA9EE9-9AE3-BA4D-829B-AD1CADCB074A}"/>
              </a:ext>
            </a:extLst>
          </p:cNvPr>
          <p:cNvSpPr/>
          <p:nvPr/>
        </p:nvSpPr>
        <p:spPr>
          <a:xfrm rot="5400000">
            <a:off x="17484729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79CA408-0A38-894C-94C2-BDA43A6EEF53}"/>
              </a:ext>
            </a:extLst>
          </p:cNvPr>
          <p:cNvSpPr txBox="1">
            <a:spLocks/>
          </p:cNvSpPr>
          <p:nvPr/>
        </p:nvSpPr>
        <p:spPr>
          <a:xfrm>
            <a:off x="1767804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9AF447-B831-9F46-B193-D9E59DD513D9}"/>
              </a:ext>
            </a:extLst>
          </p:cNvPr>
          <p:cNvSpPr/>
          <p:nvPr/>
        </p:nvSpPr>
        <p:spPr>
          <a:xfrm>
            <a:off x="2142579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22AD1D-0A1A-6141-8F28-A977B9200B3F}"/>
              </a:ext>
            </a:extLst>
          </p:cNvPr>
          <p:cNvSpPr/>
          <p:nvPr/>
        </p:nvSpPr>
        <p:spPr>
          <a:xfrm>
            <a:off x="2142579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5FA022-1784-394E-A303-4AA9B0F85BCE}"/>
              </a:ext>
            </a:extLst>
          </p:cNvPr>
          <p:cNvCxnSpPr>
            <a:cxnSpLocks/>
          </p:cNvCxnSpPr>
          <p:nvPr/>
        </p:nvCxnSpPr>
        <p:spPr>
          <a:xfrm>
            <a:off x="0" y="6673037"/>
            <a:ext cx="25749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hord 56">
            <a:extLst>
              <a:ext uri="{FF2B5EF4-FFF2-40B4-BE49-F238E27FC236}">
                <a16:creationId xmlns:a16="http://schemas.microsoft.com/office/drawing/2014/main" id="{05BACBEB-82EC-074E-A094-B22F67C8DA82}"/>
              </a:ext>
            </a:extLst>
          </p:cNvPr>
          <p:cNvSpPr/>
          <p:nvPr/>
        </p:nvSpPr>
        <p:spPr>
          <a:xfrm rot="5400000">
            <a:off x="10029824" y="4542617"/>
            <a:ext cx="4317999" cy="4317994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1EC61D-7DD3-AB49-B1CC-C8C6BCEE2F7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4347821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0636C2-6798-3E49-A497-B8F3652A2049}"/>
              </a:ext>
            </a:extLst>
          </p:cNvPr>
          <p:cNvCxnSpPr>
            <a:cxnSpLocks/>
          </p:cNvCxnSpPr>
          <p:nvPr/>
        </p:nvCxnSpPr>
        <p:spPr>
          <a:xfrm>
            <a:off x="6892863" y="6673037"/>
            <a:ext cx="3136963" cy="4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CAF47548-884A-1A40-A9B4-79511C6D2EE2}"/>
              </a:ext>
            </a:extLst>
          </p:cNvPr>
          <p:cNvSpPr txBox="1">
            <a:spLocks/>
          </p:cNvSpPr>
          <p:nvPr/>
        </p:nvSpPr>
        <p:spPr>
          <a:xfrm>
            <a:off x="9222709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B2D1E0-102F-9A48-9210-D7EE31C1C4EF}"/>
              </a:ext>
            </a:extLst>
          </p:cNvPr>
          <p:cNvSpPr/>
          <p:nvPr/>
        </p:nvSpPr>
        <p:spPr>
          <a:xfrm>
            <a:off x="9597484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08E08F-84E6-5F48-9154-3C3D27784C18}"/>
              </a:ext>
            </a:extLst>
          </p:cNvPr>
          <p:cNvSpPr/>
          <p:nvPr/>
        </p:nvSpPr>
        <p:spPr>
          <a:xfrm>
            <a:off x="9597484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2018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9625858-1C3E-BE4C-89CA-382BA89DCD3E}"/>
              </a:ext>
            </a:extLst>
          </p:cNvPr>
          <p:cNvSpPr txBox="1">
            <a:spLocks/>
          </p:cNvSpPr>
          <p:nvPr/>
        </p:nvSpPr>
        <p:spPr>
          <a:xfrm>
            <a:off x="16677612" y="9157379"/>
            <a:ext cx="5932232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EBB7F5-E907-7740-ACCA-E525C6E56DEB}"/>
              </a:ext>
            </a:extLst>
          </p:cNvPr>
          <p:cNvSpPr/>
          <p:nvPr/>
        </p:nvSpPr>
        <p:spPr>
          <a:xfrm>
            <a:off x="17052387" y="8511048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58A5FD-2443-3845-A06A-784E6064BC99}"/>
              </a:ext>
            </a:extLst>
          </p:cNvPr>
          <p:cNvSpPr/>
          <p:nvPr/>
        </p:nvSpPr>
        <p:spPr>
          <a:xfrm>
            <a:off x="17052387" y="7319526"/>
            <a:ext cx="518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2019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D3948B2-075D-A04B-B1A1-D33733B08372}"/>
              </a:ext>
            </a:extLst>
          </p:cNvPr>
          <p:cNvSpPr/>
          <p:nvPr/>
        </p:nvSpPr>
        <p:spPr>
          <a:xfrm>
            <a:off x="19037450" y="5294830"/>
            <a:ext cx="1212556" cy="843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4E11F9-841B-7540-B817-4430298CE755}"/>
              </a:ext>
            </a:extLst>
          </p:cNvPr>
          <p:cNvGrpSpPr/>
          <p:nvPr/>
        </p:nvGrpSpPr>
        <p:grpSpPr>
          <a:xfrm>
            <a:off x="11607499" y="5206406"/>
            <a:ext cx="1162651" cy="954285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F360C86-8516-C840-97E8-18802F4AFA84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904F0FA-EFC9-BB4D-80A2-320B4EB8C3DF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723C11-CC8A-6A4B-99CE-4D97F2D3E862}"/>
              </a:ext>
            </a:extLst>
          </p:cNvPr>
          <p:cNvGrpSpPr/>
          <p:nvPr/>
        </p:nvGrpSpPr>
        <p:grpSpPr>
          <a:xfrm>
            <a:off x="4204687" y="5095218"/>
            <a:ext cx="1058466" cy="1042710"/>
            <a:chOff x="449639" y="1855688"/>
            <a:chExt cx="435239" cy="428760"/>
          </a:xfrm>
          <a:solidFill>
            <a:schemeClr val="bg1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CC88E18-5489-BF47-A87F-DBFD26B1A4D6}"/>
                </a:ext>
              </a:extLst>
            </p:cNvPr>
            <p:cNvSpPr/>
            <p:nvPr/>
          </p:nvSpPr>
          <p:spPr>
            <a:xfrm>
              <a:off x="529200" y="1932368"/>
              <a:ext cx="27540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6" h="766">
                  <a:moveTo>
                    <a:pt x="383" y="711"/>
                  </a:moveTo>
                  <a:cubicBezTo>
                    <a:pt x="203" y="711"/>
                    <a:pt x="56" y="564"/>
                    <a:pt x="56" y="383"/>
                  </a:cubicBezTo>
                  <a:cubicBezTo>
                    <a:pt x="56" y="202"/>
                    <a:pt x="203" y="55"/>
                    <a:pt x="383" y="55"/>
                  </a:cubicBezTo>
                  <a:cubicBezTo>
                    <a:pt x="564" y="55"/>
                    <a:pt x="711" y="202"/>
                    <a:pt x="711" y="383"/>
                  </a:cubicBezTo>
                  <a:cubicBezTo>
                    <a:pt x="711" y="564"/>
                    <a:pt x="564" y="711"/>
                    <a:pt x="383" y="711"/>
                  </a:cubicBezTo>
                  <a:close/>
                  <a:moveTo>
                    <a:pt x="383" y="0"/>
                  </a:moveTo>
                  <a:cubicBezTo>
                    <a:pt x="172" y="0"/>
                    <a:pt x="0" y="172"/>
                    <a:pt x="0" y="383"/>
                  </a:cubicBezTo>
                  <a:cubicBezTo>
                    <a:pt x="0" y="594"/>
                    <a:pt x="172" y="766"/>
                    <a:pt x="383" y="766"/>
                  </a:cubicBezTo>
                  <a:cubicBezTo>
                    <a:pt x="595" y="766"/>
                    <a:pt x="766" y="594"/>
                    <a:pt x="766" y="383"/>
                  </a:cubicBezTo>
                  <a:cubicBezTo>
                    <a:pt x="766" y="172"/>
                    <a:pt x="595" y="0"/>
                    <a:pt x="38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9D3450B-3D5B-1146-9F1E-E1E5559B4952}"/>
                </a:ext>
              </a:extLst>
            </p:cNvPr>
            <p:cNvSpPr/>
            <p:nvPr/>
          </p:nvSpPr>
          <p:spPr>
            <a:xfrm>
              <a:off x="449639" y="1855688"/>
              <a:ext cx="435239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0" h="1192">
                  <a:moveTo>
                    <a:pt x="1155" y="635"/>
                  </a:moveTo>
                  <a:cubicBezTo>
                    <a:pt x="1155" y="666"/>
                    <a:pt x="1130" y="691"/>
                    <a:pt x="1099" y="691"/>
                  </a:cubicBezTo>
                  <a:lnTo>
                    <a:pt x="1083" y="692"/>
                  </a:lnTo>
                  <a:cubicBezTo>
                    <a:pt x="1039" y="692"/>
                    <a:pt x="999" y="718"/>
                    <a:pt x="981" y="759"/>
                  </a:cubicBezTo>
                  <a:cubicBezTo>
                    <a:pt x="980" y="761"/>
                    <a:pt x="980" y="763"/>
                    <a:pt x="979" y="765"/>
                  </a:cubicBezTo>
                  <a:cubicBezTo>
                    <a:pt x="962" y="802"/>
                    <a:pt x="967" y="846"/>
                    <a:pt x="991" y="878"/>
                  </a:cubicBezTo>
                  <a:cubicBezTo>
                    <a:pt x="992" y="880"/>
                    <a:pt x="994" y="882"/>
                    <a:pt x="996" y="884"/>
                  </a:cubicBezTo>
                  <a:cubicBezTo>
                    <a:pt x="1018" y="906"/>
                    <a:pt x="1018" y="942"/>
                    <a:pt x="996" y="964"/>
                  </a:cubicBezTo>
                  <a:lnTo>
                    <a:pt x="960" y="1000"/>
                  </a:lnTo>
                  <a:cubicBezTo>
                    <a:pt x="938" y="1022"/>
                    <a:pt x="902" y="1022"/>
                    <a:pt x="880" y="1001"/>
                  </a:cubicBezTo>
                  <a:cubicBezTo>
                    <a:pt x="879" y="999"/>
                    <a:pt x="877" y="998"/>
                    <a:pt x="876" y="997"/>
                  </a:cubicBezTo>
                  <a:cubicBezTo>
                    <a:pt x="844" y="969"/>
                    <a:pt x="799" y="961"/>
                    <a:pt x="759" y="977"/>
                  </a:cubicBezTo>
                  <a:lnTo>
                    <a:pt x="758" y="977"/>
                  </a:lnTo>
                  <a:cubicBezTo>
                    <a:pt x="715" y="995"/>
                    <a:pt x="687" y="1035"/>
                    <a:pt x="687" y="1081"/>
                  </a:cubicBezTo>
                  <a:cubicBezTo>
                    <a:pt x="687" y="1112"/>
                    <a:pt x="662" y="1137"/>
                    <a:pt x="631" y="1137"/>
                  </a:cubicBezTo>
                  <a:lnTo>
                    <a:pt x="580" y="1137"/>
                  </a:lnTo>
                  <a:cubicBezTo>
                    <a:pt x="549" y="1137"/>
                    <a:pt x="524" y="1112"/>
                    <a:pt x="523" y="1081"/>
                  </a:cubicBezTo>
                  <a:cubicBezTo>
                    <a:pt x="523" y="1079"/>
                    <a:pt x="523" y="1077"/>
                    <a:pt x="522" y="1074"/>
                  </a:cubicBezTo>
                  <a:cubicBezTo>
                    <a:pt x="520" y="1032"/>
                    <a:pt x="493" y="994"/>
                    <a:pt x="452" y="978"/>
                  </a:cubicBezTo>
                  <a:lnTo>
                    <a:pt x="451" y="978"/>
                  </a:lnTo>
                  <a:cubicBezTo>
                    <a:pt x="409" y="961"/>
                    <a:pt x="362" y="970"/>
                    <a:pt x="330" y="1001"/>
                  </a:cubicBezTo>
                  <a:lnTo>
                    <a:pt x="327" y="1005"/>
                  </a:lnTo>
                  <a:cubicBezTo>
                    <a:pt x="326" y="1005"/>
                    <a:pt x="326" y="1005"/>
                    <a:pt x="326" y="1005"/>
                  </a:cubicBezTo>
                  <a:cubicBezTo>
                    <a:pt x="304" y="1027"/>
                    <a:pt x="269" y="1027"/>
                    <a:pt x="247" y="1005"/>
                  </a:cubicBezTo>
                  <a:lnTo>
                    <a:pt x="210" y="969"/>
                  </a:lnTo>
                  <a:cubicBezTo>
                    <a:pt x="188" y="947"/>
                    <a:pt x="188" y="911"/>
                    <a:pt x="210" y="889"/>
                  </a:cubicBezTo>
                  <a:cubicBezTo>
                    <a:pt x="212" y="888"/>
                    <a:pt x="213" y="886"/>
                    <a:pt x="214" y="885"/>
                  </a:cubicBezTo>
                  <a:cubicBezTo>
                    <a:pt x="242" y="852"/>
                    <a:pt x="249" y="806"/>
                    <a:pt x="230" y="766"/>
                  </a:cubicBezTo>
                  <a:cubicBezTo>
                    <a:pt x="230" y="764"/>
                    <a:pt x="229" y="762"/>
                    <a:pt x="228" y="760"/>
                  </a:cubicBezTo>
                  <a:cubicBezTo>
                    <a:pt x="210" y="719"/>
                    <a:pt x="170" y="693"/>
                    <a:pt x="126" y="693"/>
                  </a:cubicBezTo>
                  <a:lnTo>
                    <a:pt x="112" y="693"/>
                  </a:lnTo>
                  <a:lnTo>
                    <a:pt x="111" y="693"/>
                  </a:lnTo>
                  <a:cubicBezTo>
                    <a:pt x="80" y="693"/>
                    <a:pt x="55" y="668"/>
                    <a:pt x="55" y="636"/>
                  </a:cubicBezTo>
                  <a:lnTo>
                    <a:pt x="55" y="585"/>
                  </a:lnTo>
                  <a:cubicBezTo>
                    <a:pt x="55" y="554"/>
                    <a:pt x="80" y="529"/>
                    <a:pt x="111" y="529"/>
                  </a:cubicBezTo>
                  <a:cubicBezTo>
                    <a:pt x="112" y="529"/>
                    <a:pt x="113" y="529"/>
                    <a:pt x="114" y="529"/>
                  </a:cubicBezTo>
                  <a:lnTo>
                    <a:pt x="116" y="528"/>
                  </a:lnTo>
                  <a:cubicBezTo>
                    <a:pt x="162" y="528"/>
                    <a:pt x="203" y="499"/>
                    <a:pt x="219" y="456"/>
                  </a:cubicBezTo>
                  <a:cubicBezTo>
                    <a:pt x="220" y="452"/>
                    <a:pt x="222" y="447"/>
                    <a:pt x="224" y="443"/>
                  </a:cubicBezTo>
                  <a:cubicBezTo>
                    <a:pt x="241" y="402"/>
                    <a:pt x="231" y="354"/>
                    <a:pt x="200" y="323"/>
                  </a:cubicBezTo>
                  <a:lnTo>
                    <a:pt x="195" y="318"/>
                  </a:lnTo>
                  <a:cubicBezTo>
                    <a:pt x="195" y="318"/>
                    <a:pt x="195" y="317"/>
                    <a:pt x="194" y="317"/>
                  </a:cubicBezTo>
                  <a:cubicBezTo>
                    <a:pt x="173" y="295"/>
                    <a:pt x="173" y="260"/>
                    <a:pt x="195" y="238"/>
                  </a:cubicBezTo>
                  <a:lnTo>
                    <a:pt x="231" y="202"/>
                  </a:lnTo>
                  <a:cubicBezTo>
                    <a:pt x="253" y="180"/>
                    <a:pt x="288" y="180"/>
                    <a:pt x="310" y="201"/>
                  </a:cubicBezTo>
                  <a:cubicBezTo>
                    <a:pt x="311" y="202"/>
                    <a:pt x="313" y="203"/>
                    <a:pt x="314" y="204"/>
                  </a:cubicBezTo>
                  <a:cubicBezTo>
                    <a:pt x="347" y="234"/>
                    <a:pt x="394" y="242"/>
                    <a:pt x="435" y="223"/>
                  </a:cubicBezTo>
                  <a:cubicBezTo>
                    <a:pt x="440" y="221"/>
                    <a:pt x="446" y="218"/>
                    <a:pt x="451" y="216"/>
                  </a:cubicBezTo>
                  <a:cubicBezTo>
                    <a:pt x="493" y="199"/>
                    <a:pt x="521" y="159"/>
                    <a:pt x="521" y="114"/>
                  </a:cubicBezTo>
                  <a:lnTo>
                    <a:pt x="521" y="113"/>
                  </a:lnTo>
                  <a:cubicBezTo>
                    <a:pt x="521" y="112"/>
                    <a:pt x="521" y="112"/>
                    <a:pt x="521" y="111"/>
                  </a:cubicBezTo>
                  <a:cubicBezTo>
                    <a:pt x="521" y="80"/>
                    <a:pt x="547" y="55"/>
                    <a:pt x="578" y="55"/>
                  </a:cubicBezTo>
                  <a:lnTo>
                    <a:pt x="629" y="55"/>
                  </a:lnTo>
                  <a:cubicBezTo>
                    <a:pt x="660" y="55"/>
                    <a:pt x="685" y="80"/>
                    <a:pt x="685" y="111"/>
                  </a:cubicBezTo>
                  <a:cubicBezTo>
                    <a:pt x="685" y="112"/>
                    <a:pt x="686" y="114"/>
                    <a:pt x="686" y="115"/>
                  </a:cubicBezTo>
                  <a:cubicBezTo>
                    <a:pt x="687" y="160"/>
                    <a:pt x="715" y="199"/>
                    <a:pt x="756" y="216"/>
                  </a:cubicBezTo>
                  <a:cubicBezTo>
                    <a:pt x="762" y="218"/>
                    <a:pt x="767" y="220"/>
                    <a:pt x="772" y="222"/>
                  </a:cubicBezTo>
                  <a:cubicBezTo>
                    <a:pt x="815" y="242"/>
                    <a:pt x="864" y="233"/>
                    <a:pt x="896" y="200"/>
                  </a:cubicBezTo>
                  <a:lnTo>
                    <a:pt x="898" y="198"/>
                  </a:lnTo>
                  <a:cubicBezTo>
                    <a:pt x="899" y="198"/>
                    <a:pt x="899" y="198"/>
                    <a:pt x="899" y="198"/>
                  </a:cubicBezTo>
                  <a:cubicBezTo>
                    <a:pt x="921" y="176"/>
                    <a:pt x="957" y="176"/>
                    <a:pt x="979" y="198"/>
                  </a:cubicBezTo>
                  <a:lnTo>
                    <a:pt x="1015" y="234"/>
                  </a:lnTo>
                  <a:cubicBezTo>
                    <a:pt x="1037" y="256"/>
                    <a:pt x="1037" y="292"/>
                    <a:pt x="1015" y="314"/>
                  </a:cubicBezTo>
                  <a:lnTo>
                    <a:pt x="1008" y="322"/>
                  </a:lnTo>
                  <a:cubicBezTo>
                    <a:pt x="977" y="353"/>
                    <a:pt x="967" y="401"/>
                    <a:pt x="984" y="442"/>
                  </a:cubicBezTo>
                  <a:cubicBezTo>
                    <a:pt x="986" y="446"/>
                    <a:pt x="988" y="450"/>
                    <a:pt x="989" y="455"/>
                  </a:cubicBezTo>
                  <a:cubicBezTo>
                    <a:pt x="1005" y="498"/>
                    <a:pt x="1047" y="527"/>
                    <a:pt x="1093" y="527"/>
                  </a:cubicBezTo>
                  <a:lnTo>
                    <a:pt x="1099" y="527"/>
                  </a:lnTo>
                  <a:cubicBezTo>
                    <a:pt x="1130" y="527"/>
                    <a:pt x="1155" y="552"/>
                    <a:pt x="1155" y="583"/>
                  </a:cubicBezTo>
                  <a:close/>
                  <a:moveTo>
                    <a:pt x="1099" y="472"/>
                  </a:moveTo>
                  <a:lnTo>
                    <a:pt x="1094" y="472"/>
                  </a:lnTo>
                  <a:lnTo>
                    <a:pt x="1093" y="472"/>
                  </a:lnTo>
                  <a:cubicBezTo>
                    <a:pt x="1070" y="472"/>
                    <a:pt x="1049" y="457"/>
                    <a:pt x="1041" y="435"/>
                  </a:cubicBezTo>
                  <a:cubicBezTo>
                    <a:pt x="1039" y="431"/>
                    <a:pt x="1037" y="426"/>
                    <a:pt x="1036" y="421"/>
                  </a:cubicBezTo>
                  <a:cubicBezTo>
                    <a:pt x="1027" y="400"/>
                    <a:pt x="1031" y="376"/>
                    <a:pt x="1047" y="360"/>
                  </a:cubicBezTo>
                  <a:lnTo>
                    <a:pt x="1048" y="360"/>
                  </a:lnTo>
                  <a:lnTo>
                    <a:pt x="1055" y="352"/>
                  </a:lnTo>
                  <a:cubicBezTo>
                    <a:pt x="1097" y="309"/>
                    <a:pt x="1097" y="238"/>
                    <a:pt x="1054" y="195"/>
                  </a:cubicBezTo>
                  <a:lnTo>
                    <a:pt x="1018" y="159"/>
                  </a:lnTo>
                  <a:cubicBezTo>
                    <a:pt x="974" y="116"/>
                    <a:pt x="904" y="115"/>
                    <a:pt x="860" y="158"/>
                  </a:cubicBezTo>
                  <a:lnTo>
                    <a:pt x="858" y="160"/>
                  </a:lnTo>
                  <a:cubicBezTo>
                    <a:pt x="858" y="161"/>
                    <a:pt x="858" y="161"/>
                    <a:pt x="858" y="161"/>
                  </a:cubicBezTo>
                  <a:cubicBezTo>
                    <a:pt x="841" y="177"/>
                    <a:pt x="817" y="182"/>
                    <a:pt x="795" y="172"/>
                  </a:cubicBezTo>
                  <a:cubicBezTo>
                    <a:pt x="789" y="169"/>
                    <a:pt x="783" y="167"/>
                    <a:pt x="777" y="164"/>
                  </a:cubicBezTo>
                  <a:cubicBezTo>
                    <a:pt x="755" y="156"/>
                    <a:pt x="741" y="135"/>
                    <a:pt x="741" y="112"/>
                  </a:cubicBezTo>
                  <a:cubicBezTo>
                    <a:pt x="741" y="111"/>
                    <a:pt x="741" y="109"/>
                    <a:pt x="741" y="108"/>
                  </a:cubicBezTo>
                  <a:cubicBezTo>
                    <a:pt x="739" y="48"/>
                    <a:pt x="689" y="0"/>
                    <a:pt x="629" y="0"/>
                  </a:cubicBezTo>
                  <a:lnTo>
                    <a:pt x="578" y="0"/>
                  </a:lnTo>
                  <a:cubicBezTo>
                    <a:pt x="517" y="0"/>
                    <a:pt x="467" y="49"/>
                    <a:pt x="466" y="110"/>
                  </a:cubicBezTo>
                  <a:lnTo>
                    <a:pt x="466" y="111"/>
                  </a:lnTo>
                  <a:cubicBezTo>
                    <a:pt x="466" y="112"/>
                    <a:pt x="466" y="112"/>
                    <a:pt x="466" y="113"/>
                  </a:cubicBezTo>
                  <a:cubicBezTo>
                    <a:pt x="466" y="136"/>
                    <a:pt x="452" y="156"/>
                    <a:pt x="430" y="165"/>
                  </a:cubicBezTo>
                  <a:cubicBezTo>
                    <a:pt x="424" y="167"/>
                    <a:pt x="418" y="170"/>
                    <a:pt x="412" y="173"/>
                  </a:cubicBezTo>
                  <a:cubicBezTo>
                    <a:pt x="391" y="182"/>
                    <a:pt x="366" y="178"/>
                    <a:pt x="349" y="162"/>
                  </a:cubicBezTo>
                  <a:cubicBezTo>
                    <a:pt x="348" y="161"/>
                    <a:pt x="347" y="160"/>
                    <a:pt x="346" y="159"/>
                  </a:cubicBezTo>
                  <a:cubicBezTo>
                    <a:pt x="302" y="119"/>
                    <a:pt x="234" y="120"/>
                    <a:pt x="192" y="163"/>
                  </a:cubicBezTo>
                  <a:lnTo>
                    <a:pt x="156" y="199"/>
                  </a:lnTo>
                  <a:cubicBezTo>
                    <a:pt x="112" y="242"/>
                    <a:pt x="112" y="313"/>
                    <a:pt x="155" y="356"/>
                  </a:cubicBezTo>
                  <a:lnTo>
                    <a:pt x="160" y="362"/>
                  </a:lnTo>
                  <a:cubicBezTo>
                    <a:pt x="161" y="362"/>
                    <a:pt x="161" y="362"/>
                    <a:pt x="161" y="362"/>
                  </a:cubicBezTo>
                  <a:cubicBezTo>
                    <a:pt x="176" y="378"/>
                    <a:pt x="181" y="401"/>
                    <a:pt x="173" y="423"/>
                  </a:cubicBezTo>
                  <a:cubicBezTo>
                    <a:pt x="171" y="427"/>
                    <a:pt x="169" y="432"/>
                    <a:pt x="167" y="437"/>
                  </a:cubicBezTo>
                  <a:cubicBezTo>
                    <a:pt x="159" y="459"/>
                    <a:pt x="138" y="473"/>
                    <a:pt x="115" y="473"/>
                  </a:cubicBezTo>
                  <a:cubicBezTo>
                    <a:pt x="114" y="473"/>
                    <a:pt x="113" y="473"/>
                    <a:pt x="112" y="473"/>
                  </a:cubicBezTo>
                  <a:lnTo>
                    <a:pt x="110" y="474"/>
                  </a:lnTo>
                  <a:cubicBezTo>
                    <a:pt x="49" y="475"/>
                    <a:pt x="0" y="524"/>
                    <a:pt x="0" y="585"/>
                  </a:cubicBezTo>
                  <a:lnTo>
                    <a:pt x="0" y="636"/>
                  </a:lnTo>
                  <a:cubicBezTo>
                    <a:pt x="0" y="698"/>
                    <a:pt x="50" y="748"/>
                    <a:pt x="111" y="748"/>
                  </a:cubicBezTo>
                  <a:lnTo>
                    <a:pt x="125" y="748"/>
                  </a:lnTo>
                  <a:cubicBezTo>
                    <a:pt x="126" y="748"/>
                    <a:pt x="126" y="748"/>
                    <a:pt x="126" y="748"/>
                  </a:cubicBezTo>
                  <a:cubicBezTo>
                    <a:pt x="148" y="748"/>
                    <a:pt x="168" y="761"/>
                    <a:pt x="177" y="782"/>
                  </a:cubicBezTo>
                  <a:cubicBezTo>
                    <a:pt x="178" y="784"/>
                    <a:pt x="179" y="786"/>
                    <a:pt x="180" y="788"/>
                  </a:cubicBezTo>
                  <a:cubicBezTo>
                    <a:pt x="190" y="810"/>
                    <a:pt x="186" y="835"/>
                    <a:pt x="169" y="852"/>
                  </a:cubicBezTo>
                  <a:cubicBezTo>
                    <a:pt x="168" y="853"/>
                    <a:pt x="166" y="855"/>
                    <a:pt x="165" y="857"/>
                  </a:cubicBezTo>
                  <a:cubicBezTo>
                    <a:pt x="128" y="901"/>
                    <a:pt x="130" y="967"/>
                    <a:pt x="171" y="1008"/>
                  </a:cubicBezTo>
                  <a:lnTo>
                    <a:pt x="208" y="1044"/>
                  </a:lnTo>
                  <a:cubicBezTo>
                    <a:pt x="251" y="1088"/>
                    <a:pt x="321" y="1088"/>
                    <a:pt x="365" y="1045"/>
                  </a:cubicBezTo>
                  <a:lnTo>
                    <a:pt x="368" y="1041"/>
                  </a:lnTo>
                  <a:cubicBezTo>
                    <a:pt x="369" y="1041"/>
                    <a:pt x="369" y="1041"/>
                    <a:pt x="369" y="1041"/>
                  </a:cubicBezTo>
                  <a:cubicBezTo>
                    <a:pt x="385" y="1025"/>
                    <a:pt x="409" y="1020"/>
                    <a:pt x="430" y="1029"/>
                  </a:cubicBezTo>
                  <a:lnTo>
                    <a:pt x="431" y="1029"/>
                  </a:lnTo>
                  <a:cubicBezTo>
                    <a:pt x="453" y="1038"/>
                    <a:pt x="467" y="1058"/>
                    <a:pt x="468" y="1081"/>
                  </a:cubicBezTo>
                  <a:cubicBezTo>
                    <a:pt x="468" y="1084"/>
                    <a:pt x="468" y="1086"/>
                    <a:pt x="468" y="1088"/>
                  </a:cubicBezTo>
                  <a:cubicBezTo>
                    <a:pt x="472" y="1146"/>
                    <a:pt x="521" y="1192"/>
                    <a:pt x="580" y="1192"/>
                  </a:cubicBezTo>
                  <a:lnTo>
                    <a:pt x="631" y="1192"/>
                  </a:lnTo>
                  <a:cubicBezTo>
                    <a:pt x="692" y="1192"/>
                    <a:pt x="742" y="1142"/>
                    <a:pt x="743" y="1081"/>
                  </a:cubicBezTo>
                  <a:cubicBezTo>
                    <a:pt x="743" y="1058"/>
                    <a:pt x="757" y="1037"/>
                    <a:pt x="778" y="1029"/>
                  </a:cubicBezTo>
                  <a:lnTo>
                    <a:pt x="780" y="1028"/>
                  </a:lnTo>
                  <a:cubicBezTo>
                    <a:pt x="801" y="1019"/>
                    <a:pt x="825" y="1024"/>
                    <a:pt x="841" y="1040"/>
                  </a:cubicBezTo>
                  <a:cubicBezTo>
                    <a:pt x="842" y="1041"/>
                    <a:pt x="844" y="1043"/>
                    <a:pt x="845" y="1043"/>
                  </a:cubicBezTo>
                  <a:cubicBezTo>
                    <a:pt x="889" y="1083"/>
                    <a:pt x="957" y="1081"/>
                    <a:pt x="999" y="1039"/>
                  </a:cubicBezTo>
                  <a:lnTo>
                    <a:pt x="1035" y="1003"/>
                  </a:lnTo>
                  <a:cubicBezTo>
                    <a:pt x="1075" y="963"/>
                    <a:pt x="1078" y="901"/>
                    <a:pt x="1045" y="857"/>
                  </a:cubicBezTo>
                  <a:cubicBezTo>
                    <a:pt x="1044" y="855"/>
                    <a:pt x="1042" y="852"/>
                    <a:pt x="1040" y="850"/>
                  </a:cubicBezTo>
                  <a:cubicBezTo>
                    <a:pt x="1024" y="834"/>
                    <a:pt x="1019" y="809"/>
                    <a:pt x="1029" y="787"/>
                  </a:cubicBezTo>
                  <a:cubicBezTo>
                    <a:pt x="1030" y="785"/>
                    <a:pt x="1031" y="783"/>
                    <a:pt x="1032" y="780"/>
                  </a:cubicBezTo>
                  <a:cubicBezTo>
                    <a:pt x="1041" y="760"/>
                    <a:pt x="1061" y="747"/>
                    <a:pt x="1083" y="747"/>
                  </a:cubicBezTo>
                  <a:cubicBezTo>
                    <a:pt x="1084" y="747"/>
                    <a:pt x="1084" y="747"/>
                    <a:pt x="1084" y="747"/>
                  </a:cubicBezTo>
                  <a:lnTo>
                    <a:pt x="1100" y="746"/>
                  </a:lnTo>
                  <a:cubicBezTo>
                    <a:pt x="1161" y="746"/>
                    <a:pt x="1210" y="696"/>
                    <a:pt x="1210" y="635"/>
                  </a:cubicBezTo>
                  <a:lnTo>
                    <a:pt x="1210" y="583"/>
                  </a:lnTo>
                  <a:cubicBezTo>
                    <a:pt x="1210" y="522"/>
                    <a:pt x="1161" y="472"/>
                    <a:pt x="1099" y="4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F0D8591-C586-B24F-B457-CE44A20B3D25}"/>
                </a:ext>
              </a:extLst>
            </p:cNvPr>
            <p:cNvSpPr/>
            <p:nvPr/>
          </p:nvSpPr>
          <p:spPr>
            <a:xfrm>
              <a:off x="571320" y="2039288"/>
              <a:ext cx="56160" cy="5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163">
                  <a:moveTo>
                    <a:pt x="157" y="19"/>
                  </a:moveTo>
                  <a:cubicBezTo>
                    <a:pt x="157" y="8"/>
                    <a:pt x="148" y="-1"/>
                    <a:pt x="138" y="0"/>
                  </a:cubicBezTo>
                  <a:cubicBezTo>
                    <a:pt x="133" y="0"/>
                    <a:pt x="130" y="1"/>
                    <a:pt x="126" y="3"/>
                  </a:cubicBezTo>
                  <a:lnTo>
                    <a:pt x="20" y="53"/>
                  </a:lnTo>
                  <a:cubicBezTo>
                    <a:pt x="8" y="59"/>
                    <a:pt x="0" y="68"/>
                    <a:pt x="0" y="80"/>
                  </a:cubicBezTo>
                  <a:lnTo>
                    <a:pt x="0" y="83"/>
                  </a:lnTo>
                  <a:cubicBezTo>
                    <a:pt x="0" y="96"/>
                    <a:pt x="8" y="104"/>
                    <a:pt x="20" y="110"/>
                  </a:cubicBezTo>
                  <a:lnTo>
                    <a:pt x="126" y="160"/>
                  </a:lnTo>
                  <a:cubicBezTo>
                    <a:pt x="129" y="162"/>
                    <a:pt x="133" y="163"/>
                    <a:pt x="136" y="163"/>
                  </a:cubicBezTo>
                  <a:cubicBezTo>
                    <a:pt x="148" y="164"/>
                    <a:pt x="157" y="155"/>
                    <a:pt x="157" y="144"/>
                  </a:cubicBezTo>
                  <a:cubicBezTo>
                    <a:pt x="157" y="135"/>
                    <a:pt x="152" y="128"/>
                    <a:pt x="144" y="124"/>
                  </a:cubicBezTo>
                  <a:lnTo>
                    <a:pt x="48" y="81"/>
                  </a:lnTo>
                  <a:lnTo>
                    <a:pt x="144" y="39"/>
                  </a:lnTo>
                  <a:cubicBezTo>
                    <a:pt x="152" y="35"/>
                    <a:pt x="157" y="29"/>
                    <a:pt x="157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57E0924-7FB9-694F-90B0-32ACD1D1285A}"/>
                </a:ext>
              </a:extLst>
            </p:cNvPr>
            <p:cNvSpPr/>
            <p:nvPr/>
          </p:nvSpPr>
          <p:spPr>
            <a:xfrm>
              <a:off x="637560" y="2017328"/>
              <a:ext cx="57600" cy="10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296">
                  <a:moveTo>
                    <a:pt x="142" y="0"/>
                  </a:moveTo>
                  <a:cubicBezTo>
                    <a:pt x="134" y="0"/>
                    <a:pt x="129" y="4"/>
                    <a:pt x="125" y="11"/>
                  </a:cubicBezTo>
                  <a:lnTo>
                    <a:pt x="2" y="269"/>
                  </a:lnTo>
                  <a:cubicBezTo>
                    <a:pt x="1" y="271"/>
                    <a:pt x="0" y="274"/>
                    <a:pt x="0" y="278"/>
                  </a:cubicBezTo>
                  <a:cubicBezTo>
                    <a:pt x="0" y="287"/>
                    <a:pt x="8" y="296"/>
                    <a:pt x="18" y="296"/>
                  </a:cubicBezTo>
                  <a:cubicBezTo>
                    <a:pt x="26" y="296"/>
                    <a:pt x="32" y="292"/>
                    <a:pt x="35" y="285"/>
                  </a:cubicBezTo>
                  <a:lnTo>
                    <a:pt x="158" y="27"/>
                  </a:lnTo>
                  <a:cubicBezTo>
                    <a:pt x="159" y="25"/>
                    <a:pt x="161" y="21"/>
                    <a:pt x="161" y="18"/>
                  </a:cubicBezTo>
                  <a:cubicBezTo>
                    <a:pt x="161" y="9"/>
                    <a:pt x="152" y="0"/>
                    <a:pt x="1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3B4E5E-243A-F24A-AC3E-F5FB9009689C}"/>
                </a:ext>
              </a:extLst>
            </p:cNvPr>
            <p:cNvSpPr/>
            <p:nvPr/>
          </p:nvSpPr>
          <p:spPr>
            <a:xfrm>
              <a:off x="706680" y="2039288"/>
              <a:ext cx="5580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164">
                  <a:moveTo>
                    <a:pt x="21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28"/>
                    <a:pt x="5" y="36"/>
                    <a:pt x="13" y="39"/>
                  </a:cubicBezTo>
                  <a:lnTo>
                    <a:pt x="108" y="82"/>
                  </a:lnTo>
                  <a:lnTo>
                    <a:pt x="13" y="124"/>
                  </a:lnTo>
                  <a:cubicBezTo>
                    <a:pt x="5" y="128"/>
                    <a:pt x="0" y="135"/>
                    <a:pt x="0" y="144"/>
                  </a:cubicBezTo>
                  <a:cubicBezTo>
                    <a:pt x="0" y="155"/>
                    <a:pt x="9" y="164"/>
                    <a:pt x="19" y="164"/>
                  </a:cubicBezTo>
                  <a:cubicBezTo>
                    <a:pt x="23" y="164"/>
                    <a:pt x="27" y="162"/>
                    <a:pt x="31" y="160"/>
                  </a:cubicBezTo>
                  <a:lnTo>
                    <a:pt x="137" y="110"/>
                  </a:lnTo>
                  <a:cubicBezTo>
                    <a:pt x="149" y="104"/>
                    <a:pt x="156" y="96"/>
                    <a:pt x="156" y="83"/>
                  </a:cubicBezTo>
                  <a:lnTo>
                    <a:pt x="156" y="80"/>
                  </a:lnTo>
                  <a:cubicBezTo>
                    <a:pt x="156" y="68"/>
                    <a:pt x="149" y="59"/>
                    <a:pt x="137" y="53"/>
                  </a:cubicBezTo>
                  <a:lnTo>
                    <a:pt x="31" y="3"/>
                  </a:lnTo>
                  <a:cubicBezTo>
                    <a:pt x="28" y="1"/>
                    <a:pt x="24" y="0"/>
                    <a:pt x="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29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345975" y="4311515"/>
            <a:ext cx="6772911" cy="5092969"/>
            <a:chOff x="3590289" y="3822458"/>
            <a:chExt cx="6772911" cy="509296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2268817"/>
              <a:chOff x="7339330" y="1023902"/>
              <a:chExt cx="6620511" cy="226881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UNITED ESTATES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319589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539252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8D2B18-AB57-474D-818E-2EFF75C9A6A4}"/>
              </a:ext>
            </a:extLst>
          </p:cNvPr>
          <p:cNvGrpSpPr/>
          <p:nvPr/>
        </p:nvGrpSpPr>
        <p:grpSpPr>
          <a:xfrm>
            <a:off x="11257761" y="1756555"/>
            <a:ext cx="10170103" cy="6648760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42E99F4-85B4-F346-B7FC-E6B9E49C6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9595CD3-25B9-9D44-8C09-EBF0EF1B0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A316A040-37BC-0B4B-98BB-D765A5439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5D8EBAA-EA69-6441-98EE-6911AABCC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44A4D9B-0341-5748-87C1-731E25391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A55EB80-6102-8F49-9CE8-9832889E0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9845A8D-76C9-484B-BD9D-5769EA72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9E06BCF-7F4C-1046-AD17-A7DE10341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4AD507D4-619C-444F-B207-323892F40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29ACB47-B787-E44F-B9C4-6C42CAB14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5EFA4FE9-D9CE-5240-A1A2-F6EC2B823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D5E9C835-4DC1-224C-BD16-94766848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B4EFE95D-C40D-6347-9FBC-AF64A7B3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9F14D2A7-8959-CD47-B9D3-67CB9BF91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7500E5DB-465D-D948-8CDA-C379EFA1A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B05CC326-B1B3-D244-9035-2DFB381E0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07C66C65-3246-864B-B25C-F7284A58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D03B8B21-EA94-C346-BC59-C306010D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5A44F0A-5446-9A4F-A249-22EEA601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0F82B47D-C9AA-1445-B852-846CD2915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E5FBF74B-9817-0F4C-8431-FFFFAFA79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FBA42125-8617-7640-8688-BC4FEA3B1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62EFFE7A-9A1B-8541-8DE1-088D642E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38078D20-1A5E-0E40-B8F7-E712E4652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DED61BF7-76F1-8F4B-BD8C-B61FC40EA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8EC65359-82E1-D346-837D-9FE860A8E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ECB79305-0282-7D4D-BC94-D5DCD89B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06D52275-2C8A-4741-B551-52233802B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70B1BB50-8D7C-0C4A-9A37-81047A0D2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F8053646-53C0-5043-B662-14D71E67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D11D1E85-B903-7C4F-8F29-51155032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AE1088E2-E3FC-814C-B042-41F76D5E3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977B33F7-4FD4-244A-9B5D-F72197FE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027790FB-06A8-B347-A485-4FEA0477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9C9BAC9-A77E-AD46-8E04-9FEBCC5BF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E06FB141-F64C-FA4C-8DAC-4BD190F1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60507DAE-59BD-064E-99E7-D523AC41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27FFB142-D89F-7440-89BE-BFC9E8D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D6BCEBF3-1080-CE4B-A87C-5398C7874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28219D4D-63DB-7C48-85EA-18415AB2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EEC2D1CD-FE6A-F74A-B1F7-F717F581A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00D335D6-CC95-0449-A7DE-E0EBD4BC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0250A7F0-D302-B641-BBEC-C1A5F7BE7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Line 48">
              <a:extLst>
                <a:ext uri="{FF2B5EF4-FFF2-40B4-BE49-F238E27FC236}">
                  <a16:creationId xmlns:a16="http://schemas.microsoft.com/office/drawing/2014/main" id="{42BBE7D9-6BB5-4143-8681-C06D094CC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Line 49">
              <a:extLst>
                <a:ext uri="{FF2B5EF4-FFF2-40B4-BE49-F238E27FC236}">
                  <a16:creationId xmlns:a16="http://schemas.microsoft.com/office/drawing/2014/main" id="{3DC8378A-635F-CB46-9572-F8D1C61EE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A5ED3D75-8839-6A4F-A063-CCD4780E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C14F33B0-87CD-8C45-9EAC-FBA40031F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665126FF-9DDC-5B42-996F-AA604BF3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01116484-1612-AE4C-9E7A-3014DC93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C0881555-21F1-9546-B7D6-0EDC62D09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AF0D40AD-61A5-A545-8683-9E6E627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D8F6668-1955-5143-84BE-74EB0E048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19B8D5F-D4E8-E84A-A172-2F1891DB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0831792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446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5315908" y="4720287"/>
            <a:ext cx="6772911" cy="4275425"/>
            <a:chOff x="3590289" y="3822458"/>
            <a:chExt cx="6772911" cy="42754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1499056"/>
              <a:chOff x="7339330" y="1023902"/>
              <a:chExt cx="6620511" cy="14990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CHINA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2426137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721708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581557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94" name="Group 4">
            <a:extLst>
              <a:ext uri="{FF2B5EF4-FFF2-40B4-BE49-F238E27FC236}">
                <a16:creationId xmlns:a16="http://schemas.microsoft.com/office/drawing/2014/main" id="{7DB83771-E96E-5549-B1F2-FBA4E36B4F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1557" y="1493897"/>
            <a:ext cx="10460844" cy="7523306"/>
            <a:chOff x="-9" y="5"/>
            <a:chExt cx="5769" cy="4314"/>
          </a:xfrm>
          <a:solidFill>
            <a:srgbClr val="F2F2F2"/>
          </a:solidFill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BB6918A1-93DF-2E41-9701-5A7C878FD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AB44D33D-FEF0-CF41-84B3-390FEB1E7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89C12D6B-D8E2-124F-8916-066C05DE4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A5E96A9E-B4C8-6D4B-8E8C-75C864BDF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5BEFC98B-71A8-5B48-AC55-D820282B8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87A3296-1E60-1847-8085-87E8AC44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55273C0-C955-7A47-8F61-4EB63EF8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84B4E2E3-9540-7344-AE5F-C4384F633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88E65D1-250F-BA4A-811D-2B18D661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667B9CEB-5018-D446-95CF-302D74C49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A94A4F0-B268-6346-9811-F09FB85D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1A51E926-89DA-434C-8D80-64380EC3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C2D65D08-60AB-9148-BD36-B56E3794D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49F1E38D-EEDE-0A4B-858D-15A9ADEF9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68FE1267-7F1B-1849-9C0E-E7919995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50D5EDE3-2C16-8844-BC56-2803030F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56B7A6D0-8AFC-B840-849C-E821F3007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F902CE72-0334-984C-A628-B0B9DEAB9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9187C4C-BFE2-0948-B4B3-F31277D04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F7978508-356E-9F42-8BDC-7EDB27DC8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9A7AFC71-1C07-5F44-A099-0CA60A357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F998C43B-7A61-0440-A211-4A8912BA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37405607-283D-F14F-BF79-C154A7C78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D25C26C6-D34C-7E4D-B747-2F38C1F3C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737BC03D-B75C-544E-B628-4DA0A4546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A973A30D-000F-9145-968C-C542ED4B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EB31A3B2-AD21-2649-A4E5-E1942833B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D1A1CE7C-78E7-BC4B-9751-43E448BC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80D612C5-5841-A848-ABFC-781F9FEE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95C0FCC6-7631-B84D-83CE-E58202F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4DBEFB9B-D928-FA4A-8D44-8E342D369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AB42889-A6FA-674F-89DC-E579CB2E6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550A9E22-DAD3-C242-8EED-516048BBF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E3F47974-1106-6A45-9E67-35B37128E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6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345975" y="4695986"/>
            <a:ext cx="6772911" cy="4324028"/>
            <a:chOff x="3590289" y="3822458"/>
            <a:chExt cx="6772911" cy="43240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6620511" cy="1566687"/>
              <a:chOff x="7339330" y="1023902"/>
              <a:chExt cx="6620511" cy="156668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662051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MALAYSIA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2493768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770311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0831792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CD6C94-C710-FB46-B7E7-4A538734CD22}"/>
              </a:ext>
            </a:extLst>
          </p:cNvPr>
          <p:cNvGrpSpPr/>
          <p:nvPr/>
        </p:nvGrpSpPr>
        <p:grpSpPr>
          <a:xfrm>
            <a:off x="11548214" y="1508322"/>
            <a:ext cx="9971381" cy="7430952"/>
            <a:chOff x="10713215" y="2790634"/>
            <a:chExt cx="11601228" cy="8645559"/>
          </a:xfrm>
          <a:solidFill>
            <a:srgbClr val="F2F2F2"/>
          </a:solidFill>
        </p:grpSpPr>
        <p:sp>
          <p:nvSpPr>
            <p:cNvPr id="95" name="Freeform 80">
              <a:extLst>
                <a:ext uri="{FF2B5EF4-FFF2-40B4-BE49-F238E27FC236}">
                  <a16:creationId xmlns:a16="http://schemas.microsoft.com/office/drawing/2014/main" id="{63EB983A-94E3-1042-9686-298C30FD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82">
              <a:extLst>
                <a:ext uri="{FF2B5EF4-FFF2-40B4-BE49-F238E27FC236}">
                  <a16:creationId xmlns:a16="http://schemas.microsoft.com/office/drawing/2014/main" id="{A2F639E4-85F8-7849-9E21-8908679B4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83">
              <a:extLst>
                <a:ext uri="{FF2B5EF4-FFF2-40B4-BE49-F238E27FC236}">
                  <a16:creationId xmlns:a16="http://schemas.microsoft.com/office/drawing/2014/main" id="{AE4EF806-DEC2-674E-9A94-E9054028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0BC3E3ED-569E-204C-8618-BEDA06DE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85">
              <a:extLst>
                <a:ext uri="{FF2B5EF4-FFF2-40B4-BE49-F238E27FC236}">
                  <a16:creationId xmlns:a16="http://schemas.microsoft.com/office/drawing/2014/main" id="{23BEE3B4-41F9-7A49-ABCD-28C1D6AC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86">
              <a:extLst>
                <a:ext uri="{FF2B5EF4-FFF2-40B4-BE49-F238E27FC236}">
                  <a16:creationId xmlns:a16="http://schemas.microsoft.com/office/drawing/2014/main" id="{8E9DE205-9122-9741-A636-4F2E6639F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7715AB4C-AF83-E54D-8677-5E6FE7EB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88">
              <a:extLst>
                <a:ext uri="{FF2B5EF4-FFF2-40B4-BE49-F238E27FC236}">
                  <a16:creationId xmlns:a16="http://schemas.microsoft.com/office/drawing/2014/main" id="{F17A6510-36BA-D742-945B-987A855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89">
              <a:extLst>
                <a:ext uri="{FF2B5EF4-FFF2-40B4-BE49-F238E27FC236}">
                  <a16:creationId xmlns:a16="http://schemas.microsoft.com/office/drawing/2014/main" id="{3889C691-D6CA-6B40-A5A1-AAF5FD99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523F6F8C-CE0B-0749-8126-759100FB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54A07CDA-F30D-8F4F-9C1A-95BC1583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2823C12E-5121-DD47-A064-D4AD7A07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5D36B0D5-45ED-AA45-8FE4-CE54E529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735BCFD-390B-0243-9B17-FDD20CCD16D9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109" name="Freeform 79">
                <a:extLst>
                  <a:ext uri="{FF2B5EF4-FFF2-40B4-BE49-F238E27FC236}">
                    <a16:creationId xmlns:a16="http://schemas.microsoft.com/office/drawing/2014/main" id="{AFC64839-6400-B140-B310-95B06F8E6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8B457A4D-A4EC-BE44-8F4C-74A751705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111" name="Freeform 94">
                <a:extLst>
                  <a:ext uri="{FF2B5EF4-FFF2-40B4-BE49-F238E27FC236}">
                    <a16:creationId xmlns:a16="http://schemas.microsoft.com/office/drawing/2014/main" id="{EEE32EC5-34DF-4746-A716-37E32384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689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72-D969-1B43-94C5-65E69C46069D}"/>
              </a:ext>
            </a:extLst>
          </p:cNvPr>
          <p:cNvGrpSpPr/>
          <p:nvPr/>
        </p:nvGrpSpPr>
        <p:grpSpPr>
          <a:xfrm>
            <a:off x="15315908" y="4720287"/>
            <a:ext cx="8410366" cy="4275425"/>
            <a:chOff x="3590289" y="3822458"/>
            <a:chExt cx="8410366" cy="42754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2B8AAC-4449-2348-8E46-C50A1F4F7687}"/>
                </a:ext>
              </a:extLst>
            </p:cNvPr>
            <p:cNvGrpSpPr/>
            <p:nvPr/>
          </p:nvGrpSpPr>
          <p:grpSpPr>
            <a:xfrm>
              <a:off x="3742689" y="3822458"/>
              <a:ext cx="8257966" cy="1499056"/>
              <a:chOff x="7339330" y="1023902"/>
              <a:chExt cx="8257966" cy="14990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C392F-8D8C-2744-84A5-7FCAB282F38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825796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FRANCE MAP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B62195-E7CF-3544-8C2A-865665E2D74C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66A702-B236-D14D-81D5-BBDFFF3336DF}"/>
                  </a:ext>
                </a:extLst>
              </p:cNvPr>
              <p:cNvSpPr/>
              <p:nvPr/>
            </p:nvSpPr>
            <p:spPr>
              <a:xfrm>
                <a:off x="7422512" y="2426137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BA026AA6-E96A-5C45-88CA-90FFA96385FB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5721708"/>
              <a:ext cx="6772911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533636-B96A-7D43-BAC6-0CA8AB94DB56}"/>
              </a:ext>
            </a:extLst>
          </p:cNvPr>
          <p:cNvGrpSpPr/>
          <p:nvPr/>
        </p:nvGrpSpPr>
        <p:grpSpPr>
          <a:xfrm>
            <a:off x="1581557" y="10672454"/>
            <a:ext cx="11955630" cy="1628010"/>
            <a:chOff x="11250892" y="8688849"/>
            <a:chExt cx="11955630" cy="16280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A7E2BA-A85B-D34B-BF51-5D34414D1CDB}"/>
                </a:ext>
              </a:extLst>
            </p:cNvPr>
            <p:cNvGrpSpPr/>
            <p:nvPr/>
          </p:nvGrpSpPr>
          <p:grpSpPr>
            <a:xfrm>
              <a:off x="11250892" y="8688849"/>
              <a:ext cx="5702113" cy="1628010"/>
              <a:chOff x="1581557" y="8009744"/>
              <a:chExt cx="5702113" cy="16280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C552F-2767-024A-B9F8-28A4D91D0B3B}"/>
                  </a:ext>
                </a:extLst>
              </p:cNvPr>
              <p:cNvSpPr txBox="1"/>
              <p:nvPr/>
            </p:nvSpPr>
            <p:spPr>
              <a:xfrm>
                <a:off x="2478242" y="8009744"/>
                <a:ext cx="4805428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809F1F0-9793-7443-88D7-D6FB90A1AFBF}"/>
                  </a:ext>
                </a:extLst>
              </p:cNvPr>
              <p:cNvSpPr/>
              <p:nvPr/>
            </p:nvSpPr>
            <p:spPr>
              <a:xfrm>
                <a:off x="1581557" y="8183183"/>
                <a:ext cx="354807" cy="3548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5D6906-D703-1141-8B29-44F946D7D450}"/>
                </a:ext>
              </a:extLst>
            </p:cNvPr>
            <p:cNvGrpSpPr/>
            <p:nvPr/>
          </p:nvGrpSpPr>
          <p:grpSpPr>
            <a:xfrm>
              <a:off x="17504410" y="8688849"/>
              <a:ext cx="5702112" cy="1628010"/>
              <a:chOff x="1581557" y="10297032"/>
              <a:chExt cx="5702112" cy="162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0970A2-F339-FB47-891A-D4DA8C937B6F}"/>
                  </a:ext>
                </a:extLst>
              </p:cNvPr>
              <p:cNvSpPr txBox="1"/>
              <p:nvPr/>
            </p:nvSpPr>
            <p:spPr>
              <a:xfrm>
                <a:off x="2478242" y="10297032"/>
                <a:ext cx="480542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F0723C-D8A7-1642-AE42-5ACCE0A1602E}"/>
                  </a:ext>
                </a:extLst>
              </p:cNvPr>
              <p:cNvSpPr/>
              <p:nvPr/>
            </p:nvSpPr>
            <p:spPr>
              <a:xfrm>
                <a:off x="1581557" y="10486669"/>
                <a:ext cx="354807" cy="3548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2A32C6-E38F-D448-8369-36C719CA1D30}"/>
              </a:ext>
            </a:extLst>
          </p:cNvPr>
          <p:cNvGrpSpPr/>
          <p:nvPr/>
        </p:nvGrpSpPr>
        <p:grpSpPr>
          <a:xfrm>
            <a:off x="2288831" y="1450168"/>
            <a:ext cx="8519899" cy="8246835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81" name="Freeform 71">
              <a:extLst>
                <a:ext uri="{FF2B5EF4-FFF2-40B4-BE49-F238E27FC236}">
                  <a16:creationId xmlns:a16="http://schemas.microsoft.com/office/drawing/2014/main" id="{9A248D75-0AD6-6344-9B19-5B0A2DA5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484">
              <a:extLst>
                <a:ext uri="{FF2B5EF4-FFF2-40B4-BE49-F238E27FC236}">
                  <a16:creationId xmlns:a16="http://schemas.microsoft.com/office/drawing/2014/main" id="{E5251C0C-710C-7645-821D-EF47EE33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485">
              <a:extLst>
                <a:ext uri="{FF2B5EF4-FFF2-40B4-BE49-F238E27FC236}">
                  <a16:creationId xmlns:a16="http://schemas.microsoft.com/office/drawing/2014/main" id="{58784FCF-04C7-8D44-97D6-58D42847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486">
              <a:extLst>
                <a:ext uri="{FF2B5EF4-FFF2-40B4-BE49-F238E27FC236}">
                  <a16:creationId xmlns:a16="http://schemas.microsoft.com/office/drawing/2014/main" id="{619FBDEB-B5E4-FB42-9185-0DAF7399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487">
              <a:extLst>
                <a:ext uri="{FF2B5EF4-FFF2-40B4-BE49-F238E27FC236}">
                  <a16:creationId xmlns:a16="http://schemas.microsoft.com/office/drawing/2014/main" id="{4DDCD83C-99FB-0D49-8FDD-764628B0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488">
              <a:extLst>
                <a:ext uri="{FF2B5EF4-FFF2-40B4-BE49-F238E27FC236}">
                  <a16:creationId xmlns:a16="http://schemas.microsoft.com/office/drawing/2014/main" id="{6AF09051-732A-784F-9EAB-8EDC8EAD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489">
              <a:extLst>
                <a:ext uri="{FF2B5EF4-FFF2-40B4-BE49-F238E27FC236}">
                  <a16:creationId xmlns:a16="http://schemas.microsoft.com/office/drawing/2014/main" id="{A167038E-170B-5A4D-9F41-A5618134F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490">
              <a:extLst>
                <a:ext uri="{FF2B5EF4-FFF2-40B4-BE49-F238E27FC236}">
                  <a16:creationId xmlns:a16="http://schemas.microsoft.com/office/drawing/2014/main" id="{CA05F1FF-61E7-8E40-9E7C-502F2CB12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491">
              <a:extLst>
                <a:ext uri="{FF2B5EF4-FFF2-40B4-BE49-F238E27FC236}">
                  <a16:creationId xmlns:a16="http://schemas.microsoft.com/office/drawing/2014/main" id="{001C0667-7B0B-664E-9F21-980632A6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492">
              <a:extLst>
                <a:ext uri="{FF2B5EF4-FFF2-40B4-BE49-F238E27FC236}">
                  <a16:creationId xmlns:a16="http://schemas.microsoft.com/office/drawing/2014/main" id="{6CDD31E3-43D7-0B44-97B0-A58D845CF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493">
              <a:extLst>
                <a:ext uri="{FF2B5EF4-FFF2-40B4-BE49-F238E27FC236}">
                  <a16:creationId xmlns:a16="http://schemas.microsoft.com/office/drawing/2014/main" id="{2823A196-6B33-604D-A2BA-39E97953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494">
              <a:extLst>
                <a:ext uri="{FF2B5EF4-FFF2-40B4-BE49-F238E27FC236}">
                  <a16:creationId xmlns:a16="http://schemas.microsoft.com/office/drawing/2014/main" id="{C7DE8975-88CE-2A40-A6DD-AE6C01FAC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495">
              <a:extLst>
                <a:ext uri="{FF2B5EF4-FFF2-40B4-BE49-F238E27FC236}">
                  <a16:creationId xmlns:a16="http://schemas.microsoft.com/office/drawing/2014/main" id="{D1C79AF7-E9E9-D04E-A670-AA0CE9D79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496">
              <a:extLst>
                <a:ext uri="{FF2B5EF4-FFF2-40B4-BE49-F238E27FC236}">
                  <a16:creationId xmlns:a16="http://schemas.microsoft.com/office/drawing/2014/main" id="{D178A95B-E47D-AC45-A752-F5F353C8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497">
              <a:extLst>
                <a:ext uri="{FF2B5EF4-FFF2-40B4-BE49-F238E27FC236}">
                  <a16:creationId xmlns:a16="http://schemas.microsoft.com/office/drawing/2014/main" id="{4DA09607-DC97-A54D-B6E3-D060459B9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498">
              <a:extLst>
                <a:ext uri="{FF2B5EF4-FFF2-40B4-BE49-F238E27FC236}">
                  <a16:creationId xmlns:a16="http://schemas.microsoft.com/office/drawing/2014/main" id="{79FDA22E-98CA-2047-B35C-F8ABE8C5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499">
              <a:extLst>
                <a:ext uri="{FF2B5EF4-FFF2-40B4-BE49-F238E27FC236}">
                  <a16:creationId xmlns:a16="http://schemas.microsoft.com/office/drawing/2014/main" id="{9677F5A5-479B-484F-A7A7-0086E314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500">
              <a:extLst>
                <a:ext uri="{FF2B5EF4-FFF2-40B4-BE49-F238E27FC236}">
                  <a16:creationId xmlns:a16="http://schemas.microsoft.com/office/drawing/2014/main" id="{377131B1-178B-6846-85DC-40137205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501">
              <a:extLst>
                <a:ext uri="{FF2B5EF4-FFF2-40B4-BE49-F238E27FC236}">
                  <a16:creationId xmlns:a16="http://schemas.microsoft.com/office/drawing/2014/main" id="{07E8C1C1-63FF-C24B-B9E4-6C88AA6E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502">
              <a:extLst>
                <a:ext uri="{FF2B5EF4-FFF2-40B4-BE49-F238E27FC236}">
                  <a16:creationId xmlns:a16="http://schemas.microsoft.com/office/drawing/2014/main" id="{D280D713-31F6-0A4A-A6EF-27A6FAA18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503">
              <a:extLst>
                <a:ext uri="{FF2B5EF4-FFF2-40B4-BE49-F238E27FC236}">
                  <a16:creationId xmlns:a16="http://schemas.microsoft.com/office/drawing/2014/main" id="{D8E3BC3C-3F94-2043-8D4F-BEB1AAA19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504">
              <a:extLst>
                <a:ext uri="{FF2B5EF4-FFF2-40B4-BE49-F238E27FC236}">
                  <a16:creationId xmlns:a16="http://schemas.microsoft.com/office/drawing/2014/main" id="{024AA78B-0D0D-DB46-ADC4-50692695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505">
              <a:extLst>
                <a:ext uri="{FF2B5EF4-FFF2-40B4-BE49-F238E27FC236}">
                  <a16:creationId xmlns:a16="http://schemas.microsoft.com/office/drawing/2014/main" id="{6020C117-C3AB-F54C-A829-6B0EB90C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506">
              <a:extLst>
                <a:ext uri="{FF2B5EF4-FFF2-40B4-BE49-F238E27FC236}">
                  <a16:creationId xmlns:a16="http://schemas.microsoft.com/office/drawing/2014/main" id="{8C312F67-DF8B-F145-8F8D-C7F19B62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672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026363-EDFB-C343-952B-EF9BA460C60F}"/>
              </a:ext>
            </a:extLst>
          </p:cNvPr>
          <p:cNvGrpSpPr/>
          <p:nvPr/>
        </p:nvGrpSpPr>
        <p:grpSpPr>
          <a:xfrm>
            <a:off x="1774825" y="1986475"/>
            <a:ext cx="10414000" cy="1529175"/>
            <a:chOff x="1774825" y="9390064"/>
            <a:chExt cx="10414000" cy="15291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641E94-C326-9D49-A4FE-B2B7A6D2B705}"/>
                </a:ext>
              </a:extLst>
            </p:cNvPr>
            <p:cNvSpPr txBox="1"/>
            <p:nvPr/>
          </p:nvSpPr>
          <p:spPr>
            <a:xfrm>
              <a:off x="1774825" y="9781698"/>
              <a:ext cx="10414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GET IN TOUCH WITH US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93C70D-4876-5543-864A-CB3E25011495}"/>
                </a:ext>
              </a:extLst>
            </p:cNvPr>
            <p:cNvSpPr txBox="1"/>
            <p:nvPr/>
          </p:nvSpPr>
          <p:spPr>
            <a:xfrm>
              <a:off x="1831975" y="9390064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6727D1-53D0-7E40-AA78-2E3DA3A5F421}"/>
                </a:ext>
              </a:extLst>
            </p:cNvPr>
            <p:cNvSpPr/>
            <p:nvPr/>
          </p:nvSpPr>
          <p:spPr>
            <a:xfrm>
              <a:off x="1897474" y="10822418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6C44E76-264C-9949-9BBF-1A11593F4941}"/>
              </a:ext>
            </a:extLst>
          </p:cNvPr>
          <p:cNvSpPr/>
          <p:nvPr/>
        </p:nvSpPr>
        <p:spPr>
          <a:xfrm>
            <a:off x="14943221" y="5929745"/>
            <a:ext cx="9434429" cy="7786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4B496-AF0A-CD4E-99D5-E925E9095928}"/>
              </a:ext>
            </a:extLst>
          </p:cNvPr>
          <p:cNvSpPr txBox="1"/>
          <p:nvPr/>
        </p:nvSpPr>
        <p:spPr>
          <a:xfrm>
            <a:off x="17386903" y="9130374"/>
            <a:ext cx="4547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New York, NY 10118</a:t>
            </a:r>
          </a:p>
        </p:txBody>
      </p:sp>
      <p:sp>
        <p:nvSpPr>
          <p:cNvPr id="53" name="Chord 52">
            <a:extLst>
              <a:ext uri="{FF2B5EF4-FFF2-40B4-BE49-F238E27FC236}">
                <a16:creationId xmlns:a16="http://schemas.microsoft.com/office/drawing/2014/main" id="{719EF710-6B7F-6147-92D4-8CE8B1DABD48}"/>
              </a:ext>
            </a:extLst>
          </p:cNvPr>
          <p:cNvSpPr/>
          <p:nvPr/>
        </p:nvSpPr>
        <p:spPr>
          <a:xfrm rot="5400000">
            <a:off x="12603074" y="11375856"/>
            <a:ext cx="4680293" cy="4680288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BBE3CE0-FB09-574B-90AC-9202570B9C02}"/>
              </a:ext>
            </a:extLst>
          </p:cNvPr>
          <p:cNvSpPr txBox="1">
            <a:spLocks/>
          </p:cNvSpPr>
          <p:nvPr/>
        </p:nvSpPr>
        <p:spPr>
          <a:xfrm>
            <a:off x="14806060" y="1993456"/>
            <a:ext cx="658789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1377769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858EAF-5EC1-174D-9271-8A5F8ED41986}"/>
              </a:ext>
            </a:extLst>
          </p:cNvPr>
          <p:cNvGrpSpPr/>
          <p:nvPr/>
        </p:nvGrpSpPr>
        <p:grpSpPr>
          <a:xfrm>
            <a:off x="2252276" y="5689336"/>
            <a:ext cx="11126839" cy="2092881"/>
            <a:chOff x="2049076" y="5689336"/>
            <a:chExt cx="11126839" cy="2092881"/>
          </a:xfrm>
        </p:grpSpPr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F586ACBB-08C1-BF43-B188-0CEC068DE874}"/>
                </a:ext>
              </a:extLst>
            </p:cNvPr>
            <p:cNvSpPr/>
            <p:nvPr/>
          </p:nvSpPr>
          <p:spPr>
            <a:xfrm>
              <a:off x="2049076" y="5962377"/>
              <a:ext cx="1791245" cy="1791245"/>
            </a:xfrm>
            <a:prstGeom prst="chord">
              <a:avLst>
                <a:gd name="adj1" fmla="val 537613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E9B126-E6D9-3F40-BA72-9F2E506BCA87}"/>
                </a:ext>
              </a:extLst>
            </p:cNvPr>
            <p:cNvGrpSpPr/>
            <p:nvPr/>
          </p:nvGrpSpPr>
          <p:grpSpPr>
            <a:xfrm>
              <a:off x="3562277" y="5689336"/>
              <a:ext cx="9613638" cy="2092881"/>
              <a:chOff x="3562277" y="5513002"/>
              <a:chExt cx="961363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3562277" y="5513002"/>
                <a:ext cx="961363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THANK YOU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4AE407-4D11-D14C-AF27-C17A5E8B6C45}"/>
                  </a:ext>
                </a:extLst>
              </p:cNvPr>
              <p:cNvSpPr txBox="1"/>
              <p:nvPr/>
            </p:nvSpPr>
            <p:spPr>
              <a:xfrm>
                <a:off x="3690446" y="7144218"/>
                <a:ext cx="6732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JOHN SMITH PRESSENTATION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3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610928-1ACF-784C-8E15-5E3A3DD61F5A}"/>
              </a:ext>
            </a:extLst>
          </p:cNvPr>
          <p:cNvSpPr/>
          <p:nvPr/>
        </p:nvSpPr>
        <p:spPr>
          <a:xfrm rot="10800000" flipV="1">
            <a:off x="2592065" y="0"/>
            <a:ext cx="9874254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EC7B5-E029-5447-B523-DE52A4CFD4DF}"/>
              </a:ext>
            </a:extLst>
          </p:cNvPr>
          <p:cNvGrpSpPr/>
          <p:nvPr/>
        </p:nvGrpSpPr>
        <p:grpSpPr>
          <a:xfrm>
            <a:off x="4218935" y="3829992"/>
            <a:ext cx="6620511" cy="6056016"/>
            <a:chOff x="3590289" y="3822458"/>
            <a:chExt cx="6620511" cy="60560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CBA39D-4FC6-FB44-BC9D-593B8B17D31D}"/>
                </a:ext>
              </a:extLst>
            </p:cNvPr>
            <p:cNvGrpSpPr/>
            <p:nvPr/>
          </p:nvGrpSpPr>
          <p:grpSpPr>
            <a:xfrm>
              <a:off x="3742689" y="3822458"/>
              <a:ext cx="4818773" cy="2352524"/>
              <a:chOff x="7339330" y="1023902"/>
              <a:chExt cx="4818773" cy="235252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33785E-0B00-E64A-9AC0-44059588742B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481877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C3E1C2-46ED-9F4A-B722-3A0873B76B06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7204974-7523-EB47-B990-1C68684745BB}"/>
                  </a:ext>
                </a:extLst>
              </p:cNvPr>
              <p:cNvSpPr/>
              <p:nvPr/>
            </p:nvSpPr>
            <p:spPr>
              <a:xfrm>
                <a:off x="7422512" y="3279605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3A187A5A-B15A-9F48-8FD3-2E8DBE1350F0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950866"/>
              <a:ext cx="6620511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98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21DABA-75F5-9E4A-A09D-0578F0F365BF}"/>
              </a:ext>
            </a:extLst>
          </p:cNvPr>
          <p:cNvSpPr/>
          <p:nvPr/>
        </p:nvSpPr>
        <p:spPr>
          <a:xfrm>
            <a:off x="0" y="0"/>
            <a:ext cx="24377650" cy="83724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1774825" y="3421649"/>
            <a:ext cx="9569450" cy="1529175"/>
            <a:chOff x="7404100" y="1023902"/>
            <a:chExt cx="9569450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404100" y="1415536"/>
              <a:ext cx="95694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300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PRODUCT PREVIEW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7461250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7526749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F9D5CE6B-45A4-0D4C-B11E-A649F692E873}"/>
              </a:ext>
            </a:extLst>
          </p:cNvPr>
          <p:cNvSpPr txBox="1">
            <a:spLocks/>
          </p:cNvSpPr>
          <p:nvPr/>
        </p:nvSpPr>
        <p:spPr>
          <a:xfrm>
            <a:off x="12188825" y="3086860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134548-1AAF-A543-A9DF-71B7D6177B85}"/>
              </a:ext>
            </a:extLst>
          </p:cNvPr>
          <p:cNvGrpSpPr/>
          <p:nvPr/>
        </p:nvGrpSpPr>
        <p:grpSpPr>
          <a:xfrm>
            <a:off x="1149159" y="9559647"/>
            <a:ext cx="6044072" cy="3075402"/>
            <a:chOff x="1608840" y="9559647"/>
            <a:chExt cx="6044072" cy="30754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430271A-341B-D147-A39E-3163872AFD9E}"/>
                </a:ext>
              </a:extLst>
            </p:cNvPr>
            <p:cNvGrpSpPr/>
            <p:nvPr/>
          </p:nvGrpSpPr>
          <p:grpSpPr>
            <a:xfrm>
              <a:off x="3107127" y="9612606"/>
              <a:ext cx="4545785" cy="3022443"/>
              <a:chOff x="4082625" y="5120793"/>
              <a:chExt cx="4545785" cy="3022443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E7A6A4DE-6F9A-CA43-A7B4-2BABD24A2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4545785" cy="237611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415E6D-5D4C-6342-80DF-AE9C151452E8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C21CB5-2D69-FF44-98F0-1466CC228D39}"/>
                </a:ext>
              </a:extLst>
            </p:cNvPr>
            <p:cNvSpPr/>
            <p:nvPr/>
          </p:nvSpPr>
          <p:spPr>
            <a:xfrm>
              <a:off x="1608840" y="9559647"/>
              <a:ext cx="14946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54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01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9CD6D1-41D4-4B46-AF28-4496766F9CD0}"/>
              </a:ext>
            </a:extLst>
          </p:cNvPr>
          <p:cNvGrpSpPr/>
          <p:nvPr/>
        </p:nvGrpSpPr>
        <p:grpSpPr>
          <a:xfrm>
            <a:off x="10665075" y="9612606"/>
            <a:ext cx="4545785" cy="3022443"/>
            <a:chOff x="4082625" y="5120793"/>
            <a:chExt cx="4545785" cy="3022443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C2130620-C7B9-2A43-A0C4-1AF0B52C91B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63CE93-5DF1-5543-A905-16B39B684A93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B553A48-7859-5348-943E-F509F5C6BFD8}"/>
              </a:ext>
            </a:extLst>
          </p:cNvPr>
          <p:cNvSpPr/>
          <p:nvPr/>
        </p:nvSpPr>
        <p:spPr>
          <a:xfrm>
            <a:off x="9166788" y="9559647"/>
            <a:ext cx="1494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A4380-2DCF-C748-81EC-4708B92B452E}"/>
              </a:ext>
            </a:extLst>
          </p:cNvPr>
          <p:cNvGrpSpPr/>
          <p:nvPr/>
        </p:nvGrpSpPr>
        <p:grpSpPr>
          <a:xfrm>
            <a:off x="16984392" y="9559647"/>
            <a:ext cx="6044072" cy="3075402"/>
            <a:chOff x="16724738" y="9559647"/>
            <a:chExt cx="6044072" cy="307540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151FA82-A8EA-1145-9016-5D60E5EEAB77}"/>
                </a:ext>
              </a:extLst>
            </p:cNvPr>
            <p:cNvGrpSpPr/>
            <p:nvPr/>
          </p:nvGrpSpPr>
          <p:grpSpPr>
            <a:xfrm>
              <a:off x="18223025" y="9612606"/>
              <a:ext cx="4545785" cy="3022443"/>
              <a:chOff x="4082625" y="5120793"/>
              <a:chExt cx="4545785" cy="3022443"/>
            </a:xfrm>
          </p:grpSpPr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A3E5CF55-3F07-D440-8EF8-E71461256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5" y="5767124"/>
                <a:ext cx="4545785" cy="237611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589132-B10C-264C-B0CA-2BA3FF29C4A0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Title Three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CD4BA5-BB84-E247-8CF8-1D4318481608}"/>
                </a:ext>
              </a:extLst>
            </p:cNvPr>
            <p:cNvSpPr/>
            <p:nvPr/>
          </p:nvSpPr>
          <p:spPr>
            <a:xfrm>
              <a:off x="16724738" y="9559647"/>
              <a:ext cx="14946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54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03</a:t>
              </a:r>
            </a:p>
          </p:txBody>
        </p:sp>
      </p:grpSp>
      <p:sp>
        <p:nvSpPr>
          <p:cNvPr id="50" name="Chord 49">
            <a:extLst>
              <a:ext uri="{FF2B5EF4-FFF2-40B4-BE49-F238E27FC236}">
                <a16:creationId xmlns:a16="http://schemas.microsoft.com/office/drawing/2014/main" id="{C44EF36C-9771-BA44-A0A7-0C057A4E5796}"/>
              </a:ext>
            </a:extLst>
          </p:cNvPr>
          <p:cNvSpPr/>
          <p:nvPr/>
        </p:nvSpPr>
        <p:spPr>
          <a:xfrm>
            <a:off x="22114488" y="0"/>
            <a:ext cx="4526324" cy="4526319"/>
          </a:xfrm>
          <a:prstGeom prst="chord">
            <a:avLst>
              <a:gd name="adj1" fmla="val 5376134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74191-D1C0-574A-A23C-8A2FB51670DE}"/>
              </a:ext>
            </a:extLst>
          </p:cNvPr>
          <p:cNvSpPr/>
          <p:nvPr/>
        </p:nvSpPr>
        <p:spPr>
          <a:xfrm rot="10800000" flipV="1">
            <a:off x="11911332" y="0"/>
            <a:ext cx="9874254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0FA872-4F28-D64C-92CD-E01C178D7FAF}"/>
              </a:ext>
            </a:extLst>
          </p:cNvPr>
          <p:cNvGrpSpPr/>
          <p:nvPr/>
        </p:nvGrpSpPr>
        <p:grpSpPr>
          <a:xfrm>
            <a:off x="13538202" y="3829992"/>
            <a:ext cx="6620511" cy="6056016"/>
            <a:chOff x="3590289" y="3822458"/>
            <a:chExt cx="6620511" cy="60560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360598-9CCF-6443-A8A8-141AB0C8D1D9}"/>
                </a:ext>
              </a:extLst>
            </p:cNvPr>
            <p:cNvGrpSpPr/>
            <p:nvPr/>
          </p:nvGrpSpPr>
          <p:grpSpPr>
            <a:xfrm>
              <a:off x="3742689" y="3822458"/>
              <a:ext cx="4818773" cy="2352524"/>
              <a:chOff x="7339330" y="1023902"/>
              <a:chExt cx="4818773" cy="23525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FBB3AD-E591-6C40-B2B9-70D61C14A489}"/>
                  </a:ext>
                </a:extLst>
              </p:cNvPr>
              <p:cNvSpPr txBox="1"/>
              <p:nvPr/>
            </p:nvSpPr>
            <p:spPr>
              <a:xfrm>
                <a:off x="7339330" y="1415536"/>
                <a:ext cx="481877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B090B9-89F7-D64B-9468-020AA10D0383}"/>
                  </a:ext>
                </a:extLst>
              </p:cNvPr>
              <p:cNvSpPr txBox="1"/>
              <p:nvPr/>
            </p:nvSpPr>
            <p:spPr>
              <a:xfrm>
                <a:off x="7422512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BE93414-7A8A-EC48-B382-DCBBF2809F57}"/>
                  </a:ext>
                </a:extLst>
              </p:cNvPr>
              <p:cNvSpPr/>
              <p:nvPr/>
            </p:nvSpPr>
            <p:spPr>
              <a:xfrm>
                <a:off x="7422512" y="3279605"/>
                <a:ext cx="863604" cy="96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10E66E1F-9BF6-BE4B-B3D5-DC582D014E56}"/>
                </a:ext>
              </a:extLst>
            </p:cNvPr>
            <p:cNvSpPr txBox="1">
              <a:spLocks/>
            </p:cNvSpPr>
            <p:nvPr/>
          </p:nvSpPr>
          <p:spPr>
            <a:xfrm>
              <a:off x="3590289" y="6950866"/>
              <a:ext cx="6620511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6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9" y="0"/>
            <a:ext cx="24377658" cy="1374109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410343-7D2E-3B4D-A7D2-FB0917F4D002}"/>
              </a:ext>
            </a:extLst>
          </p:cNvPr>
          <p:cNvGrpSpPr/>
          <p:nvPr/>
        </p:nvGrpSpPr>
        <p:grpSpPr>
          <a:xfrm>
            <a:off x="2066280" y="5533903"/>
            <a:ext cx="20245080" cy="2648193"/>
            <a:chOff x="5831418" y="4257341"/>
            <a:chExt cx="20245080" cy="2648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C36AD9-1E4D-2E43-AEA0-374A53A44B25}"/>
                </a:ext>
              </a:extLst>
            </p:cNvPr>
            <p:cNvSpPr txBox="1"/>
            <p:nvPr/>
          </p:nvSpPr>
          <p:spPr>
            <a:xfrm>
              <a:off x="5831418" y="5335874"/>
              <a:ext cx="2024508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 success seem to be connected with action. Successful people keep moving. They make mistakes, but they don’t quit.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22C25-A20D-1143-BF6C-12955BF69E49}"/>
                </a:ext>
              </a:extLst>
            </p:cNvPr>
            <p:cNvSpPr txBox="1"/>
            <p:nvPr/>
          </p:nvSpPr>
          <p:spPr>
            <a:xfrm>
              <a:off x="14229767" y="4257341"/>
              <a:ext cx="3448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latin typeface="Montserrat" pitchFamily="2" charset="77"/>
                  <a:ea typeface="Roboto Medium" panose="02000000000000000000" pitchFamily="2" charset="0"/>
                  <a:cs typeface="Poppins" pitchFamily="2" charset="77"/>
                </a:rPr>
                <a:t>CONRAD HILTON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325263" y="1023902"/>
            <a:ext cx="9727124" cy="1529175"/>
            <a:chOff x="7325263" y="1023902"/>
            <a:chExt cx="9727124" cy="1529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325263" y="1415536"/>
              <a:ext cx="97271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S.W.O.T. ANALYSIS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4974-7523-EB47-B990-1C68684745BB}"/>
                </a:ext>
              </a:extLst>
            </p:cNvPr>
            <p:cNvSpPr/>
            <p:nvPr/>
          </p:nvSpPr>
          <p:spPr>
            <a:xfrm>
              <a:off x="11757023" y="2456256"/>
              <a:ext cx="863604" cy="968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37F276-27C1-B24C-96B0-F0559D5F6487}"/>
              </a:ext>
            </a:extLst>
          </p:cNvPr>
          <p:cNvGrpSpPr/>
          <p:nvPr/>
        </p:nvGrpSpPr>
        <p:grpSpPr>
          <a:xfrm>
            <a:off x="2038024" y="4877252"/>
            <a:ext cx="20301602" cy="5611373"/>
            <a:chOff x="2038024" y="5093821"/>
            <a:chExt cx="20301602" cy="56113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A58D49-7509-DE44-BD47-3F5463DC9B04}"/>
                </a:ext>
              </a:extLst>
            </p:cNvPr>
            <p:cNvGrpSpPr/>
            <p:nvPr/>
          </p:nvGrpSpPr>
          <p:grpSpPr>
            <a:xfrm>
              <a:off x="3382543" y="5093821"/>
              <a:ext cx="17612563" cy="2493644"/>
              <a:chOff x="2961437" y="5093821"/>
              <a:chExt cx="17612563" cy="249364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7170029-CF95-B843-8542-2E87C0E1A50F}"/>
                  </a:ext>
                </a:extLst>
              </p:cNvPr>
              <p:cNvSpPr/>
              <p:nvPr/>
            </p:nvSpPr>
            <p:spPr>
              <a:xfrm>
                <a:off x="2961437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CD2927D-A9B6-574E-8F71-0CEF4C0E1324}"/>
                  </a:ext>
                </a:extLst>
              </p:cNvPr>
              <p:cNvSpPr/>
              <p:nvPr/>
            </p:nvSpPr>
            <p:spPr>
              <a:xfrm>
                <a:off x="8001076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AA3914A-8344-0946-9C64-EF5449F63184}"/>
                  </a:ext>
                </a:extLst>
              </p:cNvPr>
              <p:cNvSpPr/>
              <p:nvPr/>
            </p:nvSpPr>
            <p:spPr>
              <a:xfrm>
                <a:off x="13040715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5F5B088-7963-7B44-91B9-903305E4D1EE}"/>
                  </a:ext>
                </a:extLst>
              </p:cNvPr>
              <p:cNvSpPr/>
              <p:nvPr/>
            </p:nvSpPr>
            <p:spPr>
              <a:xfrm>
                <a:off x="18080354" y="5093821"/>
                <a:ext cx="2493646" cy="24936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adroTexto 812">
                <a:extLst>
                  <a:ext uri="{FF2B5EF4-FFF2-40B4-BE49-F238E27FC236}">
                    <a16:creationId xmlns:a16="http://schemas.microsoft.com/office/drawing/2014/main" id="{FF03BEB8-0A2F-2D48-ADE5-7C54952F943E}"/>
                  </a:ext>
                </a:extLst>
              </p:cNvPr>
              <p:cNvSpPr txBox="1"/>
              <p:nvPr/>
            </p:nvSpPr>
            <p:spPr>
              <a:xfrm>
                <a:off x="3342736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S</a:t>
                </a:r>
              </a:p>
            </p:txBody>
          </p:sp>
          <p:sp>
            <p:nvSpPr>
              <p:cNvPr id="66" name="CuadroTexto 812">
                <a:extLst>
                  <a:ext uri="{FF2B5EF4-FFF2-40B4-BE49-F238E27FC236}">
                    <a16:creationId xmlns:a16="http://schemas.microsoft.com/office/drawing/2014/main" id="{A7D6788B-FAAE-4B46-8CA6-95AE5AD22D0C}"/>
                  </a:ext>
                </a:extLst>
              </p:cNvPr>
              <p:cNvSpPr txBox="1"/>
              <p:nvPr/>
            </p:nvSpPr>
            <p:spPr>
              <a:xfrm>
                <a:off x="8382375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W</a:t>
                </a:r>
              </a:p>
            </p:txBody>
          </p:sp>
          <p:sp>
            <p:nvSpPr>
              <p:cNvPr id="67" name="CuadroTexto 812">
                <a:extLst>
                  <a:ext uri="{FF2B5EF4-FFF2-40B4-BE49-F238E27FC236}">
                    <a16:creationId xmlns:a16="http://schemas.microsoft.com/office/drawing/2014/main" id="{42629E8B-FE06-8C44-8512-5F0BD70E91E4}"/>
                  </a:ext>
                </a:extLst>
              </p:cNvPr>
              <p:cNvSpPr txBox="1"/>
              <p:nvPr/>
            </p:nvSpPr>
            <p:spPr>
              <a:xfrm>
                <a:off x="13422014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O</a:t>
                </a:r>
              </a:p>
            </p:txBody>
          </p:sp>
          <p:sp>
            <p:nvSpPr>
              <p:cNvPr id="68" name="CuadroTexto 812">
                <a:extLst>
                  <a:ext uri="{FF2B5EF4-FFF2-40B4-BE49-F238E27FC236}">
                    <a16:creationId xmlns:a16="http://schemas.microsoft.com/office/drawing/2014/main" id="{621C0B68-2231-9F4C-ADE3-342F15DFCFE7}"/>
                  </a:ext>
                </a:extLst>
              </p:cNvPr>
              <p:cNvSpPr txBox="1"/>
              <p:nvPr/>
            </p:nvSpPr>
            <p:spPr>
              <a:xfrm>
                <a:off x="18461653" y="5740477"/>
                <a:ext cx="1731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  <a:latin typeface="Montserrat" pitchFamily="2" charset="77"/>
                    <a:ea typeface="Lato" charset="0"/>
                    <a:cs typeface="Lato" charset="0"/>
                  </a:rPr>
                  <a:t>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180B5-AA22-2F40-8F54-F64C9145675F}"/>
                </a:ext>
              </a:extLst>
            </p:cNvPr>
            <p:cNvGrpSpPr/>
            <p:nvPr/>
          </p:nvGrpSpPr>
          <p:grpSpPr>
            <a:xfrm>
              <a:off x="2038024" y="8234121"/>
              <a:ext cx="5182682" cy="2471073"/>
              <a:chOff x="1950074" y="9257006"/>
              <a:chExt cx="5182682" cy="2471073"/>
            </a:xfrm>
          </p:grpSpPr>
          <p:sp>
            <p:nvSpPr>
              <p:cNvPr id="69" name="Subtitle 2">
                <a:extLst>
                  <a:ext uri="{FF2B5EF4-FFF2-40B4-BE49-F238E27FC236}">
                    <a16:creationId xmlns:a16="http://schemas.microsoft.com/office/drawing/2014/main" id="{AE85F470-9578-0D40-84AF-D16F72A5E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40DF22-6CD9-B044-81AB-662F738F56D4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Strengths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DA553B-B597-4147-B4AD-5D1C547020C2}"/>
                </a:ext>
              </a:extLst>
            </p:cNvPr>
            <p:cNvGrpSpPr/>
            <p:nvPr/>
          </p:nvGrpSpPr>
          <p:grpSpPr>
            <a:xfrm>
              <a:off x="7077663" y="8234121"/>
              <a:ext cx="5182682" cy="2471073"/>
              <a:chOff x="1950074" y="9257006"/>
              <a:chExt cx="5182682" cy="2471073"/>
            </a:xfrm>
          </p:grpSpPr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B848E981-E3BD-2541-A138-FD8DF9B06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AC1DE35-F4B9-434A-8203-059F106F9F0C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Weakness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6421CC4-8021-2149-9389-6EB9F181FABE}"/>
                </a:ext>
              </a:extLst>
            </p:cNvPr>
            <p:cNvGrpSpPr/>
            <p:nvPr/>
          </p:nvGrpSpPr>
          <p:grpSpPr>
            <a:xfrm>
              <a:off x="12117302" y="8234121"/>
              <a:ext cx="5182682" cy="2471073"/>
              <a:chOff x="1950074" y="9257006"/>
              <a:chExt cx="5182682" cy="2471073"/>
            </a:xfrm>
          </p:grpSpPr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21188BE9-691C-6445-9FDD-64F085E981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C504B8-5CF7-0348-8ED4-48CBE5037CAA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Opportunity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0573B45-C21E-C743-AC64-FE6EC859701C}"/>
                </a:ext>
              </a:extLst>
            </p:cNvPr>
            <p:cNvGrpSpPr/>
            <p:nvPr/>
          </p:nvGrpSpPr>
          <p:grpSpPr>
            <a:xfrm>
              <a:off x="17156944" y="8234121"/>
              <a:ext cx="5182682" cy="2471073"/>
              <a:chOff x="1950074" y="9257006"/>
              <a:chExt cx="5182682" cy="2471073"/>
            </a:xfrm>
          </p:grpSpPr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FB8681B-BB0D-1F43-B43B-E7B642B841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7892" y="9903337"/>
                <a:ext cx="4147046" cy="182474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8A5D9B6-C9C0-B848-918D-6A0160B73AB6}"/>
                  </a:ext>
                </a:extLst>
              </p:cNvPr>
              <p:cNvSpPr/>
              <p:nvPr/>
            </p:nvSpPr>
            <p:spPr>
              <a:xfrm>
                <a:off x="1950074" y="9257006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Threats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30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Corporate Dark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DD6125"/>
      </a:accent1>
      <a:accent2>
        <a:srgbClr val="424C53"/>
      </a:accent2>
      <a:accent3>
        <a:srgbClr val="DD6125"/>
      </a:accent3>
      <a:accent4>
        <a:srgbClr val="424C53"/>
      </a:accent4>
      <a:accent5>
        <a:srgbClr val="DD6125"/>
      </a:accent5>
      <a:accent6>
        <a:srgbClr val="424C53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87291</TotalTime>
  <Words>2094</Words>
  <Application>Microsoft Macintosh PowerPoint</Application>
  <PresentationFormat>Custom</PresentationFormat>
  <Paragraphs>295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Regular</vt:lpstr>
      <vt:lpstr>Montserrat</vt:lpstr>
      <vt:lpstr>Montserrat Light</vt:lpstr>
      <vt:lpstr>Montserrat Medium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16028</cp:revision>
  <dcterms:created xsi:type="dcterms:W3CDTF">2014-11-12T21:47:38Z</dcterms:created>
  <dcterms:modified xsi:type="dcterms:W3CDTF">2019-06-05T14:05:44Z</dcterms:modified>
  <cp:category/>
</cp:coreProperties>
</file>