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204" r:id="rId2"/>
    <p:sldId id="4205" r:id="rId3"/>
    <p:sldId id="4193" r:id="rId4"/>
    <p:sldId id="4206" r:id="rId5"/>
    <p:sldId id="4207" r:id="rId6"/>
    <p:sldId id="4210" r:id="rId7"/>
    <p:sldId id="4211" r:id="rId8"/>
    <p:sldId id="4209" r:id="rId9"/>
    <p:sldId id="4214" r:id="rId10"/>
    <p:sldId id="4215" r:id="rId11"/>
    <p:sldId id="4218" r:id="rId12"/>
    <p:sldId id="4219" r:id="rId13"/>
    <p:sldId id="4220" r:id="rId14"/>
    <p:sldId id="4222" r:id="rId15"/>
    <p:sldId id="4225" r:id="rId16"/>
    <p:sldId id="4223" r:id="rId17"/>
    <p:sldId id="4224" r:id="rId18"/>
    <p:sldId id="4226" r:id="rId19"/>
    <p:sldId id="4227" r:id="rId20"/>
    <p:sldId id="4228" r:id="rId21"/>
    <p:sldId id="4229" r:id="rId22"/>
    <p:sldId id="4230" r:id="rId23"/>
    <p:sldId id="4231" r:id="rId24"/>
    <p:sldId id="4232" r:id="rId25"/>
    <p:sldId id="4233" r:id="rId26"/>
    <p:sldId id="2926" r:id="rId27"/>
    <p:sldId id="4234" r:id="rId28"/>
    <p:sldId id="4235" r:id="rId29"/>
    <p:sldId id="4236" r:id="rId30"/>
    <p:sldId id="4238" r:id="rId31"/>
    <p:sldId id="4237" r:id="rId32"/>
    <p:sldId id="4239" r:id="rId33"/>
    <p:sldId id="4240" r:id="rId34"/>
    <p:sldId id="4243" r:id="rId35"/>
    <p:sldId id="4241" r:id="rId36"/>
    <p:sldId id="4244" r:id="rId37"/>
    <p:sldId id="4246" r:id="rId38"/>
    <p:sldId id="4247" r:id="rId39"/>
    <p:sldId id="4248" r:id="rId40"/>
    <p:sldId id="4249" r:id="rId41"/>
    <p:sldId id="4251" r:id="rId42"/>
    <p:sldId id="4252" r:id="rId43"/>
    <p:sldId id="4255" r:id="rId44"/>
    <p:sldId id="4254" r:id="rId45"/>
    <p:sldId id="4253"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54"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EFF1F8"/>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6" autoAdjust="0"/>
    <p:restoredTop sz="95853" autoAdjust="0"/>
  </p:normalViewPr>
  <p:slideViewPr>
    <p:cSldViewPr snapToGrid="0" snapToObjects="1">
      <p:cViewPr>
        <p:scale>
          <a:sx n="37" d="100"/>
          <a:sy n="37" d="100"/>
        </p:scale>
        <p:origin x="880" y="936"/>
      </p:cViewPr>
      <p:guideLst>
        <p:guide pos="14470"/>
        <p:guide pos="7678"/>
        <p:guide orient="horz" pos="4320"/>
        <p:guide pos="12554"/>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4-BE89-C540-A3BE-75970D70D156}"/>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BE89-C540-A3BE-75970D70D156}"/>
              </c:ext>
            </c:extLst>
          </c:dPt>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BE89-C540-A3BE-75970D70D156}"/>
            </c:ext>
          </c:extLst>
        </c:ser>
        <c:dLbls>
          <c:showLegendKey val="0"/>
          <c:showVal val="0"/>
          <c:showCatName val="0"/>
          <c:showSerName val="0"/>
          <c:showPercent val="0"/>
          <c:showBubbleSize val="0"/>
        </c:dLbls>
        <c:gapWidth val="182"/>
        <c:axId val="2137265920"/>
        <c:axId val="2079857184"/>
      </c:barChart>
      <c:catAx>
        <c:axId val="21372659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79857184"/>
        <c:crosses val="autoZero"/>
        <c:auto val="1"/>
        <c:lblAlgn val="ctr"/>
        <c:lblOffset val="100"/>
        <c:noMultiLvlLbl val="0"/>
      </c:catAx>
      <c:valAx>
        <c:axId val="2079857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37265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4-BE89-C540-A3BE-75970D70D156}"/>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BE89-C540-A3BE-75970D70D156}"/>
              </c:ext>
            </c:extLst>
          </c:dPt>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BE89-C540-A3BE-75970D70D156}"/>
            </c:ext>
          </c:extLst>
        </c:ser>
        <c:dLbls>
          <c:showLegendKey val="0"/>
          <c:showVal val="0"/>
          <c:showCatName val="0"/>
          <c:showSerName val="0"/>
          <c:showPercent val="0"/>
          <c:showBubbleSize val="0"/>
        </c:dLbls>
        <c:gapWidth val="182"/>
        <c:axId val="-2119600928"/>
        <c:axId val="-2119597552"/>
      </c:barChart>
      <c:catAx>
        <c:axId val="-21196009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19597552"/>
        <c:crosses val="autoZero"/>
        <c:auto val="1"/>
        <c:lblAlgn val="ctr"/>
        <c:lblOffset val="100"/>
        <c:noMultiLvlLbl val="0"/>
      </c:catAx>
      <c:valAx>
        <c:axId val="-21195975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19600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0" i="0">
          <a:latin typeface="Montserrat Light"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4-BE89-C540-A3BE-75970D70D156}"/>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BE89-C540-A3BE-75970D70D156}"/>
              </c:ext>
            </c:extLst>
          </c:dPt>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BE89-C540-A3BE-75970D70D156}"/>
            </c:ext>
          </c:extLst>
        </c:ser>
        <c:dLbls>
          <c:showLegendKey val="0"/>
          <c:showVal val="0"/>
          <c:showCatName val="0"/>
          <c:showSerName val="0"/>
          <c:showPercent val="0"/>
          <c:showBubbleSize val="0"/>
        </c:dLbls>
        <c:gapWidth val="182"/>
        <c:axId val="2135077152"/>
        <c:axId val="2135071856"/>
      </c:barChart>
      <c:catAx>
        <c:axId val="2135077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35071856"/>
        <c:crosses val="autoZero"/>
        <c:auto val="1"/>
        <c:lblAlgn val="ctr"/>
        <c:lblOffset val="100"/>
        <c:noMultiLvlLbl val="0"/>
      </c:catAx>
      <c:valAx>
        <c:axId val="21350718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35077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211692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554619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166060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186285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126771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38</a:t>
            </a:fld>
            <a:endParaRPr lang="en-US" dirty="0"/>
          </a:p>
        </p:txBody>
      </p:sp>
    </p:spTree>
    <p:extLst>
      <p:ext uri="{BB962C8B-B14F-4D97-AF65-F5344CB8AC3E}">
        <p14:creationId xmlns:p14="http://schemas.microsoft.com/office/powerpoint/2010/main" val="168798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2571294" y="4450214"/>
            <a:ext cx="3968754" cy="3968754"/>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7837598" y="4450214"/>
            <a:ext cx="3968754" cy="3968754"/>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0204446" y="4450215"/>
            <a:ext cx="3968754" cy="39687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7609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5763078" y="-292608"/>
            <a:ext cx="18889146" cy="1437436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3019879" y="4114800"/>
            <a:ext cx="5486400" cy="54864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3929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1192255" y="5406611"/>
            <a:ext cx="6600735" cy="2902778"/>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1192255" y="9422588"/>
            <a:ext cx="6600735" cy="290277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1192255" y="1390634"/>
            <a:ext cx="6600735" cy="290277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12845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7516114" y="6944668"/>
            <a:ext cx="9345422" cy="541802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7516114" y="1353312"/>
            <a:ext cx="9345422" cy="54180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9493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330200" y="4277034"/>
            <a:ext cx="25038050" cy="98453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43327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330201" y="-1"/>
            <a:ext cx="25038050" cy="874653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6428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8729652" y="1353311"/>
            <a:ext cx="6918342" cy="10925775"/>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6046558" y="1353311"/>
            <a:ext cx="6918342" cy="10925775"/>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441886" y="1353311"/>
            <a:ext cx="6918342" cy="1092577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14673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 y="4969467"/>
            <a:ext cx="24377649" cy="87465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9040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441885" y="1353312"/>
            <a:ext cx="10746940" cy="5507019"/>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2188824" y="1353312"/>
            <a:ext cx="10746940" cy="5507019"/>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441886" y="6855669"/>
            <a:ext cx="10746940" cy="5507019"/>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2188824" y="6855669"/>
            <a:ext cx="10746940" cy="550701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9042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23"/>
          </p:nvPr>
        </p:nvSpPr>
        <p:spPr>
          <a:xfrm>
            <a:off x="1" y="1353312"/>
            <a:ext cx="10199076" cy="1092577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20116799" y="1353312"/>
            <a:ext cx="4260851" cy="109257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50997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6040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0" y="1353312"/>
            <a:ext cx="14630399" cy="109257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4283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5"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11237330" y="4461329"/>
            <a:ext cx="4789720" cy="10343112"/>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
        <p:nvSpPr>
          <p:cNvPr id="6" name="Freeform 31">
            <a:extLst>
              <a:ext uri="{FF2B5EF4-FFF2-40B4-BE49-F238E27FC236}">
                <a16:creationId xmlns:a16="http://schemas.microsoft.com/office/drawing/2014/main" id="{090B5575-571E-0742-A6AE-80FF35BF3EB1}"/>
              </a:ext>
            </a:extLst>
          </p:cNvPr>
          <p:cNvSpPr>
            <a:spLocks noGrp="1"/>
          </p:cNvSpPr>
          <p:nvPr>
            <p:ph type="pic" sz="quarter" idx="15"/>
          </p:nvPr>
        </p:nvSpPr>
        <p:spPr>
          <a:xfrm>
            <a:off x="17525619" y="4461329"/>
            <a:ext cx="4789720" cy="10343112"/>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686565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3"/>
          </p:nvPr>
        </p:nvSpPr>
        <p:spPr>
          <a:xfrm>
            <a:off x="5763078" y="-326571"/>
            <a:ext cx="19274065" cy="14369143"/>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747674" y="3739254"/>
            <a:ext cx="10115422" cy="634759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01943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3"/>
          </p:nvPr>
        </p:nvSpPr>
        <p:spPr>
          <a:xfrm>
            <a:off x="-351518" y="-391886"/>
            <a:ext cx="25080686" cy="9138422"/>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3565866" y="3801311"/>
            <a:ext cx="8513758" cy="1129599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21241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900779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1862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6094412" y="0"/>
            <a:ext cx="6094412" cy="11288111"/>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 y="-1"/>
            <a:ext cx="6094412" cy="112881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8388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8283238" y="1"/>
            <a:ext cx="6094412" cy="11288111"/>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188825" y="0"/>
            <a:ext cx="6094412" cy="112881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6370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134836" y="1485901"/>
            <a:ext cx="10744200" cy="107442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3247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354364" y="1240971"/>
            <a:ext cx="21668922" cy="112340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0242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1605846" y="1384951"/>
            <a:ext cx="11394831" cy="5936775"/>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7321726"/>
            <a:ext cx="7737231" cy="63942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397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7315199" y="1696624"/>
            <a:ext cx="9116291" cy="1032274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35299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60100"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gradFill>
            <a:gsLst>
              <a:gs pos="0">
                <a:schemeClr val="accent1">
                  <a:alpha val="80000"/>
                </a:schemeClr>
              </a:gs>
              <a:gs pos="100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0AD3370E-3B68-C84F-9DCB-7D49A0CF663C}"/>
              </a:ext>
            </a:extLst>
          </p:cNvPr>
          <p:cNvGrpSpPr/>
          <p:nvPr/>
        </p:nvGrpSpPr>
        <p:grpSpPr>
          <a:xfrm>
            <a:off x="7223500" y="5747657"/>
            <a:ext cx="9930644" cy="1925951"/>
            <a:chOff x="7223500" y="5747657"/>
            <a:chExt cx="9930644" cy="1925951"/>
          </a:xfrm>
        </p:grpSpPr>
        <p:sp>
          <p:nvSpPr>
            <p:cNvPr id="10" name="TextBox 9">
              <a:extLst>
                <a:ext uri="{FF2B5EF4-FFF2-40B4-BE49-F238E27FC236}">
                  <a16:creationId xmlns:a16="http://schemas.microsoft.com/office/drawing/2014/main" id="{2FB1DB0A-A032-604E-AAB5-5978F702C935}"/>
                </a:ext>
              </a:extLst>
            </p:cNvPr>
            <p:cNvSpPr txBox="1"/>
            <p:nvPr/>
          </p:nvSpPr>
          <p:spPr>
            <a:xfrm>
              <a:off x="7223500" y="6042392"/>
              <a:ext cx="9930644" cy="1631216"/>
            </a:xfrm>
            <a:prstGeom prst="rect">
              <a:avLst/>
            </a:prstGeom>
            <a:noFill/>
            <a:ln>
              <a:noFill/>
            </a:ln>
          </p:spPr>
          <p:txBody>
            <a:bodyPr wrap="square" rtlCol="0">
              <a:spAutoFit/>
            </a:bodyPr>
            <a:lstStyle/>
            <a:p>
              <a:pPr algn="ctr"/>
              <a:r>
                <a:rPr lang="en-US" sz="10000" b="1" spc="600" dirty="0">
                  <a:solidFill>
                    <a:schemeClr val="bg1"/>
                  </a:solidFill>
                  <a:latin typeface="Montserrat" pitchFamily="2" charset="77"/>
                  <a:ea typeface="Roboto" panose="02000000000000000000" pitchFamily="2" charset="0"/>
                  <a:cs typeface="Lato Light" panose="020F0502020204030203" pitchFamily="34" charset="0"/>
                </a:rPr>
                <a:t>FORWARD</a:t>
              </a:r>
            </a:p>
          </p:txBody>
        </p:sp>
        <p:sp>
          <p:nvSpPr>
            <p:cNvPr id="4" name="Rectangle 3">
              <a:extLst>
                <a:ext uri="{FF2B5EF4-FFF2-40B4-BE49-F238E27FC236}">
                  <a16:creationId xmlns:a16="http://schemas.microsoft.com/office/drawing/2014/main" id="{371D51C7-27DA-DF4E-804A-007C09E953EC}"/>
                </a:ext>
              </a:extLst>
            </p:cNvPr>
            <p:cNvSpPr/>
            <p:nvPr/>
          </p:nvSpPr>
          <p:spPr>
            <a:xfrm>
              <a:off x="7783285" y="5747657"/>
              <a:ext cx="495795" cy="514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2623873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7933083" y="1390634"/>
            <a:ext cx="8511483" cy="1431394"/>
            <a:chOff x="-3633480" y="6345183"/>
            <a:chExt cx="8511483"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3633480" y="6519000"/>
              <a:ext cx="8511483" cy="1257577"/>
              <a:chOff x="3169656" y="1415536"/>
              <a:chExt cx="8511483"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3169656" y="1415536"/>
                <a:ext cx="8511483"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S.W.O.T. ANALYSIS</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4" name="Rectangle 83">
            <a:extLst>
              <a:ext uri="{FF2B5EF4-FFF2-40B4-BE49-F238E27FC236}">
                <a16:creationId xmlns:a16="http://schemas.microsoft.com/office/drawing/2014/main" id="{40DC0410-7452-2C4E-B37F-27B7CFD814E5}"/>
              </a:ext>
            </a:extLst>
          </p:cNvPr>
          <p:cNvSpPr/>
          <p:nvPr/>
        </p:nvSpPr>
        <p:spPr>
          <a:xfrm>
            <a:off x="13209697" y="8159842"/>
            <a:ext cx="9778078" cy="3886200"/>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9F5DBB5-7433-A240-BDF0-B88B692BEA02}"/>
              </a:ext>
            </a:extLst>
          </p:cNvPr>
          <p:cNvSpPr/>
          <p:nvPr/>
        </p:nvSpPr>
        <p:spPr>
          <a:xfrm>
            <a:off x="12660307" y="9097985"/>
            <a:ext cx="2073341" cy="207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3FD79D3-C183-4749-ABEB-790BA208CCF9}"/>
              </a:ext>
            </a:extLst>
          </p:cNvPr>
          <p:cNvSpPr/>
          <p:nvPr/>
        </p:nvSpPr>
        <p:spPr>
          <a:xfrm>
            <a:off x="13209697" y="3892642"/>
            <a:ext cx="9778078" cy="3886200"/>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FF5DB847-58AC-3344-9DEA-BDAD923665C4}"/>
              </a:ext>
            </a:extLst>
          </p:cNvPr>
          <p:cNvSpPr/>
          <p:nvPr/>
        </p:nvSpPr>
        <p:spPr>
          <a:xfrm>
            <a:off x="12660307" y="4810337"/>
            <a:ext cx="2073341" cy="207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EB85F452-F340-204F-8E35-6C13FED9A220}"/>
              </a:ext>
            </a:extLst>
          </p:cNvPr>
          <p:cNvSpPr/>
          <p:nvPr/>
        </p:nvSpPr>
        <p:spPr>
          <a:xfrm>
            <a:off x="12978112" y="5185289"/>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W</a:t>
            </a:r>
          </a:p>
        </p:txBody>
      </p:sp>
      <p:sp>
        <p:nvSpPr>
          <p:cNvPr id="101" name="Rectangle 100">
            <a:extLst>
              <a:ext uri="{FF2B5EF4-FFF2-40B4-BE49-F238E27FC236}">
                <a16:creationId xmlns:a16="http://schemas.microsoft.com/office/drawing/2014/main" id="{2AD393EB-1274-1B4A-BCA8-5F7499AC9646}"/>
              </a:ext>
            </a:extLst>
          </p:cNvPr>
          <p:cNvSpPr/>
          <p:nvPr/>
        </p:nvSpPr>
        <p:spPr>
          <a:xfrm>
            <a:off x="12978112" y="9441221"/>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T</a:t>
            </a:r>
          </a:p>
        </p:txBody>
      </p:sp>
      <p:sp>
        <p:nvSpPr>
          <p:cNvPr id="83" name="Rectangle 82">
            <a:extLst>
              <a:ext uri="{FF2B5EF4-FFF2-40B4-BE49-F238E27FC236}">
                <a16:creationId xmlns:a16="http://schemas.microsoft.com/office/drawing/2014/main" id="{3830F8E5-DE0B-B64B-81D6-E7B3DAFDA137}"/>
              </a:ext>
            </a:extLst>
          </p:cNvPr>
          <p:cNvSpPr/>
          <p:nvPr/>
        </p:nvSpPr>
        <p:spPr>
          <a:xfrm>
            <a:off x="1951056" y="8159842"/>
            <a:ext cx="9778078" cy="3886200"/>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A90A2AE-55B3-3E41-9DC8-63EF188F1A4D}"/>
              </a:ext>
            </a:extLst>
          </p:cNvPr>
          <p:cNvSpPr/>
          <p:nvPr/>
        </p:nvSpPr>
        <p:spPr>
          <a:xfrm>
            <a:off x="1389870" y="9097985"/>
            <a:ext cx="2073341" cy="207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1E46970-5FAD-2741-9FF9-8BF1BA7C2951}"/>
              </a:ext>
            </a:extLst>
          </p:cNvPr>
          <p:cNvSpPr/>
          <p:nvPr/>
        </p:nvSpPr>
        <p:spPr>
          <a:xfrm>
            <a:off x="1951056" y="3892642"/>
            <a:ext cx="9778078" cy="3886200"/>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C7A2FD65-EB45-7947-A09B-4608DD6A207F}"/>
              </a:ext>
            </a:extLst>
          </p:cNvPr>
          <p:cNvSpPr/>
          <p:nvPr/>
        </p:nvSpPr>
        <p:spPr>
          <a:xfrm>
            <a:off x="1389870" y="4810337"/>
            <a:ext cx="2073341" cy="207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95DE445-EE2D-AC4C-A21A-03917DDC28A2}"/>
              </a:ext>
            </a:extLst>
          </p:cNvPr>
          <p:cNvSpPr/>
          <p:nvPr/>
        </p:nvSpPr>
        <p:spPr>
          <a:xfrm>
            <a:off x="1701619" y="5138397"/>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S</a:t>
            </a:r>
          </a:p>
        </p:txBody>
      </p:sp>
      <p:sp>
        <p:nvSpPr>
          <p:cNvPr id="102" name="Rectangle 101">
            <a:extLst>
              <a:ext uri="{FF2B5EF4-FFF2-40B4-BE49-F238E27FC236}">
                <a16:creationId xmlns:a16="http://schemas.microsoft.com/office/drawing/2014/main" id="{811DA25F-83C9-5546-B014-902665642464}"/>
              </a:ext>
            </a:extLst>
          </p:cNvPr>
          <p:cNvSpPr/>
          <p:nvPr/>
        </p:nvSpPr>
        <p:spPr>
          <a:xfrm>
            <a:off x="1701619" y="9441221"/>
            <a:ext cx="1413986" cy="1323439"/>
          </a:xfrm>
          <a:prstGeom prst="rect">
            <a:avLst/>
          </a:prstGeom>
        </p:spPr>
        <p:txBody>
          <a:bodyPr wrap="square">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O</a:t>
            </a:r>
          </a:p>
        </p:txBody>
      </p:sp>
      <p:grpSp>
        <p:nvGrpSpPr>
          <p:cNvPr id="103" name="Group 102">
            <a:extLst>
              <a:ext uri="{FF2B5EF4-FFF2-40B4-BE49-F238E27FC236}">
                <a16:creationId xmlns:a16="http://schemas.microsoft.com/office/drawing/2014/main" id="{0446E361-119E-8C4B-8F22-BA64329CC7DE}"/>
              </a:ext>
            </a:extLst>
          </p:cNvPr>
          <p:cNvGrpSpPr/>
          <p:nvPr/>
        </p:nvGrpSpPr>
        <p:grpSpPr>
          <a:xfrm>
            <a:off x="3752900" y="4875953"/>
            <a:ext cx="7718500" cy="1919577"/>
            <a:chOff x="4082626" y="5120793"/>
            <a:chExt cx="7718500" cy="1919577"/>
          </a:xfrm>
        </p:grpSpPr>
        <p:sp>
          <p:nvSpPr>
            <p:cNvPr id="104" name="Subtitle 2">
              <a:extLst>
                <a:ext uri="{FF2B5EF4-FFF2-40B4-BE49-F238E27FC236}">
                  <a16:creationId xmlns:a16="http://schemas.microsoft.com/office/drawing/2014/main" id="{308B8A42-8AEF-5A46-982B-D8F5DF468090}"/>
                </a:ext>
              </a:extLst>
            </p:cNvPr>
            <p:cNvSpPr txBox="1">
              <a:spLocks/>
            </p:cNvSpPr>
            <p:nvPr/>
          </p:nvSpPr>
          <p:spPr>
            <a:xfrm>
              <a:off x="4082626" y="5767124"/>
              <a:ext cx="771850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05" name="Rectangle 104">
              <a:extLst>
                <a:ext uri="{FF2B5EF4-FFF2-40B4-BE49-F238E27FC236}">
                  <a16:creationId xmlns:a16="http://schemas.microsoft.com/office/drawing/2014/main" id="{B66208E1-03BB-6741-8B72-D7C0C7FE0712}"/>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grpSp>
      <p:grpSp>
        <p:nvGrpSpPr>
          <p:cNvPr id="106" name="Group 105">
            <a:extLst>
              <a:ext uri="{FF2B5EF4-FFF2-40B4-BE49-F238E27FC236}">
                <a16:creationId xmlns:a16="http://schemas.microsoft.com/office/drawing/2014/main" id="{A22710E9-35D1-5F4A-B0E3-E9321937D6C9}"/>
              </a:ext>
            </a:extLst>
          </p:cNvPr>
          <p:cNvGrpSpPr/>
          <p:nvPr/>
        </p:nvGrpSpPr>
        <p:grpSpPr>
          <a:xfrm>
            <a:off x="3752900" y="9143151"/>
            <a:ext cx="7718500" cy="1919577"/>
            <a:chOff x="4082626" y="5120793"/>
            <a:chExt cx="7718500" cy="1919577"/>
          </a:xfrm>
        </p:grpSpPr>
        <p:sp>
          <p:nvSpPr>
            <p:cNvPr id="107" name="Subtitle 2">
              <a:extLst>
                <a:ext uri="{FF2B5EF4-FFF2-40B4-BE49-F238E27FC236}">
                  <a16:creationId xmlns:a16="http://schemas.microsoft.com/office/drawing/2014/main" id="{22E12A62-C9A8-3941-8A18-9DFC9FEF7B22}"/>
                </a:ext>
              </a:extLst>
            </p:cNvPr>
            <p:cNvSpPr txBox="1">
              <a:spLocks/>
            </p:cNvSpPr>
            <p:nvPr/>
          </p:nvSpPr>
          <p:spPr>
            <a:xfrm>
              <a:off x="4082626" y="5767124"/>
              <a:ext cx="771850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08" name="Rectangle 107">
              <a:extLst>
                <a:ext uri="{FF2B5EF4-FFF2-40B4-BE49-F238E27FC236}">
                  <a16:creationId xmlns:a16="http://schemas.microsoft.com/office/drawing/2014/main" id="{A2CA7985-ECDD-9848-8291-F9767D50E0C9}"/>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Opportunity</a:t>
              </a:r>
            </a:p>
          </p:txBody>
        </p:sp>
      </p:grpSp>
      <p:grpSp>
        <p:nvGrpSpPr>
          <p:cNvPr id="109" name="Group 108">
            <a:extLst>
              <a:ext uri="{FF2B5EF4-FFF2-40B4-BE49-F238E27FC236}">
                <a16:creationId xmlns:a16="http://schemas.microsoft.com/office/drawing/2014/main" id="{A26464EA-D280-B340-B8AB-6E78DE891D14}"/>
              </a:ext>
            </a:extLst>
          </p:cNvPr>
          <p:cNvGrpSpPr/>
          <p:nvPr/>
        </p:nvGrpSpPr>
        <p:grpSpPr>
          <a:xfrm>
            <a:off x="15051453" y="4875953"/>
            <a:ext cx="7718500" cy="1919640"/>
            <a:chOff x="4082626" y="5120793"/>
            <a:chExt cx="7718500" cy="1919640"/>
          </a:xfrm>
        </p:grpSpPr>
        <p:sp>
          <p:nvSpPr>
            <p:cNvPr id="110" name="Subtitle 2">
              <a:extLst>
                <a:ext uri="{FF2B5EF4-FFF2-40B4-BE49-F238E27FC236}">
                  <a16:creationId xmlns:a16="http://schemas.microsoft.com/office/drawing/2014/main" id="{39D93250-AB4C-A44F-A895-76E3D0CF1688}"/>
                </a:ext>
              </a:extLst>
            </p:cNvPr>
            <p:cNvSpPr txBox="1">
              <a:spLocks/>
            </p:cNvSpPr>
            <p:nvPr/>
          </p:nvSpPr>
          <p:spPr>
            <a:xfrm>
              <a:off x="4082626" y="5767124"/>
              <a:ext cx="7718500"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11" name="Rectangle 110">
              <a:extLst>
                <a:ext uri="{FF2B5EF4-FFF2-40B4-BE49-F238E27FC236}">
                  <a16:creationId xmlns:a16="http://schemas.microsoft.com/office/drawing/2014/main" id="{71358DF6-40A2-764A-8D63-16574981106F}"/>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grpSp>
      <p:grpSp>
        <p:nvGrpSpPr>
          <p:cNvPr id="112" name="Group 111">
            <a:extLst>
              <a:ext uri="{FF2B5EF4-FFF2-40B4-BE49-F238E27FC236}">
                <a16:creationId xmlns:a16="http://schemas.microsoft.com/office/drawing/2014/main" id="{D54EE24C-D8E4-CB45-88CD-19131787DA72}"/>
              </a:ext>
            </a:extLst>
          </p:cNvPr>
          <p:cNvGrpSpPr/>
          <p:nvPr/>
        </p:nvGrpSpPr>
        <p:grpSpPr>
          <a:xfrm>
            <a:off x="15051453" y="9143151"/>
            <a:ext cx="7718500" cy="1919577"/>
            <a:chOff x="4082626" y="5120793"/>
            <a:chExt cx="7718500" cy="1919577"/>
          </a:xfrm>
        </p:grpSpPr>
        <p:sp>
          <p:nvSpPr>
            <p:cNvPr id="113" name="Subtitle 2">
              <a:extLst>
                <a:ext uri="{FF2B5EF4-FFF2-40B4-BE49-F238E27FC236}">
                  <a16:creationId xmlns:a16="http://schemas.microsoft.com/office/drawing/2014/main" id="{24C1C184-09EC-F149-ADD4-D17FFE3C48D9}"/>
                </a:ext>
              </a:extLst>
            </p:cNvPr>
            <p:cNvSpPr txBox="1">
              <a:spLocks/>
            </p:cNvSpPr>
            <p:nvPr/>
          </p:nvSpPr>
          <p:spPr>
            <a:xfrm>
              <a:off x="4082626" y="5767124"/>
              <a:ext cx="771850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14" name="Rectangle 113">
              <a:extLst>
                <a:ext uri="{FF2B5EF4-FFF2-40B4-BE49-F238E27FC236}">
                  <a16:creationId xmlns:a16="http://schemas.microsoft.com/office/drawing/2014/main" id="{E0A695F1-0242-9448-8038-B34F246183D2}"/>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Opportunity</a:t>
              </a:r>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17570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5" name="Rectangle 34">
            <a:extLst>
              <a:ext uri="{FF2B5EF4-FFF2-40B4-BE49-F238E27FC236}">
                <a16:creationId xmlns:a16="http://schemas.microsoft.com/office/drawing/2014/main" id="{5E7DD0F1-66B3-864B-95A5-459A443F32E5}"/>
              </a:ext>
            </a:extLst>
          </p:cNvPr>
          <p:cNvSpPr/>
          <p:nvPr/>
        </p:nvSpPr>
        <p:spPr>
          <a:xfrm>
            <a:off x="1354364" y="1240971"/>
            <a:ext cx="21668922" cy="1123405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2CCCA64-7D26-4049-85B0-F3A6E975AC68}"/>
              </a:ext>
            </a:extLst>
          </p:cNvPr>
          <p:cNvGrpSpPr/>
          <p:nvPr/>
        </p:nvGrpSpPr>
        <p:grpSpPr>
          <a:xfrm>
            <a:off x="19642364" y="1240971"/>
            <a:ext cx="3380922" cy="3380918"/>
            <a:chOff x="10498364" y="5167541"/>
            <a:chExt cx="3380922" cy="3380918"/>
          </a:xfrm>
        </p:grpSpPr>
        <p:sp>
          <p:nvSpPr>
            <p:cNvPr id="34" name="Rectangle 33">
              <a:extLst>
                <a:ext uri="{FF2B5EF4-FFF2-40B4-BE49-F238E27FC236}">
                  <a16:creationId xmlns:a16="http://schemas.microsoft.com/office/drawing/2014/main" id="{8D4E13FD-6173-8746-AA04-FCAB2781EF43}"/>
                </a:ext>
              </a:extLst>
            </p:cNvPr>
            <p:cNvSpPr/>
            <p:nvPr/>
          </p:nvSpPr>
          <p:spPr>
            <a:xfrm>
              <a:off x="10498364" y="5167541"/>
              <a:ext cx="3380922" cy="3380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F520D0-D5C8-1B47-88BB-A6F81130BE69}"/>
                </a:ext>
              </a:extLst>
            </p:cNvPr>
            <p:cNvSpPr/>
            <p:nvPr/>
          </p:nvSpPr>
          <p:spPr>
            <a:xfrm>
              <a:off x="11481832" y="6042392"/>
              <a:ext cx="1413986" cy="1631216"/>
            </a:xfrm>
            <a:prstGeom prst="rect">
              <a:avLst/>
            </a:prstGeom>
          </p:spPr>
          <p:txBody>
            <a:bodyPr wrap="square">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S</a:t>
              </a:r>
            </a:p>
          </p:txBody>
        </p:sp>
      </p:grpSp>
      <p:grpSp>
        <p:nvGrpSpPr>
          <p:cNvPr id="37" name="Group 36">
            <a:extLst>
              <a:ext uri="{FF2B5EF4-FFF2-40B4-BE49-F238E27FC236}">
                <a16:creationId xmlns:a16="http://schemas.microsoft.com/office/drawing/2014/main" id="{D658BA56-605B-F646-9D5F-B263FE953496}"/>
              </a:ext>
            </a:extLst>
          </p:cNvPr>
          <p:cNvGrpSpPr/>
          <p:nvPr/>
        </p:nvGrpSpPr>
        <p:grpSpPr>
          <a:xfrm>
            <a:off x="2361852" y="9660296"/>
            <a:ext cx="9032979" cy="1747530"/>
            <a:chOff x="1566150" y="4236058"/>
            <a:chExt cx="9032979" cy="1747530"/>
          </a:xfrm>
        </p:grpSpPr>
        <p:sp>
          <p:nvSpPr>
            <p:cNvPr id="38" name="TextBox 37">
              <a:extLst>
                <a:ext uri="{FF2B5EF4-FFF2-40B4-BE49-F238E27FC236}">
                  <a16:creationId xmlns:a16="http://schemas.microsoft.com/office/drawing/2014/main" id="{B43E8F78-7D5B-8A48-8823-8A61DB870E90}"/>
                </a:ext>
              </a:extLst>
            </p:cNvPr>
            <p:cNvSpPr txBox="1"/>
            <p:nvPr/>
          </p:nvSpPr>
          <p:spPr>
            <a:xfrm>
              <a:off x="1596321" y="4882389"/>
              <a:ext cx="9002808" cy="1101199"/>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39" name="Rectangle 38">
              <a:extLst>
                <a:ext uri="{FF2B5EF4-FFF2-40B4-BE49-F238E27FC236}">
                  <a16:creationId xmlns:a16="http://schemas.microsoft.com/office/drawing/2014/main" id="{CB6F04D8-2DA9-3641-880B-41FEC2814BA9}"/>
                </a:ext>
              </a:extLst>
            </p:cNvPr>
            <p:cNvSpPr/>
            <p:nvPr/>
          </p:nvSpPr>
          <p:spPr>
            <a:xfrm>
              <a:off x="1566150" y="4236058"/>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Strengths</a:t>
              </a:r>
            </a:p>
          </p:txBody>
        </p:sp>
      </p:grpSp>
    </p:spTree>
    <p:extLst>
      <p:ext uri="{BB962C8B-B14F-4D97-AF65-F5344CB8AC3E}">
        <p14:creationId xmlns:p14="http://schemas.microsoft.com/office/powerpoint/2010/main" val="356463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5" name="Rectangle 34">
            <a:extLst>
              <a:ext uri="{FF2B5EF4-FFF2-40B4-BE49-F238E27FC236}">
                <a16:creationId xmlns:a16="http://schemas.microsoft.com/office/drawing/2014/main" id="{5E7DD0F1-66B3-864B-95A5-459A443F32E5}"/>
              </a:ext>
            </a:extLst>
          </p:cNvPr>
          <p:cNvSpPr/>
          <p:nvPr/>
        </p:nvSpPr>
        <p:spPr>
          <a:xfrm>
            <a:off x="1354364" y="1240971"/>
            <a:ext cx="21668922" cy="1123405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2CCCA64-7D26-4049-85B0-F3A6E975AC68}"/>
              </a:ext>
            </a:extLst>
          </p:cNvPr>
          <p:cNvGrpSpPr/>
          <p:nvPr/>
        </p:nvGrpSpPr>
        <p:grpSpPr>
          <a:xfrm>
            <a:off x="1354364" y="1240971"/>
            <a:ext cx="3380922" cy="3380918"/>
            <a:chOff x="10498364" y="5167541"/>
            <a:chExt cx="3380922" cy="3380918"/>
          </a:xfrm>
        </p:grpSpPr>
        <p:sp>
          <p:nvSpPr>
            <p:cNvPr id="34" name="Rectangle 33">
              <a:extLst>
                <a:ext uri="{FF2B5EF4-FFF2-40B4-BE49-F238E27FC236}">
                  <a16:creationId xmlns:a16="http://schemas.microsoft.com/office/drawing/2014/main" id="{8D4E13FD-6173-8746-AA04-FCAB2781EF43}"/>
                </a:ext>
              </a:extLst>
            </p:cNvPr>
            <p:cNvSpPr/>
            <p:nvPr/>
          </p:nvSpPr>
          <p:spPr>
            <a:xfrm>
              <a:off x="10498364" y="5167541"/>
              <a:ext cx="3380922" cy="3380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F520D0-D5C8-1B47-88BB-A6F81130BE69}"/>
                </a:ext>
              </a:extLst>
            </p:cNvPr>
            <p:cNvSpPr/>
            <p:nvPr/>
          </p:nvSpPr>
          <p:spPr>
            <a:xfrm>
              <a:off x="11154019" y="6042392"/>
              <a:ext cx="2069612" cy="1631216"/>
            </a:xfrm>
            <a:prstGeom prst="rect">
              <a:avLst/>
            </a:prstGeom>
          </p:spPr>
          <p:txBody>
            <a:bodyPr wrap="square">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W</a:t>
              </a:r>
            </a:p>
          </p:txBody>
        </p:sp>
      </p:grpSp>
      <p:grpSp>
        <p:nvGrpSpPr>
          <p:cNvPr id="37" name="Group 36">
            <a:extLst>
              <a:ext uri="{FF2B5EF4-FFF2-40B4-BE49-F238E27FC236}">
                <a16:creationId xmlns:a16="http://schemas.microsoft.com/office/drawing/2014/main" id="{D658BA56-605B-F646-9D5F-B263FE953496}"/>
              </a:ext>
            </a:extLst>
          </p:cNvPr>
          <p:cNvGrpSpPr/>
          <p:nvPr/>
        </p:nvGrpSpPr>
        <p:grpSpPr>
          <a:xfrm>
            <a:off x="12877452" y="9660296"/>
            <a:ext cx="9032979" cy="1747530"/>
            <a:chOff x="1566150" y="4236058"/>
            <a:chExt cx="9032979" cy="1747530"/>
          </a:xfrm>
        </p:grpSpPr>
        <p:sp>
          <p:nvSpPr>
            <p:cNvPr id="38" name="TextBox 37">
              <a:extLst>
                <a:ext uri="{FF2B5EF4-FFF2-40B4-BE49-F238E27FC236}">
                  <a16:creationId xmlns:a16="http://schemas.microsoft.com/office/drawing/2014/main" id="{B43E8F78-7D5B-8A48-8823-8A61DB870E90}"/>
                </a:ext>
              </a:extLst>
            </p:cNvPr>
            <p:cNvSpPr txBox="1"/>
            <p:nvPr/>
          </p:nvSpPr>
          <p:spPr>
            <a:xfrm>
              <a:off x="1596321" y="4882389"/>
              <a:ext cx="9002808" cy="1101199"/>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39" name="Rectangle 38">
              <a:extLst>
                <a:ext uri="{FF2B5EF4-FFF2-40B4-BE49-F238E27FC236}">
                  <a16:creationId xmlns:a16="http://schemas.microsoft.com/office/drawing/2014/main" id="{CB6F04D8-2DA9-3641-880B-41FEC2814BA9}"/>
                </a:ext>
              </a:extLst>
            </p:cNvPr>
            <p:cNvSpPr/>
            <p:nvPr/>
          </p:nvSpPr>
          <p:spPr>
            <a:xfrm>
              <a:off x="1566150" y="4236058"/>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Weakness</a:t>
              </a:r>
            </a:p>
          </p:txBody>
        </p:sp>
      </p:grpSp>
    </p:spTree>
    <p:extLst>
      <p:ext uri="{BB962C8B-B14F-4D97-AF65-F5344CB8AC3E}">
        <p14:creationId xmlns:p14="http://schemas.microsoft.com/office/powerpoint/2010/main" val="134469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5" name="Rectangle 34">
            <a:extLst>
              <a:ext uri="{FF2B5EF4-FFF2-40B4-BE49-F238E27FC236}">
                <a16:creationId xmlns:a16="http://schemas.microsoft.com/office/drawing/2014/main" id="{5E7DD0F1-66B3-864B-95A5-459A443F32E5}"/>
              </a:ext>
            </a:extLst>
          </p:cNvPr>
          <p:cNvSpPr/>
          <p:nvPr/>
        </p:nvSpPr>
        <p:spPr>
          <a:xfrm>
            <a:off x="1354364" y="1240971"/>
            <a:ext cx="21668922" cy="1123405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2CCCA64-7D26-4049-85B0-F3A6E975AC68}"/>
              </a:ext>
            </a:extLst>
          </p:cNvPr>
          <p:cNvGrpSpPr/>
          <p:nvPr/>
        </p:nvGrpSpPr>
        <p:grpSpPr>
          <a:xfrm>
            <a:off x="19642364" y="1240971"/>
            <a:ext cx="3380922" cy="3380918"/>
            <a:chOff x="10498364" y="5167541"/>
            <a:chExt cx="3380922" cy="3380918"/>
          </a:xfrm>
        </p:grpSpPr>
        <p:sp>
          <p:nvSpPr>
            <p:cNvPr id="34" name="Rectangle 33">
              <a:extLst>
                <a:ext uri="{FF2B5EF4-FFF2-40B4-BE49-F238E27FC236}">
                  <a16:creationId xmlns:a16="http://schemas.microsoft.com/office/drawing/2014/main" id="{8D4E13FD-6173-8746-AA04-FCAB2781EF43}"/>
                </a:ext>
              </a:extLst>
            </p:cNvPr>
            <p:cNvSpPr/>
            <p:nvPr/>
          </p:nvSpPr>
          <p:spPr>
            <a:xfrm>
              <a:off x="10498364" y="5167541"/>
              <a:ext cx="3380922" cy="33809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F520D0-D5C8-1B47-88BB-A6F81130BE69}"/>
                </a:ext>
              </a:extLst>
            </p:cNvPr>
            <p:cNvSpPr/>
            <p:nvPr/>
          </p:nvSpPr>
          <p:spPr>
            <a:xfrm>
              <a:off x="11154019" y="6042392"/>
              <a:ext cx="2069612" cy="1631216"/>
            </a:xfrm>
            <a:prstGeom prst="rect">
              <a:avLst/>
            </a:prstGeom>
          </p:spPr>
          <p:txBody>
            <a:bodyPr wrap="square">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O</a:t>
              </a:r>
            </a:p>
          </p:txBody>
        </p:sp>
      </p:grpSp>
      <p:grpSp>
        <p:nvGrpSpPr>
          <p:cNvPr id="37" name="Group 36">
            <a:extLst>
              <a:ext uri="{FF2B5EF4-FFF2-40B4-BE49-F238E27FC236}">
                <a16:creationId xmlns:a16="http://schemas.microsoft.com/office/drawing/2014/main" id="{D658BA56-605B-F646-9D5F-B263FE953496}"/>
              </a:ext>
            </a:extLst>
          </p:cNvPr>
          <p:cNvGrpSpPr/>
          <p:nvPr/>
        </p:nvGrpSpPr>
        <p:grpSpPr>
          <a:xfrm>
            <a:off x="2361852" y="9660296"/>
            <a:ext cx="9032979" cy="1747530"/>
            <a:chOff x="1566150" y="4236058"/>
            <a:chExt cx="9032979" cy="1747530"/>
          </a:xfrm>
        </p:grpSpPr>
        <p:sp>
          <p:nvSpPr>
            <p:cNvPr id="38" name="TextBox 37">
              <a:extLst>
                <a:ext uri="{FF2B5EF4-FFF2-40B4-BE49-F238E27FC236}">
                  <a16:creationId xmlns:a16="http://schemas.microsoft.com/office/drawing/2014/main" id="{B43E8F78-7D5B-8A48-8823-8A61DB870E90}"/>
                </a:ext>
              </a:extLst>
            </p:cNvPr>
            <p:cNvSpPr txBox="1"/>
            <p:nvPr/>
          </p:nvSpPr>
          <p:spPr>
            <a:xfrm>
              <a:off x="1596321" y="4882389"/>
              <a:ext cx="9002808" cy="1101199"/>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39" name="Rectangle 38">
              <a:extLst>
                <a:ext uri="{FF2B5EF4-FFF2-40B4-BE49-F238E27FC236}">
                  <a16:creationId xmlns:a16="http://schemas.microsoft.com/office/drawing/2014/main" id="{CB6F04D8-2DA9-3641-880B-41FEC2814BA9}"/>
                </a:ext>
              </a:extLst>
            </p:cNvPr>
            <p:cNvSpPr/>
            <p:nvPr/>
          </p:nvSpPr>
          <p:spPr>
            <a:xfrm>
              <a:off x="1566150" y="4236058"/>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Opportunity</a:t>
              </a:r>
            </a:p>
          </p:txBody>
        </p:sp>
      </p:grpSp>
    </p:spTree>
    <p:extLst>
      <p:ext uri="{BB962C8B-B14F-4D97-AF65-F5344CB8AC3E}">
        <p14:creationId xmlns:p14="http://schemas.microsoft.com/office/powerpoint/2010/main" val="202214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5" name="Rectangle 34">
            <a:extLst>
              <a:ext uri="{FF2B5EF4-FFF2-40B4-BE49-F238E27FC236}">
                <a16:creationId xmlns:a16="http://schemas.microsoft.com/office/drawing/2014/main" id="{5E7DD0F1-66B3-864B-95A5-459A443F32E5}"/>
              </a:ext>
            </a:extLst>
          </p:cNvPr>
          <p:cNvSpPr/>
          <p:nvPr/>
        </p:nvSpPr>
        <p:spPr>
          <a:xfrm>
            <a:off x="1354364" y="1240971"/>
            <a:ext cx="21668922" cy="1123405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2CCCA64-7D26-4049-85B0-F3A6E975AC68}"/>
              </a:ext>
            </a:extLst>
          </p:cNvPr>
          <p:cNvGrpSpPr/>
          <p:nvPr/>
        </p:nvGrpSpPr>
        <p:grpSpPr>
          <a:xfrm>
            <a:off x="1354364" y="1240971"/>
            <a:ext cx="3380922" cy="3380918"/>
            <a:chOff x="10498364" y="5167541"/>
            <a:chExt cx="3380922" cy="3380918"/>
          </a:xfrm>
        </p:grpSpPr>
        <p:sp>
          <p:nvSpPr>
            <p:cNvPr id="34" name="Rectangle 33">
              <a:extLst>
                <a:ext uri="{FF2B5EF4-FFF2-40B4-BE49-F238E27FC236}">
                  <a16:creationId xmlns:a16="http://schemas.microsoft.com/office/drawing/2014/main" id="{8D4E13FD-6173-8746-AA04-FCAB2781EF43}"/>
                </a:ext>
              </a:extLst>
            </p:cNvPr>
            <p:cNvSpPr/>
            <p:nvPr/>
          </p:nvSpPr>
          <p:spPr>
            <a:xfrm>
              <a:off x="10498364" y="5167541"/>
              <a:ext cx="3380922" cy="33809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F520D0-D5C8-1B47-88BB-A6F81130BE69}"/>
                </a:ext>
              </a:extLst>
            </p:cNvPr>
            <p:cNvSpPr/>
            <p:nvPr/>
          </p:nvSpPr>
          <p:spPr>
            <a:xfrm>
              <a:off x="11154019" y="6042392"/>
              <a:ext cx="2069612" cy="1631216"/>
            </a:xfrm>
            <a:prstGeom prst="rect">
              <a:avLst/>
            </a:prstGeom>
          </p:spPr>
          <p:txBody>
            <a:bodyPr wrap="square">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T</a:t>
              </a:r>
            </a:p>
          </p:txBody>
        </p:sp>
      </p:grpSp>
      <p:grpSp>
        <p:nvGrpSpPr>
          <p:cNvPr id="37" name="Group 36">
            <a:extLst>
              <a:ext uri="{FF2B5EF4-FFF2-40B4-BE49-F238E27FC236}">
                <a16:creationId xmlns:a16="http://schemas.microsoft.com/office/drawing/2014/main" id="{D658BA56-605B-F646-9D5F-B263FE953496}"/>
              </a:ext>
            </a:extLst>
          </p:cNvPr>
          <p:cNvGrpSpPr/>
          <p:nvPr/>
        </p:nvGrpSpPr>
        <p:grpSpPr>
          <a:xfrm>
            <a:off x="12877452" y="9660296"/>
            <a:ext cx="9032979" cy="1747530"/>
            <a:chOff x="1566150" y="4236058"/>
            <a:chExt cx="9032979" cy="1747530"/>
          </a:xfrm>
        </p:grpSpPr>
        <p:sp>
          <p:nvSpPr>
            <p:cNvPr id="38" name="TextBox 37">
              <a:extLst>
                <a:ext uri="{FF2B5EF4-FFF2-40B4-BE49-F238E27FC236}">
                  <a16:creationId xmlns:a16="http://schemas.microsoft.com/office/drawing/2014/main" id="{B43E8F78-7D5B-8A48-8823-8A61DB870E90}"/>
                </a:ext>
              </a:extLst>
            </p:cNvPr>
            <p:cNvSpPr txBox="1"/>
            <p:nvPr/>
          </p:nvSpPr>
          <p:spPr>
            <a:xfrm>
              <a:off x="1596321" y="4882389"/>
              <a:ext cx="9002808" cy="1101199"/>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39" name="Rectangle 38">
              <a:extLst>
                <a:ext uri="{FF2B5EF4-FFF2-40B4-BE49-F238E27FC236}">
                  <a16:creationId xmlns:a16="http://schemas.microsoft.com/office/drawing/2014/main" id="{CB6F04D8-2DA9-3641-880B-41FEC2814BA9}"/>
                </a:ext>
              </a:extLst>
            </p:cNvPr>
            <p:cNvSpPr/>
            <p:nvPr/>
          </p:nvSpPr>
          <p:spPr>
            <a:xfrm>
              <a:off x="1566150" y="4236058"/>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Threats</a:t>
              </a:r>
            </a:p>
          </p:txBody>
        </p:sp>
      </p:grpSp>
    </p:spTree>
    <p:extLst>
      <p:ext uri="{BB962C8B-B14F-4D97-AF65-F5344CB8AC3E}">
        <p14:creationId xmlns:p14="http://schemas.microsoft.com/office/powerpoint/2010/main" val="2792985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 name="Marcador de imagen 2"/>
          <p:cNvSpPr>
            <a:spLocks noGrp="1"/>
          </p:cNvSpPr>
          <p:nvPr>
            <p:ph type="pic" sz="quarter" idx="15"/>
          </p:nvPr>
        </p:nvSpPr>
        <p:spPr/>
      </p:sp>
      <p:grpSp>
        <p:nvGrpSpPr>
          <p:cNvPr id="33" name="Group 32">
            <a:extLst>
              <a:ext uri="{FF2B5EF4-FFF2-40B4-BE49-F238E27FC236}">
                <a16:creationId xmlns:a16="http://schemas.microsoft.com/office/drawing/2014/main" id="{26E52398-6A66-444B-B049-F44E7E545B86}"/>
              </a:ext>
            </a:extLst>
          </p:cNvPr>
          <p:cNvGrpSpPr/>
          <p:nvPr/>
        </p:nvGrpSpPr>
        <p:grpSpPr>
          <a:xfrm>
            <a:off x="1409740" y="1390634"/>
            <a:ext cx="8511483" cy="1431394"/>
            <a:chOff x="1987288" y="6345183"/>
            <a:chExt cx="8511483" cy="1431394"/>
          </a:xfrm>
        </p:grpSpPr>
        <p:grpSp>
          <p:nvGrpSpPr>
            <p:cNvPr id="34" name="Group 33">
              <a:extLst>
                <a:ext uri="{FF2B5EF4-FFF2-40B4-BE49-F238E27FC236}">
                  <a16:creationId xmlns:a16="http://schemas.microsoft.com/office/drawing/2014/main" id="{F61798D2-FE2E-EC4D-895D-E0DE55D6C2AB}"/>
                </a:ext>
              </a:extLst>
            </p:cNvPr>
            <p:cNvGrpSpPr/>
            <p:nvPr/>
          </p:nvGrpSpPr>
          <p:grpSpPr>
            <a:xfrm>
              <a:off x="1987288" y="6519000"/>
              <a:ext cx="8511483" cy="1257577"/>
              <a:chOff x="8790424" y="1415536"/>
              <a:chExt cx="8511483" cy="1257577"/>
            </a:xfrm>
          </p:grpSpPr>
          <p:sp>
            <p:nvSpPr>
              <p:cNvPr id="36" name="TextBox 35">
                <a:extLst>
                  <a:ext uri="{FF2B5EF4-FFF2-40B4-BE49-F238E27FC236}">
                    <a16:creationId xmlns:a16="http://schemas.microsoft.com/office/drawing/2014/main" id="{7F990633-588C-624A-B2A4-399BE44B7407}"/>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PRODUCT PREVIEW</a:t>
                </a:r>
              </a:p>
            </p:txBody>
          </p:sp>
          <p:sp>
            <p:nvSpPr>
              <p:cNvPr id="37" name="TextBox 36">
                <a:extLst>
                  <a:ext uri="{FF2B5EF4-FFF2-40B4-BE49-F238E27FC236}">
                    <a16:creationId xmlns:a16="http://schemas.microsoft.com/office/drawing/2014/main" id="{D940E5D3-D058-E240-BD40-999ACEA150DC}"/>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5" name="Rectangle 34">
              <a:extLst>
                <a:ext uri="{FF2B5EF4-FFF2-40B4-BE49-F238E27FC236}">
                  <a16:creationId xmlns:a16="http://schemas.microsoft.com/office/drawing/2014/main" id="{77B5C9B5-CEFF-6C4A-8FBC-CAC4DA057718}"/>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96B2C767-F96A-CC4D-ABAC-4C69C9320B5D}"/>
              </a:ext>
            </a:extLst>
          </p:cNvPr>
          <p:cNvSpPr txBox="1"/>
          <p:nvPr/>
        </p:nvSpPr>
        <p:spPr>
          <a:xfrm>
            <a:off x="1483854" y="3675104"/>
            <a:ext cx="8623948"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nvGrpSpPr>
          <p:cNvPr id="4" name="Group 3">
            <a:extLst>
              <a:ext uri="{FF2B5EF4-FFF2-40B4-BE49-F238E27FC236}">
                <a16:creationId xmlns:a16="http://schemas.microsoft.com/office/drawing/2014/main" id="{77D858A4-FAD2-F943-B195-A14A5CAA9034}"/>
              </a:ext>
            </a:extLst>
          </p:cNvPr>
          <p:cNvGrpSpPr/>
          <p:nvPr/>
        </p:nvGrpSpPr>
        <p:grpSpPr>
          <a:xfrm>
            <a:off x="8739562" y="9129043"/>
            <a:ext cx="14674523" cy="3022506"/>
            <a:chOff x="8739562" y="9007610"/>
            <a:chExt cx="14674523" cy="3022506"/>
          </a:xfrm>
        </p:grpSpPr>
        <p:grpSp>
          <p:nvGrpSpPr>
            <p:cNvPr id="41" name="Group 40">
              <a:extLst>
                <a:ext uri="{FF2B5EF4-FFF2-40B4-BE49-F238E27FC236}">
                  <a16:creationId xmlns:a16="http://schemas.microsoft.com/office/drawing/2014/main" id="{22B7A39A-3CCD-AC4B-AFB9-53732AA66977}"/>
                </a:ext>
              </a:extLst>
            </p:cNvPr>
            <p:cNvGrpSpPr/>
            <p:nvPr/>
          </p:nvGrpSpPr>
          <p:grpSpPr>
            <a:xfrm>
              <a:off x="8739562" y="9007610"/>
              <a:ext cx="4545785" cy="3022506"/>
              <a:chOff x="4082625" y="5120793"/>
              <a:chExt cx="4545785" cy="3022506"/>
            </a:xfrm>
          </p:grpSpPr>
          <p:sp>
            <p:nvSpPr>
              <p:cNvPr id="42" name="Subtitle 2">
                <a:extLst>
                  <a:ext uri="{FF2B5EF4-FFF2-40B4-BE49-F238E27FC236}">
                    <a16:creationId xmlns:a16="http://schemas.microsoft.com/office/drawing/2014/main" id="{2138166F-549D-D049-A298-B70F76D55D7B}"/>
                  </a:ext>
                </a:extLst>
              </p:cNvPr>
              <p:cNvSpPr txBox="1">
                <a:spLocks/>
              </p:cNvSpPr>
              <p:nvPr/>
            </p:nvSpPr>
            <p:spPr>
              <a:xfrm>
                <a:off x="4082625"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3" name="Rectangle 42">
                <a:extLst>
                  <a:ext uri="{FF2B5EF4-FFF2-40B4-BE49-F238E27FC236}">
                    <a16:creationId xmlns:a16="http://schemas.microsoft.com/office/drawing/2014/main" id="{82256AAC-3CDA-F042-8050-76EF7EF63D4D}"/>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44" name="Group 43">
              <a:extLst>
                <a:ext uri="{FF2B5EF4-FFF2-40B4-BE49-F238E27FC236}">
                  <a16:creationId xmlns:a16="http://schemas.microsoft.com/office/drawing/2014/main" id="{7D21AE4D-820B-2942-BE23-53BDA57CB25E}"/>
                </a:ext>
              </a:extLst>
            </p:cNvPr>
            <p:cNvGrpSpPr/>
            <p:nvPr/>
          </p:nvGrpSpPr>
          <p:grpSpPr>
            <a:xfrm>
              <a:off x="13803931" y="9007610"/>
              <a:ext cx="4545785" cy="3022506"/>
              <a:chOff x="4082625" y="5120793"/>
              <a:chExt cx="4545785" cy="3022506"/>
            </a:xfrm>
          </p:grpSpPr>
          <p:sp>
            <p:nvSpPr>
              <p:cNvPr id="45" name="Subtitle 2">
                <a:extLst>
                  <a:ext uri="{FF2B5EF4-FFF2-40B4-BE49-F238E27FC236}">
                    <a16:creationId xmlns:a16="http://schemas.microsoft.com/office/drawing/2014/main" id="{FF102B14-CCC0-D648-9E6A-7866DAF1EAC6}"/>
                  </a:ext>
                </a:extLst>
              </p:cNvPr>
              <p:cNvSpPr txBox="1">
                <a:spLocks/>
              </p:cNvSpPr>
              <p:nvPr/>
            </p:nvSpPr>
            <p:spPr>
              <a:xfrm>
                <a:off x="4082625"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6" name="Rectangle 45">
                <a:extLst>
                  <a:ext uri="{FF2B5EF4-FFF2-40B4-BE49-F238E27FC236}">
                    <a16:creationId xmlns:a16="http://schemas.microsoft.com/office/drawing/2014/main" id="{6411FA3A-6C10-1445-9738-E735794FB9F2}"/>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47" name="Group 46">
              <a:extLst>
                <a:ext uri="{FF2B5EF4-FFF2-40B4-BE49-F238E27FC236}">
                  <a16:creationId xmlns:a16="http://schemas.microsoft.com/office/drawing/2014/main" id="{513F09BA-2896-C64A-A94C-ED546CA00C26}"/>
                </a:ext>
              </a:extLst>
            </p:cNvPr>
            <p:cNvGrpSpPr/>
            <p:nvPr/>
          </p:nvGrpSpPr>
          <p:grpSpPr>
            <a:xfrm>
              <a:off x="18868300" y="9007610"/>
              <a:ext cx="4545785" cy="3022506"/>
              <a:chOff x="4082625" y="5120793"/>
              <a:chExt cx="4545785" cy="3022506"/>
            </a:xfrm>
          </p:grpSpPr>
          <p:sp>
            <p:nvSpPr>
              <p:cNvPr id="48" name="Subtitle 2">
                <a:extLst>
                  <a:ext uri="{FF2B5EF4-FFF2-40B4-BE49-F238E27FC236}">
                    <a16:creationId xmlns:a16="http://schemas.microsoft.com/office/drawing/2014/main" id="{0396C9D3-F89E-D343-BDF4-2B263F594FB8}"/>
                  </a:ext>
                </a:extLst>
              </p:cNvPr>
              <p:cNvSpPr txBox="1">
                <a:spLocks/>
              </p:cNvSpPr>
              <p:nvPr/>
            </p:nvSpPr>
            <p:spPr>
              <a:xfrm>
                <a:off x="4082625"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9" name="Rectangle 48">
                <a:extLst>
                  <a:ext uri="{FF2B5EF4-FFF2-40B4-BE49-F238E27FC236}">
                    <a16:creationId xmlns:a16="http://schemas.microsoft.com/office/drawing/2014/main" id="{4EF9C3CF-AAC5-784D-AB58-6D2AA6EB5B91}"/>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spTree>
    <p:extLst>
      <p:ext uri="{BB962C8B-B14F-4D97-AF65-F5344CB8AC3E}">
        <p14:creationId xmlns:p14="http://schemas.microsoft.com/office/powerpoint/2010/main" val="2409309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grpSp>
        <p:nvGrpSpPr>
          <p:cNvPr id="47" name="Group 46">
            <a:extLst>
              <a:ext uri="{FF2B5EF4-FFF2-40B4-BE49-F238E27FC236}">
                <a16:creationId xmlns:a16="http://schemas.microsoft.com/office/drawing/2014/main" id="{513F09BA-2896-C64A-A94C-ED546CA00C26}"/>
              </a:ext>
            </a:extLst>
          </p:cNvPr>
          <p:cNvGrpSpPr/>
          <p:nvPr/>
        </p:nvGrpSpPr>
        <p:grpSpPr>
          <a:xfrm>
            <a:off x="1492037" y="9129043"/>
            <a:ext cx="4545785" cy="3022506"/>
            <a:chOff x="4082625" y="5120793"/>
            <a:chExt cx="4545785" cy="3022506"/>
          </a:xfrm>
        </p:grpSpPr>
        <p:sp>
          <p:nvSpPr>
            <p:cNvPr id="48" name="Subtitle 2">
              <a:extLst>
                <a:ext uri="{FF2B5EF4-FFF2-40B4-BE49-F238E27FC236}">
                  <a16:creationId xmlns:a16="http://schemas.microsoft.com/office/drawing/2014/main" id="{0396C9D3-F89E-D343-BDF4-2B263F594FB8}"/>
                </a:ext>
              </a:extLst>
            </p:cNvPr>
            <p:cNvSpPr txBox="1">
              <a:spLocks/>
            </p:cNvSpPr>
            <p:nvPr/>
          </p:nvSpPr>
          <p:spPr>
            <a:xfrm>
              <a:off x="4082625"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9" name="Rectangle 48">
              <a:extLst>
                <a:ext uri="{FF2B5EF4-FFF2-40B4-BE49-F238E27FC236}">
                  <a16:creationId xmlns:a16="http://schemas.microsoft.com/office/drawing/2014/main" id="{4EF9C3CF-AAC5-784D-AB58-6D2AA6EB5B91}"/>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0" name="Group 19">
            <a:extLst>
              <a:ext uri="{FF2B5EF4-FFF2-40B4-BE49-F238E27FC236}">
                <a16:creationId xmlns:a16="http://schemas.microsoft.com/office/drawing/2014/main" id="{30F30367-71A5-EA44-BB6F-5647E402E1A0}"/>
              </a:ext>
            </a:extLst>
          </p:cNvPr>
          <p:cNvGrpSpPr/>
          <p:nvPr/>
        </p:nvGrpSpPr>
        <p:grpSpPr>
          <a:xfrm>
            <a:off x="1492037" y="5346747"/>
            <a:ext cx="4545785" cy="3022506"/>
            <a:chOff x="4082625" y="5120793"/>
            <a:chExt cx="4545785" cy="3022506"/>
          </a:xfrm>
        </p:grpSpPr>
        <p:sp>
          <p:nvSpPr>
            <p:cNvPr id="21" name="Subtitle 2">
              <a:extLst>
                <a:ext uri="{FF2B5EF4-FFF2-40B4-BE49-F238E27FC236}">
                  <a16:creationId xmlns:a16="http://schemas.microsoft.com/office/drawing/2014/main" id="{33325E16-A0D0-6D4F-B0BA-451FD5F981CC}"/>
                </a:ext>
              </a:extLst>
            </p:cNvPr>
            <p:cNvSpPr txBox="1">
              <a:spLocks/>
            </p:cNvSpPr>
            <p:nvPr/>
          </p:nvSpPr>
          <p:spPr>
            <a:xfrm>
              <a:off x="4082625"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2" name="Rectangle 21">
              <a:extLst>
                <a:ext uri="{FF2B5EF4-FFF2-40B4-BE49-F238E27FC236}">
                  <a16:creationId xmlns:a16="http://schemas.microsoft.com/office/drawing/2014/main" id="{6C6BA3E5-37BD-E446-BD06-2E544E0F2C81}"/>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3" name="Group 22">
            <a:extLst>
              <a:ext uri="{FF2B5EF4-FFF2-40B4-BE49-F238E27FC236}">
                <a16:creationId xmlns:a16="http://schemas.microsoft.com/office/drawing/2014/main" id="{F5411D98-32B6-9E4D-952C-309F43CAD8F5}"/>
              </a:ext>
            </a:extLst>
          </p:cNvPr>
          <p:cNvGrpSpPr/>
          <p:nvPr/>
        </p:nvGrpSpPr>
        <p:grpSpPr>
          <a:xfrm>
            <a:off x="1492037" y="1564451"/>
            <a:ext cx="4545785" cy="3022506"/>
            <a:chOff x="4082625" y="5120793"/>
            <a:chExt cx="4545785" cy="3022506"/>
          </a:xfrm>
        </p:grpSpPr>
        <p:sp>
          <p:nvSpPr>
            <p:cNvPr id="24" name="Subtitle 2">
              <a:extLst>
                <a:ext uri="{FF2B5EF4-FFF2-40B4-BE49-F238E27FC236}">
                  <a16:creationId xmlns:a16="http://schemas.microsoft.com/office/drawing/2014/main" id="{82EBF2D6-4024-B64E-872C-757C72DBD6A6}"/>
                </a:ext>
              </a:extLst>
            </p:cNvPr>
            <p:cNvSpPr txBox="1">
              <a:spLocks/>
            </p:cNvSpPr>
            <p:nvPr/>
          </p:nvSpPr>
          <p:spPr>
            <a:xfrm>
              <a:off x="4082625"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5" name="Rectangle 24">
              <a:extLst>
                <a:ext uri="{FF2B5EF4-FFF2-40B4-BE49-F238E27FC236}">
                  <a16:creationId xmlns:a16="http://schemas.microsoft.com/office/drawing/2014/main" id="{DBEAD791-C11A-9842-A4BC-D53CE45B0D8E}"/>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3" name="Group 2">
            <a:extLst>
              <a:ext uri="{FF2B5EF4-FFF2-40B4-BE49-F238E27FC236}">
                <a16:creationId xmlns:a16="http://schemas.microsoft.com/office/drawing/2014/main" id="{D5E5B86E-B8A6-2B41-B75F-975FC3EACFEE}"/>
              </a:ext>
            </a:extLst>
          </p:cNvPr>
          <p:cNvGrpSpPr/>
          <p:nvPr/>
        </p:nvGrpSpPr>
        <p:grpSpPr>
          <a:xfrm>
            <a:off x="17814415" y="3302988"/>
            <a:ext cx="4921683" cy="7110021"/>
            <a:chOff x="17963930" y="3216081"/>
            <a:chExt cx="4921683" cy="7110021"/>
          </a:xfrm>
        </p:grpSpPr>
        <p:grpSp>
          <p:nvGrpSpPr>
            <p:cNvPr id="33" name="Group 32">
              <a:extLst>
                <a:ext uri="{FF2B5EF4-FFF2-40B4-BE49-F238E27FC236}">
                  <a16:creationId xmlns:a16="http://schemas.microsoft.com/office/drawing/2014/main" id="{26E52398-6A66-444B-B049-F44E7E545B86}"/>
                </a:ext>
              </a:extLst>
            </p:cNvPr>
            <p:cNvGrpSpPr/>
            <p:nvPr/>
          </p:nvGrpSpPr>
          <p:grpSpPr>
            <a:xfrm>
              <a:off x="17963930" y="3216081"/>
              <a:ext cx="4772168" cy="2226951"/>
              <a:chOff x="1987289" y="6345183"/>
              <a:chExt cx="4772168" cy="2226951"/>
            </a:xfrm>
          </p:grpSpPr>
          <p:grpSp>
            <p:nvGrpSpPr>
              <p:cNvPr id="34" name="Group 33">
                <a:extLst>
                  <a:ext uri="{FF2B5EF4-FFF2-40B4-BE49-F238E27FC236}">
                    <a16:creationId xmlns:a16="http://schemas.microsoft.com/office/drawing/2014/main" id="{F61798D2-FE2E-EC4D-895D-E0DE55D6C2AB}"/>
                  </a:ext>
                </a:extLst>
              </p:cNvPr>
              <p:cNvGrpSpPr/>
              <p:nvPr/>
            </p:nvGrpSpPr>
            <p:grpSpPr>
              <a:xfrm>
                <a:off x="1987289" y="6519000"/>
                <a:ext cx="4772168" cy="2053134"/>
                <a:chOff x="8790425" y="1415536"/>
                <a:chExt cx="4772168" cy="2053134"/>
              </a:xfrm>
            </p:grpSpPr>
            <p:sp>
              <p:nvSpPr>
                <p:cNvPr id="36" name="TextBox 35">
                  <a:extLst>
                    <a:ext uri="{FF2B5EF4-FFF2-40B4-BE49-F238E27FC236}">
                      <a16:creationId xmlns:a16="http://schemas.microsoft.com/office/drawing/2014/main" id="{7F990633-588C-624A-B2A4-399BE44B7407}"/>
                    </a:ext>
                  </a:extLst>
                </p:cNvPr>
                <p:cNvSpPr txBox="1"/>
                <p:nvPr/>
              </p:nvSpPr>
              <p:spPr>
                <a:xfrm>
                  <a:off x="8790425" y="1415536"/>
                  <a:ext cx="4772168"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PRODUCT PREVIEW</a:t>
                  </a:r>
                </a:p>
              </p:txBody>
            </p:sp>
            <p:sp>
              <p:nvSpPr>
                <p:cNvPr id="37" name="TextBox 36">
                  <a:extLst>
                    <a:ext uri="{FF2B5EF4-FFF2-40B4-BE49-F238E27FC236}">
                      <a16:creationId xmlns:a16="http://schemas.microsoft.com/office/drawing/2014/main" id="{D940E5D3-D058-E240-BD40-999ACEA150DC}"/>
                    </a:ext>
                  </a:extLst>
                </p:cNvPr>
                <p:cNvSpPr txBox="1"/>
                <p:nvPr/>
              </p:nvSpPr>
              <p:spPr>
                <a:xfrm>
                  <a:off x="8827001" y="3099338"/>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5" name="Rectangle 34">
                <a:extLst>
                  <a:ext uri="{FF2B5EF4-FFF2-40B4-BE49-F238E27FC236}">
                    <a16:creationId xmlns:a16="http://schemas.microsoft.com/office/drawing/2014/main" id="{77B5C9B5-CEFF-6C4A-8FBC-CAC4DA057718}"/>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15084FAC-A04F-804B-B6D4-5283ABF84267}"/>
                </a:ext>
              </a:extLst>
            </p:cNvPr>
            <p:cNvSpPr txBox="1"/>
            <p:nvPr/>
          </p:nvSpPr>
          <p:spPr>
            <a:xfrm>
              <a:off x="17963930" y="7647612"/>
              <a:ext cx="4921683" cy="267849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spTree>
    <p:extLst>
      <p:ext uri="{BB962C8B-B14F-4D97-AF65-F5344CB8AC3E}">
        <p14:creationId xmlns:p14="http://schemas.microsoft.com/office/powerpoint/2010/main" val="249996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7933083" y="1390634"/>
            <a:ext cx="8511483" cy="1431394"/>
            <a:chOff x="-3633480" y="6345183"/>
            <a:chExt cx="8511483"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3633480" y="6519000"/>
              <a:ext cx="8511483" cy="1257577"/>
              <a:chOff x="3169656" y="1415536"/>
              <a:chExt cx="8511483"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3169656" y="1415536"/>
                <a:ext cx="8511483"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SAMPLE LIST</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1" name="TextBox 10">
            <a:extLst>
              <a:ext uri="{FF2B5EF4-FFF2-40B4-BE49-F238E27FC236}">
                <a16:creationId xmlns:a16="http://schemas.microsoft.com/office/drawing/2014/main" id="{98707999-92C1-2A45-8AB9-B59BBE94EAE5}"/>
              </a:ext>
            </a:extLst>
          </p:cNvPr>
          <p:cNvSpPr txBox="1"/>
          <p:nvPr/>
        </p:nvSpPr>
        <p:spPr>
          <a:xfrm>
            <a:off x="3621374" y="4737576"/>
            <a:ext cx="7149977"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12" name="Rectangle 11">
            <a:extLst>
              <a:ext uri="{FF2B5EF4-FFF2-40B4-BE49-F238E27FC236}">
                <a16:creationId xmlns:a16="http://schemas.microsoft.com/office/drawing/2014/main" id="{1C3D1F89-6741-444A-9550-CBBD3E6BCBC6}"/>
              </a:ext>
            </a:extLst>
          </p:cNvPr>
          <p:cNvSpPr/>
          <p:nvPr/>
        </p:nvSpPr>
        <p:spPr>
          <a:xfrm>
            <a:off x="3591203" y="4091245"/>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17" name="TextBox 16">
            <a:extLst>
              <a:ext uri="{FF2B5EF4-FFF2-40B4-BE49-F238E27FC236}">
                <a16:creationId xmlns:a16="http://schemas.microsoft.com/office/drawing/2014/main" id="{6CCD8BEC-9734-9547-935B-14A9519A8AB1}"/>
              </a:ext>
            </a:extLst>
          </p:cNvPr>
          <p:cNvSpPr txBox="1"/>
          <p:nvPr/>
        </p:nvSpPr>
        <p:spPr>
          <a:xfrm>
            <a:off x="3621374" y="7587664"/>
            <a:ext cx="7149977"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18" name="Rectangle 17">
            <a:extLst>
              <a:ext uri="{FF2B5EF4-FFF2-40B4-BE49-F238E27FC236}">
                <a16:creationId xmlns:a16="http://schemas.microsoft.com/office/drawing/2014/main" id="{3913D750-5929-4949-847B-7C7E5D28912D}"/>
              </a:ext>
            </a:extLst>
          </p:cNvPr>
          <p:cNvSpPr/>
          <p:nvPr/>
        </p:nvSpPr>
        <p:spPr>
          <a:xfrm>
            <a:off x="3591203" y="694133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20" name="TextBox 19">
            <a:extLst>
              <a:ext uri="{FF2B5EF4-FFF2-40B4-BE49-F238E27FC236}">
                <a16:creationId xmlns:a16="http://schemas.microsoft.com/office/drawing/2014/main" id="{96438EBE-D114-EB44-9DB8-C7BB67731C48}"/>
              </a:ext>
            </a:extLst>
          </p:cNvPr>
          <p:cNvSpPr txBox="1"/>
          <p:nvPr/>
        </p:nvSpPr>
        <p:spPr>
          <a:xfrm>
            <a:off x="3621374" y="10437752"/>
            <a:ext cx="7149977"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21" name="Rectangle 20">
            <a:extLst>
              <a:ext uri="{FF2B5EF4-FFF2-40B4-BE49-F238E27FC236}">
                <a16:creationId xmlns:a16="http://schemas.microsoft.com/office/drawing/2014/main" id="{8164AB70-2915-1648-9A1B-4B1E82A46728}"/>
              </a:ext>
            </a:extLst>
          </p:cNvPr>
          <p:cNvSpPr/>
          <p:nvPr/>
        </p:nvSpPr>
        <p:spPr>
          <a:xfrm>
            <a:off x="3591203" y="9791421"/>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nvGrpSpPr>
          <p:cNvPr id="38" name="Group 37">
            <a:extLst>
              <a:ext uri="{FF2B5EF4-FFF2-40B4-BE49-F238E27FC236}">
                <a16:creationId xmlns:a16="http://schemas.microsoft.com/office/drawing/2014/main" id="{FE79E237-EA54-5441-9939-BA6ABA03C122}"/>
              </a:ext>
            </a:extLst>
          </p:cNvPr>
          <p:cNvGrpSpPr/>
          <p:nvPr/>
        </p:nvGrpSpPr>
        <p:grpSpPr>
          <a:xfrm>
            <a:off x="13694867" y="4199000"/>
            <a:ext cx="808085" cy="774903"/>
            <a:chOff x="1157760" y="1140368"/>
            <a:chExt cx="447120" cy="428760"/>
          </a:xfrm>
          <a:solidFill>
            <a:schemeClr val="bg1"/>
          </a:solidFill>
        </p:grpSpPr>
        <p:sp>
          <p:nvSpPr>
            <p:cNvPr id="39" name="Freeform 38">
              <a:extLst>
                <a:ext uri="{FF2B5EF4-FFF2-40B4-BE49-F238E27FC236}">
                  <a16:creationId xmlns:a16="http://schemas.microsoft.com/office/drawing/2014/main" id="{A9335715-08D5-E94F-A94E-959F33000BC4}"/>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 name="Freeform 39">
              <a:extLst>
                <a:ext uri="{FF2B5EF4-FFF2-40B4-BE49-F238E27FC236}">
                  <a16:creationId xmlns:a16="http://schemas.microsoft.com/office/drawing/2014/main" id="{D7F88BDD-35D4-C947-9410-AF681191040A}"/>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40">
              <a:extLst>
                <a:ext uri="{FF2B5EF4-FFF2-40B4-BE49-F238E27FC236}">
                  <a16:creationId xmlns:a16="http://schemas.microsoft.com/office/drawing/2014/main" id="{966B0F25-8FEF-5442-9349-7FA5582E1C78}"/>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41">
              <a:extLst>
                <a:ext uri="{FF2B5EF4-FFF2-40B4-BE49-F238E27FC236}">
                  <a16:creationId xmlns:a16="http://schemas.microsoft.com/office/drawing/2014/main" id="{A5CDFA99-6C30-E447-ACF2-4EAC8FFBB1C8}"/>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43" name="Freeform 42">
            <a:extLst>
              <a:ext uri="{FF2B5EF4-FFF2-40B4-BE49-F238E27FC236}">
                <a16:creationId xmlns:a16="http://schemas.microsoft.com/office/drawing/2014/main" id="{3BA4C19C-52D8-184D-BAD3-1648E1DB3330}"/>
              </a:ext>
            </a:extLst>
          </p:cNvPr>
          <p:cNvSpPr/>
          <p:nvPr/>
        </p:nvSpPr>
        <p:spPr>
          <a:xfrm>
            <a:off x="2275422" y="4199000"/>
            <a:ext cx="994997" cy="69182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4" name="Group 43">
            <a:extLst>
              <a:ext uri="{FF2B5EF4-FFF2-40B4-BE49-F238E27FC236}">
                <a16:creationId xmlns:a16="http://schemas.microsoft.com/office/drawing/2014/main" id="{2B1CDE57-566A-2C4B-B078-C9946B4250B1}"/>
              </a:ext>
            </a:extLst>
          </p:cNvPr>
          <p:cNvGrpSpPr/>
          <p:nvPr/>
        </p:nvGrpSpPr>
        <p:grpSpPr>
          <a:xfrm>
            <a:off x="13694867" y="7056990"/>
            <a:ext cx="808086" cy="663264"/>
            <a:chOff x="428400" y="2589727"/>
            <a:chExt cx="478080" cy="392400"/>
          </a:xfrm>
          <a:solidFill>
            <a:schemeClr val="bg1"/>
          </a:solidFill>
        </p:grpSpPr>
        <p:sp>
          <p:nvSpPr>
            <p:cNvPr id="45" name="Freeform 44">
              <a:extLst>
                <a:ext uri="{FF2B5EF4-FFF2-40B4-BE49-F238E27FC236}">
                  <a16:creationId xmlns:a16="http://schemas.microsoft.com/office/drawing/2014/main" id="{83AEFE64-AF10-A34A-A1D8-574984C4EC07}"/>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45">
              <a:extLst>
                <a:ext uri="{FF2B5EF4-FFF2-40B4-BE49-F238E27FC236}">
                  <a16:creationId xmlns:a16="http://schemas.microsoft.com/office/drawing/2014/main" id="{B1236023-A5D8-5F43-A860-2972F08629E3}"/>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4" name="Freeform 53">
            <a:extLst>
              <a:ext uri="{FF2B5EF4-FFF2-40B4-BE49-F238E27FC236}">
                <a16:creationId xmlns:a16="http://schemas.microsoft.com/office/drawing/2014/main" id="{FB279F16-B239-0440-ADFE-D86908108F6A}"/>
              </a:ext>
            </a:extLst>
          </p:cNvPr>
          <p:cNvSpPr/>
          <p:nvPr/>
        </p:nvSpPr>
        <p:spPr>
          <a:xfrm>
            <a:off x="2364970" y="7109456"/>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3" name="Group 2">
            <a:extLst>
              <a:ext uri="{FF2B5EF4-FFF2-40B4-BE49-F238E27FC236}">
                <a16:creationId xmlns:a16="http://schemas.microsoft.com/office/drawing/2014/main" id="{BCF5BBE9-6280-B042-83B2-51B5A1618DB2}"/>
              </a:ext>
            </a:extLst>
          </p:cNvPr>
          <p:cNvGrpSpPr/>
          <p:nvPr/>
        </p:nvGrpSpPr>
        <p:grpSpPr>
          <a:xfrm>
            <a:off x="2384202" y="9936312"/>
            <a:ext cx="741278" cy="720733"/>
            <a:chOff x="3366000" y="6883529"/>
            <a:chExt cx="324720" cy="315720"/>
          </a:xfrm>
          <a:solidFill>
            <a:schemeClr val="bg1"/>
          </a:solidFill>
        </p:grpSpPr>
        <p:sp>
          <p:nvSpPr>
            <p:cNvPr id="55" name="Freeform 54">
              <a:extLst>
                <a:ext uri="{FF2B5EF4-FFF2-40B4-BE49-F238E27FC236}">
                  <a16:creationId xmlns:a16="http://schemas.microsoft.com/office/drawing/2014/main" id="{CAD1FD11-B924-6849-BDFA-BA4119D87A8D}"/>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6" name="Freeform 55">
              <a:extLst>
                <a:ext uri="{FF2B5EF4-FFF2-40B4-BE49-F238E27FC236}">
                  <a16:creationId xmlns:a16="http://schemas.microsoft.com/office/drawing/2014/main" id="{7B799A02-000A-8549-ACFF-AE8B440837B5}"/>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57" name="Group 56">
            <a:extLst>
              <a:ext uri="{FF2B5EF4-FFF2-40B4-BE49-F238E27FC236}">
                <a16:creationId xmlns:a16="http://schemas.microsoft.com/office/drawing/2014/main" id="{675E6375-A7CE-4E41-8A1C-FB1CC2A15EBB}"/>
              </a:ext>
            </a:extLst>
          </p:cNvPr>
          <p:cNvGrpSpPr/>
          <p:nvPr/>
        </p:nvGrpSpPr>
        <p:grpSpPr>
          <a:xfrm>
            <a:off x="14922080" y="4091245"/>
            <a:ext cx="7180148" cy="7447642"/>
            <a:chOff x="3536813" y="4236058"/>
            <a:chExt cx="7180148" cy="7447642"/>
          </a:xfrm>
        </p:grpSpPr>
        <p:sp>
          <p:nvSpPr>
            <p:cNvPr id="58" name="TextBox 57">
              <a:extLst>
                <a:ext uri="{FF2B5EF4-FFF2-40B4-BE49-F238E27FC236}">
                  <a16:creationId xmlns:a16="http://schemas.microsoft.com/office/drawing/2014/main" id="{2BC1907F-F63A-E845-A407-7B1B56A76BB9}"/>
                </a:ext>
              </a:extLst>
            </p:cNvPr>
            <p:cNvSpPr txBox="1"/>
            <p:nvPr/>
          </p:nvSpPr>
          <p:spPr>
            <a:xfrm>
              <a:off x="3566984" y="4882389"/>
              <a:ext cx="7149977"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59" name="Rectangle 58">
              <a:extLst>
                <a:ext uri="{FF2B5EF4-FFF2-40B4-BE49-F238E27FC236}">
                  <a16:creationId xmlns:a16="http://schemas.microsoft.com/office/drawing/2014/main" id="{F166500D-089C-BD44-9C8B-20EA26E9E8C1}"/>
                </a:ext>
              </a:extLst>
            </p:cNvPr>
            <p:cNvSpPr/>
            <p:nvPr/>
          </p:nvSpPr>
          <p:spPr>
            <a:xfrm>
              <a:off x="3536813" y="423605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60" name="TextBox 59">
              <a:extLst>
                <a:ext uri="{FF2B5EF4-FFF2-40B4-BE49-F238E27FC236}">
                  <a16:creationId xmlns:a16="http://schemas.microsoft.com/office/drawing/2014/main" id="{B9F3EDFD-C2E9-2149-8EB6-E43A9517455C}"/>
                </a:ext>
              </a:extLst>
            </p:cNvPr>
            <p:cNvSpPr txBox="1"/>
            <p:nvPr/>
          </p:nvSpPr>
          <p:spPr>
            <a:xfrm>
              <a:off x="3566984" y="7732477"/>
              <a:ext cx="7149977"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61" name="Rectangle 60">
              <a:extLst>
                <a:ext uri="{FF2B5EF4-FFF2-40B4-BE49-F238E27FC236}">
                  <a16:creationId xmlns:a16="http://schemas.microsoft.com/office/drawing/2014/main" id="{651952B9-091D-C940-B13B-D9A082B79181}"/>
                </a:ext>
              </a:extLst>
            </p:cNvPr>
            <p:cNvSpPr/>
            <p:nvPr/>
          </p:nvSpPr>
          <p:spPr>
            <a:xfrm>
              <a:off x="3536813" y="708614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62" name="TextBox 61">
              <a:extLst>
                <a:ext uri="{FF2B5EF4-FFF2-40B4-BE49-F238E27FC236}">
                  <a16:creationId xmlns:a16="http://schemas.microsoft.com/office/drawing/2014/main" id="{E2462E7A-01F6-6242-8CED-972C7A6C2863}"/>
                </a:ext>
              </a:extLst>
            </p:cNvPr>
            <p:cNvSpPr txBox="1"/>
            <p:nvPr/>
          </p:nvSpPr>
          <p:spPr>
            <a:xfrm>
              <a:off x="3566984" y="10582565"/>
              <a:ext cx="7149977"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63" name="Rectangle 62">
              <a:extLst>
                <a:ext uri="{FF2B5EF4-FFF2-40B4-BE49-F238E27FC236}">
                  <a16:creationId xmlns:a16="http://schemas.microsoft.com/office/drawing/2014/main" id="{56E0C2A3-6E8D-FF49-B291-CA93EA823C50}"/>
                </a:ext>
              </a:extLst>
            </p:cNvPr>
            <p:cNvSpPr/>
            <p:nvPr/>
          </p:nvSpPr>
          <p:spPr>
            <a:xfrm>
              <a:off x="3536813" y="9936234"/>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
        <p:nvSpPr>
          <p:cNvPr id="64" name="Freeform 63">
            <a:extLst>
              <a:ext uri="{FF2B5EF4-FFF2-40B4-BE49-F238E27FC236}">
                <a16:creationId xmlns:a16="http://schemas.microsoft.com/office/drawing/2014/main" id="{287DCB43-D9A3-0743-B322-36982860CBD7}"/>
              </a:ext>
            </a:extLst>
          </p:cNvPr>
          <p:cNvSpPr/>
          <p:nvPr/>
        </p:nvSpPr>
        <p:spPr>
          <a:xfrm>
            <a:off x="13687338" y="9911252"/>
            <a:ext cx="808086" cy="684598"/>
          </a:xfrm>
          <a:custGeom>
            <a:avLst/>
            <a:gdLst/>
            <a:ahLst/>
            <a:cxnLst>
              <a:cxn ang="3cd4">
                <a:pos x="hc" y="t"/>
              </a:cxn>
              <a:cxn ang="cd2">
                <a:pos x="l" y="vc"/>
              </a:cxn>
              <a:cxn ang="cd4">
                <a:pos x="hc" y="b"/>
              </a:cxn>
              <a:cxn ang="0">
                <a:pos x="r" y="vc"/>
              </a:cxn>
            </a:cxnLst>
            <a:rect l="l" t="t" r="r" b="b"/>
            <a:pathLst>
              <a:path w="1192" h="1010">
                <a:moveTo>
                  <a:pt x="993" y="955"/>
                </a:moveTo>
                <a:lnTo>
                  <a:pt x="805" y="955"/>
                </a:lnTo>
                <a:lnTo>
                  <a:pt x="805" y="670"/>
                </a:lnTo>
                <a:cubicBezTo>
                  <a:pt x="805" y="650"/>
                  <a:pt x="790" y="633"/>
                  <a:pt x="771" y="633"/>
                </a:cubicBezTo>
                <a:lnTo>
                  <a:pt x="420" y="633"/>
                </a:lnTo>
                <a:cubicBezTo>
                  <a:pt x="401" y="633"/>
                  <a:pt x="386" y="650"/>
                  <a:pt x="386" y="670"/>
                </a:cubicBezTo>
                <a:lnTo>
                  <a:pt x="386" y="955"/>
                </a:lnTo>
                <a:lnTo>
                  <a:pt x="199" y="955"/>
                </a:lnTo>
                <a:lnTo>
                  <a:pt x="199" y="358"/>
                </a:lnTo>
                <a:lnTo>
                  <a:pt x="596" y="62"/>
                </a:lnTo>
                <a:lnTo>
                  <a:pt x="993" y="358"/>
                </a:lnTo>
                <a:close/>
                <a:moveTo>
                  <a:pt x="441" y="689"/>
                </a:moveTo>
                <a:lnTo>
                  <a:pt x="750" y="689"/>
                </a:lnTo>
                <a:lnTo>
                  <a:pt x="750" y="955"/>
                </a:lnTo>
                <a:lnTo>
                  <a:pt x="441" y="955"/>
                </a:lnTo>
                <a:close/>
                <a:moveTo>
                  <a:pt x="1181" y="430"/>
                </a:moveTo>
                <a:lnTo>
                  <a:pt x="613" y="5"/>
                </a:lnTo>
                <a:cubicBezTo>
                  <a:pt x="603" y="-2"/>
                  <a:pt x="589" y="-2"/>
                  <a:pt x="579" y="5"/>
                </a:cubicBezTo>
                <a:lnTo>
                  <a:pt x="11" y="430"/>
                </a:lnTo>
                <a:cubicBezTo>
                  <a:pt x="-1" y="439"/>
                  <a:pt x="-4" y="456"/>
                  <a:pt x="5" y="468"/>
                </a:cubicBezTo>
                <a:cubicBezTo>
                  <a:pt x="15" y="481"/>
                  <a:pt x="32" y="483"/>
                  <a:pt x="44" y="474"/>
                </a:cubicBezTo>
                <a:lnTo>
                  <a:pt x="144" y="399"/>
                </a:lnTo>
                <a:lnTo>
                  <a:pt x="144" y="967"/>
                </a:lnTo>
                <a:cubicBezTo>
                  <a:pt x="144" y="991"/>
                  <a:pt x="163" y="1010"/>
                  <a:pt x="187" y="1010"/>
                </a:cubicBezTo>
                <a:lnTo>
                  <a:pt x="420" y="1010"/>
                </a:lnTo>
                <a:lnTo>
                  <a:pt x="771" y="1010"/>
                </a:lnTo>
                <a:lnTo>
                  <a:pt x="1005" y="1010"/>
                </a:lnTo>
                <a:cubicBezTo>
                  <a:pt x="1029" y="1010"/>
                  <a:pt x="1048" y="991"/>
                  <a:pt x="1048" y="967"/>
                </a:cubicBezTo>
                <a:lnTo>
                  <a:pt x="1048" y="399"/>
                </a:lnTo>
                <a:lnTo>
                  <a:pt x="1148" y="474"/>
                </a:lnTo>
                <a:cubicBezTo>
                  <a:pt x="1153" y="478"/>
                  <a:pt x="1159" y="480"/>
                  <a:pt x="1165" y="480"/>
                </a:cubicBezTo>
                <a:cubicBezTo>
                  <a:pt x="1173" y="480"/>
                  <a:pt x="1181" y="476"/>
                  <a:pt x="1187" y="468"/>
                </a:cubicBezTo>
                <a:cubicBezTo>
                  <a:pt x="1196" y="456"/>
                  <a:pt x="1193" y="439"/>
                  <a:pt x="1181" y="43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197320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901008"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1938992"/>
          </a:xfrm>
          <a:prstGeom prst="rect">
            <a:avLst/>
          </a:prstGeom>
          <a:noFill/>
          <a:ln>
            <a:noFill/>
          </a:ln>
        </p:spPr>
        <p:txBody>
          <a:bodyPr wrap="square" rtlCol="0">
            <a:spAutoFit/>
          </a:bodyPr>
          <a:lstStyle/>
          <a:p>
            <a:pPr algn="ctr"/>
            <a:r>
              <a:rPr lang="en-US" sz="6000" b="1" spc="600" dirty="0">
                <a:solidFill>
                  <a:schemeClr val="bg1"/>
                </a:solidFill>
                <a:latin typeface="Montserrat" pitchFamily="2" charset="77"/>
                <a:ea typeface="Roboto" panose="02000000000000000000" pitchFamily="2" charset="0"/>
                <a:cs typeface="Lato Light" panose="020F0502020204030203" pitchFamily="34" charset="0"/>
              </a:rPr>
              <a:t>MEET OUR TEAM</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1">
                    <a:alpha val="30000"/>
                  </a:schemeClr>
                </a:solidFill>
                <a:latin typeface="Montserrat" pitchFamily="2" charset="77"/>
                <a:ea typeface="Roboto" panose="02000000000000000000" pitchFamily="2" charset="0"/>
                <a:cs typeface="Lato Light" panose="020F0502020204030203" pitchFamily="34" charset="0"/>
              </a:rPr>
              <a:t>2</a:t>
            </a:r>
          </a:p>
        </p:txBody>
      </p:sp>
    </p:spTree>
    <p:extLst>
      <p:ext uri="{BB962C8B-B14F-4D97-AF65-F5344CB8AC3E}">
        <p14:creationId xmlns:p14="http://schemas.microsoft.com/office/powerpoint/2010/main" val="756424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 name="Marcador de imagen 2"/>
          <p:cNvSpPr>
            <a:spLocks noGrp="1"/>
          </p:cNvSpPr>
          <p:nvPr>
            <p:ph type="pic" sz="quarter" idx="15"/>
          </p:nvPr>
        </p:nvSpPr>
        <p:spPr/>
      </p:sp>
      <p:sp>
        <p:nvSpPr>
          <p:cNvPr id="6" name="Marcador de imagen 5"/>
          <p:cNvSpPr>
            <a:spLocks noGrp="1"/>
          </p:cNvSpPr>
          <p:nvPr>
            <p:ph type="pic" sz="quarter" idx="16"/>
          </p:nvPr>
        </p:nvSpPr>
        <p:spPr/>
      </p:sp>
      <p:grpSp>
        <p:nvGrpSpPr>
          <p:cNvPr id="25" name="Group 24">
            <a:extLst>
              <a:ext uri="{FF2B5EF4-FFF2-40B4-BE49-F238E27FC236}">
                <a16:creationId xmlns:a16="http://schemas.microsoft.com/office/drawing/2014/main" id="{E8EC89A6-6114-3941-A36D-45A5AAE3FBF8}"/>
              </a:ext>
            </a:extLst>
          </p:cNvPr>
          <p:cNvGrpSpPr/>
          <p:nvPr/>
        </p:nvGrpSpPr>
        <p:grpSpPr>
          <a:xfrm>
            <a:off x="7297963" y="1390634"/>
            <a:ext cx="9781724" cy="1431394"/>
            <a:chOff x="-4268600" y="6345183"/>
            <a:chExt cx="9781724"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4268600" y="6519000"/>
              <a:ext cx="9781724" cy="1257577"/>
              <a:chOff x="2534536" y="1415536"/>
              <a:chExt cx="9781724"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2534536" y="1415536"/>
                <a:ext cx="9781724"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OUR BUSINESS TEAM</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5" name="Group 4">
            <a:extLst>
              <a:ext uri="{FF2B5EF4-FFF2-40B4-BE49-F238E27FC236}">
                <a16:creationId xmlns:a16="http://schemas.microsoft.com/office/drawing/2014/main" id="{D60CB9BE-DD43-4A49-9582-AA0606F85CE3}"/>
              </a:ext>
            </a:extLst>
          </p:cNvPr>
          <p:cNvGrpSpPr/>
          <p:nvPr/>
        </p:nvGrpSpPr>
        <p:grpSpPr>
          <a:xfrm>
            <a:off x="1813378" y="8990053"/>
            <a:ext cx="5484586" cy="2273251"/>
            <a:chOff x="3674835" y="4091245"/>
            <a:chExt cx="5484586" cy="2273251"/>
          </a:xfrm>
        </p:grpSpPr>
        <p:sp>
          <p:nvSpPr>
            <p:cNvPr id="39" name="TextBox 38">
              <a:extLst>
                <a:ext uri="{FF2B5EF4-FFF2-40B4-BE49-F238E27FC236}">
                  <a16:creationId xmlns:a16="http://schemas.microsoft.com/office/drawing/2014/main" id="{C9530261-5D0F-3347-9512-2DC9CFE04BFF}"/>
                </a:ext>
              </a:extLst>
            </p:cNvPr>
            <p:cNvSpPr txBox="1"/>
            <p:nvPr/>
          </p:nvSpPr>
          <p:spPr>
            <a:xfrm>
              <a:off x="3674835" y="4737576"/>
              <a:ext cx="5484586" cy="1626920"/>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40" name="Rectangle 39">
              <a:extLst>
                <a:ext uri="{FF2B5EF4-FFF2-40B4-BE49-F238E27FC236}">
                  <a16:creationId xmlns:a16="http://schemas.microsoft.com/office/drawing/2014/main" id="{9DC70E8E-1BD6-2E48-967C-C1ACCB8DBDF7}"/>
                </a:ext>
              </a:extLst>
            </p:cNvPr>
            <p:cNvSpPr/>
            <p:nvPr/>
          </p:nvSpPr>
          <p:spPr>
            <a:xfrm>
              <a:off x="4218993" y="4091245"/>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Katy Mills</a:t>
              </a:r>
            </a:p>
          </p:txBody>
        </p:sp>
      </p:grpSp>
      <p:grpSp>
        <p:nvGrpSpPr>
          <p:cNvPr id="42" name="Group 41">
            <a:extLst>
              <a:ext uri="{FF2B5EF4-FFF2-40B4-BE49-F238E27FC236}">
                <a16:creationId xmlns:a16="http://schemas.microsoft.com/office/drawing/2014/main" id="{85C5F617-9572-9D48-9976-50B53A03236D}"/>
              </a:ext>
            </a:extLst>
          </p:cNvPr>
          <p:cNvGrpSpPr/>
          <p:nvPr/>
        </p:nvGrpSpPr>
        <p:grpSpPr>
          <a:xfrm>
            <a:off x="9446530" y="8990053"/>
            <a:ext cx="5484586" cy="2273251"/>
            <a:chOff x="3674835" y="4091245"/>
            <a:chExt cx="5484586" cy="2273251"/>
          </a:xfrm>
        </p:grpSpPr>
        <p:sp>
          <p:nvSpPr>
            <p:cNvPr id="43" name="TextBox 42">
              <a:extLst>
                <a:ext uri="{FF2B5EF4-FFF2-40B4-BE49-F238E27FC236}">
                  <a16:creationId xmlns:a16="http://schemas.microsoft.com/office/drawing/2014/main" id="{B83692A6-9597-474D-86F4-102259BB5F54}"/>
                </a:ext>
              </a:extLst>
            </p:cNvPr>
            <p:cNvSpPr txBox="1"/>
            <p:nvPr/>
          </p:nvSpPr>
          <p:spPr>
            <a:xfrm>
              <a:off x="3674835" y="4737576"/>
              <a:ext cx="5484586" cy="1626920"/>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44" name="Rectangle 43">
              <a:extLst>
                <a:ext uri="{FF2B5EF4-FFF2-40B4-BE49-F238E27FC236}">
                  <a16:creationId xmlns:a16="http://schemas.microsoft.com/office/drawing/2014/main" id="{F0FED369-5AA9-7C44-B739-9822681012DC}"/>
                </a:ext>
              </a:extLst>
            </p:cNvPr>
            <p:cNvSpPr/>
            <p:nvPr/>
          </p:nvSpPr>
          <p:spPr>
            <a:xfrm>
              <a:off x="4218993" y="4091245"/>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John Smith</a:t>
              </a:r>
            </a:p>
          </p:txBody>
        </p:sp>
      </p:grpSp>
      <p:grpSp>
        <p:nvGrpSpPr>
          <p:cNvPr id="45" name="Group 44">
            <a:extLst>
              <a:ext uri="{FF2B5EF4-FFF2-40B4-BE49-F238E27FC236}">
                <a16:creationId xmlns:a16="http://schemas.microsoft.com/office/drawing/2014/main" id="{098EB4CB-4034-A446-A39C-75C11BF8E460}"/>
              </a:ext>
            </a:extLst>
          </p:cNvPr>
          <p:cNvGrpSpPr/>
          <p:nvPr/>
        </p:nvGrpSpPr>
        <p:grpSpPr>
          <a:xfrm>
            <a:off x="17079682" y="8990053"/>
            <a:ext cx="5484586" cy="2273251"/>
            <a:chOff x="3674835" y="4091245"/>
            <a:chExt cx="5484586" cy="2273251"/>
          </a:xfrm>
        </p:grpSpPr>
        <p:sp>
          <p:nvSpPr>
            <p:cNvPr id="46" name="TextBox 45">
              <a:extLst>
                <a:ext uri="{FF2B5EF4-FFF2-40B4-BE49-F238E27FC236}">
                  <a16:creationId xmlns:a16="http://schemas.microsoft.com/office/drawing/2014/main" id="{5688E248-6BC4-7348-9CEF-E1123640DA1A}"/>
                </a:ext>
              </a:extLst>
            </p:cNvPr>
            <p:cNvSpPr txBox="1"/>
            <p:nvPr/>
          </p:nvSpPr>
          <p:spPr>
            <a:xfrm>
              <a:off x="3674835" y="4737576"/>
              <a:ext cx="5484586" cy="1626920"/>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sp>
          <p:nvSpPr>
            <p:cNvPr id="47" name="Rectangle 46">
              <a:extLst>
                <a:ext uri="{FF2B5EF4-FFF2-40B4-BE49-F238E27FC236}">
                  <a16:creationId xmlns:a16="http://schemas.microsoft.com/office/drawing/2014/main" id="{FD8B3350-816D-0C42-ABBB-74A3E33A762A}"/>
                </a:ext>
              </a:extLst>
            </p:cNvPr>
            <p:cNvSpPr/>
            <p:nvPr/>
          </p:nvSpPr>
          <p:spPr>
            <a:xfrm>
              <a:off x="4218993" y="4091245"/>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Scott Robinson</a:t>
              </a:r>
            </a:p>
          </p:txBody>
        </p:sp>
      </p:grpSp>
    </p:spTree>
    <p:extLst>
      <p:ext uri="{BB962C8B-B14F-4D97-AF65-F5344CB8AC3E}">
        <p14:creationId xmlns:p14="http://schemas.microsoft.com/office/powerpoint/2010/main" val="118862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901008"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1015663"/>
          </a:xfrm>
          <a:prstGeom prst="rect">
            <a:avLst/>
          </a:prstGeom>
          <a:noFill/>
          <a:ln>
            <a:noFill/>
          </a:ln>
        </p:spPr>
        <p:txBody>
          <a:bodyPr wrap="square" rtlCol="0">
            <a:spAutoFit/>
          </a:bodyPr>
          <a:lstStyle/>
          <a:p>
            <a:pPr algn="ctr"/>
            <a:r>
              <a:rPr lang="en-US" sz="6000" b="1" spc="600" dirty="0">
                <a:solidFill>
                  <a:schemeClr val="bg1"/>
                </a:solidFill>
                <a:latin typeface="Montserrat" pitchFamily="2" charset="77"/>
                <a:ea typeface="Roboto" panose="02000000000000000000" pitchFamily="2" charset="0"/>
                <a:cs typeface="Lato Light" panose="020F0502020204030203" pitchFamily="34" charset="0"/>
              </a:rPr>
              <a:t>ABOUT US</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1">
                    <a:alpha val="30000"/>
                  </a:schemeClr>
                </a:solidFill>
                <a:latin typeface="Montserrat" pitchFamily="2" charset="77"/>
                <a:ea typeface="Roboto" panose="02000000000000000000" pitchFamily="2" charset="0"/>
                <a:cs typeface="Lato Light" panose="020F0502020204030203" pitchFamily="34" charset="0"/>
              </a:rPr>
              <a:t>1</a:t>
            </a:r>
          </a:p>
        </p:txBody>
      </p:sp>
    </p:spTree>
    <p:extLst>
      <p:ext uri="{BB962C8B-B14F-4D97-AF65-F5344CB8AC3E}">
        <p14:creationId xmlns:p14="http://schemas.microsoft.com/office/powerpoint/2010/main" val="115477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6"/>
          </p:nvPr>
        </p:nvSpPr>
        <p:spPr/>
      </p:sp>
      <p:sp>
        <p:nvSpPr>
          <p:cNvPr id="27" name="Rectangle 26">
            <a:extLst>
              <a:ext uri="{FF2B5EF4-FFF2-40B4-BE49-F238E27FC236}">
                <a16:creationId xmlns:a16="http://schemas.microsoft.com/office/drawing/2014/main" id="{D130454B-CB4E-4F43-94A9-2BC58344623D}"/>
              </a:ext>
            </a:extLst>
          </p:cNvPr>
          <p:cNvSpPr/>
          <p:nvPr/>
        </p:nvSpPr>
        <p:spPr>
          <a:xfrm>
            <a:off x="5763079" y="0"/>
            <a:ext cx="18614571"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imagen 3"/>
          <p:cNvSpPr>
            <a:spLocks noGrp="1"/>
          </p:cNvSpPr>
          <p:nvPr>
            <p:ph type="pic" sz="quarter" idx="15"/>
          </p:nvPr>
        </p:nvSpPr>
        <p:spPr/>
      </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3" name="Group 2">
            <a:extLst>
              <a:ext uri="{FF2B5EF4-FFF2-40B4-BE49-F238E27FC236}">
                <a16:creationId xmlns:a16="http://schemas.microsoft.com/office/drawing/2014/main" id="{39B01E58-D309-A74A-A3B2-FBDDD971891E}"/>
              </a:ext>
            </a:extLst>
          </p:cNvPr>
          <p:cNvGrpSpPr/>
          <p:nvPr/>
        </p:nvGrpSpPr>
        <p:grpSpPr>
          <a:xfrm>
            <a:off x="10552179" y="5314736"/>
            <a:ext cx="11779570" cy="3086527"/>
            <a:chOff x="11827368" y="4902273"/>
            <a:chExt cx="11779570" cy="3086527"/>
          </a:xfrm>
        </p:grpSpPr>
        <p:grpSp>
          <p:nvGrpSpPr>
            <p:cNvPr id="32" name="Group 31">
              <a:extLst>
                <a:ext uri="{FF2B5EF4-FFF2-40B4-BE49-F238E27FC236}">
                  <a16:creationId xmlns:a16="http://schemas.microsoft.com/office/drawing/2014/main" id="{364F3BC2-CFC6-7046-A6D9-2057A9D994B7}"/>
                </a:ext>
              </a:extLst>
            </p:cNvPr>
            <p:cNvGrpSpPr/>
            <p:nvPr/>
          </p:nvGrpSpPr>
          <p:grpSpPr>
            <a:xfrm>
              <a:off x="11827368" y="4902273"/>
              <a:ext cx="8511483" cy="1431394"/>
              <a:chOff x="1987288" y="6345183"/>
              <a:chExt cx="8511483" cy="1431394"/>
            </a:xfrm>
          </p:grpSpPr>
          <p:grpSp>
            <p:nvGrpSpPr>
              <p:cNvPr id="33" name="Group 32">
                <a:extLst>
                  <a:ext uri="{FF2B5EF4-FFF2-40B4-BE49-F238E27FC236}">
                    <a16:creationId xmlns:a16="http://schemas.microsoft.com/office/drawing/2014/main" id="{8480B758-130C-9445-A940-2625A3657CD8}"/>
                  </a:ext>
                </a:extLst>
              </p:cNvPr>
              <p:cNvGrpSpPr/>
              <p:nvPr/>
            </p:nvGrpSpPr>
            <p:grpSpPr>
              <a:xfrm>
                <a:off x="1987288" y="6519000"/>
                <a:ext cx="8511483" cy="1257577"/>
                <a:chOff x="8790424" y="1415536"/>
                <a:chExt cx="8511483" cy="1257577"/>
              </a:xfrm>
            </p:grpSpPr>
            <p:sp>
              <p:nvSpPr>
                <p:cNvPr id="35" name="TextBox 34">
                  <a:extLst>
                    <a:ext uri="{FF2B5EF4-FFF2-40B4-BE49-F238E27FC236}">
                      <a16:creationId xmlns:a16="http://schemas.microsoft.com/office/drawing/2014/main" id="{DF7662AD-A7FC-C94F-B47F-F67D2AE1ED09}"/>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bg1"/>
                      </a:solidFill>
                      <a:latin typeface="Montserrat" pitchFamily="2" charset="77"/>
                      <a:ea typeface="Roboto" panose="02000000000000000000" pitchFamily="2" charset="0"/>
                      <a:cs typeface="Poppins Medium" pitchFamily="2" charset="77"/>
                    </a:rPr>
                    <a:t>SCOTT ROBINSON</a:t>
                  </a:r>
                </a:p>
              </p:txBody>
            </p:sp>
            <p:sp>
              <p:nvSpPr>
                <p:cNvPr id="36" name="TextBox 35">
                  <a:extLst>
                    <a:ext uri="{FF2B5EF4-FFF2-40B4-BE49-F238E27FC236}">
                      <a16:creationId xmlns:a16="http://schemas.microsoft.com/office/drawing/2014/main" id="{C105F95E-60D7-EC49-A963-9D622BCFFC32}"/>
                    </a:ext>
                  </a:extLst>
                </p:cNvPr>
                <p:cNvSpPr txBox="1"/>
                <p:nvPr/>
              </p:nvSpPr>
              <p:spPr>
                <a:xfrm>
                  <a:off x="8827001" y="2303781"/>
                  <a:ext cx="4735591" cy="369332"/>
                </a:xfrm>
                <a:prstGeom prst="rect">
                  <a:avLst/>
                </a:prstGeom>
                <a:noFill/>
              </p:spPr>
              <p:txBody>
                <a:bodyPr wrap="none" rtlCol="0">
                  <a:spAutoFit/>
                </a:bodyPr>
                <a:lstStyle/>
                <a:p>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4" name="Rectangle 33">
                <a:extLst>
                  <a:ext uri="{FF2B5EF4-FFF2-40B4-BE49-F238E27FC236}">
                    <a16:creationId xmlns:a16="http://schemas.microsoft.com/office/drawing/2014/main" id="{7C2C1A13-06D2-EC41-8AA0-063A5570CA25}"/>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41" name="TextBox 40">
              <a:extLst>
                <a:ext uri="{FF2B5EF4-FFF2-40B4-BE49-F238E27FC236}">
                  <a16:creationId xmlns:a16="http://schemas.microsoft.com/office/drawing/2014/main" id="{5E6A3D2A-AD20-4444-95D4-42B31DDD8F8C}"/>
                </a:ext>
              </a:extLst>
            </p:cNvPr>
            <p:cNvSpPr txBox="1"/>
            <p:nvPr/>
          </p:nvSpPr>
          <p:spPr>
            <a:xfrm>
              <a:off x="11901481" y="6887665"/>
              <a:ext cx="11705457" cy="1101135"/>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spTree>
    <p:extLst>
      <p:ext uri="{BB962C8B-B14F-4D97-AF65-F5344CB8AC3E}">
        <p14:creationId xmlns:p14="http://schemas.microsoft.com/office/powerpoint/2010/main" val="3351602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5"/>
          </p:nvPr>
        </p:nvSpPr>
        <p:spPr/>
      </p:sp>
      <p:sp>
        <p:nvSpPr>
          <p:cNvPr id="5" name="Marcador de imagen 4"/>
          <p:cNvSpPr>
            <a:spLocks noGrp="1"/>
          </p:cNvSpPr>
          <p:nvPr>
            <p:ph type="pic" sz="quarter" idx="16"/>
          </p:nvPr>
        </p:nvSpPr>
        <p:spPr/>
      </p:sp>
      <p:sp>
        <p:nvSpPr>
          <p:cNvPr id="6" name="Marcador de imagen 5"/>
          <p:cNvSpPr>
            <a:spLocks noGrp="1"/>
          </p:cNvSpPr>
          <p:nvPr>
            <p:ph type="pic" sz="quarter" idx="17"/>
          </p:nvPr>
        </p:nvSpPr>
        <p:spPr/>
      </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3" name="Group 2">
            <a:extLst>
              <a:ext uri="{FF2B5EF4-FFF2-40B4-BE49-F238E27FC236}">
                <a16:creationId xmlns:a16="http://schemas.microsoft.com/office/drawing/2014/main" id="{AA455AB8-2DCA-884F-B2CF-0E98DCD8E0A0}"/>
              </a:ext>
            </a:extLst>
          </p:cNvPr>
          <p:cNvGrpSpPr/>
          <p:nvPr/>
        </p:nvGrpSpPr>
        <p:grpSpPr>
          <a:xfrm>
            <a:off x="1409740" y="2793771"/>
            <a:ext cx="8511483" cy="8128457"/>
            <a:chOff x="1409740" y="2737166"/>
            <a:chExt cx="8511483" cy="8128457"/>
          </a:xfrm>
        </p:grpSpPr>
        <p:grpSp>
          <p:nvGrpSpPr>
            <p:cNvPr id="23" name="Group 22">
              <a:extLst>
                <a:ext uri="{FF2B5EF4-FFF2-40B4-BE49-F238E27FC236}">
                  <a16:creationId xmlns:a16="http://schemas.microsoft.com/office/drawing/2014/main" id="{C732B88D-6E6F-D745-A1E3-2174CF93CCCA}"/>
                </a:ext>
              </a:extLst>
            </p:cNvPr>
            <p:cNvGrpSpPr/>
            <p:nvPr/>
          </p:nvGrpSpPr>
          <p:grpSpPr>
            <a:xfrm>
              <a:off x="1409740" y="2737166"/>
              <a:ext cx="8511483" cy="1431394"/>
              <a:chOff x="1987288" y="6345183"/>
              <a:chExt cx="8511483" cy="1431394"/>
            </a:xfrm>
          </p:grpSpPr>
          <p:grpSp>
            <p:nvGrpSpPr>
              <p:cNvPr id="24" name="Group 23">
                <a:extLst>
                  <a:ext uri="{FF2B5EF4-FFF2-40B4-BE49-F238E27FC236}">
                    <a16:creationId xmlns:a16="http://schemas.microsoft.com/office/drawing/2014/main" id="{1D161DE3-D333-354E-8031-06EF9D270818}"/>
                  </a:ext>
                </a:extLst>
              </p:cNvPr>
              <p:cNvGrpSpPr/>
              <p:nvPr/>
            </p:nvGrpSpPr>
            <p:grpSpPr>
              <a:xfrm>
                <a:off x="1987288" y="6519000"/>
                <a:ext cx="8511483" cy="1257577"/>
                <a:chOff x="8790424" y="1415536"/>
                <a:chExt cx="8511483" cy="1257577"/>
              </a:xfrm>
            </p:grpSpPr>
            <p:sp>
              <p:nvSpPr>
                <p:cNvPr id="31" name="TextBox 30">
                  <a:extLst>
                    <a:ext uri="{FF2B5EF4-FFF2-40B4-BE49-F238E27FC236}">
                      <a16:creationId xmlns:a16="http://schemas.microsoft.com/office/drawing/2014/main" id="{8045945A-D00F-9A4A-8250-D25CABB5B3EE}"/>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BUSINESS TEAM</a:t>
                  </a:r>
                </a:p>
              </p:txBody>
            </p:sp>
            <p:sp>
              <p:nvSpPr>
                <p:cNvPr id="32" name="TextBox 31">
                  <a:extLst>
                    <a:ext uri="{FF2B5EF4-FFF2-40B4-BE49-F238E27FC236}">
                      <a16:creationId xmlns:a16="http://schemas.microsoft.com/office/drawing/2014/main" id="{5D8C7B9B-F635-7D4E-96C7-2A7FF62AE851}"/>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7" name="Rectangle 26">
                <a:extLst>
                  <a:ext uri="{FF2B5EF4-FFF2-40B4-BE49-F238E27FC236}">
                    <a16:creationId xmlns:a16="http://schemas.microsoft.com/office/drawing/2014/main" id="{87F4F43E-954A-4C44-87AE-5C5F711CCA5B}"/>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FA184812-EC61-E74B-93D9-CCF3694CA840}"/>
                </a:ext>
              </a:extLst>
            </p:cNvPr>
            <p:cNvSpPr txBox="1"/>
            <p:nvPr/>
          </p:nvSpPr>
          <p:spPr>
            <a:xfrm>
              <a:off x="1409741" y="5032423"/>
              <a:ext cx="7687368" cy="5833200"/>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a:p>
              <a:pPr>
                <a:lnSpc>
                  <a:spcPts val="4080"/>
                </a:lnSpc>
              </a:pPr>
              <a:endParaRPr lang="en-US" sz="2800" dirty="0">
                <a:latin typeface="Montserrat Light" pitchFamily="2" charset="77"/>
                <a:ea typeface="Roboto Light" panose="02000000000000000000" pitchFamily="2" charset="0"/>
              </a:endParaRPr>
            </a:p>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 you off with a brand new website or convert your current website into a mobile web design. </a:t>
              </a:r>
              <a:endParaRPr lang="en-US" sz="2800" dirty="0">
                <a:latin typeface="Montserrat Light" pitchFamily="2" charset="77"/>
                <a:ea typeface="Roboto Light" panose="02000000000000000000" pitchFamily="2" charset="0"/>
                <a:cs typeface="Lato Light" panose="020F0502020204030203" pitchFamily="34" charset="0"/>
              </a:endParaRPr>
            </a:p>
          </p:txBody>
        </p:sp>
      </p:grpSp>
      <p:sp>
        <p:nvSpPr>
          <p:cNvPr id="49" name="TextBox 48">
            <a:extLst>
              <a:ext uri="{FF2B5EF4-FFF2-40B4-BE49-F238E27FC236}">
                <a16:creationId xmlns:a16="http://schemas.microsoft.com/office/drawing/2014/main" id="{B081DD84-F96B-B847-A581-34D1DAD46081}"/>
              </a:ext>
            </a:extLst>
          </p:cNvPr>
          <p:cNvSpPr txBox="1"/>
          <p:nvPr/>
        </p:nvSpPr>
        <p:spPr>
          <a:xfrm>
            <a:off x="18896675" y="2877513"/>
            <a:ext cx="2995260" cy="57535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Your Title</a:t>
            </a:r>
          </a:p>
        </p:txBody>
      </p:sp>
      <p:sp>
        <p:nvSpPr>
          <p:cNvPr id="50" name="Rectangle 49">
            <a:extLst>
              <a:ext uri="{FF2B5EF4-FFF2-40B4-BE49-F238E27FC236}">
                <a16:creationId xmlns:a16="http://schemas.microsoft.com/office/drawing/2014/main" id="{72321839-F482-8244-A4C3-A245B2151667}"/>
              </a:ext>
            </a:extLst>
          </p:cNvPr>
          <p:cNvSpPr/>
          <p:nvPr/>
        </p:nvSpPr>
        <p:spPr>
          <a:xfrm>
            <a:off x="18868966" y="2231182"/>
            <a:ext cx="4098943"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Scott Robinson</a:t>
            </a:r>
          </a:p>
        </p:txBody>
      </p:sp>
      <p:sp>
        <p:nvSpPr>
          <p:cNvPr id="58" name="TextBox 57">
            <a:extLst>
              <a:ext uri="{FF2B5EF4-FFF2-40B4-BE49-F238E27FC236}">
                <a16:creationId xmlns:a16="http://schemas.microsoft.com/office/drawing/2014/main" id="{A3249508-4A57-614A-9073-B8DB58D288C9}"/>
              </a:ext>
            </a:extLst>
          </p:cNvPr>
          <p:cNvSpPr txBox="1"/>
          <p:nvPr/>
        </p:nvSpPr>
        <p:spPr>
          <a:xfrm>
            <a:off x="18896675" y="6893490"/>
            <a:ext cx="2995260" cy="57535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Your Title</a:t>
            </a:r>
          </a:p>
        </p:txBody>
      </p:sp>
      <p:sp>
        <p:nvSpPr>
          <p:cNvPr id="59" name="Rectangle 58">
            <a:extLst>
              <a:ext uri="{FF2B5EF4-FFF2-40B4-BE49-F238E27FC236}">
                <a16:creationId xmlns:a16="http://schemas.microsoft.com/office/drawing/2014/main" id="{A85C108E-3F5C-4149-A306-70678DC9BA1C}"/>
              </a:ext>
            </a:extLst>
          </p:cNvPr>
          <p:cNvSpPr/>
          <p:nvPr/>
        </p:nvSpPr>
        <p:spPr>
          <a:xfrm>
            <a:off x="18868966" y="6247159"/>
            <a:ext cx="4098943"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Katy Mills</a:t>
            </a:r>
          </a:p>
        </p:txBody>
      </p:sp>
      <p:sp>
        <p:nvSpPr>
          <p:cNvPr id="61" name="TextBox 60">
            <a:extLst>
              <a:ext uri="{FF2B5EF4-FFF2-40B4-BE49-F238E27FC236}">
                <a16:creationId xmlns:a16="http://schemas.microsoft.com/office/drawing/2014/main" id="{4D8E2971-5B06-9E4A-8505-32462DCD8935}"/>
              </a:ext>
            </a:extLst>
          </p:cNvPr>
          <p:cNvSpPr txBox="1"/>
          <p:nvPr/>
        </p:nvSpPr>
        <p:spPr>
          <a:xfrm>
            <a:off x="18896675" y="10909468"/>
            <a:ext cx="2995260" cy="57535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Your Title</a:t>
            </a:r>
          </a:p>
        </p:txBody>
      </p:sp>
      <p:sp>
        <p:nvSpPr>
          <p:cNvPr id="62" name="Rectangle 61">
            <a:extLst>
              <a:ext uri="{FF2B5EF4-FFF2-40B4-BE49-F238E27FC236}">
                <a16:creationId xmlns:a16="http://schemas.microsoft.com/office/drawing/2014/main" id="{47ED2978-5AEA-6E40-A5BF-B34F41635342}"/>
              </a:ext>
            </a:extLst>
          </p:cNvPr>
          <p:cNvSpPr/>
          <p:nvPr/>
        </p:nvSpPr>
        <p:spPr>
          <a:xfrm>
            <a:off x="18868966" y="10263137"/>
            <a:ext cx="4098943"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John Smith</a:t>
            </a:r>
          </a:p>
        </p:txBody>
      </p:sp>
    </p:spTree>
    <p:extLst>
      <p:ext uri="{BB962C8B-B14F-4D97-AF65-F5344CB8AC3E}">
        <p14:creationId xmlns:p14="http://schemas.microsoft.com/office/powerpoint/2010/main" val="2225572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901008"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1938992"/>
          </a:xfrm>
          <a:prstGeom prst="rect">
            <a:avLst/>
          </a:prstGeom>
          <a:noFill/>
          <a:ln>
            <a:noFill/>
          </a:ln>
        </p:spPr>
        <p:txBody>
          <a:bodyPr wrap="square" rtlCol="0">
            <a:spAutoFit/>
          </a:bodyPr>
          <a:lstStyle/>
          <a:p>
            <a:pPr algn="ctr"/>
            <a:r>
              <a:rPr lang="en-US" sz="6000" b="1" spc="600" dirty="0">
                <a:solidFill>
                  <a:schemeClr val="bg1"/>
                </a:solidFill>
                <a:latin typeface="Montserrat" pitchFamily="2" charset="77"/>
                <a:ea typeface="Roboto" panose="02000000000000000000" pitchFamily="2" charset="0"/>
                <a:cs typeface="Lato Light" panose="020F0502020204030203" pitchFamily="34" charset="0"/>
              </a:rPr>
              <a:t>OUR SERVICES</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1">
                    <a:alpha val="30000"/>
                  </a:schemeClr>
                </a:solidFill>
                <a:latin typeface="Montserrat" pitchFamily="2" charset="77"/>
                <a:ea typeface="Roboto" panose="02000000000000000000" pitchFamily="2" charset="0"/>
                <a:cs typeface="Lato Light" panose="020F0502020204030203" pitchFamily="34" charset="0"/>
              </a:rPr>
              <a:t>3</a:t>
            </a:r>
          </a:p>
        </p:txBody>
      </p:sp>
    </p:spTree>
    <p:extLst>
      <p:ext uri="{BB962C8B-B14F-4D97-AF65-F5344CB8AC3E}">
        <p14:creationId xmlns:p14="http://schemas.microsoft.com/office/powerpoint/2010/main" val="2677257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7"/>
          </p:nvPr>
        </p:nvSpPr>
        <p:spPr/>
      </p:sp>
      <p:sp>
        <p:nvSpPr>
          <p:cNvPr id="5" name="Marcador de imagen 4"/>
          <p:cNvSpPr>
            <a:spLocks noGrp="1"/>
          </p:cNvSpPr>
          <p:nvPr>
            <p:ph type="pic" sz="quarter" idx="18"/>
          </p:nvPr>
        </p:nvSpPr>
        <p:spPr/>
      </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6" name="Group 5">
            <a:extLst>
              <a:ext uri="{FF2B5EF4-FFF2-40B4-BE49-F238E27FC236}">
                <a16:creationId xmlns:a16="http://schemas.microsoft.com/office/drawing/2014/main" id="{64F0D647-94AA-8146-851E-C406F6B9816B}"/>
              </a:ext>
            </a:extLst>
          </p:cNvPr>
          <p:cNvGrpSpPr/>
          <p:nvPr/>
        </p:nvGrpSpPr>
        <p:grpSpPr>
          <a:xfrm>
            <a:off x="1409741" y="2137019"/>
            <a:ext cx="5283667" cy="3850606"/>
            <a:chOff x="1409741" y="4442697"/>
            <a:chExt cx="5283667" cy="3850606"/>
          </a:xfrm>
        </p:grpSpPr>
        <p:sp>
          <p:nvSpPr>
            <p:cNvPr id="27" name="TextBox 26">
              <a:extLst>
                <a:ext uri="{FF2B5EF4-FFF2-40B4-BE49-F238E27FC236}">
                  <a16:creationId xmlns:a16="http://schemas.microsoft.com/office/drawing/2014/main" id="{78482C46-59DB-E845-BD18-836FD60EC63E}"/>
                </a:ext>
              </a:extLst>
            </p:cNvPr>
            <p:cNvSpPr txBox="1"/>
            <p:nvPr/>
          </p:nvSpPr>
          <p:spPr>
            <a:xfrm>
              <a:off x="1409741" y="5089028"/>
              <a:ext cx="5283667" cy="3204275"/>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p:txBody>
        </p:sp>
        <p:sp>
          <p:nvSpPr>
            <p:cNvPr id="31" name="Rectangle 30">
              <a:extLst>
                <a:ext uri="{FF2B5EF4-FFF2-40B4-BE49-F238E27FC236}">
                  <a16:creationId xmlns:a16="http://schemas.microsoft.com/office/drawing/2014/main" id="{7121BE82-5341-2647-A0F4-5CF3CCDF2AB8}"/>
                </a:ext>
              </a:extLst>
            </p:cNvPr>
            <p:cNvSpPr/>
            <p:nvPr/>
          </p:nvSpPr>
          <p:spPr>
            <a:xfrm>
              <a:off x="1409741" y="4442697"/>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grpSp>
        <p:nvGrpSpPr>
          <p:cNvPr id="32" name="Group 31">
            <a:extLst>
              <a:ext uri="{FF2B5EF4-FFF2-40B4-BE49-F238E27FC236}">
                <a16:creationId xmlns:a16="http://schemas.microsoft.com/office/drawing/2014/main" id="{98BB19A8-A836-1948-86C3-9587C0D54E75}"/>
              </a:ext>
            </a:extLst>
          </p:cNvPr>
          <p:cNvGrpSpPr/>
          <p:nvPr/>
        </p:nvGrpSpPr>
        <p:grpSpPr>
          <a:xfrm>
            <a:off x="17503181" y="7728375"/>
            <a:ext cx="5283667" cy="3850606"/>
            <a:chOff x="1409741" y="4442697"/>
            <a:chExt cx="5283667" cy="3850606"/>
          </a:xfrm>
        </p:grpSpPr>
        <p:sp>
          <p:nvSpPr>
            <p:cNvPr id="33" name="TextBox 32">
              <a:extLst>
                <a:ext uri="{FF2B5EF4-FFF2-40B4-BE49-F238E27FC236}">
                  <a16:creationId xmlns:a16="http://schemas.microsoft.com/office/drawing/2014/main" id="{6153B3E8-8CCE-2E43-867E-C5CF5340B4EE}"/>
                </a:ext>
              </a:extLst>
            </p:cNvPr>
            <p:cNvSpPr txBox="1"/>
            <p:nvPr/>
          </p:nvSpPr>
          <p:spPr>
            <a:xfrm>
              <a:off x="1409741" y="5089028"/>
              <a:ext cx="5283667" cy="3204275"/>
            </a:xfrm>
            <a:prstGeom prst="rect">
              <a:avLst/>
            </a:prstGeom>
            <a:noFill/>
          </p:spPr>
          <p:txBody>
            <a:bodyPr wrap="square" rtlCol="0">
              <a:spAutoFit/>
            </a:bodyPr>
            <a:lstStyle/>
            <a:p>
              <a:pPr algn="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p:txBody>
        </p:sp>
        <p:sp>
          <p:nvSpPr>
            <p:cNvPr id="34" name="Rectangle 33">
              <a:extLst>
                <a:ext uri="{FF2B5EF4-FFF2-40B4-BE49-F238E27FC236}">
                  <a16:creationId xmlns:a16="http://schemas.microsoft.com/office/drawing/2014/main" id="{9574DF7D-EB33-3A40-9468-043EBAE97BD0}"/>
                </a:ext>
              </a:extLst>
            </p:cNvPr>
            <p:cNvSpPr/>
            <p:nvPr/>
          </p:nvSpPr>
          <p:spPr>
            <a:xfrm>
              <a:off x="2297138" y="4442697"/>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Tree>
    <p:extLst>
      <p:ext uri="{BB962C8B-B14F-4D97-AF65-F5344CB8AC3E}">
        <p14:creationId xmlns:p14="http://schemas.microsoft.com/office/powerpoint/2010/main" val="4168378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7297963" y="1390634"/>
            <a:ext cx="9781724" cy="1431394"/>
            <a:chOff x="-4268600" y="6345183"/>
            <a:chExt cx="9781724"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4268600" y="6519000"/>
              <a:ext cx="9781724" cy="1257577"/>
              <a:chOff x="2534536" y="1415536"/>
              <a:chExt cx="9781724"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2534536" y="1415536"/>
                <a:ext cx="9781724"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OUR BUSINESS MODEL</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3" name="Rectangle 22">
            <a:extLst>
              <a:ext uri="{FF2B5EF4-FFF2-40B4-BE49-F238E27FC236}">
                <a16:creationId xmlns:a16="http://schemas.microsoft.com/office/drawing/2014/main" id="{FB9A3AF8-B913-4F48-AAA4-8BEC9BCA484F}"/>
              </a:ext>
            </a:extLst>
          </p:cNvPr>
          <p:cNvSpPr/>
          <p:nvPr/>
        </p:nvSpPr>
        <p:spPr>
          <a:xfrm>
            <a:off x="1528257" y="6238539"/>
            <a:ext cx="5224752" cy="5447104"/>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24" name="Rectangle 23">
            <a:extLst>
              <a:ext uri="{FF2B5EF4-FFF2-40B4-BE49-F238E27FC236}">
                <a16:creationId xmlns:a16="http://schemas.microsoft.com/office/drawing/2014/main" id="{6F15B3FB-2B71-454D-9493-E10D229E42D7}"/>
              </a:ext>
            </a:extLst>
          </p:cNvPr>
          <p:cNvSpPr/>
          <p:nvPr/>
        </p:nvSpPr>
        <p:spPr>
          <a:xfrm>
            <a:off x="6893719" y="6238539"/>
            <a:ext cx="5224752" cy="5447104"/>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27" name="Rectangle 26">
            <a:extLst>
              <a:ext uri="{FF2B5EF4-FFF2-40B4-BE49-F238E27FC236}">
                <a16:creationId xmlns:a16="http://schemas.microsoft.com/office/drawing/2014/main" id="{F31DB5E6-71B0-2B4E-96A5-11F68B7C7CDF}"/>
              </a:ext>
            </a:extLst>
          </p:cNvPr>
          <p:cNvSpPr/>
          <p:nvPr/>
        </p:nvSpPr>
        <p:spPr>
          <a:xfrm>
            <a:off x="12259178" y="6238539"/>
            <a:ext cx="5224752" cy="5447104"/>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31" name="Rectangle 30">
            <a:extLst>
              <a:ext uri="{FF2B5EF4-FFF2-40B4-BE49-F238E27FC236}">
                <a16:creationId xmlns:a16="http://schemas.microsoft.com/office/drawing/2014/main" id="{6221E727-4188-D04B-944F-B94373A47F68}"/>
              </a:ext>
            </a:extLst>
          </p:cNvPr>
          <p:cNvSpPr/>
          <p:nvPr/>
        </p:nvSpPr>
        <p:spPr>
          <a:xfrm>
            <a:off x="17624640" y="6238539"/>
            <a:ext cx="5224752" cy="5447104"/>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grpSp>
        <p:nvGrpSpPr>
          <p:cNvPr id="32" name="Group 31">
            <a:extLst>
              <a:ext uri="{FF2B5EF4-FFF2-40B4-BE49-F238E27FC236}">
                <a16:creationId xmlns:a16="http://schemas.microsoft.com/office/drawing/2014/main" id="{25187D1C-9383-6E47-832C-A0334835AF47}"/>
              </a:ext>
            </a:extLst>
          </p:cNvPr>
          <p:cNvGrpSpPr/>
          <p:nvPr/>
        </p:nvGrpSpPr>
        <p:grpSpPr>
          <a:xfrm>
            <a:off x="1528258" y="4380859"/>
            <a:ext cx="21321131" cy="1857680"/>
            <a:chOff x="1528258" y="4423389"/>
            <a:chExt cx="21321131" cy="153858"/>
          </a:xfrm>
        </p:grpSpPr>
        <p:sp>
          <p:nvSpPr>
            <p:cNvPr id="56" name="Rectangle 55">
              <a:extLst>
                <a:ext uri="{FF2B5EF4-FFF2-40B4-BE49-F238E27FC236}">
                  <a16:creationId xmlns:a16="http://schemas.microsoft.com/office/drawing/2014/main" id="{E70FA140-D06A-314F-89FE-AA4C86270CE0}"/>
                </a:ext>
              </a:extLst>
            </p:cNvPr>
            <p:cNvSpPr/>
            <p:nvPr/>
          </p:nvSpPr>
          <p:spPr>
            <a:xfrm>
              <a:off x="1528258" y="4423389"/>
              <a:ext cx="5224752" cy="1538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57" name="Rectangle 56">
              <a:extLst>
                <a:ext uri="{FF2B5EF4-FFF2-40B4-BE49-F238E27FC236}">
                  <a16:creationId xmlns:a16="http://schemas.microsoft.com/office/drawing/2014/main" id="{1491B09E-6BC7-0A48-B665-DF099CAA70EF}"/>
                </a:ext>
              </a:extLst>
            </p:cNvPr>
            <p:cNvSpPr/>
            <p:nvPr/>
          </p:nvSpPr>
          <p:spPr>
            <a:xfrm>
              <a:off x="6893718" y="4423389"/>
              <a:ext cx="5224752" cy="1538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58" name="Rectangle 57">
              <a:extLst>
                <a:ext uri="{FF2B5EF4-FFF2-40B4-BE49-F238E27FC236}">
                  <a16:creationId xmlns:a16="http://schemas.microsoft.com/office/drawing/2014/main" id="{2BD0BE97-D3D1-DC49-AA54-33C9F21107BC}"/>
                </a:ext>
              </a:extLst>
            </p:cNvPr>
            <p:cNvSpPr/>
            <p:nvPr/>
          </p:nvSpPr>
          <p:spPr>
            <a:xfrm>
              <a:off x="12259178" y="4423389"/>
              <a:ext cx="5224752" cy="1538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59" name="Rectangle 58">
              <a:extLst>
                <a:ext uri="{FF2B5EF4-FFF2-40B4-BE49-F238E27FC236}">
                  <a16:creationId xmlns:a16="http://schemas.microsoft.com/office/drawing/2014/main" id="{69FA81EF-2854-074F-92D9-F61C050F2E0F}"/>
                </a:ext>
              </a:extLst>
            </p:cNvPr>
            <p:cNvSpPr/>
            <p:nvPr/>
          </p:nvSpPr>
          <p:spPr>
            <a:xfrm>
              <a:off x="17624637" y="4423389"/>
              <a:ext cx="5224752" cy="1538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grpSp>
      <p:sp>
        <p:nvSpPr>
          <p:cNvPr id="33" name="Rectangle 32">
            <a:extLst>
              <a:ext uri="{FF2B5EF4-FFF2-40B4-BE49-F238E27FC236}">
                <a16:creationId xmlns:a16="http://schemas.microsoft.com/office/drawing/2014/main" id="{EE80436B-DB81-B542-8970-3F1D3756EA9D}"/>
              </a:ext>
            </a:extLst>
          </p:cNvPr>
          <p:cNvSpPr/>
          <p:nvPr/>
        </p:nvSpPr>
        <p:spPr>
          <a:xfrm>
            <a:off x="2468626" y="4870967"/>
            <a:ext cx="3344014" cy="1015663"/>
          </a:xfrm>
          <a:prstGeom prst="rect">
            <a:avLst/>
          </a:prstGeom>
        </p:spPr>
        <p:txBody>
          <a:bodyPr wrap="square">
            <a:spAutoFit/>
          </a:bodyPr>
          <a:lstStyle/>
          <a:p>
            <a:pPr algn="ctr"/>
            <a:r>
              <a:rPr lang="en-US" sz="6000" b="1" dirty="0">
                <a:solidFill>
                  <a:schemeClr val="bg1"/>
                </a:solidFill>
                <a:latin typeface="Montserrat SemiBold" pitchFamily="2" charset="77"/>
                <a:ea typeface="Lato" panose="020F0502020204030203" pitchFamily="34" charset="0"/>
                <a:cs typeface="Lato" panose="020F0502020204030203" pitchFamily="34" charset="0"/>
              </a:rPr>
              <a:t>A</a:t>
            </a:r>
          </a:p>
        </p:txBody>
      </p:sp>
      <p:sp>
        <p:nvSpPr>
          <p:cNvPr id="34" name="Rectangle 33">
            <a:extLst>
              <a:ext uri="{FF2B5EF4-FFF2-40B4-BE49-F238E27FC236}">
                <a16:creationId xmlns:a16="http://schemas.microsoft.com/office/drawing/2014/main" id="{6DF72F2F-2A48-EA41-B954-E0CB2410FFB1}"/>
              </a:ext>
            </a:extLst>
          </p:cNvPr>
          <p:cNvSpPr/>
          <p:nvPr/>
        </p:nvSpPr>
        <p:spPr>
          <a:xfrm>
            <a:off x="7834087" y="4870967"/>
            <a:ext cx="3344014" cy="1015663"/>
          </a:xfrm>
          <a:prstGeom prst="rect">
            <a:avLst/>
          </a:prstGeom>
        </p:spPr>
        <p:txBody>
          <a:bodyPr wrap="square">
            <a:spAutoFit/>
          </a:bodyPr>
          <a:lstStyle/>
          <a:p>
            <a:pPr algn="ctr"/>
            <a:r>
              <a:rPr lang="en-US" sz="6000" b="1" dirty="0">
                <a:solidFill>
                  <a:schemeClr val="bg1"/>
                </a:solidFill>
                <a:latin typeface="Montserrat SemiBold" pitchFamily="2" charset="77"/>
                <a:ea typeface="Lato" panose="020F0502020204030203" pitchFamily="34" charset="0"/>
                <a:cs typeface="Lato" panose="020F0502020204030203" pitchFamily="34" charset="0"/>
              </a:rPr>
              <a:t>B</a:t>
            </a:r>
          </a:p>
        </p:txBody>
      </p:sp>
      <p:sp>
        <p:nvSpPr>
          <p:cNvPr id="35" name="Rectangle 34">
            <a:extLst>
              <a:ext uri="{FF2B5EF4-FFF2-40B4-BE49-F238E27FC236}">
                <a16:creationId xmlns:a16="http://schemas.microsoft.com/office/drawing/2014/main" id="{EEB3C8AD-2918-5847-989D-72468A6EEDE4}"/>
              </a:ext>
            </a:extLst>
          </p:cNvPr>
          <p:cNvSpPr/>
          <p:nvPr/>
        </p:nvSpPr>
        <p:spPr>
          <a:xfrm>
            <a:off x="18565010" y="4870967"/>
            <a:ext cx="3344014" cy="1015663"/>
          </a:xfrm>
          <a:prstGeom prst="rect">
            <a:avLst/>
          </a:prstGeom>
        </p:spPr>
        <p:txBody>
          <a:bodyPr wrap="square">
            <a:spAutoFit/>
          </a:bodyPr>
          <a:lstStyle/>
          <a:p>
            <a:pPr algn="ctr"/>
            <a:r>
              <a:rPr lang="en-US" sz="6000" b="1" dirty="0">
                <a:solidFill>
                  <a:schemeClr val="bg1"/>
                </a:solidFill>
                <a:latin typeface="Montserrat SemiBold" pitchFamily="2" charset="77"/>
                <a:ea typeface="Lato" panose="020F0502020204030203" pitchFamily="34" charset="0"/>
                <a:cs typeface="Lato" panose="020F0502020204030203" pitchFamily="34" charset="0"/>
              </a:rPr>
              <a:t>D</a:t>
            </a:r>
          </a:p>
        </p:txBody>
      </p:sp>
      <p:sp>
        <p:nvSpPr>
          <p:cNvPr id="36" name="Rectangle 35">
            <a:extLst>
              <a:ext uri="{FF2B5EF4-FFF2-40B4-BE49-F238E27FC236}">
                <a16:creationId xmlns:a16="http://schemas.microsoft.com/office/drawing/2014/main" id="{A2AD7A50-D5D8-D54B-B495-EEBAACA46539}"/>
              </a:ext>
            </a:extLst>
          </p:cNvPr>
          <p:cNvSpPr/>
          <p:nvPr/>
        </p:nvSpPr>
        <p:spPr>
          <a:xfrm>
            <a:off x="13199547" y="4870967"/>
            <a:ext cx="3344014" cy="1015663"/>
          </a:xfrm>
          <a:prstGeom prst="rect">
            <a:avLst/>
          </a:prstGeom>
        </p:spPr>
        <p:txBody>
          <a:bodyPr wrap="square">
            <a:spAutoFit/>
          </a:bodyPr>
          <a:lstStyle/>
          <a:p>
            <a:pPr algn="ctr"/>
            <a:r>
              <a:rPr lang="en-US" sz="6000" b="1" dirty="0">
                <a:solidFill>
                  <a:schemeClr val="bg1"/>
                </a:solidFill>
                <a:latin typeface="Montserrat SemiBold" pitchFamily="2" charset="77"/>
                <a:ea typeface="Lato" panose="020F0502020204030203" pitchFamily="34" charset="0"/>
                <a:cs typeface="Lato" panose="020F0502020204030203" pitchFamily="34" charset="0"/>
              </a:rPr>
              <a:t>C</a:t>
            </a:r>
          </a:p>
        </p:txBody>
      </p:sp>
      <p:grpSp>
        <p:nvGrpSpPr>
          <p:cNvPr id="60" name="Group 59">
            <a:extLst>
              <a:ext uri="{FF2B5EF4-FFF2-40B4-BE49-F238E27FC236}">
                <a16:creationId xmlns:a16="http://schemas.microsoft.com/office/drawing/2014/main" id="{47159627-9FFE-2443-B833-103ED51D3079}"/>
              </a:ext>
            </a:extLst>
          </p:cNvPr>
          <p:cNvGrpSpPr/>
          <p:nvPr/>
        </p:nvGrpSpPr>
        <p:grpSpPr>
          <a:xfrm>
            <a:off x="1909142" y="7628914"/>
            <a:ext cx="4425223" cy="3022506"/>
            <a:chOff x="4124027" y="5120793"/>
            <a:chExt cx="4425223" cy="3022506"/>
          </a:xfrm>
        </p:grpSpPr>
        <p:sp>
          <p:nvSpPr>
            <p:cNvPr id="61" name="Subtitle 2">
              <a:extLst>
                <a:ext uri="{FF2B5EF4-FFF2-40B4-BE49-F238E27FC236}">
                  <a16:creationId xmlns:a16="http://schemas.microsoft.com/office/drawing/2014/main" id="{F222D8B9-3F43-9D45-BB07-B214C10FA7DA}"/>
                </a:ext>
              </a:extLst>
            </p:cNvPr>
            <p:cNvSpPr txBox="1">
              <a:spLocks/>
            </p:cNvSpPr>
            <p:nvPr/>
          </p:nvSpPr>
          <p:spPr>
            <a:xfrm>
              <a:off x="4124027"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62" name="Rectangle 61">
              <a:extLst>
                <a:ext uri="{FF2B5EF4-FFF2-40B4-BE49-F238E27FC236}">
                  <a16:creationId xmlns:a16="http://schemas.microsoft.com/office/drawing/2014/main" id="{DF4117AA-BE11-D249-A3B1-E417D845E395}"/>
                </a:ext>
              </a:extLst>
            </p:cNvPr>
            <p:cNvSpPr/>
            <p:nvPr/>
          </p:nvSpPr>
          <p:spPr>
            <a:xfrm>
              <a:off x="4152980" y="512079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63" name="Group 62">
            <a:extLst>
              <a:ext uri="{FF2B5EF4-FFF2-40B4-BE49-F238E27FC236}">
                <a16:creationId xmlns:a16="http://schemas.microsoft.com/office/drawing/2014/main" id="{C99C8340-8D00-3E4D-A60E-760626A524D3}"/>
              </a:ext>
            </a:extLst>
          </p:cNvPr>
          <p:cNvGrpSpPr/>
          <p:nvPr/>
        </p:nvGrpSpPr>
        <p:grpSpPr>
          <a:xfrm>
            <a:off x="7297963" y="7628914"/>
            <a:ext cx="4425223" cy="3022506"/>
            <a:chOff x="4124027" y="5120793"/>
            <a:chExt cx="4425223" cy="3022506"/>
          </a:xfrm>
        </p:grpSpPr>
        <p:sp>
          <p:nvSpPr>
            <p:cNvPr id="64" name="Subtitle 2">
              <a:extLst>
                <a:ext uri="{FF2B5EF4-FFF2-40B4-BE49-F238E27FC236}">
                  <a16:creationId xmlns:a16="http://schemas.microsoft.com/office/drawing/2014/main" id="{D33337A7-41C9-324F-9DB1-DF08D51E890B}"/>
                </a:ext>
              </a:extLst>
            </p:cNvPr>
            <p:cNvSpPr txBox="1">
              <a:spLocks/>
            </p:cNvSpPr>
            <p:nvPr/>
          </p:nvSpPr>
          <p:spPr>
            <a:xfrm>
              <a:off x="4124027"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65" name="Rectangle 64">
              <a:extLst>
                <a:ext uri="{FF2B5EF4-FFF2-40B4-BE49-F238E27FC236}">
                  <a16:creationId xmlns:a16="http://schemas.microsoft.com/office/drawing/2014/main" id="{33A5B1B4-1B2F-F048-8F7A-C8FF2C733CE2}"/>
                </a:ext>
              </a:extLst>
            </p:cNvPr>
            <p:cNvSpPr/>
            <p:nvPr/>
          </p:nvSpPr>
          <p:spPr>
            <a:xfrm>
              <a:off x="4152980" y="512079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66" name="Group 65">
            <a:extLst>
              <a:ext uri="{FF2B5EF4-FFF2-40B4-BE49-F238E27FC236}">
                <a16:creationId xmlns:a16="http://schemas.microsoft.com/office/drawing/2014/main" id="{B131409F-63C1-AD42-88A6-A0A440775C79}"/>
              </a:ext>
            </a:extLst>
          </p:cNvPr>
          <p:cNvGrpSpPr/>
          <p:nvPr/>
        </p:nvGrpSpPr>
        <p:grpSpPr>
          <a:xfrm>
            <a:off x="12654464" y="7628914"/>
            <a:ext cx="4425223" cy="3022506"/>
            <a:chOff x="4124027" y="5120793"/>
            <a:chExt cx="4425223" cy="3022506"/>
          </a:xfrm>
        </p:grpSpPr>
        <p:sp>
          <p:nvSpPr>
            <p:cNvPr id="67" name="Subtitle 2">
              <a:extLst>
                <a:ext uri="{FF2B5EF4-FFF2-40B4-BE49-F238E27FC236}">
                  <a16:creationId xmlns:a16="http://schemas.microsoft.com/office/drawing/2014/main" id="{7ABC284F-398E-D64E-BE85-6B04C3ADC8C1}"/>
                </a:ext>
              </a:extLst>
            </p:cNvPr>
            <p:cNvSpPr txBox="1">
              <a:spLocks/>
            </p:cNvSpPr>
            <p:nvPr/>
          </p:nvSpPr>
          <p:spPr>
            <a:xfrm>
              <a:off x="4124027"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68" name="Rectangle 67">
              <a:extLst>
                <a:ext uri="{FF2B5EF4-FFF2-40B4-BE49-F238E27FC236}">
                  <a16:creationId xmlns:a16="http://schemas.microsoft.com/office/drawing/2014/main" id="{92C4602B-2222-7B45-936E-DA0D38843212}"/>
                </a:ext>
              </a:extLst>
            </p:cNvPr>
            <p:cNvSpPr/>
            <p:nvPr/>
          </p:nvSpPr>
          <p:spPr>
            <a:xfrm>
              <a:off x="4152980" y="512079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69" name="Group 68">
            <a:extLst>
              <a:ext uri="{FF2B5EF4-FFF2-40B4-BE49-F238E27FC236}">
                <a16:creationId xmlns:a16="http://schemas.microsoft.com/office/drawing/2014/main" id="{DF9069BF-4716-B548-9E72-FC2BE4BA071B}"/>
              </a:ext>
            </a:extLst>
          </p:cNvPr>
          <p:cNvGrpSpPr/>
          <p:nvPr/>
        </p:nvGrpSpPr>
        <p:grpSpPr>
          <a:xfrm>
            <a:off x="18014332" y="7628914"/>
            <a:ext cx="4425223" cy="3022506"/>
            <a:chOff x="4124027" y="5120793"/>
            <a:chExt cx="4425223" cy="3022506"/>
          </a:xfrm>
        </p:grpSpPr>
        <p:sp>
          <p:nvSpPr>
            <p:cNvPr id="70" name="Subtitle 2">
              <a:extLst>
                <a:ext uri="{FF2B5EF4-FFF2-40B4-BE49-F238E27FC236}">
                  <a16:creationId xmlns:a16="http://schemas.microsoft.com/office/drawing/2014/main" id="{70CFCC5A-B3A9-C84F-A336-058043A58587}"/>
                </a:ext>
              </a:extLst>
            </p:cNvPr>
            <p:cNvSpPr txBox="1">
              <a:spLocks/>
            </p:cNvSpPr>
            <p:nvPr/>
          </p:nvSpPr>
          <p:spPr>
            <a:xfrm>
              <a:off x="4124027"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71" name="Rectangle 70">
              <a:extLst>
                <a:ext uri="{FF2B5EF4-FFF2-40B4-BE49-F238E27FC236}">
                  <a16:creationId xmlns:a16="http://schemas.microsoft.com/office/drawing/2014/main" id="{492D01E6-4C05-DF42-A17F-405A6531EB70}"/>
                </a:ext>
              </a:extLst>
            </p:cNvPr>
            <p:cNvSpPr/>
            <p:nvPr/>
          </p:nvSpPr>
          <p:spPr>
            <a:xfrm>
              <a:off x="4152980" y="512079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Tree>
    <p:extLst>
      <p:ext uri="{BB962C8B-B14F-4D97-AF65-F5344CB8AC3E}">
        <p14:creationId xmlns:p14="http://schemas.microsoft.com/office/powerpoint/2010/main" val="426667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7297963" y="1390634"/>
            <a:ext cx="9781724" cy="1431394"/>
            <a:chOff x="-4268600" y="6345183"/>
            <a:chExt cx="9781724"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4268600" y="6519000"/>
              <a:ext cx="9781724" cy="1257577"/>
              <a:chOff x="2534536" y="1415536"/>
              <a:chExt cx="9781724"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2534536" y="1415536"/>
                <a:ext cx="9781724"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OUR BUSINESS MODEL</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7" name="Line 1">
            <a:extLst>
              <a:ext uri="{FF2B5EF4-FFF2-40B4-BE49-F238E27FC236}">
                <a16:creationId xmlns:a16="http://schemas.microsoft.com/office/drawing/2014/main" id="{F71E7B27-5033-0447-85D4-C21A4808CBCA}"/>
              </a:ext>
            </a:extLst>
          </p:cNvPr>
          <p:cNvSpPr>
            <a:spLocks noChangeShapeType="1"/>
          </p:cNvSpPr>
          <p:nvPr/>
        </p:nvSpPr>
        <p:spPr bwMode="auto">
          <a:xfrm flipV="1">
            <a:off x="4800959" y="3969240"/>
            <a:ext cx="5165" cy="2168575"/>
          </a:xfrm>
          <a:prstGeom prst="line">
            <a:avLst/>
          </a:prstGeom>
          <a:noFill/>
          <a:ln w="36000">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8" name="Line 2">
            <a:extLst>
              <a:ext uri="{FF2B5EF4-FFF2-40B4-BE49-F238E27FC236}">
                <a16:creationId xmlns:a16="http://schemas.microsoft.com/office/drawing/2014/main" id="{67F01F8E-A603-7B42-8B2E-E8E795ACE06A}"/>
              </a:ext>
            </a:extLst>
          </p:cNvPr>
          <p:cNvSpPr>
            <a:spLocks noChangeShapeType="1"/>
          </p:cNvSpPr>
          <p:nvPr/>
        </p:nvSpPr>
        <p:spPr bwMode="auto">
          <a:xfrm flipV="1">
            <a:off x="9903779" y="3969240"/>
            <a:ext cx="5165" cy="2168575"/>
          </a:xfrm>
          <a:prstGeom prst="line">
            <a:avLst/>
          </a:prstGeom>
          <a:noFill/>
          <a:ln w="36000">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9" name="Line 3">
            <a:extLst>
              <a:ext uri="{FF2B5EF4-FFF2-40B4-BE49-F238E27FC236}">
                <a16:creationId xmlns:a16="http://schemas.microsoft.com/office/drawing/2014/main" id="{F04E0668-B0F5-E647-8891-0F801D5CEF62}"/>
              </a:ext>
            </a:extLst>
          </p:cNvPr>
          <p:cNvSpPr>
            <a:spLocks noChangeShapeType="1"/>
          </p:cNvSpPr>
          <p:nvPr/>
        </p:nvSpPr>
        <p:spPr bwMode="auto">
          <a:xfrm flipV="1">
            <a:off x="14974319" y="3969240"/>
            <a:ext cx="5162" cy="2168575"/>
          </a:xfrm>
          <a:prstGeom prst="line">
            <a:avLst/>
          </a:prstGeom>
          <a:noFill/>
          <a:ln w="36000">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0" name="Line 4">
            <a:extLst>
              <a:ext uri="{FF2B5EF4-FFF2-40B4-BE49-F238E27FC236}">
                <a16:creationId xmlns:a16="http://schemas.microsoft.com/office/drawing/2014/main" id="{A5ECA8A0-7B54-154B-A952-03F3DCFC6D86}"/>
              </a:ext>
            </a:extLst>
          </p:cNvPr>
          <p:cNvSpPr>
            <a:spLocks noChangeShapeType="1"/>
          </p:cNvSpPr>
          <p:nvPr/>
        </p:nvSpPr>
        <p:spPr bwMode="auto">
          <a:xfrm flipV="1">
            <a:off x="20032522" y="3969240"/>
            <a:ext cx="5162" cy="2168575"/>
          </a:xfrm>
          <a:prstGeom prst="line">
            <a:avLst/>
          </a:prstGeom>
          <a:noFill/>
          <a:ln w="36000">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5" name="Line 9">
            <a:extLst>
              <a:ext uri="{FF2B5EF4-FFF2-40B4-BE49-F238E27FC236}">
                <a16:creationId xmlns:a16="http://schemas.microsoft.com/office/drawing/2014/main" id="{C60837E9-D384-564B-BB45-4B21D00C6E61}"/>
              </a:ext>
            </a:extLst>
          </p:cNvPr>
          <p:cNvSpPr>
            <a:spLocks noChangeShapeType="1"/>
          </p:cNvSpPr>
          <p:nvPr/>
        </p:nvSpPr>
        <p:spPr bwMode="auto">
          <a:xfrm>
            <a:off x="4800960" y="3969240"/>
            <a:ext cx="15231562" cy="0"/>
          </a:xfrm>
          <a:prstGeom prst="line">
            <a:avLst/>
          </a:prstGeom>
          <a:noFill/>
          <a:ln w="36000">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1" name="Freeform 5">
            <a:extLst>
              <a:ext uri="{FF2B5EF4-FFF2-40B4-BE49-F238E27FC236}">
                <a16:creationId xmlns:a16="http://schemas.microsoft.com/office/drawing/2014/main" id="{92AEF957-2BEE-9845-955E-D1C0F44F511F}"/>
              </a:ext>
            </a:extLst>
          </p:cNvPr>
          <p:cNvSpPr>
            <a:spLocks noChangeArrowheads="1"/>
          </p:cNvSpPr>
          <p:nvPr/>
        </p:nvSpPr>
        <p:spPr bwMode="auto">
          <a:xfrm>
            <a:off x="2535017" y="5848672"/>
            <a:ext cx="4521898" cy="5896458"/>
          </a:xfrm>
          <a:custGeom>
            <a:avLst/>
            <a:gdLst>
              <a:gd name="T0" fmla="*/ 374616122 w 2894"/>
              <a:gd name="T1" fmla="*/ 652770044 h 5034"/>
              <a:gd name="T2" fmla="*/ 0 w 2894"/>
              <a:gd name="T3" fmla="*/ 652770044 h 5034"/>
              <a:gd name="T4" fmla="*/ 0 w 2894"/>
              <a:gd name="T5" fmla="*/ 0 h 5034"/>
              <a:gd name="T6" fmla="*/ 374616122 w 2894"/>
              <a:gd name="T7" fmla="*/ 0 h 5034"/>
              <a:gd name="T8" fmla="*/ 374616122 w 2894"/>
              <a:gd name="T9" fmla="*/ 652770044 h 50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4" h="5034">
                <a:moveTo>
                  <a:pt x="2893" y="5033"/>
                </a:moveTo>
                <a:lnTo>
                  <a:pt x="0" y="5033"/>
                </a:lnTo>
                <a:lnTo>
                  <a:pt x="0" y="0"/>
                </a:lnTo>
                <a:lnTo>
                  <a:pt x="2893" y="0"/>
                </a:lnTo>
                <a:lnTo>
                  <a:pt x="2893" y="5033"/>
                </a:lnTo>
              </a:path>
            </a:pathLst>
          </a:custGeom>
          <a:solidFill>
            <a:schemeClr val="accent1"/>
          </a:solidFill>
          <a:ln>
            <a:noFill/>
          </a:ln>
          <a:effectLst/>
        </p:spPr>
        <p:txBody>
          <a:bodyPr wrap="none" anchor="ctr"/>
          <a:lstStyle/>
          <a:p>
            <a:endParaRPr lang="en-US"/>
          </a:p>
        </p:txBody>
      </p:sp>
      <p:sp>
        <p:nvSpPr>
          <p:cNvPr id="42" name="Freeform 6">
            <a:extLst>
              <a:ext uri="{FF2B5EF4-FFF2-40B4-BE49-F238E27FC236}">
                <a16:creationId xmlns:a16="http://schemas.microsoft.com/office/drawing/2014/main" id="{15F5A471-8CDF-CF43-BB04-1A1DBFA5319C}"/>
              </a:ext>
            </a:extLst>
          </p:cNvPr>
          <p:cNvSpPr>
            <a:spLocks noChangeArrowheads="1"/>
          </p:cNvSpPr>
          <p:nvPr/>
        </p:nvSpPr>
        <p:spPr bwMode="auto">
          <a:xfrm>
            <a:off x="7617311" y="5869325"/>
            <a:ext cx="4521898" cy="5896458"/>
          </a:xfrm>
          <a:custGeom>
            <a:avLst/>
            <a:gdLst>
              <a:gd name="T0" fmla="*/ 374616122 w 2894"/>
              <a:gd name="T1" fmla="*/ 652770044 h 5034"/>
              <a:gd name="T2" fmla="*/ 0 w 2894"/>
              <a:gd name="T3" fmla="*/ 652770044 h 5034"/>
              <a:gd name="T4" fmla="*/ 0 w 2894"/>
              <a:gd name="T5" fmla="*/ 0 h 5034"/>
              <a:gd name="T6" fmla="*/ 374616122 w 2894"/>
              <a:gd name="T7" fmla="*/ 0 h 5034"/>
              <a:gd name="T8" fmla="*/ 374616122 w 2894"/>
              <a:gd name="T9" fmla="*/ 652770044 h 50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4" h="5034">
                <a:moveTo>
                  <a:pt x="2893" y="5033"/>
                </a:moveTo>
                <a:lnTo>
                  <a:pt x="0" y="5033"/>
                </a:lnTo>
                <a:lnTo>
                  <a:pt x="0" y="0"/>
                </a:lnTo>
                <a:lnTo>
                  <a:pt x="2893" y="0"/>
                </a:lnTo>
                <a:lnTo>
                  <a:pt x="2893" y="5033"/>
                </a:lnTo>
              </a:path>
            </a:pathLst>
          </a:custGeom>
          <a:solidFill>
            <a:schemeClr val="accent2"/>
          </a:solidFill>
          <a:ln>
            <a:noFill/>
          </a:ln>
          <a:effectLst/>
        </p:spPr>
        <p:txBody>
          <a:bodyPr wrap="none" anchor="ctr"/>
          <a:lstStyle/>
          <a:p>
            <a:endParaRPr lang="en-US"/>
          </a:p>
        </p:txBody>
      </p:sp>
      <p:sp>
        <p:nvSpPr>
          <p:cNvPr id="43" name="Freeform 7">
            <a:extLst>
              <a:ext uri="{FF2B5EF4-FFF2-40B4-BE49-F238E27FC236}">
                <a16:creationId xmlns:a16="http://schemas.microsoft.com/office/drawing/2014/main" id="{259AF9C2-FE4F-9944-8483-86A8B94249D0}"/>
              </a:ext>
            </a:extLst>
          </p:cNvPr>
          <p:cNvSpPr>
            <a:spLocks noChangeArrowheads="1"/>
          </p:cNvSpPr>
          <p:nvPr/>
        </p:nvSpPr>
        <p:spPr bwMode="auto">
          <a:xfrm>
            <a:off x="12699605" y="5858998"/>
            <a:ext cx="4521898" cy="5896458"/>
          </a:xfrm>
          <a:custGeom>
            <a:avLst/>
            <a:gdLst>
              <a:gd name="T0" fmla="*/ 374745612 w 2893"/>
              <a:gd name="T1" fmla="*/ 652770044 h 5034"/>
              <a:gd name="T2" fmla="*/ 0 w 2893"/>
              <a:gd name="T3" fmla="*/ 652770044 h 5034"/>
              <a:gd name="T4" fmla="*/ 0 w 2893"/>
              <a:gd name="T5" fmla="*/ 0 h 5034"/>
              <a:gd name="T6" fmla="*/ 374745612 w 2893"/>
              <a:gd name="T7" fmla="*/ 0 h 5034"/>
              <a:gd name="T8" fmla="*/ 374745612 w 2893"/>
              <a:gd name="T9" fmla="*/ 652770044 h 50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3" h="5034">
                <a:moveTo>
                  <a:pt x="2892" y="5033"/>
                </a:moveTo>
                <a:lnTo>
                  <a:pt x="0" y="5033"/>
                </a:lnTo>
                <a:lnTo>
                  <a:pt x="0" y="0"/>
                </a:lnTo>
                <a:lnTo>
                  <a:pt x="2892" y="0"/>
                </a:lnTo>
                <a:lnTo>
                  <a:pt x="2892" y="5033"/>
                </a:lnTo>
              </a:path>
            </a:pathLst>
          </a:custGeom>
          <a:solidFill>
            <a:schemeClr val="accent3"/>
          </a:solidFill>
          <a:ln>
            <a:noFill/>
          </a:ln>
          <a:effectLst/>
        </p:spPr>
        <p:txBody>
          <a:bodyPr wrap="none" anchor="ctr"/>
          <a:lstStyle/>
          <a:p>
            <a:endParaRPr lang="en-US"/>
          </a:p>
        </p:txBody>
      </p:sp>
      <p:sp>
        <p:nvSpPr>
          <p:cNvPr id="44" name="Freeform 8">
            <a:extLst>
              <a:ext uri="{FF2B5EF4-FFF2-40B4-BE49-F238E27FC236}">
                <a16:creationId xmlns:a16="http://schemas.microsoft.com/office/drawing/2014/main" id="{608018FC-DD5D-804F-9D0C-9F821D0512E8}"/>
              </a:ext>
            </a:extLst>
          </p:cNvPr>
          <p:cNvSpPr>
            <a:spLocks noChangeArrowheads="1"/>
          </p:cNvSpPr>
          <p:nvPr/>
        </p:nvSpPr>
        <p:spPr bwMode="auto">
          <a:xfrm>
            <a:off x="17776735" y="5884813"/>
            <a:ext cx="4521898" cy="5896458"/>
          </a:xfrm>
          <a:custGeom>
            <a:avLst/>
            <a:gdLst>
              <a:gd name="T0" fmla="*/ 374616122 w 2894"/>
              <a:gd name="T1" fmla="*/ 652770044 h 5034"/>
              <a:gd name="T2" fmla="*/ 0 w 2894"/>
              <a:gd name="T3" fmla="*/ 652770044 h 5034"/>
              <a:gd name="T4" fmla="*/ 0 w 2894"/>
              <a:gd name="T5" fmla="*/ 0 h 5034"/>
              <a:gd name="T6" fmla="*/ 374616122 w 2894"/>
              <a:gd name="T7" fmla="*/ 0 h 5034"/>
              <a:gd name="T8" fmla="*/ 374616122 w 2894"/>
              <a:gd name="T9" fmla="*/ 652770044 h 50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4" h="5034">
                <a:moveTo>
                  <a:pt x="2893" y="5033"/>
                </a:moveTo>
                <a:lnTo>
                  <a:pt x="0" y="5033"/>
                </a:lnTo>
                <a:lnTo>
                  <a:pt x="0" y="0"/>
                </a:lnTo>
                <a:lnTo>
                  <a:pt x="2893" y="0"/>
                </a:lnTo>
                <a:lnTo>
                  <a:pt x="2893" y="5033"/>
                </a:lnTo>
              </a:path>
            </a:pathLst>
          </a:custGeom>
          <a:solidFill>
            <a:schemeClr val="accent4"/>
          </a:solidFill>
          <a:ln>
            <a:noFill/>
          </a:ln>
          <a:effectLst/>
        </p:spPr>
        <p:txBody>
          <a:bodyPr wrap="none" anchor="ctr"/>
          <a:lstStyle/>
          <a:p>
            <a:endParaRPr lang="en-US"/>
          </a:p>
        </p:txBody>
      </p:sp>
      <p:sp>
        <p:nvSpPr>
          <p:cNvPr id="54" name="CuadroTexto 190">
            <a:extLst>
              <a:ext uri="{FF2B5EF4-FFF2-40B4-BE49-F238E27FC236}">
                <a16:creationId xmlns:a16="http://schemas.microsoft.com/office/drawing/2014/main" id="{D54723F8-F403-7A48-AC53-1907A11A9A9C}"/>
              </a:ext>
            </a:extLst>
          </p:cNvPr>
          <p:cNvSpPr txBox="1"/>
          <p:nvPr/>
        </p:nvSpPr>
        <p:spPr>
          <a:xfrm>
            <a:off x="4433906" y="6733011"/>
            <a:ext cx="761747" cy="1015663"/>
          </a:xfrm>
          <a:prstGeom prst="rect">
            <a:avLst/>
          </a:prstGeom>
          <a:noFill/>
        </p:spPr>
        <p:txBody>
          <a:bodyPr wrap="none" rtlCol="0">
            <a:spAutoFit/>
          </a:bodyPr>
          <a:lstStyle/>
          <a:p>
            <a:pPr algn="ctr"/>
            <a:r>
              <a:rPr lang="en-US" sz="6000" b="1" dirty="0">
                <a:solidFill>
                  <a:schemeClr val="bg1"/>
                </a:solidFill>
                <a:latin typeface="Montserrat SemiBold" pitchFamily="2" charset="77"/>
                <a:ea typeface="Lato" charset="0"/>
                <a:cs typeface="Lato" charset="0"/>
              </a:rPr>
              <a:t>A</a:t>
            </a:r>
          </a:p>
        </p:txBody>
      </p:sp>
      <p:sp>
        <p:nvSpPr>
          <p:cNvPr id="55" name="CuadroTexto 191">
            <a:extLst>
              <a:ext uri="{FF2B5EF4-FFF2-40B4-BE49-F238E27FC236}">
                <a16:creationId xmlns:a16="http://schemas.microsoft.com/office/drawing/2014/main" id="{0C868598-4657-3646-9D8E-A4C1B883B420}"/>
              </a:ext>
            </a:extLst>
          </p:cNvPr>
          <p:cNvSpPr txBox="1"/>
          <p:nvPr/>
        </p:nvSpPr>
        <p:spPr>
          <a:xfrm>
            <a:off x="9509715" y="6723961"/>
            <a:ext cx="769762" cy="1015663"/>
          </a:xfrm>
          <a:prstGeom prst="rect">
            <a:avLst/>
          </a:prstGeom>
          <a:noFill/>
        </p:spPr>
        <p:txBody>
          <a:bodyPr wrap="none" rtlCol="0">
            <a:spAutoFit/>
          </a:bodyPr>
          <a:lstStyle/>
          <a:p>
            <a:pPr algn="ctr"/>
            <a:r>
              <a:rPr lang="en-US" sz="6000" b="1" dirty="0">
                <a:solidFill>
                  <a:schemeClr val="bg1"/>
                </a:solidFill>
                <a:latin typeface="Montserrat SemiBold" pitchFamily="2" charset="77"/>
                <a:ea typeface="Lato" charset="0"/>
                <a:cs typeface="Lato" charset="0"/>
              </a:rPr>
              <a:t>B</a:t>
            </a:r>
          </a:p>
        </p:txBody>
      </p:sp>
      <p:sp>
        <p:nvSpPr>
          <p:cNvPr id="72" name="CuadroTexto 192">
            <a:extLst>
              <a:ext uri="{FF2B5EF4-FFF2-40B4-BE49-F238E27FC236}">
                <a16:creationId xmlns:a16="http://schemas.microsoft.com/office/drawing/2014/main" id="{DC75FD15-EEF8-AD4C-94CE-59A591EB5B47}"/>
              </a:ext>
            </a:extLst>
          </p:cNvPr>
          <p:cNvSpPr txBox="1"/>
          <p:nvPr/>
        </p:nvSpPr>
        <p:spPr>
          <a:xfrm>
            <a:off x="14604843" y="6733011"/>
            <a:ext cx="744113" cy="1015663"/>
          </a:xfrm>
          <a:prstGeom prst="rect">
            <a:avLst/>
          </a:prstGeom>
          <a:noFill/>
        </p:spPr>
        <p:txBody>
          <a:bodyPr wrap="none" rtlCol="0">
            <a:spAutoFit/>
          </a:bodyPr>
          <a:lstStyle/>
          <a:p>
            <a:pPr algn="ctr"/>
            <a:r>
              <a:rPr lang="en-US" sz="6000" b="1" dirty="0">
                <a:solidFill>
                  <a:schemeClr val="bg1"/>
                </a:solidFill>
                <a:latin typeface="Montserrat SemiBold" pitchFamily="2" charset="77"/>
                <a:ea typeface="Lato" charset="0"/>
                <a:cs typeface="Lato" charset="0"/>
              </a:rPr>
              <a:t>C</a:t>
            </a:r>
          </a:p>
        </p:txBody>
      </p:sp>
      <p:sp>
        <p:nvSpPr>
          <p:cNvPr id="73" name="CuadroTexto 193">
            <a:extLst>
              <a:ext uri="{FF2B5EF4-FFF2-40B4-BE49-F238E27FC236}">
                <a16:creationId xmlns:a16="http://schemas.microsoft.com/office/drawing/2014/main" id="{0F9D626B-ACD5-CC4B-B8A3-37D6DE3AE875}"/>
              </a:ext>
            </a:extLst>
          </p:cNvPr>
          <p:cNvSpPr txBox="1"/>
          <p:nvPr/>
        </p:nvSpPr>
        <p:spPr>
          <a:xfrm>
            <a:off x="19642226" y="6733011"/>
            <a:ext cx="819455" cy="1015663"/>
          </a:xfrm>
          <a:prstGeom prst="rect">
            <a:avLst/>
          </a:prstGeom>
          <a:noFill/>
        </p:spPr>
        <p:txBody>
          <a:bodyPr wrap="none" rtlCol="0">
            <a:spAutoFit/>
          </a:bodyPr>
          <a:lstStyle/>
          <a:p>
            <a:pPr algn="ctr"/>
            <a:r>
              <a:rPr lang="en-US" sz="6000" b="1" dirty="0">
                <a:solidFill>
                  <a:schemeClr val="bg1"/>
                </a:solidFill>
                <a:latin typeface="Montserrat SemiBold" pitchFamily="2" charset="77"/>
                <a:ea typeface="Lato" charset="0"/>
                <a:cs typeface="Lato" charset="0"/>
              </a:rPr>
              <a:t>D</a:t>
            </a:r>
          </a:p>
        </p:txBody>
      </p:sp>
      <p:sp>
        <p:nvSpPr>
          <p:cNvPr id="78" name="Freeform 77">
            <a:extLst>
              <a:ext uri="{FF2B5EF4-FFF2-40B4-BE49-F238E27FC236}">
                <a16:creationId xmlns:a16="http://schemas.microsoft.com/office/drawing/2014/main" id="{2A0224F1-8275-C840-AEE0-27B986A63EAF}"/>
              </a:ext>
            </a:extLst>
          </p:cNvPr>
          <p:cNvSpPr/>
          <p:nvPr/>
        </p:nvSpPr>
        <p:spPr>
          <a:xfrm>
            <a:off x="4167769" y="8389847"/>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9" name="Group 78">
            <a:extLst>
              <a:ext uri="{FF2B5EF4-FFF2-40B4-BE49-F238E27FC236}">
                <a16:creationId xmlns:a16="http://schemas.microsoft.com/office/drawing/2014/main" id="{C20B0C5B-8AC8-A341-A137-7BFA07DDE23F}"/>
              </a:ext>
            </a:extLst>
          </p:cNvPr>
          <p:cNvGrpSpPr/>
          <p:nvPr/>
        </p:nvGrpSpPr>
        <p:grpSpPr>
          <a:xfrm>
            <a:off x="14443727" y="8341205"/>
            <a:ext cx="1028490" cy="844168"/>
            <a:chOff x="428400" y="2589727"/>
            <a:chExt cx="478080" cy="392400"/>
          </a:xfrm>
          <a:solidFill>
            <a:schemeClr val="bg1"/>
          </a:solidFill>
        </p:grpSpPr>
        <p:sp>
          <p:nvSpPr>
            <p:cNvPr id="80" name="Freeform 79">
              <a:extLst>
                <a:ext uri="{FF2B5EF4-FFF2-40B4-BE49-F238E27FC236}">
                  <a16:creationId xmlns:a16="http://schemas.microsoft.com/office/drawing/2014/main" id="{495F10DF-039D-054D-9FC7-347AE6BF113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1" name="Freeform 80">
              <a:extLst>
                <a:ext uri="{FF2B5EF4-FFF2-40B4-BE49-F238E27FC236}">
                  <a16:creationId xmlns:a16="http://schemas.microsoft.com/office/drawing/2014/main" id="{7E970DC6-8465-0645-92FA-5C66706DE479}"/>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82" name="Freeform 81">
            <a:extLst>
              <a:ext uri="{FF2B5EF4-FFF2-40B4-BE49-F238E27FC236}">
                <a16:creationId xmlns:a16="http://schemas.microsoft.com/office/drawing/2014/main" id="{C2D2920D-629D-084D-8347-B708DCAF89F6}"/>
              </a:ext>
            </a:extLst>
          </p:cNvPr>
          <p:cNvSpPr/>
          <p:nvPr/>
        </p:nvSpPr>
        <p:spPr>
          <a:xfrm>
            <a:off x="9421162" y="8292853"/>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3" name="Freeform 82">
            <a:extLst>
              <a:ext uri="{FF2B5EF4-FFF2-40B4-BE49-F238E27FC236}">
                <a16:creationId xmlns:a16="http://schemas.microsoft.com/office/drawing/2014/main" id="{6845BDFD-40CD-3F43-A57A-ED32EB7C8C3F}"/>
              </a:ext>
            </a:extLst>
          </p:cNvPr>
          <p:cNvSpPr/>
          <p:nvPr/>
        </p:nvSpPr>
        <p:spPr>
          <a:xfrm>
            <a:off x="19531292" y="8226035"/>
            <a:ext cx="1002460" cy="849268"/>
          </a:xfrm>
          <a:custGeom>
            <a:avLst/>
            <a:gdLst/>
            <a:ahLst/>
            <a:cxnLst>
              <a:cxn ang="3cd4">
                <a:pos x="hc" y="t"/>
              </a:cxn>
              <a:cxn ang="cd2">
                <a:pos x="l" y="vc"/>
              </a:cxn>
              <a:cxn ang="cd4">
                <a:pos x="hc" y="b"/>
              </a:cxn>
              <a:cxn ang="0">
                <a:pos x="r" y="vc"/>
              </a:cxn>
            </a:cxnLst>
            <a:rect l="l" t="t" r="r" b="b"/>
            <a:pathLst>
              <a:path w="1192" h="1010">
                <a:moveTo>
                  <a:pt x="993" y="955"/>
                </a:moveTo>
                <a:lnTo>
                  <a:pt x="805" y="955"/>
                </a:lnTo>
                <a:lnTo>
                  <a:pt x="805" y="670"/>
                </a:lnTo>
                <a:cubicBezTo>
                  <a:pt x="805" y="650"/>
                  <a:pt x="790" y="633"/>
                  <a:pt x="771" y="633"/>
                </a:cubicBezTo>
                <a:lnTo>
                  <a:pt x="420" y="633"/>
                </a:lnTo>
                <a:cubicBezTo>
                  <a:pt x="401" y="633"/>
                  <a:pt x="386" y="650"/>
                  <a:pt x="386" y="670"/>
                </a:cubicBezTo>
                <a:lnTo>
                  <a:pt x="386" y="955"/>
                </a:lnTo>
                <a:lnTo>
                  <a:pt x="199" y="955"/>
                </a:lnTo>
                <a:lnTo>
                  <a:pt x="199" y="358"/>
                </a:lnTo>
                <a:lnTo>
                  <a:pt x="596" y="62"/>
                </a:lnTo>
                <a:lnTo>
                  <a:pt x="993" y="358"/>
                </a:lnTo>
                <a:close/>
                <a:moveTo>
                  <a:pt x="441" y="689"/>
                </a:moveTo>
                <a:lnTo>
                  <a:pt x="750" y="689"/>
                </a:lnTo>
                <a:lnTo>
                  <a:pt x="750" y="955"/>
                </a:lnTo>
                <a:lnTo>
                  <a:pt x="441" y="955"/>
                </a:lnTo>
                <a:close/>
                <a:moveTo>
                  <a:pt x="1181" y="430"/>
                </a:moveTo>
                <a:lnTo>
                  <a:pt x="613" y="5"/>
                </a:lnTo>
                <a:cubicBezTo>
                  <a:pt x="603" y="-2"/>
                  <a:pt x="589" y="-2"/>
                  <a:pt x="579" y="5"/>
                </a:cubicBezTo>
                <a:lnTo>
                  <a:pt x="11" y="430"/>
                </a:lnTo>
                <a:cubicBezTo>
                  <a:pt x="-1" y="439"/>
                  <a:pt x="-4" y="456"/>
                  <a:pt x="5" y="468"/>
                </a:cubicBezTo>
                <a:cubicBezTo>
                  <a:pt x="15" y="481"/>
                  <a:pt x="32" y="483"/>
                  <a:pt x="44" y="474"/>
                </a:cubicBezTo>
                <a:lnTo>
                  <a:pt x="144" y="399"/>
                </a:lnTo>
                <a:lnTo>
                  <a:pt x="144" y="967"/>
                </a:lnTo>
                <a:cubicBezTo>
                  <a:pt x="144" y="991"/>
                  <a:pt x="163" y="1010"/>
                  <a:pt x="187" y="1010"/>
                </a:cubicBezTo>
                <a:lnTo>
                  <a:pt x="420" y="1010"/>
                </a:lnTo>
                <a:lnTo>
                  <a:pt x="771" y="1010"/>
                </a:lnTo>
                <a:lnTo>
                  <a:pt x="1005" y="1010"/>
                </a:lnTo>
                <a:cubicBezTo>
                  <a:pt x="1029" y="1010"/>
                  <a:pt x="1048" y="991"/>
                  <a:pt x="1048" y="967"/>
                </a:cubicBezTo>
                <a:lnTo>
                  <a:pt x="1048" y="399"/>
                </a:lnTo>
                <a:lnTo>
                  <a:pt x="1148" y="474"/>
                </a:lnTo>
                <a:cubicBezTo>
                  <a:pt x="1153" y="478"/>
                  <a:pt x="1159" y="480"/>
                  <a:pt x="1165" y="480"/>
                </a:cubicBezTo>
                <a:cubicBezTo>
                  <a:pt x="1173" y="480"/>
                  <a:pt x="1181" y="476"/>
                  <a:pt x="1187" y="468"/>
                </a:cubicBezTo>
                <a:cubicBezTo>
                  <a:pt x="1196" y="456"/>
                  <a:pt x="1193" y="439"/>
                  <a:pt x="1181" y="430"/>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4" name="Subtitle 2">
            <a:extLst>
              <a:ext uri="{FF2B5EF4-FFF2-40B4-BE49-F238E27FC236}">
                <a16:creationId xmlns:a16="http://schemas.microsoft.com/office/drawing/2014/main" id="{B686804F-1C00-FA4D-AAB2-0B6D29494DE1}"/>
              </a:ext>
            </a:extLst>
          </p:cNvPr>
          <p:cNvSpPr txBox="1">
            <a:spLocks/>
          </p:cNvSpPr>
          <p:nvPr/>
        </p:nvSpPr>
        <p:spPr>
          <a:xfrm>
            <a:off x="3089532" y="9800354"/>
            <a:ext cx="34128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a:t>
            </a:r>
          </a:p>
        </p:txBody>
      </p:sp>
      <p:sp>
        <p:nvSpPr>
          <p:cNvPr id="85" name="Subtitle 2">
            <a:extLst>
              <a:ext uri="{FF2B5EF4-FFF2-40B4-BE49-F238E27FC236}">
                <a16:creationId xmlns:a16="http://schemas.microsoft.com/office/drawing/2014/main" id="{90521CBC-B708-D44D-B56B-9F06CB545F18}"/>
              </a:ext>
            </a:extLst>
          </p:cNvPr>
          <p:cNvSpPr txBox="1">
            <a:spLocks/>
          </p:cNvSpPr>
          <p:nvPr/>
        </p:nvSpPr>
        <p:spPr>
          <a:xfrm>
            <a:off x="8169244" y="9800354"/>
            <a:ext cx="34128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a:t>
            </a:r>
          </a:p>
        </p:txBody>
      </p:sp>
      <p:sp>
        <p:nvSpPr>
          <p:cNvPr id="86" name="Subtitle 2">
            <a:extLst>
              <a:ext uri="{FF2B5EF4-FFF2-40B4-BE49-F238E27FC236}">
                <a16:creationId xmlns:a16="http://schemas.microsoft.com/office/drawing/2014/main" id="{599F5DEB-E193-1842-BCA2-627DA43F9C2E}"/>
              </a:ext>
            </a:extLst>
          </p:cNvPr>
          <p:cNvSpPr txBox="1">
            <a:spLocks/>
          </p:cNvSpPr>
          <p:nvPr/>
        </p:nvSpPr>
        <p:spPr>
          <a:xfrm>
            <a:off x="13251538" y="9800354"/>
            <a:ext cx="34128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a:t>
            </a:r>
          </a:p>
        </p:txBody>
      </p:sp>
      <p:sp>
        <p:nvSpPr>
          <p:cNvPr id="87" name="Subtitle 2">
            <a:extLst>
              <a:ext uri="{FF2B5EF4-FFF2-40B4-BE49-F238E27FC236}">
                <a16:creationId xmlns:a16="http://schemas.microsoft.com/office/drawing/2014/main" id="{64F2E462-8E3A-3443-8567-B05C45DA8DAC}"/>
              </a:ext>
            </a:extLst>
          </p:cNvPr>
          <p:cNvSpPr txBox="1">
            <a:spLocks/>
          </p:cNvSpPr>
          <p:nvPr/>
        </p:nvSpPr>
        <p:spPr>
          <a:xfrm>
            <a:off x="18331130" y="9800354"/>
            <a:ext cx="34128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a:t>
            </a:r>
          </a:p>
        </p:txBody>
      </p:sp>
    </p:spTree>
    <p:extLst>
      <p:ext uri="{BB962C8B-B14F-4D97-AF65-F5344CB8AC3E}">
        <p14:creationId xmlns:p14="http://schemas.microsoft.com/office/powerpoint/2010/main" val="3420801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48" name="Rectangle 47">
            <a:extLst>
              <a:ext uri="{FF2B5EF4-FFF2-40B4-BE49-F238E27FC236}">
                <a16:creationId xmlns:a16="http://schemas.microsoft.com/office/drawing/2014/main" id="{9264F26C-4E20-B440-B888-49ED7A00F955}"/>
              </a:ext>
            </a:extLst>
          </p:cNvPr>
          <p:cNvSpPr/>
          <p:nvPr/>
        </p:nvSpPr>
        <p:spPr>
          <a:xfrm>
            <a:off x="0" y="4332670"/>
            <a:ext cx="24377650" cy="943896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22068818-ADC7-A345-94F9-ED5212FFECFF}"/>
              </a:ext>
            </a:extLst>
          </p:cNvPr>
          <p:cNvGrpSpPr/>
          <p:nvPr/>
        </p:nvGrpSpPr>
        <p:grpSpPr>
          <a:xfrm>
            <a:off x="1409740" y="1390634"/>
            <a:ext cx="8511483" cy="1431394"/>
            <a:chOff x="1987288" y="6345183"/>
            <a:chExt cx="8511483" cy="1431394"/>
          </a:xfrm>
        </p:grpSpPr>
        <p:grpSp>
          <p:nvGrpSpPr>
            <p:cNvPr id="31" name="Group 30">
              <a:extLst>
                <a:ext uri="{FF2B5EF4-FFF2-40B4-BE49-F238E27FC236}">
                  <a16:creationId xmlns:a16="http://schemas.microsoft.com/office/drawing/2014/main" id="{298CC358-8847-B445-A732-BBCD67155E93}"/>
                </a:ext>
              </a:extLst>
            </p:cNvPr>
            <p:cNvGrpSpPr/>
            <p:nvPr/>
          </p:nvGrpSpPr>
          <p:grpSpPr>
            <a:xfrm>
              <a:off x="1987288" y="6519000"/>
              <a:ext cx="8511483" cy="1257577"/>
              <a:chOff x="8790424" y="1415536"/>
              <a:chExt cx="8511483" cy="1257577"/>
            </a:xfrm>
          </p:grpSpPr>
          <p:sp>
            <p:nvSpPr>
              <p:cNvPr id="34" name="TextBox 33">
                <a:extLst>
                  <a:ext uri="{FF2B5EF4-FFF2-40B4-BE49-F238E27FC236}">
                    <a16:creationId xmlns:a16="http://schemas.microsoft.com/office/drawing/2014/main" id="{CA27CE46-E857-A642-B3BB-0BB5624B2368}"/>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BUSINESS MODEL</a:t>
                </a:r>
              </a:p>
            </p:txBody>
          </p:sp>
          <p:sp>
            <p:nvSpPr>
              <p:cNvPr id="36" name="TextBox 35">
                <a:extLst>
                  <a:ext uri="{FF2B5EF4-FFF2-40B4-BE49-F238E27FC236}">
                    <a16:creationId xmlns:a16="http://schemas.microsoft.com/office/drawing/2014/main" id="{9C75B4E6-C3B1-F043-9C8C-F1245CCA43C7}"/>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3" name="Rectangle 32">
              <a:extLst>
                <a:ext uri="{FF2B5EF4-FFF2-40B4-BE49-F238E27FC236}">
                  <a16:creationId xmlns:a16="http://schemas.microsoft.com/office/drawing/2014/main" id="{C988F35E-AE62-7049-8F18-52B8F471F479}"/>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2C3C7F57-66BE-B344-AA86-F548EF214CAB}"/>
              </a:ext>
            </a:extLst>
          </p:cNvPr>
          <p:cNvSpPr txBox="1"/>
          <p:nvPr/>
        </p:nvSpPr>
        <p:spPr>
          <a:xfrm>
            <a:off x="12588929" y="1212624"/>
            <a:ext cx="10378981" cy="1626920"/>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p:txBody>
      </p:sp>
      <p:sp>
        <p:nvSpPr>
          <p:cNvPr id="53" name="Rectangle 52">
            <a:extLst>
              <a:ext uri="{FF2B5EF4-FFF2-40B4-BE49-F238E27FC236}">
                <a16:creationId xmlns:a16="http://schemas.microsoft.com/office/drawing/2014/main" id="{047C0E0D-DB63-BF45-B37D-374D67C7B210}"/>
              </a:ext>
            </a:extLst>
          </p:cNvPr>
          <p:cNvSpPr/>
          <p:nvPr/>
        </p:nvSpPr>
        <p:spPr>
          <a:xfrm>
            <a:off x="12769220" y="7959845"/>
            <a:ext cx="2073341" cy="207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ectangle 54">
            <a:extLst>
              <a:ext uri="{FF2B5EF4-FFF2-40B4-BE49-F238E27FC236}">
                <a16:creationId xmlns:a16="http://schemas.microsoft.com/office/drawing/2014/main" id="{F5DBF2D3-E05D-4349-AC5D-E33573EB88F1}"/>
              </a:ext>
            </a:extLst>
          </p:cNvPr>
          <p:cNvSpPr/>
          <p:nvPr/>
        </p:nvSpPr>
        <p:spPr>
          <a:xfrm>
            <a:off x="1498783" y="7959845"/>
            <a:ext cx="2073341" cy="207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7" name="Group 56">
            <a:extLst>
              <a:ext uri="{FF2B5EF4-FFF2-40B4-BE49-F238E27FC236}">
                <a16:creationId xmlns:a16="http://schemas.microsoft.com/office/drawing/2014/main" id="{E75062F2-58DA-7249-9B13-89BB652E31D8}"/>
              </a:ext>
            </a:extLst>
          </p:cNvPr>
          <p:cNvGrpSpPr/>
          <p:nvPr/>
        </p:nvGrpSpPr>
        <p:grpSpPr>
          <a:xfrm>
            <a:off x="3861813" y="8025461"/>
            <a:ext cx="7718500" cy="1919577"/>
            <a:chOff x="4082626" y="5120793"/>
            <a:chExt cx="7718500" cy="1919577"/>
          </a:xfrm>
        </p:grpSpPr>
        <p:sp>
          <p:nvSpPr>
            <p:cNvPr id="58" name="Subtitle 2">
              <a:extLst>
                <a:ext uri="{FF2B5EF4-FFF2-40B4-BE49-F238E27FC236}">
                  <a16:creationId xmlns:a16="http://schemas.microsoft.com/office/drawing/2014/main" id="{8EF64709-A02B-AF49-AD7C-87D7C6C8C8FF}"/>
                </a:ext>
              </a:extLst>
            </p:cNvPr>
            <p:cNvSpPr txBox="1">
              <a:spLocks/>
            </p:cNvSpPr>
            <p:nvPr/>
          </p:nvSpPr>
          <p:spPr>
            <a:xfrm>
              <a:off x="4082626" y="5767124"/>
              <a:ext cx="771850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59" name="Rectangle 58">
              <a:extLst>
                <a:ext uri="{FF2B5EF4-FFF2-40B4-BE49-F238E27FC236}">
                  <a16:creationId xmlns:a16="http://schemas.microsoft.com/office/drawing/2014/main" id="{F8BC6E41-2EB0-C44F-ACFC-3EDAA8B967C1}"/>
                </a:ext>
              </a:extLst>
            </p:cNvPr>
            <p:cNvSpPr/>
            <p:nvPr/>
          </p:nvSpPr>
          <p:spPr>
            <a:xfrm>
              <a:off x="4232140" y="5120793"/>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Write Your Title</a:t>
              </a:r>
            </a:p>
          </p:txBody>
        </p:sp>
      </p:grpSp>
      <p:grpSp>
        <p:nvGrpSpPr>
          <p:cNvPr id="60" name="Group 59">
            <a:extLst>
              <a:ext uri="{FF2B5EF4-FFF2-40B4-BE49-F238E27FC236}">
                <a16:creationId xmlns:a16="http://schemas.microsoft.com/office/drawing/2014/main" id="{B20CCF44-DC21-074D-BD3A-CAB9C1D54A41}"/>
              </a:ext>
            </a:extLst>
          </p:cNvPr>
          <p:cNvGrpSpPr/>
          <p:nvPr/>
        </p:nvGrpSpPr>
        <p:grpSpPr>
          <a:xfrm>
            <a:off x="15160366" y="8025461"/>
            <a:ext cx="7718500" cy="1919640"/>
            <a:chOff x="4082626" y="5120793"/>
            <a:chExt cx="7718500" cy="1919640"/>
          </a:xfrm>
        </p:grpSpPr>
        <p:sp>
          <p:nvSpPr>
            <p:cNvPr id="61" name="Subtitle 2">
              <a:extLst>
                <a:ext uri="{FF2B5EF4-FFF2-40B4-BE49-F238E27FC236}">
                  <a16:creationId xmlns:a16="http://schemas.microsoft.com/office/drawing/2014/main" id="{03814454-936E-0D4F-83B8-5503C3080E2A}"/>
                </a:ext>
              </a:extLst>
            </p:cNvPr>
            <p:cNvSpPr txBox="1">
              <a:spLocks/>
            </p:cNvSpPr>
            <p:nvPr/>
          </p:nvSpPr>
          <p:spPr>
            <a:xfrm>
              <a:off x="4082626" y="5767124"/>
              <a:ext cx="7718500"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62" name="Rectangle 61">
              <a:extLst>
                <a:ext uri="{FF2B5EF4-FFF2-40B4-BE49-F238E27FC236}">
                  <a16:creationId xmlns:a16="http://schemas.microsoft.com/office/drawing/2014/main" id="{E5EA9E30-35C0-BE4B-98F1-5ADA73CB5841}"/>
                </a:ext>
              </a:extLst>
            </p:cNvPr>
            <p:cNvSpPr/>
            <p:nvPr/>
          </p:nvSpPr>
          <p:spPr>
            <a:xfrm>
              <a:off x="4232140" y="5120793"/>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Write Your Title</a:t>
              </a:r>
            </a:p>
          </p:txBody>
        </p:sp>
      </p:grpSp>
      <p:sp>
        <p:nvSpPr>
          <p:cNvPr id="63" name="Freeform 62">
            <a:extLst>
              <a:ext uri="{FF2B5EF4-FFF2-40B4-BE49-F238E27FC236}">
                <a16:creationId xmlns:a16="http://schemas.microsoft.com/office/drawing/2014/main" id="{CC7F14DF-B501-F94B-B916-D6CB00763803}"/>
              </a:ext>
            </a:extLst>
          </p:cNvPr>
          <p:cNvSpPr/>
          <p:nvPr/>
        </p:nvSpPr>
        <p:spPr>
          <a:xfrm>
            <a:off x="1938254" y="8634753"/>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64" name="Freeform 63">
            <a:extLst>
              <a:ext uri="{FF2B5EF4-FFF2-40B4-BE49-F238E27FC236}">
                <a16:creationId xmlns:a16="http://schemas.microsoft.com/office/drawing/2014/main" id="{091D251A-4346-7B48-BD4F-4C9C3323E004}"/>
              </a:ext>
            </a:extLst>
          </p:cNvPr>
          <p:cNvSpPr/>
          <p:nvPr/>
        </p:nvSpPr>
        <p:spPr>
          <a:xfrm>
            <a:off x="13379811" y="8537759"/>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Tree>
    <p:extLst>
      <p:ext uri="{BB962C8B-B14F-4D97-AF65-F5344CB8AC3E}">
        <p14:creationId xmlns:p14="http://schemas.microsoft.com/office/powerpoint/2010/main" val="104117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7297963" y="1390634"/>
            <a:ext cx="9781724" cy="1431394"/>
            <a:chOff x="-4268600" y="6345183"/>
            <a:chExt cx="9781724"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4268600" y="6519000"/>
              <a:ext cx="9781724" cy="1257577"/>
              <a:chOff x="2534536" y="1415536"/>
              <a:chExt cx="9781724"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2534536" y="1415536"/>
                <a:ext cx="9781724"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CLIENTS DATA GRAPH</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11" name="Group 10">
            <a:extLst>
              <a:ext uri="{FF2B5EF4-FFF2-40B4-BE49-F238E27FC236}">
                <a16:creationId xmlns:a16="http://schemas.microsoft.com/office/drawing/2014/main" id="{DA9C1745-BC7A-7D44-9899-2F3CB4D4FEAD}"/>
              </a:ext>
            </a:extLst>
          </p:cNvPr>
          <p:cNvGrpSpPr/>
          <p:nvPr/>
        </p:nvGrpSpPr>
        <p:grpSpPr>
          <a:xfrm>
            <a:off x="1740418" y="3915724"/>
            <a:ext cx="20896810" cy="7347580"/>
            <a:chOff x="1407822" y="3511145"/>
            <a:chExt cx="20896810" cy="7347580"/>
          </a:xfrm>
        </p:grpSpPr>
        <p:grpSp>
          <p:nvGrpSpPr>
            <p:cNvPr id="5" name="Group 4">
              <a:extLst>
                <a:ext uri="{FF2B5EF4-FFF2-40B4-BE49-F238E27FC236}">
                  <a16:creationId xmlns:a16="http://schemas.microsoft.com/office/drawing/2014/main" id="{74691C7A-FE0B-FF4D-9730-DA7A0724D917}"/>
                </a:ext>
              </a:extLst>
            </p:cNvPr>
            <p:cNvGrpSpPr/>
            <p:nvPr/>
          </p:nvGrpSpPr>
          <p:grpSpPr>
            <a:xfrm>
              <a:off x="1407822" y="3511145"/>
              <a:ext cx="20701622" cy="7016528"/>
              <a:chOff x="922701" y="4206986"/>
              <a:chExt cx="20701622" cy="7016528"/>
            </a:xfrm>
          </p:grpSpPr>
          <p:grpSp>
            <p:nvGrpSpPr>
              <p:cNvPr id="4" name="Group 3">
                <a:extLst>
                  <a:ext uri="{FF2B5EF4-FFF2-40B4-BE49-F238E27FC236}">
                    <a16:creationId xmlns:a16="http://schemas.microsoft.com/office/drawing/2014/main" id="{855BE78F-D843-7243-94DB-921255CA6605}"/>
                  </a:ext>
                </a:extLst>
              </p:cNvPr>
              <p:cNvGrpSpPr/>
              <p:nvPr/>
            </p:nvGrpSpPr>
            <p:grpSpPr>
              <a:xfrm>
                <a:off x="5966458" y="4640293"/>
                <a:ext cx="15657865" cy="6149914"/>
                <a:chOff x="5966459" y="4551037"/>
                <a:chExt cx="13161800" cy="7582911"/>
              </a:xfrm>
            </p:grpSpPr>
            <p:sp>
              <p:nvSpPr>
                <p:cNvPr id="15" name="Right Arrow 14">
                  <a:extLst>
                    <a:ext uri="{FF2B5EF4-FFF2-40B4-BE49-F238E27FC236}">
                      <a16:creationId xmlns:a16="http://schemas.microsoft.com/office/drawing/2014/main" id="{D8D33E3E-603A-C84B-AD8B-0F91F4F2706C}"/>
                    </a:ext>
                  </a:extLst>
                </p:cNvPr>
                <p:cNvSpPr/>
                <p:nvPr/>
              </p:nvSpPr>
              <p:spPr>
                <a:xfrm>
                  <a:off x="5966459" y="9960490"/>
                  <a:ext cx="13161800" cy="2173458"/>
                </a:xfrm>
                <a:prstGeom prst="rightArrow">
                  <a:avLst>
                    <a:gd name="adj1" fmla="val 80229"/>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Arrow 13">
                  <a:extLst>
                    <a:ext uri="{FF2B5EF4-FFF2-40B4-BE49-F238E27FC236}">
                      <a16:creationId xmlns:a16="http://schemas.microsoft.com/office/drawing/2014/main" id="{58C2A0E8-5DDE-1941-AD05-C773C8E798C1}"/>
                    </a:ext>
                  </a:extLst>
                </p:cNvPr>
                <p:cNvSpPr/>
                <p:nvPr/>
              </p:nvSpPr>
              <p:spPr>
                <a:xfrm>
                  <a:off x="5966459" y="8157339"/>
                  <a:ext cx="11113227" cy="2173458"/>
                </a:xfrm>
                <a:prstGeom prst="rightArrow">
                  <a:avLst>
                    <a:gd name="adj1" fmla="val 80229"/>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Arrow 12">
                  <a:extLst>
                    <a:ext uri="{FF2B5EF4-FFF2-40B4-BE49-F238E27FC236}">
                      <a16:creationId xmlns:a16="http://schemas.microsoft.com/office/drawing/2014/main" id="{49FDBCCB-C41A-274A-8C32-CD4E941A89B6}"/>
                    </a:ext>
                  </a:extLst>
                </p:cNvPr>
                <p:cNvSpPr/>
                <p:nvPr/>
              </p:nvSpPr>
              <p:spPr>
                <a:xfrm>
                  <a:off x="5966460" y="6354188"/>
                  <a:ext cx="9355918" cy="2173458"/>
                </a:xfrm>
                <a:prstGeom prst="rightArrow">
                  <a:avLst>
                    <a:gd name="adj1" fmla="val 80229"/>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Right Arrow 2">
                  <a:extLst>
                    <a:ext uri="{FF2B5EF4-FFF2-40B4-BE49-F238E27FC236}">
                      <a16:creationId xmlns:a16="http://schemas.microsoft.com/office/drawing/2014/main" id="{B2A97317-226A-1049-BC52-5FFFD92752A7}"/>
                    </a:ext>
                  </a:extLst>
                </p:cNvPr>
                <p:cNvSpPr/>
                <p:nvPr/>
              </p:nvSpPr>
              <p:spPr>
                <a:xfrm>
                  <a:off x="5966460" y="4551037"/>
                  <a:ext cx="7608863" cy="2173458"/>
                </a:xfrm>
                <a:prstGeom prst="rightArrow">
                  <a:avLst>
                    <a:gd name="adj1" fmla="val 80229"/>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 name="Oval 1">
                <a:extLst>
                  <a:ext uri="{FF2B5EF4-FFF2-40B4-BE49-F238E27FC236}">
                    <a16:creationId xmlns:a16="http://schemas.microsoft.com/office/drawing/2014/main" id="{AC8ACFC9-E02B-7D44-9163-598C510D4409}"/>
                  </a:ext>
                </a:extLst>
              </p:cNvPr>
              <p:cNvSpPr/>
              <p:nvPr/>
            </p:nvSpPr>
            <p:spPr>
              <a:xfrm>
                <a:off x="922701" y="4206986"/>
                <a:ext cx="7016528" cy="70165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8" name="Group 17">
              <a:extLst>
                <a:ext uri="{FF2B5EF4-FFF2-40B4-BE49-F238E27FC236}">
                  <a16:creationId xmlns:a16="http://schemas.microsoft.com/office/drawing/2014/main" id="{3DCA4546-368A-CF49-B4D2-4DC26518DF9B}"/>
                </a:ext>
              </a:extLst>
            </p:cNvPr>
            <p:cNvGrpSpPr/>
            <p:nvPr/>
          </p:nvGrpSpPr>
          <p:grpSpPr>
            <a:xfrm>
              <a:off x="2703474" y="5357992"/>
              <a:ext cx="4425223" cy="3022506"/>
              <a:chOff x="4124027" y="5120793"/>
              <a:chExt cx="4425223" cy="3022506"/>
            </a:xfrm>
          </p:grpSpPr>
          <p:sp>
            <p:nvSpPr>
              <p:cNvPr id="19" name="Subtitle 2">
                <a:extLst>
                  <a:ext uri="{FF2B5EF4-FFF2-40B4-BE49-F238E27FC236}">
                    <a16:creationId xmlns:a16="http://schemas.microsoft.com/office/drawing/2014/main" id="{C38115A6-73A1-894F-B201-D36240B16878}"/>
                  </a:ext>
                </a:extLst>
              </p:cNvPr>
              <p:cNvSpPr txBox="1">
                <a:spLocks/>
              </p:cNvSpPr>
              <p:nvPr/>
            </p:nvSpPr>
            <p:spPr>
              <a:xfrm>
                <a:off x="4124027" y="5767124"/>
                <a:ext cx="4396271" cy="23761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0" name="Rectangle 19">
                <a:extLst>
                  <a:ext uri="{FF2B5EF4-FFF2-40B4-BE49-F238E27FC236}">
                    <a16:creationId xmlns:a16="http://schemas.microsoft.com/office/drawing/2014/main" id="{03B9D965-E2B8-4B4E-B7FA-7DC2D9411EE1}"/>
                  </a:ext>
                </a:extLst>
              </p:cNvPr>
              <p:cNvSpPr/>
              <p:nvPr/>
            </p:nvSpPr>
            <p:spPr>
              <a:xfrm>
                <a:off x="4152980" y="5120793"/>
                <a:ext cx="4396270" cy="646331"/>
              </a:xfrm>
              <a:prstGeom prst="rect">
                <a:avLst/>
              </a:prstGeom>
            </p:spPr>
            <p:txBody>
              <a:bodyPr wrap="square">
                <a:spAutoFit/>
              </a:bodyPr>
              <a:lstStyle/>
              <a:p>
                <a:pPr algn="ctr"/>
                <a:r>
                  <a:rPr lang="en-US" dirty="0">
                    <a:solidFill>
                      <a:schemeClr val="bg1"/>
                    </a:solidFill>
                    <a:latin typeface="Montserrat Medium" pitchFamily="2" charset="77"/>
                    <a:ea typeface="Roboto" panose="02000000000000000000" pitchFamily="2" charset="0"/>
                    <a:cs typeface="Lato Light" panose="020F0502020204030203" pitchFamily="34" charset="0"/>
                  </a:rPr>
                  <a:t>Your Title</a:t>
                </a:r>
              </a:p>
            </p:txBody>
          </p:sp>
        </p:grpSp>
        <p:sp>
          <p:nvSpPr>
            <p:cNvPr id="31" name="Rectangle 30">
              <a:extLst>
                <a:ext uri="{FF2B5EF4-FFF2-40B4-BE49-F238E27FC236}">
                  <a16:creationId xmlns:a16="http://schemas.microsoft.com/office/drawing/2014/main" id="{766C503F-6090-624E-B253-46939DD4BC37}"/>
                </a:ext>
              </a:extLst>
            </p:cNvPr>
            <p:cNvSpPr/>
            <p:nvPr/>
          </p:nvSpPr>
          <p:spPr>
            <a:xfrm>
              <a:off x="9016832" y="4586482"/>
              <a:ext cx="3031631" cy="523220"/>
            </a:xfrm>
            <a:prstGeom prst="rect">
              <a:avLst/>
            </a:prstGeom>
          </p:spPr>
          <p:txBody>
            <a:bodyPr wrap="square">
              <a:spAutoFit/>
            </a:bodyPr>
            <a:lstStyle/>
            <a:p>
              <a:r>
                <a:rPr lang="en-US" sz="2800" dirty="0">
                  <a:solidFill>
                    <a:schemeClr val="bg1"/>
                  </a:solidFill>
                  <a:latin typeface="Montserrat Medium" pitchFamily="2" charset="77"/>
                  <a:ea typeface="Roboto" panose="02000000000000000000" pitchFamily="2" charset="0"/>
                  <a:cs typeface="Lato Light" panose="020F0502020204030203" pitchFamily="34" charset="0"/>
                </a:rPr>
                <a:t>Title One</a:t>
              </a:r>
            </a:p>
          </p:txBody>
        </p:sp>
        <p:sp>
          <p:nvSpPr>
            <p:cNvPr id="32" name="Rectangle 31">
              <a:extLst>
                <a:ext uri="{FF2B5EF4-FFF2-40B4-BE49-F238E27FC236}">
                  <a16:creationId xmlns:a16="http://schemas.microsoft.com/office/drawing/2014/main" id="{A688D193-CB58-C64C-8187-FEBB9E35A4CA}"/>
                </a:ext>
              </a:extLst>
            </p:cNvPr>
            <p:cNvSpPr/>
            <p:nvPr/>
          </p:nvSpPr>
          <p:spPr>
            <a:xfrm>
              <a:off x="9016832" y="6026601"/>
              <a:ext cx="3031631" cy="523220"/>
            </a:xfrm>
            <a:prstGeom prst="rect">
              <a:avLst/>
            </a:prstGeom>
          </p:spPr>
          <p:txBody>
            <a:bodyPr wrap="square">
              <a:spAutoFit/>
            </a:bodyPr>
            <a:lstStyle/>
            <a:p>
              <a:r>
                <a:rPr lang="en-US" sz="2800" dirty="0">
                  <a:solidFill>
                    <a:schemeClr val="bg1"/>
                  </a:solidFill>
                  <a:latin typeface="Montserrat Medium" pitchFamily="2" charset="77"/>
                  <a:ea typeface="Roboto" panose="02000000000000000000" pitchFamily="2" charset="0"/>
                  <a:cs typeface="Lato Light" panose="020F0502020204030203" pitchFamily="34" charset="0"/>
                </a:rPr>
                <a:t>Title Two</a:t>
              </a:r>
            </a:p>
          </p:txBody>
        </p:sp>
        <p:sp>
          <p:nvSpPr>
            <p:cNvPr id="40" name="Rectangle 39">
              <a:extLst>
                <a:ext uri="{FF2B5EF4-FFF2-40B4-BE49-F238E27FC236}">
                  <a16:creationId xmlns:a16="http://schemas.microsoft.com/office/drawing/2014/main" id="{457A91DE-A241-6E4B-9590-30A877AA8754}"/>
                </a:ext>
              </a:extLst>
            </p:cNvPr>
            <p:cNvSpPr/>
            <p:nvPr/>
          </p:nvSpPr>
          <p:spPr>
            <a:xfrm>
              <a:off x="9016832" y="7488997"/>
              <a:ext cx="3031631" cy="523220"/>
            </a:xfrm>
            <a:prstGeom prst="rect">
              <a:avLst/>
            </a:prstGeom>
          </p:spPr>
          <p:txBody>
            <a:bodyPr wrap="square">
              <a:spAutoFit/>
            </a:bodyPr>
            <a:lstStyle/>
            <a:p>
              <a:r>
                <a:rPr lang="en-US" sz="2800" dirty="0">
                  <a:solidFill>
                    <a:schemeClr val="bg1"/>
                  </a:solidFill>
                  <a:latin typeface="Montserrat Medium" pitchFamily="2" charset="77"/>
                  <a:ea typeface="Roboto" panose="02000000000000000000" pitchFamily="2" charset="0"/>
                  <a:cs typeface="Lato Light" panose="020F0502020204030203" pitchFamily="34" charset="0"/>
                </a:rPr>
                <a:t>Title Three</a:t>
              </a:r>
            </a:p>
          </p:txBody>
        </p:sp>
        <p:sp>
          <p:nvSpPr>
            <p:cNvPr id="41" name="Rectangle 40">
              <a:extLst>
                <a:ext uri="{FF2B5EF4-FFF2-40B4-BE49-F238E27FC236}">
                  <a16:creationId xmlns:a16="http://schemas.microsoft.com/office/drawing/2014/main" id="{5D474533-1C82-E14C-B491-7AA4174FD410}"/>
                </a:ext>
              </a:extLst>
            </p:cNvPr>
            <p:cNvSpPr/>
            <p:nvPr/>
          </p:nvSpPr>
          <p:spPr>
            <a:xfrm>
              <a:off x="9016832" y="8951394"/>
              <a:ext cx="3031631" cy="523220"/>
            </a:xfrm>
            <a:prstGeom prst="rect">
              <a:avLst/>
            </a:prstGeom>
          </p:spPr>
          <p:txBody>
            <a:bodyPr wrap="square">
              <a:spAutoFit/>
            </a:bodyPr>
            <a:lstStyle/>
            <a:p>
              <a:r>
                <a:rPr lang="en-US" sz="2800" dirty="0">
                  <a:solidFill>
                    <a:schemeClr val="bg1"/>
                  </a:solidFill>
                  <a:latin typeface="Montserrat Medium" pitchFamily="2" charset="77"/>
                  <a:ea typeface="Roboto" panose="02000000000000000000" pitchFamily="2" charset="0"/>
                  <a:cs typeface="Lato Light" panose="020F0502020204030203" pitchFamily="34" charset="0"/>
                </a:rPr>
                <a:t>Title Four</a:t>
              </a:r>
            </a:p>
          </p:txBody>
        </p:sp>
        <p:sp>
          <p:nvSpPr>
            <p:cNvPr id="42" name="Rectangle 41">
              <a:extLst>
                <a:ext uri="{FF2B5EF4-FFF2-40B4-BE49-F238E27FC236}">
                  <a16:creationId xmlns:a16="http://schemas.microsoft.com/office/drawing/2014/main" id="{A5526970-C7F7-B040-98F3-99418AC34FC0}"/>
                </a:ext>
              </a:extLst>
            </p:cNvPr>
            <p:cNvSpPr/>
            <p:nvPr/>
          </p:nvSpPr>
          <p:spPr>
            <a:xfrm>
              <a:off x="13582651" y="4527172"/>
              <a:ext cx="1334670" cy="646331"/>
            </a:xfrm>
            <a:prstGeom prst="rect">
              <a:avLst/>
            </a:prstGeom>
          </p:spPr>
          <p:txBody>
            <a:bodyPr wrap="square">
              <a:spAutoFit/>
            </a:bodyPr>
            <a:lstStyle/>
            <a:p>
              <a:pPr algn="ctr"/>
              <a:r>
                <a:rPr lang="en-US" dirty="0">
                  <a:solidFill>
                    <a:schemeClr val="bg1"/>
                  </a:solidFill>
                  <a:latin typeface="Montserrat Medium" pitchFamily="2" charset="77"/>
                  <a:ea typeface="Roboto" panose="02000000000000000000" pitchFamily="2" charset="0"/>
                  <a:cs typeface="Lato Light" panose="020F0502020204030203" pitchFamily="34" charset="0"/>
                </a:rPr>
                <a:t>25%</a:t>
              </a:r>
            </a:p>
          </p:txBody>
        </p:sp>
        <p:sp>
          <p:nvSpPr>
            <p:cNvPr id="46" name="Rectangle 45">
              <a:extLst>
                <a:ext uri="{FF2B5EF4-FFF2-40B4-BE49-F238E27FC236}">
                  <a16:creationId xmlns:a16="http://schemas.microsoft.com/office/drawing/2014/main" id="{8F386EE7-E172-FD46-ABE8-777DEA12B3D0}"/>
                </a:ext>
              </a:extLst>
            </p:cNvPr>
            <p:cNvSpPr/>
            <p:nvPr/>
          </p:nvSpPr>
          <p:spPr>
            <a:xfrm>
              <a:off x="15461002" y="6007550"/>
              <a:ext cx="1562592" cy="646331"/>
            </a:xfrm>
            <a:prstGeom prst="rect">
              <a:avLst/>
            </a:prstGeom>
          </p:spPr>
          <p:txBody>
            <a:bodyPr wrap="square">
              <a:spAutoFit/>
            </a:bodyPr>
            <a:lstStyle/>
            <a:p>
              <a:pPr algn="ctr"/>
              <a:r>
                <a:rPr lang="en-US" dirty="0">
                  <a:solidFill>
                    <a:schemeClr val="bg1"/>
                  </a:solidFill>
                  <a:latin typeface="Montserrat Medium" pitchFamily="2" charset="77"/>
                  <a:ea typeface="Roboto" panose="02000000000000000000" pitchFamily="2" charset="0"/>
                  <a:cs typeface="Lato Light" panose="020F0502020204030203" pitchFamily="34" charset="0"/>
                </a:rPr>
                <a:t>40%</a:t>
              </a:r>
            </a:p>
          </p:txBody>
        </p:sp>
        <p:sp>
          <p:nvSpPr>
            <p:cNvPr id="47" name="Rectangle 46">
              <a:extLst>
                <a:ext uri="{FF2B5EF4-FFF2-40B4-BE49-F238E27FC236}">
                  <a16:creationId xmlns:a16="http://schemas.microsoft.com/office/drawing/2014/main" id="{F2F68E25-BCCF-B849-986C-F5E6DCBCDE21}"/>
                </a:ext>
              </a:extLst>
            </p:cNvPr>
            <p:cNvSpPr/>
            <p:nvPr/>
          </p:nvSpPr>
          <p:spPr>
            <a:xfrm>
              <a:off x="17517296" y="7447108"/>
              <a:ext cx="1562592" cy="646331"/>
            </a:xfrm>
            <a:prstGeom prst="rect">
              <a:avLst/>
            </a:prstGeom>
          </p:spPr>
          <p:txBody>
            <a:bodyPr wrap="square">
              <a:spAutoFit/>
            </a:bodyPr>
            <a:lstStyle/>
            <a:p>
              <a:pPr algn="ctr"/>
              <a:r>
                <a:rPr lang="en-US" dirty="0">
                  <a:solidFill>
                    <a:schemeClr val="bg1"/>
                  </a:solidFill>
                  <a:latin typeface="Montserrat Medium" pitchFamily="2" charset="77"/>
                  <a:ea typeface="Roboto" panose="02000000000000000000" pitchFamily="2" charset="0"/>
                  <a:cs typeface="Lato Light" panose="020F0502020204030203" pitchFamily="34" charset="0"/>
                </a:rPr>
                <a:t>65%</a:t>
              </a:r>
            </a:p>
          </p:txBody>
        </p:sp>
        <p:sp>
          <p:nvSpPr>
            <p:cNvPr id="48" name="Rectangle 47">
              <a:extLst>
                <a:ext uri="{FF2B5EF4-FFF2-40B4-BE49-F238E27FC236}">
                  <a16:creationId xmlns:a16="http://schemas.microsoft.com/office/drawing/2014/main" id="{63F152B0-54F0-0742-92D7-2881EF719588}"/>
                </a:ext>
              </a:extLst>
            </p:cNvPr>
            <p:cNvSpPr/>
            <p:nvPr/>
          </p:nvSpPr>
          <p:spPr>
            <a:xfrm>
              <a:off x="20108096" y="8870172"/>
              <a:ext cx="1562592" cy="646331"/>
            </a:xfrm>
            <a:prstGeom prst="rect">
              <a:avLst/>
            </a:prstGeom>
          </p:spPr>
          <p:txBody>
            <a:bodyPr wrap="square">
              <a:spAutoFit/>
            </a:bodyPr>
            <a:lstStyle/>
            <a:p>
              <a:pPr algn="ctr"/>
              <a:r>
                <a:rPr lang="en-US" dirty="0">
                  <a:solidFill>
                    <a:schemeClr val="bg1"/>
                  </a:solidFill>
                  <a:latin typeface="Montserrat Medium" pitchFamily="2" charset="77"/>
                  <a:ea typeface="Roboto" panose="02000000000000000000" pitchFamily="2" charset="0"/>
                  <a:cs typeface="Lato Light" panose="020F0502020204030203" pitchFamily="34" charset="0"/>
                </a:rPr>
                <a:t>90%</a:t>
              </a:r>
            </a:p>
          </p:txBody>
        </p:sp>
        <p:grpSp>
          <p:nvGrpSpPr>
            <p:cNvPr id="10" name="Group 9">
              <a:extLst>
                <a:ext uri="{FF2B5EF4-FFF2-40B4-BE49-F238E27FC236}">
                  <a16:creationId xmlns:a16="http://schemas.microsoft.com/office/drawing/2014/main" id="{BA17CF2E-E6A3-7A42-9A20-185696D8C5EA}"/>
                </a:ext>
              </a:extLst>
            </p:cNvPr>
            <p:cNvGrpSpPr/>
            <p:nvPr/>
          </p:nvGrpSpPr>
          <p:grpSpPr>
            <a:xfrm>
              <a:off x="6884692" y="10369054"/>
              <a:ext cx="15419940" cy="489671"/>
              <a:chOff x="6884692" y="10562709"/>
              <a:chExt cx="15419940" cy="489671"/>
            </a:xfrm>
          </p:grpSpPr>
          <p:cxnSp>
            <p:nvCxnSpPr>
              <p:cNvPr id="8" name="Straight Connector 7">
                <a:extLst>
                  <a:ext uri="{FF2B5EF4-FFF2-40B4-BE49-F238E27FC236}">
                    <a16:creationId xmlns:a16="http://schemas.microsoft.com/office/drawing/2014/main" id="{CE12AF37-AE6F-FB4D-86B9-F57A12F4113B}"/>
                  </a:ext>
                </a:extLst>
              </p:cNvPr>
              <p:cNvCxnSpPr/>
              <p:nvPr/>
            </p:nvCxnSpPr>
            <p:spPr>
              <a:xfrm>
                <a:off x="7105650" y="10562709"/>
                <a:ext cx="1500379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BD2B9DA-461D-C548-AAA4-26EE42A4D277}"/>
                  </a:ext>
                </a:extLst>
              </p:cNvPr>
              <p:cNvGrpSpPr/>
              <p:nvPr/>
            </p:nvGrpSpPr>
            <p:grpSpPr>
              <a:xfrm>
                <a:off x="6884692" y="10683048"/>
                <a:ext cx="15419940" cy="369332"/>
                <a:chOff x="6799632" y="10874433"/>
                <a:chExt cx="15419940" cy="369332"/>
              </a:xfrm>
            </p:grpSpPr>
            <p:sp>
              <p:nvSpPr>
                <p:cNvPr id="50" name="TextBox 49">
                  <a:extLst>
                    <a:ext uri="{FF2B5EF4-FFF2-40B4-BE49-F238E27FC236}">
                      <a16:creationId xmlns:a16="http://schemas.microsoft.com/office/drawing/2014/main" id="{5E13DF0F-43F5-824B-9D8C-FD59A985664D}"/>
                    </a:ext>
                  </a:extLst>
                </p:cNvPr>
                <p:cNvSpPr txBox="1"/>
                <p:nvPr/>
              </p:nvSpPr>
              <p:spPr>
                <a:xfrm>
                  <a:off x="6799632" y="10874433"/>
                  <a:ext cx="695166" cy="369332"/>
                </a:xfrm>
                <a:prstGeom prst="rect">
                  <a:avLst/>
                </a:prstGeom>
                <a:noFill/>
              </p:spPr>
              <p:txBody>
                <a:bodyPr wrap="squar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1</a:t>
                  </a:r>
                </a:p>
              </p:txBody>
            </p:sp>
            <p:sp>
              <p:nvSpPr>
                <p:cNvPr id="51" name="TextBox 50">
                  <a:extLst>
                    <a:ext uri="{FF2B5EF4-FFF2-40B4-BE49-F238E27FC236}">
                      <a16:creationId xmlns:a16="http://schemas.microsoft.com/office/drawing/2014/main" id="{9B977BE2-97B5-A748-9A90-33423E592E86}"/>
                    </a:ext>
                  </a:extLst>
                </p:cNvPr>
                <p:cNvSpPr txBox="1"/>
                <p:nvPr/>
              </p:nvSpPr>
              <p:spPr>
                <a:xfrm>
                  <a:off x="8435718" y="10874433"/>
                  <a:ext cx="695166" cy="369332"/>
                </a:xfrm>
                <a:prstGeom prst="rect">
                  <a:avLst/>
                </a:prstGeom>
                <a:noFill/>
              </p:spPr>
              <p:txBody>
                <a:bodyPr wrap="squar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2</a:t>
                  </a:r>
                </a:p>
              </p:txBody>
            </p:sp>
            <p:sp>
              <p:nvSpPr>
                <p:cNvPr id="52" name="TextBox 51">
                  <a:extLst>
                    <a:ext uri="{FF2B5EF4-FFF2-40B4-BE49-F238E27FC236}">
                      <a16:creationId xmlns:a16="http://schemas.microsoft.com/office/drawing/2014/main" id="{8828558E-5C1B-6247-8338-AB40857E02FE}"/>
                    </a:ext>
                  </a:extLst>
                </p:cNvPr>
                <p:cNvSpPr txBox="1"/>
                <p:nvPr/>
              </p:nvSpPr>
              <p:spPr>
                <a:xfrm>
                  <a:off x="10071804" y="10874433"/>
                  <a:ext cx="695166" cy="369332"/>
                </a:xfrm>
                <a:prstGeom prst="rect">
                  <a:avLst/>
                </a:prstGeom>
                <a:noFill/>
              </p:spPr>
              <p:txBody>
                <a:bodyPr wrap="squar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3</a:t>
                  </a:r>
                </a:p>
              </p:txBody>
            </p:sp>
            <p:sp>
              <p:nvSpPr>
                <p:cNvPr id="53" name="TextBox 52">
                  <a:extLst>
                    <a:ext uri="{FF2B5EF4-FFF2-40B4-BE49-F238E27FC236}">
                      <a16:creationId xmlns:a16="http://schemas.microsoft.com/office/drawing/2014/main" id="{C9796E96-7D8A-4B4B-938C-9FD066C2AC92}"/>
                    </a:ext>
                  </a:extLst>
                </p:cNvPr>
                <p:cNvSpPr txBox="1"/>
                <p:nvPr/>
              </p:nvSpPr>
              <p:spPr>
                <a:xfrm>
                  <a:off x="11707890" y="10874433"/>
                  <a:ext cx="695166" cy="369332"/>
                </a:xfrm>
                <a:prstGeom prst="rect">
                  <a:avLst/>
                </a:prstGeom>
                <a:noFill/>
              </p:spPr>
              <p:txBody>
                <a:bodyPr wrap="squar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4</a:t>
                  </a:r>
                </a:p>
              </p:txBody>
            </p:sp>
            <p:sp>
              <p:nvSpPr>
                <p:cNvPr id="54" name="TextBox 53">
                  <a:extLst>
                    <a:ext uri="{FF2B5EF4-FFF2-40B4-BE49-F238E27FC236}">
                      <a16:creationId xmlns:a16="http://schemas.microsoft.com/office/drawing/2014/main" id="{56B9A28D-B5E3-9F43-9EF9-CE6600D1CECE}"/>
                    </a:ext>
                  </a:extLst>
                </p:cNvPr>
                <p:cNvSpPr txBox="1"/>
                <p:nvPr/>
              </p:nvSpPr>
              <p:spPr>
                <a:xfrm>
                  <a:off x="13343976" y="10874433"/>
                  <a:ext cx="695166" cy="369332"/>
                </a:xfrm>
                <a:prstGeom prst="rect">
                  <a:avLst/>
                </a:prstGeom>
                <a:noFill/>
              </p:spPr>
              <p:txBody>
                <a:bodyPr wrap="squar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5</a:t>
                  </a:r>
                </a:p>
              </p:txBody>
            </p:sp>
            <p:sp>
              <p:nvSpPr>
                <p:cNvPr id="55" name="TextBox 54">
                  <a:extLst>
                    <a:ext uri="{FF2B5EF4-FFF2-40B4-BE49-F238E27FC236}">
                      <a16:creationId xmlns:a16="http://schemas.microsoft.com/office/drawing/2014/main" id="{FFAC7BC2-930B-4A4E-BF5A-470C1D94AB50}"/>
                    </a:ext>
                  </a:extLst>
                </p:cNvPr>
                <p:cNvSpPr txBox="1"/>
                <p:nvPr/>
              </p:nvSpPr>
              <p:spPr>
                <a:xfrm>
                  <a:off x="14980062" y="10874433"/>
                  <a:ext cx="695166" cy="369332"/>
                </a:xfrm>
                <a:prstGeom prst="rect">
                  <a:avLst/>
                </a:prstGeom>
                <a:noFill/>
              </p:spPr>
              <p:txBody>
                <a:bodyPr wrap="squar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6</a:t>
                  </a:r>
                </a:p>
              </p:txBody>
            </p:sp>
            <p:sp>
              <p:nvSpPr>
                <p:cNvPr id="56" name="TextBox 55">
                  <a:extLst>
                    <a:ext uri="{FF2B5EF4-FFF2-40B4-BE49-F238E27FC236}">
                      <a16:creationId xmlns:a16="http://schemas.microsoft.com/office/drawing/2014/main" id="{B5102E87-D6A3-EE43-BF7E-A931DE8BCE8C}"/>
                    </a:ext>
                  </a:extLst>
                </p:cNvPr>
                <p:cNvSpPr txBox="1"/>
                <p:nvPr/>
              </p:nvSpPr>
              <p:spPr>
                <a:xfrm>
                  <a:off x="16616148" y="10874433"/>
                  <a:ext cx="695166" cy="369332"/>
                </a:xfrm>
                <a:prstGeom prst="rect">
                  <a:avLst/>
                </a:prstGeom>
                <a:noFill/>
              </p:spPr>
              <p:txBody>
                <a:bodyPr wrap="squar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7</a:t>
                  </a:r>
                </a:p>
              </p:txBody>
            </p:sp>
            <p:sp>
              <p:nvSpPr>
                <p:cNvPr id="57" name="TextBox 56">
                  <a:extLst>
                    <a:ext uri="{FF2B5EF4-FFF2-40B4-BE49-F238E27FC236}">
                      <a16:creationId xmlns:a16="http://schemas.microsoft.com/office/drawing/2014/main" id="{0528CFA7-A0F5-8641-BDA2-7A4646D26B87}"/>
                    </a:ext>
                  </a:extLst>
                </p:cNvPr>
                <p:cNvSpPr txBox="1"/>
                <p:nvPr/>
              </p:nvSpPr>
              <p:spPr>
                <a:xfrm>
                  <a:off x="18252234" y="10874433"/>
                  <a:ext cx="695166" cy="369332"/>
                </a:xfrm>
                <a:prstGeom prst="rect">
                  <a:avLst/>
                </a:prstGeom>
                <a:noFill/>
              </p:spPr>
              <p:txBody>
                <a:bodyPr wrap="squar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8</a:t>
                  </a:r>
                </a:p>
              </p:txBody>
            </p:sp>
            <p:sp>
              <p:nvSpPr>
                <p:cNvPr id="58" name="TextBox 57">
                  <a:extLst>
                    <a:ext uri="{FF2B5EF4-FFF2-40B4-BE49-F238E27FC236}">
                      <a16:creationId xmlns:a16="http://schemas.microsoft.com/office/drawing/2014/main" id="{1BF6EB90-6BFB-6348-BCED-438128EEC72E}"/>
                    </a:ext>
                  </a:extLst>
                </p:cNvPr>
                <p:cNvSpPr txBox="1"/>
                <p:nvPr/>
              </p:nvSpPr>
              <p:spPr>
                <a:xfrm>
                  <a:off x="19888320" y="10874433"/>
                  <a:ext cx="695166" cy="369332"/>
                </a:xfrm>
                <a:prstGeom prst="rect">
                  <a:avLst/>
                </a:prstGeom>
                <a:noFill/>
              </p:spPr>
              <p:txBody>
                <a:bodyPr wrap="squar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9</a:t>
                  </a:r>
                </a:p>
              </p:txBody>
            </p:sp>
            <p:sp>
              <p:nvSpPr>
                <p:cNvPr id="59" name="TextBox 58">
                  <a:extLst>
                    <a:ext uri="{FF2B5EF4-FFF2-40B4-BE49-F238E27FC236}">
                      <a16:creationId xmlns:a16="http://schemas.microsoft.com/office/drawing/2014/main" id="{100A09AB-8E02-9D46-AD1B-69D959385F8F}"/>
                    </a:ext>
                  </a:extLst>
                </p:cNvPr>
                <p:cNvSpPr txBox="1"/>
                <p:nvPr/>
              </p:nvSpPr>
              <p:spPr>
                <a:xfrm>
                  <a:off x="21524406" y="10874433"/>
                  <a:ext cx="695166" cy="369332"/>
                </a:xfrm>
                <a:prstGeom prst="rect">
                  <a:avLst/>
                </a:prstGeom>
                <a:noFill/>
              </p:spPr>
              <p:txBody>
                <a:bodyPr wrap="square" rtlCol="0">
                  <a:spAutoFit/>
                </a:bodyPr>
                <a:lstStyle/>
                <a:p>
                  <a:pPr algn="ctr"/>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10</a:t>
                  </a:r>
                </a:p>
              </p:txBody>
            </p:sp>
          </p:grpSp>
        </p:grpSp>
      </p:grpSp>
    </p:spTree>
    <p:extLst>
      <p:ext uri="{BB962C8B-B14F-4D97-AF65-F5344CB8AC3E}">
        <p14:creationId xmlns:p14="http://schemas.microsoft.com/office/powerpoint/2010/main" val="3982119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7297963" y="1390634"/>
            <a:ext cx="9781724" cy="1431394"/>
            <a:chOff x="-4268600" y="6345183"/>
            <a:chExt cx="9781724"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4268600" y="6519000"/>
              <a:ext cx="9781724" cy="1257577"/>
              <a:chOff x="2534536" y="1415536"/>
              <a:chExt cx="9781724"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2534536" y="1415536"/>
                <a:ext cx="9781724"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CLIENTS DATA GRAPH</a:t>
                </a:r>
              </a:p>
            </p:txBody>
          </p:sp>
          <p:sp>
            <p:nvSpPr>
              <p:cNvPr id="30" name="TextBox 29">
                <a:extLst>
                  <a:ext uri="{FF2B5EF4-FFF2-40B4-BE49-F238E27FC236}">
                    <a16:creationId xmlns:a16="http://schemas.microsoft.com/office/drawing/2014/main" id="{A77CB9E1-2FFF-5147-8F8A-0FB42CD0E183}"/>
                  </a:ext>
                </a:extLst>
              </p:cNvPr>
              <p:cNvSpPr txBox="1"/>
              <p:nvPr/>
            </p:nvSpPr>
            <p:spPr>
              <a:xfrm>
                <a:off x="5057601" y="2303781"/>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33382"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16" name="Group 15">
            <a:extLst>
              <a:ext uri="{FF2B5EF4-FFF2-40B4-BE49-F238E27FC236}">
                <a16:creationId xmlns:a16="http://schemas.microsoft.com/office/drawing/2014/main" id="{8DB18DC4-65EB-0B46-A92E-D9567886B32B}"/>
              </a:ext>
            </a:extLst>
          </p:cNvPr>
          <p:cNvGrpSpPr/>
          <p:nvPr/>
        </p:nvGrpSpPr>
        <p:grpSpPr>
          <a:xfrm>
            <a:off x="11226876" y="4222376"/>
            <a:ext cx="11206541" cy="7631843"/>
            <a:chOff x="12411852" y="5334461"/>
            <a:chExt cx="9376109" cy="6385288"/>
          </a:xfrm>
        </p:grpSpPr>
        <p:grpSp>
          <p:nvGrpSpPr>
            <p:cNvPr id="12" name="Group 11">
              <a:extLst>
                <a:ext uri="{FF2B5EF4-FFF2-40B4-BE49-F238E27FC236}">
                  <a16:creationId xmlns:a16="http://schemas.microsoft.com/office/drawing/2014/main" id="{0D712F3C-BE99-934E-AA39-45A3CEFB5E58}"/>
                </a:ext>
              </a:extLst>
            </p:cNvPr>
            <p:cNvGrpSpPr/>
            <p:nvPr/>
          </p:nvGrpSpPr>
          <p:grpSpPr>
            <a:xfrm>
              <a:off x="12411852" y="6153881"/>
              <a:ext cx="9376109" cy="5565868"/>
              <a:chOff x="12411852" y="4310743"/>
              <a:chExt cx="9376109" cy="5565868"/>
            </a:xfrm>
          </p:grpSpPr>
          <p:grpSp>
            <p:nvGrpSpPr>
              <p:cNvPr id="7" name="Group 6">
                <a:extLst>
                  <a:ext uri="{FF2B5EF4-FFF2-40B4-BE49-F238E27FC236}">
                    <a16:creationId xmlns:a16="http://schemas.microsoft.com/office/drawing/2014/main" id="{C1CA3D63-FFBC-AB4D-B7B5-B7AC10845A1E}"/>
                  </a:ext>
                </a:extLst>
              </p:cNvPr>
              <p:cNvGrpSpPr/>
              <p:nvPr/>
            </p:nvGrpSpPr>
            <p:grpSpPr>
              <a:xfrm>
                <a:off x="12411852" y="4310743"/>
                <a:ext cx="9376109" cy="5094514"/>
                <a:chOff x="11958701" y="4278086"/>
                <a:chExt cx="9376109" cy="5094514"/>
              </a:xfrm>
            </p:grpSpPr>
            <p:sp>
              <p:nvSpPr>
                <p:cNvPr id="6" name="Triangle 5">
                  <a:extLst>
                    <a:ext uri="{FF2B5EF4-FFF2-40B4-BE49-F238E27FC236}">
                      <a16:creationId xmlns:a16="http://schemas.microsoft.com/office/drawing/2014/main" id="{05F0EBA1-43D9-C74B-86AF-63546387EC6B}"/>
                    </a:ext>
                  </a:extLst>
                </p:cNvPr>
                <p:cNvSpPr/>
                <p:nvPr/>
              </p:nvSpPr>
              <p:spPr>
                <a:xfrm>
                  <a:off x="11958701" y="5584370"/>
                  <a:ext cx="2597918" cy="3788229"/>
                </a:xfrm>
                <a:prstGeom prst="triangl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a:extLst>
                    <a:ext uri="{FF2B5EF4-FFF2-40B4-BE49-F238E27FC236}">
                      <a16:creationId xmlns:a16="http://schemas.microsoft.com/office/drawing/2014/main" id="{382EB43C-6A7C-2943-B5CD-9763AEDC59BE}"/>
                    </a:ext>
                  </a:extLst>
                </p:cNvPr>
                <p:cNvSpPr/>
                <p:nvPr/>
              </p:nvSpPr>
              <p:spPr>
                <a:xfrm>
                  <a:off x="13990935" y="6297246"/>
                  <a:ext cx="2109037" cy="3075354"/>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iangle 43">
                  <a:extLst>
                    <a:ext uri="{FF2B5EF4-FFF2-40B4-BE49-F238E27FC236}">
                      <a16:creationId xmlns:a16="http://schemas.microsoft.com/office/drawing/2014/main" id="{7D3E7B7B-52EE-264C-92DE-F6582085266C}"/>
                    </a:ext>
                  </a:extLst>
                </p:cNvPr>
                <p:cNvSpPr/>
                <p:nvPr/>
              </p:nvSpPr>
              <p:spPr>
                <a:xfrm>
                  <a:off x="15567968" y="4278086"/>
                  <a:ext cx="3493750" cy="509451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riangle 44">
                  <a:extLst>
                    <a:ext uri="{FF2B5EF4-FFF2-40B4-BE49-F238E27FC236}">
                      <a16:creationId xmlns:a16="http://schemas.microsoft.com/office/drawing/2014/main" id="{9D2AD7A5-003F-834C-9B4F-2E5D93E8813C}"/>
                    </a:ext>
                  </a:extLst>
                </p:cNvPr>
                <p:cNvSpPr/>
                <p:nvPr/>
              </p:nvSpPr>
              <p:spPr>
                <a:xfrm>
                  <a:off x="18557726" y="5323114"/>
                  <a:ext cx="2777084" cy="4049486"/>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a:extLst>
                  <a:ext uri="{FF2B5EF4-FFF2-40B4-BE49-F238E27FC236}">
                    <a16:creationId xmlns:a16="http://schemas.microsoft.com/office/drawing/2014/main" id="{D82362AD-B579-954F-872C-54CE9CB33FF8}"/>
                  </a:ext>
                </a:extLst>
              </p:cNvPr>
              <p:cNvSpPr txBox="1"/>
              <p:nvPr/>
            </p:nvSpPr>
            <p:spPr>
              <a:xfrm>
                <a:off x="13498253" y="9507279"/>
                <a:ext cx="425116"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A</a:t>
                </a:r>
              </a:p>
            </p:txBody>
          </p:sp>
          <p:sp>
            <p:nvSpPr>
              <p:cNvPr id="62" name="TextBox 61">
                <a:extLst>
                  <a:ext uri="{FF2B5EF4-FFF2-40B4-BE49-F238E27FC236}">
                    <a16:creationId xmlns:a16="http://schemas.microsoft.com/office/drawing/2014/main" id="{5DA84FA1-D030-7B49-AA48-0A322C6BD4CD}"/>
                  </a:ext>
                </a:extLst>
              </p:cNvPr>
              <p:cNvSpPr txBox="1"/>
              <p:nvPr/>
            </p:nvSpPr>
            <p:spPr>
              <a:xfrm>
                <a:off x="15281237" y="9507279"/>
                <a:ext cx="434734"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B</a:t>
                </a:r>
              </a:p>
            </p:txBody>
          </p:sp>
          <p:sp>
            <p:nvSpPr>
              <p:cNvPr id="63" name="TextBox 62">
                <a:extLst>
                  <a:ext uri="{FF2B5EF4-FFF2-40B4-BE49-F238E27FC236}">
                    <a16:creationId xmlns:a16="http://schemas.microsoft.com/office/drawing/2014/main" id="{E444D4F9-116E-AF41-BA74-0408DA03F538}"/>
                  </a:ext>
                </a:extLst>
              </p:cNvPr>
              <p:cNvSpPr txBox="1"/>
              <p:nvPr/>
            </p:nvSpPr>
            <p:spPr>
              <a:xfrm>
                <a:off x="17550627" y="9507279"/>
                <a:ext cx="434734"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C</a:t>
                </a:r>
              </a:p>
            </p:txBody>
          </p:sp>
          <p:sp>
            <p:nvSpPr>
              <p:cNvPr id="64" name="TextBox 63">
                <a:extLst>
                  <a:ext uri="{FF2B5EF4-FFF2-40B4-BE49-F238E27FC236}">
                    <a16:creationId xmlns:a16="http://schemas.microsoft.com/office/drawing/2014/main" id="{ADF4A353-C7F3-A748-A485-474377A8D4D6}"/>
                  </a:ext>
                </a:extLst>
              </p:cNvPr>
              <p:cNvSpPr txBox="1"/>
              <p:nvPr/>
            </p:nvSpPr>
            <p:spPr>
              <a:xfrm>
                <a:off x="20173235" y="9507279"/>
                <a:ext cx="452368"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D</a:t>
                </a:r>
              </a:p>
            </p:txBody>
          </p:sp>
        </p:grpSp>
        <p:sp>
          <p:nvSpPr>
            <p:cNvPr id="65" name="Rectangle 64">
              <a:extLst>
                <a:ext uri="{FF2B5EF4-FFF2-40B4-BE49-F238E27FC236}">
                  <a16:creationId xmlns:a16="http://schemas.microsoft.com/office/drawing/2014/main" id="{05129055-E236-204C-8741-1D4B10A0B368}"/>
                </a:ext>
              </a:extLst>
            </p:cNvPr>
            <p:cNvSpPr/>
            <p:nvPr/>
          </p:nvSpPr>
          <p:spPr>
            <a:xfrm>
              <a:off x="12970644" y="6580507"/>
              <a:ext cx="1473442" cy="523220"/>
            </a:xfrm>
            <a:prstGeom prst="rect">
              <a:avLst/>
            </a:prstGeom>
          </p:spPr>
          <p:txBody>
            <a:bodyPr wrap="square">
              <a:spAutoFit/>
            </a:bodyPr>
            <a:lstStyle/>
            <a:p>
              <a:pPr algn="ctr"/>
              <a:r>
                <a:rPr lang="en-US" sz="2800" dirty="0">
                  <a:solidFill>
                    <a:schemeClr val="tx2"/>
                  </a:solidFill>
                  <a:latin typeface="Montserrat Medium" pitchFamily="2" charset="77"/>
                  <a:ea typeface="Roboto" panose="02000000000000000000" pitchFamily="2" charset="0"/>
                  <a:cs typeface="Lato Light" panose="020F0502020204030203" pitchFamily="34" charset="0"/>
                </a:rPr>
                <a:t>45%</a:t>
              </a:r>
            </a:p>
          </p:txBody>
        </p:sp>
        <p:sp>
          <p:nvSpPr>
            <p:cNvPr id="66" name="Rectangle 65">
              <a:extLst>
                <a:ext uri="{FF2B5EF4-FFF2-40B4-BE49-F238E27FC236}">
                  <a16:creationId xmlns:a16="http://schemas.microsoft.com/office/drawing/2014/main" id="{7348D3EF-F9D1-6140-BBBF-568773D26EBF}"/>
                </a:ext>
              </a:extLst>
            </p:cNvPr>
            <p:cNvSpPr/>
            <p:nvPr/>
          </p:nvSpPr>
          <p:spPr>
            <a:xfrm>
              <a:off x="14761883" y="7198909"/>
              <a:ext cx="1473442" cy="523220"/>
            </a:xfrm>
            <a:prstGeom prst="rect">
              <a:avLst/>
            </a:prstGeom>
          </p:spPr>
          <p:txBody>
            <a:bodyPr wrap="square">
              <a:spAutoFit/>
            </a:bodyPr>
            <a:lstStyle/>
            <a:p>
              <a:pPr algn="ctr"/>
              <a:r>
                <a:rPr lang="en-US" sz="2800" dirty="0">
                  <a:solidFill>
                    <a:schemeClr val="tx2"/>
                  </a:solidFill>
                  <a:latin typeface="Montserrat Medium" pitchFamily="2" charset="77"/>
                  <a:ea typeface="Roboto" panose="02000000000000000000" pitchFamily="2" charset="0"/>
                  <a:cs typeface="Lato Light" panose="020F0502020204030203" pitchFamily="34" charset="0"/>
                </a:rPr>
                <a:t>30%</a:t>
              </a:r>
            </a:p>
          </p:txBody>
        </p:sp>
        <p:sp>
          <p:nvSpPr>
            <p:cNvPr id="67" name="Rectangle 66">
              <a:extLst>
                <a:ext uri="{FF2B5EF4-FFF2-40B4-BE49-F238E27FC236}">
                  <a16:creationId xmlns:a16="http://schemas.microsoft.com/office/drawing/2014/main" id="{E2C4C22F-8432-6D41-A287-F56D03B11C2F}"/>
                </a:ext>
              </a:extLst>
            </p:cNvPr>
            <p:cNvSpPr/>
            <p:nvPr/>
          </p:nvSpPr>
          <p:spPr>
            <a:xfrm>
              <a:off x="17031273" y="5334461"/>
              <a:ext cx="1473442" cy="523220"/>
            </a:xfrm>
            <a:prstGeom prst="rect">
              <a:avLst/>
            </a:prstGeom>
          </p:spPr>
          <p:txBody>
            <a:bodyPr wrap="square">
              <a:spAutoFit/>
            </a:bodyPr>
            <a:lstStyle/>
            <a:p>
              <a:pPr algn="ctr"/>
              <a:r>
                <a:rPr lang="en-US" sz="2800" dirty="0">
                  <a:solidFill>
                    <a:schemeClr val="tx2"/>
                  </a:solidFill>
                  <a:latin typeface="Montserrat Medium" pitchFamily="2" charset="77"/>
                  <a:ea typeface="Roboto" panose="02000000000000000000" pitchFamily="2" charset="0"/>
                  <a:cs typeface="Lato Light" panose="020F0502020204030203" pitchFamily="34" charset="0"/>
                </a:rPr>
                <a:t>80%</a:t>
              </a:r>
            </a:p>
          </p:txBody>
        </p:sp>
        <p:sp>
          <p:nvSpPr>
            <p:cNvPr id="68" name="Rectangle 67">
              <a:extLst>
                <a:ext uri="{FF2B5EF4-FFF2-40B4-BE49-F238E27FC236}">
                  <a16:creationId xmlns:a16="http://schemas.microsoft.com/office/drawing/2014/main" id="{C685F4DD-0ACF-5141-B533-5E4C045AF5B8}"/>
                </a:ext>
              </a:extLst>
            </p:cNvPr>
            <p:cNvSpPr/>
            <p:nvPr/>
          </p:nvSpPr>
          <p:spPr>
            <a:xfrm>
              <a:off x="19662698" y="6414785"/>
              <a:ext cx="1473442" cy="523220"/>
            </a:xfrm>
            <a:prstGeom prst="rect">
              <a:avLst/>
            </a:prstGeom>
          </p:spPr>
          <p:txBody>
            <a:bodyPr wrap="square">
              <a:spAutoFit/>
            </a:bodyPr>
            <a:lstStyle/>
            <a:p>
              <a:pPr algn="ctr"/>
              <a:r>
                <a:rPr lang="en-US" sz="2800" dirty="0">
                  <a:solidFill>
                    <a:schemeClr val="tx2"/>
                  </a:solidFill>
                  <a:latin typeface="Montserrat Medium" pitchFamily="2" charset="77"/>
                  <a:ea typeface="Roboto" panose="02000000000000000000" pitchFamily="2" charset="0"/>
                  <a:cs typeface="Lato Light" panose="020F0502020204030203" pitchFamily="34" charset="0"/>
                </a:rPr>
                <a:t>40%</a:t>
              </a:r>
            </a:p>
          </p:txBody>
        </p:sp>
      </p:grpSp>
      <p:grpSp>
        <p:nvGrpSpPr>
          <p:cNvPr id="17" name="Group 16">
            <a:extLst>
              <a:ext uri="{FF2B5EF4-FFF2-40B4-BE49-F238E27FC236}">
                <a16:creationId xmlns:a16="http://schemas.microsoft.com/office/drawing/2014/main" id="{8A2AA9D9-C268-B949-963B-402356D0AF4D}"/>
              </a:ext>
            </a:extLst>
          </p:cNvPr>
          <p:cNvGrpSpPr/>
          <p:nvPr/>
        </p:nvGrpSpPr>
        <p:grpSpPr>
          <a:xfrm>
            <a:off x="1409740" y="4847741"/>
            <a:ext cx="8608347" cy="5927826"/>
            <a:chOff x="1409740" y="5179955"/>
            <a:chExt cx="8608347" cy="5927826"/>
          </a:xfrm>
        </p:grpSpPr>
        <p:sp>
          <p:nvSpPr>
            <p:cNvPr id="69" name="TextBox 68">
              <a:extLst>
                <a:ext uri="{FF2B5EF4-FFF2-40B4-BE49-F238E27FC236}">
                  <a16:creationId xmlns:a16="http://schemas.microsoft.com/office/drawing/2014/main" id="{9F4F5D2E-DC4B-914D-90B4-E0593B8E1AF2}"/>
                </a:ext>
              </a:extLst>
            </p:cNvPr>
            <p:cNvSpPr txBox="1"/>
            <p:nvPr/>
          </p:nvSpPr>
          <p:spPr>
            <a:xfrm>
              <a:off x="1409740" y="5800302"/>
              <a:ext cx="8608347" cy="5307479"/>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a:p>
              <a:pPr>
                <a:lnSpc>
                  <a:spcPts val="4080"/>
                </a:lnSpc>
              </a:pPr>
              <a:endParaRPr lang="en-US" sz="2800" dirty="0">
                <a:latin typeface="Montserrat Light" pitchFamily="2" charset="77"/>
                <a:ea typeface="Roboto Light" panose="02000000000000000000" pitchFamily="2" charset="0"/>
              </a:endParaRPr>
            </a:p>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 you off with a brand new website or convert your current website into a mobile web design. </a:t>
              </a:r>
              <a:endParaRPr lang="en-US" sz="2800" dirty="0">
                <a:latin typeface="Montserrat Light" pitchFamily="2" charset="77"/>
                <a:ea typeface="Roboto Light" panose="02000000000000000000" pitchFamily="2" charset="0"/>
                <a:cs typeface="Lato Light" panose="020F0502020204030203" pitchFamily="34" charset="0"/>
              </a:endParaRPr>
            </a:p>
          </p:txBody>
        </p:sp>
        <p:sp>
          <p:nvSpPr>
            <p:cNvPr id="70" name="Rectangle 69">
              <a:extLst>
                <a:ext uri="{FF2B5EF4-FFF2-40B4-BE49-F238E27FC236}">
                  <a16:creationId xmlns:a16="http://schemas.microsoft.com/office/drawing/2014/main" id="{38DE12E2-F498-AF45-8194-78F17394EBE9}"/>
                </a:ext>
              </a:extLst>
            </p:cNvPr>
            <p:cNvSpPr/>
            <p:nvPr/>
          </p:nvSpPr>
          <p:spPr>
            <a:xfrm>
              <a:off x="1409741" y="5179955"/>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Tree>
    <p:extLst>
      <p:ext uri="{BB962C8B-B14F-4D97-AF65-F5344CB8AC3E}">
        <p14:creationId xmlns:p14="http://schemas.microsoft.com/office/powerpoint/2010/main" val="3202711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1" y="0"/>
            <a:ext cx="24377650" cy="874653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901008"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1938992"/>
          </a:xfrm>
          <a:prstGeom prst="rect">
            <a:avLst/>
          </a:prstGeom>
          <a:noFill/>
          <a:ln>
            <a:noFill/>
          </a:ln>
        </p:spPr>
        <p:txBody>
          <a:bodyPr wrap="square" rtlCol="0">
            <a:spAutoFit/>
          </a:bodyPr>
          <a:lstStyle/>
          <a:p>
            <a:pPr algn="ctr"/>
            <a:r>
              <a:rPr lang="en-US" sz="6000" b="1" spc="600" dirty="0">
                <a:solidFill>
                  <a:schemeClr val="bg1"/>
                </a:solidFill>
                <a:latin typeface="Montserrat" pitchFamily="2" charset="77"/>
                <a:ea typeface="Roboto" panose="02000000000000000000" pitchFamily="2" charset="0"/>
                <a:cs typeface="Lato Light" panose="020F0502020204030203" pitchFamily="34" charset="0"/>
              </a:rPr>
              <a:t>OUR PORTFOLIO</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1">
                    <a:alpha val="30000"/>
                  </a:schemeClr>
                </a:solidFill>
                <a:latin typeface="Montserrat" pitchFamily="2" charset="77"/>
                <a:ea typeface="Roboto" panose="02000000000000000000" pitchFamily="2" charset="0"/>
                <a:cs typeface="Lato Light" panose="020F0502020204030203" pitchFamily="34" charset="0"/>
              </a:rPr>
              <a:t>4</a:t>
            </a:r>
          </a:p>
        </p:txBody>
      </p:sp>
    </p:spTree>
    <p:extLst>
      <p:ext uri="{BB962C8B-B14F-4D97-AF65-F5344CB8AC3E}">
        <p14:creationId xmlns:p14="http://schemas.microsoft.com/office/powerpoint/2010/main" val="79321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94449C2-63E6-5040-801B-7DBD2A411B07}"/>
              </a:ext>
            </a:extLst>
          </p:cNvPr>
          <p:cNvGrpSpPr/>
          <p:nvPr/>
        </p:nvGrpSpPr>
        <p:grpSpPr>
          <a:xfrm>
            <a:off x="14992937" y="2334111"/>
            <a:ext cx="7900859" cy="1919577"/>
            <a:chOff x="4082625" y="5120793"/>
            <a:chExt cx="7900859" cy="1919577"/>
          </a:xfrm>
        </p:grpSpPr>
        <p:sp>
          <p:nvSpPr>
            <p:cNvPr id="22" name="Subtitle 2">
              <a:extLst>
                <a:ext uri="{FF2B5EF4-FFF2-40B4-BE49-F238E27FC236}">
                  <a16:creationId xmlns:a16="http://schemas.microsoft.com/office/drawing/2014/main" id="{0963366D-D8D6-CA40-9DAB-2DBC2E10323E}"/>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3" name="Rectangle 22">
              <a:extLst>
                <a:ext uri="{FF2B5EF4-FFF2-40B4-BE49-F238E27FC236}">
                  <a16:creationId xmlns:a16="http://schemas.microsoft.com/office/drawing/2014/main" id="{A988BE9A-4463-D649-9A90-46488EBDF55F}"/>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10" name="Group 9">
            <a:extLst>
              <a:ext uri="{FF2B5EF4-FFF2-40B4-BE49-F238E27FC236}">
                <a16:creationId xmlns:a16="http://schemas.microsoft.com/office/drawing/2014/main" id="{5823A145-D0F8-F94E-BF76-E7981934EF48}"/>
              </a:ext>
            </a:extLst>
          </p:cNvPr>
          <p:cNvGrpSpPr/>
          <p:nvPr/>
        </p:nvGrpSpPr>
        <p:grpSpPr>
          <a:xfrm>
            <a:off x="10158867" y="2708684"/>
            <a:ext cx="4059916" cy="11007316"/>
            <a:chOff x="11045962" y="2708684"/>
            <a:chExt cx="4059916" cy="11007316"/>
          </a:xfrm>
        </p:grpSpPr>
        <p:cxnSp>
          <p:nvCxnSpPr>
            <p:cNvPr id="8" name="Straight Connector 7">
              <a:extLst>
                <a:ext uri="{FF2B5EF4-FFF2-40B4-BE49-F238E27FC236}">
                  <a16:creationId xmlns:a16="http://schemas.microsoft.com/office/drawing/2014/main" id="{7BCE356B-C9A9-0A45-9D7C-63DA43C00679}"/>
                </a:ext>
              </a:extLst>
            </p:cNvPr>
            <p:cNvCxnSpPr>
              <a:cxnSpLocks/>
            </p:cNvCxnSpPr>
            <p:nvPr/>
          </p:nvCxnSpPr>
          <p:spPr>
            <a:xfrm>
              <a:off x="12984480" y="2889504"/>
              <a:ext cx="0" cy="10826496"/>
            </a:xfrm>
            <a:prstGeom prst="line">
              <a:avLst/>
            </a:prstGeom>
            <a:ln w="381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C4953BF-A06B-BF45-AE5E-D9F23FCCBC03}"/>
                </a:ext>
              </a:extLst>
            </p:cNvPr>
            <p:cNvSpPr/>
            <p:nvPr/>
          </p:nvSpPr>
          <p:spPr>
            <a:xfrm>
              <a:off x="11045962" y="2708684"/>
              <a:ext cx="4059916" cy="1170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 name="Rectangle 26">
              <a:extLst>
                <a:ext uri="{FF2B5EF4-FFF2-40B4-BE49-F238E27FC236}">
                  <a16:creationId xmlns:a16="http://schemas.microsoft.com/office/drawing/2014/main" id="{7C916DB7-DDDA-0F48-B087-753642DDA810}"/>
                </a:ext>
              </a:extLst>
            </p:cNvPr>
            <p:cNvSpPr/>
            <p:nvPr/>
          </p:nvSpPr>
          <p:spPr>
            <a:xfrm>
              <a:off x="11045962" y="8012204"/>
              <a:ext cx="4059916" cy="1170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TextBox 30">
              <a:extLst>
                <a:ext uri="{FF2B5EF4-FFF2-40B4-BE49-F238E27FC236}">
                  <a16:creationId xmlns:a16="http://schemas.microsoft.com/office/drawing/2014/main" id="{2753992A-C9C1-0F42-98D6-38DCAE1C60BB}"/>
                </a:ext>
              </a:extLst>
            </p:cNvPr>
            <p:cNvSpPr txBox="1"/>
            <p:nvPr/>
          </p:nvSpPr>
          <p:spPr>
            <a:xfrm>
              <a:off x="12027446" y="3032290"/>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2013</a:t>
              </a:r>
            </a:p>
          </p:txBody>
        </p:sp>
        <p:sp>
          <p:nvSpPr>
            <p:cNvPr id="36" name="TextBox 35">
              <a:extLst>
                <a:ext uri="{FF2B5EF4-FFF2-40B4-BE49-F238E27FC236}">
                  <a16:creationId xmlns:a16="http://schemas.microsoft.com/office/drawing/2014/main" id="{434808D8-9260-CE49-BB36-3098D5A899D2}"/>
                </a:ext>
              </a:extLst>
            </p:cNvPr>
            <p:cNvSpPr txBox="1"/>
            <p:nvPr/>
          </p:nvSpPr>
          <p:spPr>
            <a:xfrm>
              <a:off x="12027446" y="8335810"/>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2014</a:t>
              </a:r>
            </a:p>
          </p:txBody>
        </p:sp>
      </p:grpSp>
      <p:grpSp>
        <p:nvGrpSpPr>
          <p:cNvPr id="33" name="Group 32">
            <a:extLst>
              <a:ext uri="{FF2B5EF4-FFF2-40B4-BE49-F238E27FC236}">
                <a16:creationId xmlns:a16="http://schemas.microsoft.com/office/drawing/2014/main" id="{320E2563-E84B-6D41-9C40-457D5E42BD71}"/>
              </a:ext>
            </a:extLst>
          </p:cNvPr>
          <p:cNvGrpSpPr/>
          <p:nvPr/>
        </p:nvGrpSpPr>
        <p:grpSpPr>
          <a:xfrm>
            <a:off x="14992937" y="7637631"/>
            <a:ext cx="7900859" cy="1919577"/>
            <a:chOff x="4082625" y="5120793"/>
            <a:chExt cx="7900859" cy="1919577"/>
          </a:xfrm>
        </p:grpSpPr>
        <p:sp>
          <p:nvSpPr>
            <p:cNvPr id="34" name="Subtitle 2">
              <a:extLst>
                <a:ext uri="{FF2B5EF4-FFF2-40B4-BE49-F238E27FC236}">
                  <a16:creationId xmlns:a16="http://schemas.microsoft.com/office/drawing/2014/main" id="{A3B27D30-0B27-774C-8058-AA786AF61D84}"/>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5" name="Rectangle 34">
              <a:extLst>
                <a:ext uri="{FF2B5EF4-FFF2-40B4-BE49-F238E27FC236}">
                  <a16:creationId xmlns:a16="http://schemas.microsoft.com/office/drawing/2014/main" id="{89E1425B-002B-0044-A008-1D32FA991B34}"/>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4" name="Group 3">
            <a:extLst>
              <a:ext uri="{FF2B5EF4-FFF2-40B4-BE49-F238E27FC236}">
                <a16:creationId xmlns:a16="http://schemas.microsoft.com/office/drawing/2014/main" id="{5E77C46A-3688-A348-A195-C122AB4F170B}"/>
              </a:ext>
            </a:extLst>
          </p:cNvPr>
          <p:cNvGrpSpPr/>
          <p:nvPr/>
        </p:nvGrpSpPr>
        <p:grpSpPr>
          <a:xfrm>
            <a:off x="1483854" y="2334111"/>
            <a:ext cx="6796800" cy="1431394"/>
            <a:chOff x="1987289" y="6345183"/>
            <a:chExt cx="6796800" cy="1431394"/>
          </a:xfrm>
        </p:grpSpPr>
        <p:grpSp>
          <p:nvGrpSpPr>
            <p:cNvPr id="2" name="Group 1">
              <a:extLst>
                <a:ext uri="{FF2B5EF4-FFF2-40B4-BE49-F238E27FC236}">
                  <a16:creationId xmlns:a16="http://schemas.microsoft.com/office/drawing/2014/main" id="{8CCBA39D-4FC6-FB44-BC9D-593B8B17D31D}"/>
                </a:ext>
              </a:extLst>
            </p:cNvPr>
            <p:cNvGrpSpPr/>
            <p:nvPr/>
          </p:nvGrpSpPr>
          <p:grpSpPr>
            <a:xfrm>
              <a:off x="1987289" y="6519000"/>
              <a:ext cx="6796800" cy="1257577"/>
              <a:chOff x="8790425" y="1415536"/>
              <a:chExt cx="6796800" cy="1257577"/>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415536"/>
                <a:ext cx="6796800"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OUR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7" name="Rectangle 16">
              <a:extLst>
                <a:ext uri="{FF2B5EF4-FFF2-40B4-BE49-F238E27FC236}">
                  <a16:creationId xmlns:a16="http://schemas.microsoft.com/office/drawing/2014/main" id="{39B0774F-AF85-634A-94D9-3D021E4DA5AD}"/>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B34753E4-C642-414B-9CD9-400748DCC539}"/>
              </a:ext>
            </a:extLst>
          </p:cNvPr>
          <p:cNvSpPr txBox="1"/>
          <p:nvPr/>
        </p:nvSpPr>
        <p:spPr>
          <a:xfrm>
            <a:off x="1483854" y="6352869"/>
            <a:ext cx="7258451"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32" name="Group 31">
            <a:extLst>
              <a:ext uri="{FF2B5EF4-FFF2-40B4-BE49-F238E27FC236}">
                <a16:creationId xmlns:a16="http://schemas.microsoft.com/office/drawing/2014/main" id="{0A733368-EFAF-2641-B3C5-676DB04E06D3}"/>
              </a:ext>
            </a:extLst>
          </p:cNvPr>
          <p:cNvGrpSpPr/>
          <p:nvPr/>
        </p:nvGrpSpPr>
        <p:grpSpPr>
          <a:xfrm>
            <a:off x="0" y="13076018"/>
            <a:ext cx="4107278" cy="639982"/>
            <a:chOff x="0" y="12945213"/>
            <a:chExt cx="4107278" cy="639982"/>
          </a:xfrm>
        </p:grpSpPr>
        <p:sp>
          <p:nvSpPr>
            <p:cNvPr id="37" name="Rectangle 36">
              <a:extLst>
                <a:ext uri="{FF2B5EF4-FFF2-40B4-BE49-F238E27FC236}">
                  <a16:creationId xmlns:a16="http://schemas.microsoft.com/office/drawing/2014/main" id="{52DED9C6-A5FE-A140-8572-7D11A15CFBA4}"/>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86739ADD-206A-CF4E-837A-F6071202E048}"/>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870338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7"/>
          </p:nvPr>
        </p:nvSpPr>
        <p:spPr/>
      </p:sp>
      <p:sp>
        <p:nvSpPr>
          <p:cNvPr id="31" name="Rectangle 30">
            <a:extLst>
              <a:ext uri="{FF2B5EF4-FFF2-40B4-BE49-F238E27FC236}">
                <a16:creationId xmlns:a16="http://schemas.microsoft.com/office/drawing/2014/main" id="{B11F7590-45C8-C648-B901-8344D53BBF17}"/>
              </a:ext>
            </a:extLst>
          </p:cNvPr>
          <p:cNvSpPr/>
          <p:nvPr/>
        </p:nvSpPr>
        <p:spPr>
          <a:xfrm rot="10800000" flipV="1">
            <a:off x="-1" y="0"/>
            <a:ext cx="24377650" cy="8746534"/>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2" name="Rectangle 31">
            <a:extLst>
              <a:ext uri="{FF2B5EF4-FFF2-40B4-BE49-F238E27FC236}">
                <a16:creationId xmlns:a16="http://schemas.microsoft.com/office/drawing/2014/main" id="{932FDA72-11EF-B240-8793-9686DA38C346}"/>
              </a:ext>
            </a:extLst>
          </p:cNvPr>
          <p:cNvSpPr/>
          <p:nvPr/>
        </p:nvSpPr>
        <p:spPr>
          <a:xfrm rot="10800000" flipV="1">
            <a:off x="12188825" y="8742569"/>
            <a:ext cx="12188824" cy="49773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6941C528-4659-8B4A-A4E2-BF01BE112DB0}"/>
              </a:ext>
            </a:extLst>
          </p:cNvPr>
          <p:cNvGrpSpPr/>
          <p:nvPr/>
        </p:nvGrpSpPr>
        <p:grpSpPr>
          <a:xfrm>
            <a:off x="1409740" y="10370494"/>
            <a:ext cx="8711722" cy="1721546"/>
            <a:chOff x="1409740" y="5179955"/>
            <a:chExt cx="8711722" cy="1721546"/>
          </a:xfrm>
        </p:grpSpPr>
        <p:sp>
          <p:nvSpPr>
            <p:cNvPr id="34" name="TextBox 33">
              <a:extLst>
                <a:ext uri="{FF2B5EF4-FFF2-40B4-BE49-F238E27FC236}">
                  <a16:creationId xmlns:a16="http://schemas.microsoft.com/office/drawing/2014/main" id="{5903AD9F-A7ED-164B-857E-8D8972D58192}"/>
                </a:ext>
              </a:extLst>
            </p:cNvPr>
            <p:cNvSpPr txBox="1"/>
            <p:nvPr/>
          </p:nvSpPr>
          <p:spPr>
            <a:xfrm>
              <a:off x="1409740" y="5800302"/>
              <a:ext cx="8711722" cy="1101199"/>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a:t>
              </a:r>
            </a:p>
          </p:txBody>
        </p:sp>
        <p:sp>
          <p:nvSpPr>
            <p:cNvPr id="35" name="Rectangle 34">
              <a:extLst>
                <a:ext uri="{FF2B5EF4-FFF2-40B4-BE49-F238E27FC236}">
                  <a16:creationId xmlns:a16="http://schemas.microsoft.com/office/drawing/2014/main" id="{EF128708-80FF-3D44-97CC-EF2CFBC8B8EB}"/>
                </a:ext>
              </a:extLst>
            </p:cNvPr>
            <p:cNvSpPr/>
            <p:nvPr/>
          </p:nvSpPr>
          <p:spPr>
            <a:xfrm>
              <a:off x="1409741" y="5179955"/>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grpSp>
        <p:nvGrpSpPr>
          <p:cNvPr id="2" name="Group 1">
            <a:extLst>
              <a:ext uri="{FF2B5EF4-FFF2-40B4-BE49-F238E27FC236}">
                <a16:creationId xmlns:a16="http://schemas.microsoft.com/office/drawing/2014/main" id="{3FF36AF9-8348-E14B-88CD-043B646680FF}"/>
              </a:ext>
            </a:extLst>
          </p:cNvPr>
          <p:cNvGrpSpPr/>
          <p:nvPr/>
        </p:nvGrpSpPr>
        <p:grpSpPr>
          <a:xfrm>
            <a:off x="6531084" y="3590861"/>
            <a:ext cx="11315482" cy="1564811"/>
            <a:chOff x="6531084" y="3408620"/>
            <a:chExt cx="11315482" cy="1564811"/>
          </a:xfrm>
        </p:grpSpPr>
        <p:sp>
          <p:nvSpPr>
            <p:cNvPr id="29" name="TextBox 28">
              <a:extLst>
                <a:ext uri="{FF2B5EF4-FFF2-40B4-BE49-F238E27FC236}">
                  <a16:creationId xmlns:a16="http://schemas.microsoft.com/office/drawing/2014/main" id="{9C06C264-4E72-3C4F-8860-4215250908A3}"/>
                </a:ext>
              </a:extLst>
            </p:cNvPr>
            <p:cNvSpPr txBox="1"/>
            <p:nvPr/>
          </p:nvSpPr>
          <p:spPr>
            <a:xfrm>
              <a:off x="6531084" y="3773102"/>
              <a:ext cx="11315482" cy="1200329"/>
            </a:xfrm>
            <a:prstGeom prst="rect">
              <a:avLst/>
            </a:prstGeom>
            <a:noFill/>
            <a:ln>
              <a:noFill/>
            </a:ln>
          </p:spPr>
          <p:txBody>
            <a:bodyPr wrap="square" rtlCol="0">
              <a:spAutoFit/>
            </a:bodyPr>
            <a:lstStyle/>
            <a:p>
              <a:pPr algn="ctr"/>
              <a:r>
                <a:rPr lang="en-US" sz="7200" b="1" spc="300" dirty="0">
                  <a:solidFill>
                    <a:schemeClr val="bg1"/>
                  </a:solidFill>
                  <a:latin typeface="Montserrat" pitchFamily="2" charset="77"/>
                  <a:ea typeface="Roboto" panose="02000000000000000000" pitchFamily="2" charset="0"/>
                  <a:cs typeface="Poppins Medium" pitchFamily="2" charset="77"/>
                </a:rPr>
                <a:t>WRITE YOUR TITLE</a:t>
              </a:r>
            </a:p>
          </p:txBody>
        </p:sp>
        <p:sp>
          <p:nvSpPr>
            <p:cNvPr id="36" name="Rectangle 35">
              <a:extLst>
                <a:ext uri="{FF2B5EF4-FFF2-40B4-BE49-F238E27FC236}">
                  <a16:creationId xmlns:a16="http://schemas.microsoft.com/office/drawing/2014/main" id="{5C50E7D9-DF06-074B-A5BD-4500AF653D57}"/>
                </a:ext>
              </a:extLst>
            </p:cNvPr>
            <p:cNvSpPr/>
            <p:nvPr/>
          </p:nvSpPr>
          <p:spPr>
            <a:xfrm>
              <a:off x="11533181" y="3408620"/>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39" name="Subtitle 2">
            <a:extLst>
              <a:ext uri="{FF2B5EF4-FFF2-40B4-BE49-F238E27FC236}">
                <a16:creationId xmlns:a16="http://schemas.microsoft.com/office/drawing/2014/main" id="{5EB45462-D639-0D47-8FD8-49AA65E2DF0E}"/>
              </a:ext>
            </a:extLst>
          </p:cNvPr>
          <p:cNvSpPr txBox="1">
            <a:spLocks/>
          </p:cNvSpPr>
          <p:nvPr/>
        </p:nvSpPr>
        <p:spPr>
          <a:xfrm>
            <a:off x="16498952" y="10317670"/>
            <a:ext cx="5545118"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7" name="Rectangle 36">
            <a:extLst>
              <a:ext uri="{FF2B5EF4-FFF2-40B4-BE49-F238E27FC236}">
                <a16:creationId xmlns:a16="http://schemas.microsoft.com/office/drawing/2014/main" id="{B7A9D055-A425-C647-AC28-96E8885145A5}"/>
              </a:ext>
            </a:extLst>
          </p:cNvPr>
          <p:cNvSpPr/>
          <p:nvPr/>
        </p:nvSpPr>
        <p:spPr>
          <a:xfrm>
            <a:off x="14522404" y="10424518"/>
            <a:ext cx="1613500" cy="1613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1" name="Freeform 40">
            <a:extLst>
              <a:ext uri="{FF2B5EF4-FFF2-40B4-BE49-F238E27FC236}">
                <a16:creationId xmlns:a16="http://schemas.microsoft.com/office/drawing/2014/main" id="{EB05538A-810D-4D4C-8885-35B8477CD3E5}"/>
              </a:ext>
            </a:extLst>
          </p:cNvPr>
          <p:cNvSpPr/>
          <p:nvPr/>
        </p:nvSpPr>
        <p:spPr>
          <a:xfrm>
            <a:off x="14997574" y="10874257"/>
            <a:ext cx="663681" cy="732197"/>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3624059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7"/>
          </p:nvPr>
        </p:nvSpPr>
        <p:spPr/>
      </p:sp>
      <p:sp>
        <p:nvSpPr>
          <p:cNvPr id="4" name="Marcador de imagen 3"/>
          <p:cNvSpPr>
            <a:spLocks noGrp="1"/>
          </p:cNvSpPr>
          <p:nvPr>
            <p:ph type="pic" sz="quarter" idx="18"/>
          </p:nvPr>
        </p:nvSpPr>
        <p:spPr/>
      </p:sp>
      <p:sp>
        <p:nvSpPr>
          <p:cNvPr id="5" name="Marcador de imagen 4"/>
          <p:cNvSpPr>
            <a:spLocks noGrp="1"/>
          </p:cNvSpPr>
          <p:nvPr>
            <p:ph type="pic" sz="quarter" idx="19"/>
          </p:nvPr>
        </p:nvSpPr>
        <p:spPr/>
      </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6" name="Rectangle 15">
            <a:extLst>
              <a:ext uri="{FF2B5EF4-FFF2-40B4-BE49-F238E27FC236}">
                <a16:creationId xmlns:a16="http://schemas.microsoft.com/office/drawing/2014/main" id="{0548CC78-0C02-C64D-8C2C-4F3128E2ADA6}"/>
              </a:ext>
            </a:extLst>
          </p:cNvPr>
          <p:cNvSpPr/>
          <p:nvPr/>
        </p:nvSpPr>
        <p:spPr>
          <a:xfrm>
            <a:off x="1441886" y="1353312"/>
            <a:ext cx="1353565" cy="1353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7" name="Rectangle 16">
            <a:extLst>
              <a:ext uri="{FF2B5EF4-FFF2-40B4-BE49-F238E27FC236}">
                <a16:creationId xmlns:a16="http://schemas.microsoft.com/office/drawing/2014/main" id="{F450B526-7760-094C-AC63-68EC2965E451}"/>
              </a:ext>
            </a:extLst>
          </p:cNvPr>
          <p:cNvSpPr/>
          <p:nvPr/>
        </p:nvSpPr>
        <p:spPr>
          <a:xfrm>
            <a:off x="8729653" y="1353311"/>
            <a:ext cx="1353565" cy="13535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8" name="Rectangle 17">
            <a:extLst>
              <a:ext uri="{FF2B5EF4-FFF2-40B4-BE49-F238E27FC236}">
                <a16:creationId xmlns:a16="http://schemas.microsoft.com/office/drawing/2014/main" id="{3DFF71DC-7729-2441-B0E7-71113A37BF92}"/>
              </a:ext>
            </a:extLst>
          </p:cNvPr>
          <p:cNvSpPr/>
          <p:nvPr/>
        </p:nvSpPr>
        <p:spPr>
          <a:xfrm>
            <a:off x="16017420" y="1353312"/>
            <a:ext cx="1353565" cy="13535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9" name="CuadroTexto 190">
            <a:extLst>
              <a:ext uri="{FF2B5EF4-FFF2-40B4-BE49-F238E27FC236}">
                <a16:creationId xmlns:a16="http://schemas.microsoft.com/office/drawing/2014/main" id="{A55125BF-E554-614E-95B8-49ECA4EFD000}"/>
              </a:ext>
            </a:extLst>
          </p:cNvPr>
          <p:cNvSpPr txBox="1"/>
          <p:nvPr/>
        </p:nvSpPr>
        <p:spPr>
          <a:xfrm>
            <a:off x="1853211" y="1736952"/>
            <a:ext cx="530915" cy="646331"/>
          </a:xfrm>
          <a:prstGeom prst="rect">
            <a:avLst/>
          </a:prstGeom>
          <a:noFill/>
        </p:spPr>
        <p:txBody>
          <a:bodyPr wrap="none" rtlCol="0">
            <a:spAutoFit/>
          </a:bodyPr>
          <a:lstStyle/>
          <a:p>
            <a:pPr algn="ctr"/>
            <a:r>
              <a:rPr lang="en-US" b="1" dirty="0">
                <a:solidFill>
                  <a:schemeClr val="bg1"/>
                </a:solidFill>
                <a:latin typeface="Montserrat SemiBold" pitchFamily="2" charset="77"/>
                <a:ea typeface="Lato" charset="0"/>
                <a:cs typeface="Lato" charset="0"/>
              </a:rPr>
              <a:t>A</a:t>
            </a:r>
          </a:p>
        </p:txBody>
      </p:sp>
      <p:sp>
        <p:nvSpPr>
          <p:cNvPr id="20" name="CuadroTexto 190">
            <a:extLst>
              <a:ext uri="{FF2B5EF4-FFF2-40B4-BE49-F238E27FC236}">
                <a16:creationId xmlns:a16="http://schemas.microsoft.com/office/drawing/2014/main" id="{F11AB5AF-C0AC-7742-B965-67E6C567D000}"/>
              </a:ext>
            </a:extLst>
          </p:cNvPr>
          <p:cNvSpPr txBox="1"/>
          <p:nvPr/>
        </p:nvSpPr>
        <p:spPr>
          <a:xfrm>
            <a:off x="9138573" y="1736952"/>
            <a:ext cx="535724" cy="646331"/>
          </a:xfrm>
          <a:prstGeom prst="rect">
            <a:avLst/>
          </a:prstGeom>
          <a:noFill/>
        </p:spPr>
        <p:txBody>
          <a:bodyPr wrap="none" rtlCol="0">
            <a:spAutoFit/>
          </a:bodyPr>
          <a:lstStyle/>
          <a:p>
            <a:pPr algn="ctr"/>
            <a:r>
              <a:rPr lang="en-US" b="1" dirty="0">
                <a:solidFill>
                  <a:schemeClr val="bg1"/>
                </a:solidFill>
                <a:latin typeface="Montserrat SemiBold" pitchFamily="2" charset="77"/>
                <a:ea typeface="Lato" charset="0"/>
                <a:cs typeface="Lato" charset="0"/>
              </a:rPr>
              <a:t>B</a:t>
            </a:r>
          </a:p>
        </p:txBody>
      </p:sp>
      <p:sp>
        <p:nvSpPr>
          <p:cNvPr id="21" name="CuadroTexto 190">
            <a:extLst>
              <a:ext uri="{FF2B5EF4-FFF2-40B4-BE49-F238E27FC236}">
                <a16:creationId xmlns:a16="http://schemas.microsoft.com/office/drawing/2014/main" id="{ECB2B6E5-EDBA-6747-8BDF-4F2C83B20010}"/>
              </a:ext>
            </a:extLst>
          </p:cNvPr>
          <p:cNvSpPr txBox="1"/>
          <p:nvPr/>
        </p:nvSpPr>
        <p:spPr>
          <a:xfrm>
            <a:off x="16434355" y="1736952"/>
            <a:ext cx="519694" cy="646331"/>
          </a:xfrm>
          <a:prstGeom prst="rect">
            <a:avLst/>
          </a:prstGeom>
          <a:noFill/>
        </p:spPr>
        <p:txBody>
          <a:bodyPr wrap="none" rtlCol="0">
            <a:spAutoFit/>
          </a:bodyPr>
          <a:lstStyle/>
          <a:p>
            <a:pPr algn="ctr"/>
            <a:r>
              <a:rPr lang="en-US" b="1" dirty="0">
                <a:solidFill>
                  <a:schemeClr val="bg1"/>
                </a:solidFill>
                <a:latin typeface="Montserrat SemiBold" pitchFamily="2" charset="77"/>
                <a:ea typeface="Lato" charset="0"/>
                <a:cs typeface="Lato" charset="0"/>
              </a:rPr>
              <a:t>C</a:t>
            </a:r>
          </a:p>
        </p:txBody>
      </p:sp>
    </p:spTree>
    <p:extLst>
      <p:ext uri="{BB962C8B-B14F-4D97-AF65-F5344CB8AC3E}">
        <p14:creationId xmlns:p14="http://schemas.microsoft.com/office/powerpoint/2010/main" val="2244105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9"/>
          </p:nvPr>
        </p:nvSpPr>
        <p:spPr>
          <a:xfrm>
            <a:off x="-1" y="4969467"/>
            <a:ext cx="24377649" cy="8746534"/>
          </a:xfrm>
        </p:spPr>
      </p:sp>
      <p:sp>
        <p:nvSpPr>
          <p:cNvPr id="32" name="Rectangle 31">
            <a:extLst>
              <a:ext uri="{FF2B5EF4-FFF2-40B4-BE49-F238E27FC236}">
                <a16:creationId xmlns:a16="http://schemas.microsoft.com/office/drawing/2014/main" id="{932FDA72-11EF-B240-8793-9686DA38C346}"/>
              </a:ext>
            </a:extLst>
          </p:cNvPr>
          <p:cNvSpPr/>
          <p:nvPr/>
        </p:nvSpPr>
        <p:spPr>
          <a:xfrm rot="10800000" flipV="1">
            <a:off x="-1" y="-1"/>
            <a:ext cx="12188824" cy="49773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Subtitle 2">
            <a:extLst>
              <a:ext uri="{FF2B5EF4-FFF2-40B4-BE49-F238E27FC236}">
                <a16:creationId xmlns:a16="http://schemas.microsoft.com/office/drawing/2014/main" id="{5EB45462-D639-0D47-8FD8-49AA65E2DF0E}"/>
              </a:ext>
            </a:extLst>
          </p:cNvPr>
          <p:cNvSpPr txBox="1">
            <a:spLocks/>
          </p:cNvSpPr>
          <p:nvPr/>
        </p:nvSpPr>
        <p:spPr>
          <a:xfrm>
            <a:off x="4310126" y="1575100"/>
            <a:ext cx="5545118"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7" name="Rectangle 36">
            <a:extLst>
              <a:ext uri="{FF2B5EF4-FFF2-40B4-BE49-F238E27FC236}">
                <a16:creationId xmlns:a16="http://schemas.microsoft.com/office/drawing/2014/main" id="{B7A9D055-A425-C647-AC28-96E8885145A5}"/>
              </a:ext>
            </a:extLst>
          </p:cNvPr>
          <p:cNvSpPr/>
          <p:nvPr/>
        </p:nvSpPr>
        <p:spPr>
          <a:xfrm>
            <a:off x="2333578" y="1681948"/>
            <a:ext cx="1613500" cy="16134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 name="Freeform 40">
            <a:extLst>
              <a:ext uri="{FF2B5EF4-FFF2-40B4-BE49-F238E27FC236}">
                <a16:creationId xmlns:a16="http://schemas.microsoft.com/office/drawing/2014/main" id="{EB05538A-810D-4D4C-8885-35B8477CD3E5}"/>
              </a:ext>
            </a:extLst>
          </p:cNvPr>
          <p:cNvSpPr/>
          <p:nvPr/>
        </p:nvSpPr>
        <p:spPr>
          <a:xfrm>
            <a:off x="2808748" y="2131687"/>
            <a:ext cx="663681" cy="732197"/>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grpSp>
        <p:nvGrpSpPr>
          <p:cNvPr id="33" name="Group 32">
            <a:extLst>
              <a:ext uri="{FF2B5EF4-FFF2-40B4-BE49-F238E27FC236}">
                <a16:creationId xmlns:a16="http://schemas.microsoft.com/office/drawing/2014/main" id="{6941C528-4659-8B4A-A4E2-BF01BE112DB0}"/>
              </a:ext>
            </a:extLst>
          </p:cNvPr>
          <p:cNvGrpSpPr/>
          <p:nvPr/>
        </p:nvGrpSpPr>
        <p:grpSpPr>
          <a:xfrm>
            <a:off x="13974953" y="1627924"/>
            <a:ext cx="8711722" cy="1721546"/>
            <a:chOff x="1409740" y="5179955"/>
            <a:chExt cx="8711722" cy="1721546"/>
          </a:xfrm>
        </p:grpSpPr>
        <p:sp>
          <p:nvSpPr>
            <p:cNvPr id="34" name="TextBox 33">
              <a:extLst>
                <a:ext uri="{FF2B5EF4-FFF2-40B4-BE49-F238E27FC236}">
                  <a16:creationId xmlns:a16="http://schemas.microsoft.com/office/drawing/2014/main" id="{5903AD9F-A7ED-164B-857E-8D8972D58192}"/>
                </a:ext>
              </a:extLst>
            </p:cNvPr>
            <p:cNvSpPr txBox="1"/>
            <p:nvPr/>
          </p:nvSpPr>
          <p:spPr>
            <a:xfrm>
              <a:off x="1409740" y="5800302"/>
              <a:ext cx="8711722" cy="1101199"/>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a:t>
              </a:r>
            </a:p>
          </p:txBody>
        </p:sp>
        <p:sp>
          <p:nvSpPr>
            <p:cNvPr id="35" name="Rectangle 34">
              <a:extLst>
                <a:ext uri="{FF2B5EF4-FFF2-40B4-BE49-F238E27FC236}">
                  <a16:creationId xmlns:a16="http://schemas.microsoft.com/office/drawing/2014/main" id="{EF128708-80FF-3D44-97CC-EF2CFBC8B8EB}"/>
                </a:ext>
              </a:extLst>
            </p:cNvPr>
            <p:cNvSpPr/>
            <p:nvPr/>
          </p:nvSpPr>
          <p:spPr>
            <a:xfrm>
              <a:off x="1409741" y="5179955"/>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Tree>
    <p:extLst>
      <p:ext uri="{BB962C8B-B14F-4D97-AF65-F5344CB8AC3E}">
        <p14:creationId xmlns:p14="http://schemas.microsoft.com/office/powerpoint/2010/main" val="161590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20"/>
          </p:nvPr>
        </p:nvSpPr>
        <p:spPr/>
      </p:sp>
      <p:sp>
        <p:nvSpPr>
          <p:cNvPr id="5" name="Marcador de imagen 4"/>
          <p:cNvSpPr>
            <a:spLocks noGrp="1"/>
          </p:cNvSpPr>
          <p:nvPr>
            <p:ph type="pic" sz="quarter" idx="21"/>
          </p:nvPr>
        </p:nvSpPr>
        <p:spPr/>
      </p:sp>
      <p:sp>
        <p:nvSpPr>
          <p:cNvPr id="7" name="Marcador de imagen 6"/>
          <p:cNvSpPr>
            <a:spLocks noGrp="1"/>
          </p:cNvSpPr>
          <p:nvPr>
            <p:ph type="pic" sz="quarter" idx="22"/>
          </p:nvPr>
        </p:nvSpPr>
        <p:spPr/>
      </p:sp>
      <p:sp>
        <p:nvSpPr>
          <p:cNvPr id="3" name="Marcador de imagen 2"/>
          <p:cNvSpPr>
            <a:spLocks noGrp="1"/>
          </p:cNvSpPr>
          <p:nvPr>
            <p:ph type="pic" sz="quarter" idx="19"/>
          </p:nvPr>
        </p:nvSpPr>
        <p:spPr/>
      </p:sp>
      <p:sp>
        <p:nvSpPr>
          <p:cNvPr id="17" name="Rectangle 16">
            <a:extLst>
              <a:ext uri="{FF2B5EF4-FFF2-40B4-BE49-F238E27FC236}">
                <a16:creationId xmlns:a16="http://schemas.microsoft.com/office/drawing/2014/main" id="{EF80A5AF-4102-5E44-8DAD-60FC49DBEB9F}"/>
              </a:ext>
            </a:extLst>
          </p:cNvPr>
          <p:cNvSpPr/>
          <p:nvPr/>
        </p:nvSpPr>
        <p:spPr>
          <a:xfrm>
            <a:off x="10890466" y="5556739"/>
            <a:ext cx="2596718" cy="25967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8" name="Freeform 17">
            <a:extLst>
              <a:ext uri="{FF2B5EF4-FFF2-40B4-BE49-F238E27FC236}">
                <a16:creationId xmlns:a16="http://schemas.microsoft.com/office/drawing/2014/main" id="{523FD98E-162A-6E40-A6A0-8B7007EE9A62}"/>
              </a:ext>
            </a:extLst>
          </p:cNvPr>
          <p:cNvSpPr/>
          <p:nvPr/>
        </p:nvSpPr>
        <p:spPr>
          <a:xfrm>
            <a:off x="11655190" y="6280536"/>
            <a:ext cx="1068109" cy="1178377"/>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2" name="Group 21">
            <a:extLst>
              <a:ext uri="{FF2B5EF4-FFF2-40B4-BE49-F238E27FC236}">
                <a16:creationId xmlns:a16="http://schemas.microsoft.com/office/drawing/2014/main" id="{83966CAF-76C7-934D-B7E5-DB4F39EA0DE7}"/>
              </a:ext>
            </a:extLst>
          </p:cNvPr>
          <p:cNvGrpSpPr/>
          <p:nvPr/>
        </p:nvGrpSpPr>
        <p:grpSpPr>
          <a:xfrm>
            <a:off x="0" y="13076018"/>
            <a:ext cx="4107278" cy="639982"/>
            <a:chOff x="0" y="12945213"/>
            <a:chExt cx="4107278" cy="639982"/>
          </a:xfrm>
        </p:grpSpPr>
        <p:sp>
          <p:nvSpPr>
            <p:cNvPr id="23" name="Rectangle 22">
              <a:extLst>
                <a:ext uri="{FF2B5EF4-FFF2-40B4-BE49-F238E27FC236}">
                  <a16:creationId xmlns:a16="http://schemas.microsoft.com/office/drawing/2014/main" id="{252C2DA1-7CF3-D44B-9733-641C54AAEFB0}"/>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CD20EB5-75B9-F74D-B499-1D53EDE10DC3}"/>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3155777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23"/>
          </p:nvPr>
        </p:nvSpPr>
        <p:spPr/>
      </p:sp>
      <p:sp>
        <p:nvSpPr>
          <p:cNvPr id="3" name="Marcador de imagen 2"/>
          <p:cNvSpPr>
            <a:spLocks noGrp="1"/>
          </p:cNvSpPr>
          <p:nvPr>
            <p:ph type="pic" sz="quarter" idx="22"/>
          </p:nvPr>
        </p:nvSpPr>
        <p:spPr/>
      </p:sp>
      <p:sp>
        <p:nvSpPr>
          <p:cNvPr id="56" name="Rectangle 55">
            <a:extLst>
              <a:ext uri="{FF2B5EF4-FFF2-40B4-BE49-F238E27FC236}">
                <a16:creationId xmlns:a16="http://schemas.microsoft.com/office/drawing/2014/main" id="{7CAB076B-C965-414E-AFFB-74C6DE679BE8}"/>
              </a:ext>
            </a:extLst>
          </p:cNvPr>
          <p:cNvSpPr/>
          <p:nvPr/>
        </p:nvSpPr>
        <p:spPr>
          <a:xfrm>
            <a:off x="1" y="1353312"/>
            <a:ext cx="10199076" cy="1092577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CCD038A0-B194-544F-B2EA-84D0C9AC93C9}"/>
              </a:ext>
            </a:extLst>
          </p:cNvPr>
          <p:cNvGrpSpPr/>
          <p:nvPr/>
        </p:nvGrpSpPr>
        <p:grpSpPr>
          <a:xfrm>
            <a:off x="1200165" y="2813752"/>
            <a:ext cx="6998768" cy="1850234"/>
            <a:chOff x="1200165" y="5275598"/>
            <a:chExt cx="6998768" cy="1850234"/>
          </a:xfrm>
        </p:grpSpPr>
        <p:sp>
          <p:nvSpPr>
            <p:cNvPr id="57" name="TextBox 56">
              <a:extLst>
                <a:ext uri="{FF2B5EF4-FFF2-40B4-BE49-F238E27FC236}">
                  <a16:creationId xmlns:a16="http://schemas.microsoft.com/office/drawing/2014/main" id="{0C93B124-6C52-E54D-8176-B81F18088ABE}"/>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58" name="TextBox 57">
              <a:extLst>
                <a:ext uri="{FF2B5EF4-FFF2-40B4-BE49-F238E27FC236}">
                  <a16:creationId xmlns:a16="http://schemas.microsoft.com/office/drawing/2014/main" id="{81700C91-D628-8948-B0CA-EF3E6A790BC0}"/>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bg1"/>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bg1"/>
                </a:solidFill>
                <a:latin typeface="Montserrat SemiBold" pitchFamily="2" charset="77"/>
                <a:ea typeface="Roboto Light" panose="02000000000000000000" pitchFamily="2" charset="0"/>
                <a:cs typeface="Roboto Light" panose="02000000000000000000" pitchFamily="2" charset="0"/>
              </a:endParaRPr>
            </a:p>
          </p:txBody>
        </p:sp>
        <p:sp>
          <p:nvSpPr>
            <p:cNvPr id="59" name="TextBox 58">
              <a:extLst>
                <a:ext uri="{FF2B5EF4-FFF2-40B4-BE49-F238E27FC236}">
                  <a16:creationId xmlns:a16="http://schemas.microsoft.com/office/drawing/2014/main" id="{4AA5A257-7279-F942-AAEF-7D78A1BB92F2}"/>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bg1"/>
                  </a:solidFill>
                  <a:latin typeface="Montserrat SemiBold" pitchFamily="2" charset="77"/>
                  <a:ea typeface="Roboto Light" panose="02000000000000000000" pitchFamily="2" charset="0"/>
                  <a:cs typeface="Roboto Light" panose="02000000000000000000" pitchFamily="2" charset="0"/>
                </a:rPr>
                <a:t>01</a:t>
              </a:r>
            </a:p>
          </p:txBody>
        </p:sp>
      </p:grpSp>
      <p:grpSp>
        <p:nvGrpSpPr>
          <p:cNvPr id="60" name="Group 59">
            <a:extLst>
              <a:ext uri="{FF2B5EF4-FFF2-40B4-BE49-F238E27FC236}">
                <a16:creationId xmlns:a16="http://schemas.microsoft.com/office/drawing/2014/main" id="{49FB5A5A-0916-FD42-A707-8F8F802C82E6}"/>
              </a:ext>
            </a:extLst>
          </p:cNvPr>
          <p:cNvGrpSpPr/>
          <p:nvPr/>
        </p:nvGrpSpPr>
        <p:grpSpPr>
          <a:xfrm>
            <a:off x="1200165" y="5891082"/>
            <a:ext cx="6998768" cy="1850234"/>
            <a:chOff x="1200165" y="5275598"/>
            <a:chExt cx="6998768" cy="1850234"/>
          </a:xfrm>
        </p:grpSpPr>
        <p:sp>
          <p:nvSpPr>
            <p:cNvPr id="71" name="TextBox 70">
              <a:extLst>
                <a:ext uri="{FF2B5EF4-FFF2-40B4-BE49-F238E27FC236}">
                  <a16:creationId xmlns:a16="http://schemas.microsoft.com/office/drawing/2014/main" id="{4F806509-53E0-C54D-8733-13A5A52BAE96}"/>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72" name="TextBox 71">
              <a:extLst>
                <a:ext uri="{FF2B5EF4-FFF2-40B4-BE49-F238E27FC236}">
                  <a16:creationId xmlns:a16="http://schemas.microsoft.com/office/drawing/2014/main" id="{7503AB01-2E2B-D74B-97F4-A75ACC56E031}"/>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bg1"/>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bg1"/>
                </a:solidFill>
                <a:latin typeface="Montserrat SemiBold" pitchFamily="2" charset="77"/>
                <a:ea typeface="Roboto Light" panose="02000000000000000000" pitchFamily="2" charset="0"/>
                <a:cs typeface="Roboto Light" panose="02000000000000000000" pitchFamily="2" charset="0"/>
              </a:endParaRPr>
            </a:p>
          </p:txBody>
        </p:sp>
        <p:sp>
          <p:nvSpPr>
            <p:cNvPr id="73" name="TextBox 72">
              <a:extLst>
                <a:ext uri="{FF2B5EF4-FFF2-40B4-BE49-F238E27FC236}">
                  <a16:creationId xmlns:a16="http://schemas.microsoft.com/office/drawing/2014/main" id="{737F5CF4-A1B8-6C44-947D-0E3EE28B2FF2}"/>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bg1"/>
                  </a:solidFill>
                  <a:latin typeface="Montserrat SemiBold" pitchFamily="2" charset="77"/>
                  <a:ea typeface="Roboto Light" panose="02000000000000000000" pitchFamily="2" charset="0"/>
                  <a:cs typeface="Roboto Light" panose="02000000000000000000" pitchFamily="2" charset="0"/>
                </a:rPr>
                <a:t>02</a:t>
              </a:r>
            </a:p>
          </p:txBody>
        </p:sp>
      </p:grpSp>
      <p:grpSp>
        <p:nvGrpSpPr>
          <p:cNvPr id="74" name="Group 73">
            <a:extLst>
              <a:ext uri="{FF2B5EF4-FFF2-40B4-BE49-F238E27FC236}">
                <a16:creationId xmlns:a16="http://schemas.microsoft.com/office/drawing/2014/main" id="{37AF47B4-31C2-9843-8173-061177CCB708}"/>
              </a:ext>
            </a:extLst>
          </p:cNvPr>
          <p:cNvGrpSpPr/>
          <p:nvPr/>
        </p:nvGrpSpPr>
        <p:grpSpPr>
          <a:xfrm>
            <a:off x="1200165" y="9052014"/>
            <a:ext cx="6998768" cy="1850234"/>
            <a:chOff x="1200165" y="5275598"/>
            <a:chExt cx="6998768" cy="1850234"/>
          </a:xfrm>
        </p:grpSpPr>
        <p:sp>
          <p:nvSpPr>
            <p:cNvPr id="75" name="TextBox 74">
              <a:extLst>
                <a:ext uri="{FF2B5EF4-FFF2-40B4-BE49-F238E27FC236}">
                  <a16:creationId xmlns:a16="http://schemas.microsoft.com/office/drawing/2014/main" id="{9DB5211A-0992-DF4D-92FF-33F434B4CC58}"/>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76" name="TextBox 75">
              <a:extLst>
                <a:ext uri="{FF2B5EF4-FFF2-40B4-BE49-F238E27FC236}">
                  <a16:creationId xmlns:a16="http://schemas.microsoft.com/office/drawing/2014/main" id="{EF8E6EDB-4112-1A4D-99B7-AB1850636966}"/>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bg1"/>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bg1"/>
                </a:solidFill>
                <a:latin typeface="Montserrat SemiBold" pitchFamily="2" charset="77"/>
                <a:ea typeface="Roboto Light" panose="02000000000000000000" pitchFamily="2" charset="0"/>
                <a:cs typeface="Roboto Light" panose="02000000000000000000" pitchFamily="2" charset="0"/>
              </a:endParaRPr>
            </a:p>
          </p:txBody>
        </p:sp>
        <p:sp>
          <p:nvSpPr>
            <p:cNvPr id="77" name="TextBox 76">
              <a:extLst>
                <a:ext uri="{FF2B5EF4-FFF2-40B4-BE49-F238E27FC236}">
                  <a16:creationId xmlns:a16="http://schemas.microsoft.com/office/drawing/2014/main" id="{7E9CB7EE-018C-E54B-B733-F17F988536A6}"/>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bg1"/>
                  </a:solidFill>
                  <a:latin typeface="Montserrat SemiBold" pitchFamily="2" charset="77"/>
                  <a:ea typeface="Roboto Light" panose="02000000000000000000" pitchFamily="2" charset="0"/>
                  <a:cs typeface="Roboto Light" panose="02000000000000000000" pitchFamily="2" charset="0"/>
                </a:rPr>
                <a:t>03</a:t>
              </a:r>
            </a:p>
          </p:txBody>
        </p:sp>
      </p:grpSp>
      <p:grpSp>
        <p:nvGrpSpPr>
          <p:cNvPr id="79" name="Group 78">
            <a:extLst>
              <a:ext uri="{FF2B5EF4-FFF2-40B4-BE49-F238E27FC236}">
                <a16:creationId xmlns:a16="http://schemas.microsoft.com/office/drawing/2014/main" id="{B9DE28E3-590B-7F4D-8966-64EDBBC4D919}"/>
              </a:ext>
            </a:extLst>
          </p:cNvPr>
          <p:cNvGrpSpPr/>
          <p:nvPr/>
        </p:nvGrpSpPr>
        <p:grpSpPr>
          <a:xfrm>
            <a:off x="11399242" y="2879709"/>
            <a:ext cx="7521804" cy="7956582"/>
            <a:chOff x="1409741" y="2737166"/>
            <a:chExt cx="7521804" cy="7956582"/>
          </a:xfrm>
        </p:grpSpPr>
        <p:grpSp>
          <p:nvGrpSpPr>
            <p:cNvPr id="80" name="Group 79">
              <a:extLst>
                <a:ext uri="{FF2B5EF4-FFF2-40B4-BE49-F238E27FC236}">
                  <a16:creationId xmlns:a16="http://schemas.microsoft.com/office/drawing/2014/main" id="{BA784322-FA30-E243-B4CB-A05F0D74AF20}"/>
                </a:ext>
              </a:extLst>
            </p:cNvPr>
            <p:cNvGrpSpPr/>
            <p:nvPr/>
          </p:nvGrpSpPr>
          <p:grpSpPr>
            <a:xfrm>
              <a:off x="1409741" y="2737166"/>
              <a:ext cx="7521804" cy="2235516"/>
              <a:chOff x="1987289" y="6345183"/>
              <a:chExt cx="7521804" cy="2235516"/>
            </a:xfrm>
          </p:grpSpPr>
          <p:grpSp>
            <p:nvGrpSpPr>
              <p:cNvPr id="82" name="Group 81">
                <a:extLst>
                  <a:ext uri="{FF2B5EF4-FFF2-40B4-BE49-F238E27FC236}">
                    <a16:creationId xmlns:a16="http://schemas.microsoft.com/office/drawing/2014/main" id="{CF734133-4E08-8646-BE56-0D952022C538}"/>
                  </a:ext>
                </a:extLst>
              </p:cNvPr>
              <p:cNvGrpSpPr/>
              <p:nvPr/>
            </p:nvGrpSpPr>
            <p:grpSpPr>
              <a:xfrm>
                <a:off x="1987289" y="6519000"/>
                <a:ext cx="7521804" cy="2061699"/>
                <a:chOff x="8790425" y="1415536"/>
                <a:chExt cx="7521804" cy="2061699"/>
              </a:xfrm>
            </p:grpSpPr>
            <p:sp>
              <p:nvSpPr>
                <p:cNvPr id="84" name="TextBox 83">
                  <a:extLst>
                    <a:ext uri="{FF2B5EF4-FFF2-40B4-BE49-F238E27FC236}">
                      <a16:creationId xmlns:a16="http://schemas.microsoft.com/office/drawing/2014/main" id="{AA847103-E790-B74B-9115-B9C8D27A564A}"/>
                    </a:ext>
                  </a:extLst>
                </p:cNvPr>
                <p:cNvSpPr txBox="1"/>
                <p:nvPr/>
              </p:nvSpPr>
              <p:spPr>
                <a:xfrm>
                  <a:off x="8790425" y="1415536"/>
                  <a:ext cx="7521804"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PORTFOLIO SHOWCASE</a:t>
                  </a:r>
                </a:p>
              </p:txBody>
            </p:sp>
            <p:sp>
              <p:nvSpPr>
                <p:cNvPr id="85" name="TextBox 84">
                  <a:extLst>
                    <a:ext uri="{FF2B5EF4-FFF2-40B4-BE49-F238E27FC236}">
                      <a16:creationId xmlns:a16="http://schemas.microsoft.com/office/drawing/2014/main" id="{0F35CE32-058E-0C42-B9FC-0F026EE880DD}"/>
                    </a:ext>
                  </a:extLst>
                </p:cNvPr>
                <p:cNvSpPr txBox="1"/>
                <p:nvPr/>
              </p:nvSpPr>
              <p:spPr>
                <a:xfrm>
                  <a:off x="8827001" y="3107903"/>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83" name="Rectangle 82">
                <a:extLst>
                  <a:ext uri="{FF2B5EF4-FFF2-40B4-BE49-F238E27FC236}">
                    <a16:creationId xmlns:a16="http://schemas.microsoft.com/office/drawing/2014/main" id="{49990582-F01A-764C-8A4E-EC9923A65FDA}"/>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TextBox 80">
              <a:extLst>
                <a:ext uri="{FF2B5EF4-FFF2-40B4-BE49-F238E27FC236}">
                  <a16:creationId xmlns:a16="http://schemas.microsoft.com/office/drawing/2014/main" id="{46B1EC32-1FE1-034C-9463-D9FDDD37622A}"/>
                </a:ext>
              </a:extLst>
            </p:cNvPr>
            <p:cNvSpPr txBox="1"/>
            <p:nvPr/>
          </p:nvSpPr>
          <p:spPr>
            <a:xfrm>
              <a:off x="1409741" y="5912054"/>
              <a:ext cx="7521803" cy="478169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a:p>
              <a:pPr>
                <a:lnSpc>
                  <a:spcPts val="4080"/>
                </a:lnSpc>
              </a:pPr>
              <a:endParaRPr lang="en-US" sz="2800" dirty="0">
                <a:latin typeface="Montserrat Light" pitchFamily="2" charset="77"/>
                <a:ea typeface="Roboto Light" panose="02000000000000000000" pitchFamily="2" charset="0"/>
              </a:endParaRPr>
            </a:p>
            <a:p>
              <a:pPr>
                <a:lnSpc>
                  <a:spcPts val="4080"/>
                </a:lnSpc>
              </a:pPr>
              <a:r>
                <a:rPr lang="en-US" sz="2800" dirty="0">
                  <a:latin typeface="Montserrat Light" pitchFamily="2" charset="77"/>
                  <a:ea typeface="Roboto Light" panose="02000000000000000000" pitchFamily="2" charset="0"/>
                </a:rPr>
                <a:t>That’s why we provide point and click solutions that let you choose a responsive mobile design for your website. We can start you off with a brand new website.</a:t>
              </a:r>
              <a:endParaRPr lang="en-US" sz="2800" dirty="0">
                <a:latin typeface="Montserrat Light" pitchFamily="2" charset="77"/>
                <a:ea typeface="Roboto Light" panose="02000000000000000000" pitchFamily="2" charset="0"/>
                <a:cs typeface="Lato Light" panose="020F0502020204030203" pitchFamily="34" charset="0"/>
              </a:endParaRPr>
            </a:p>
          </p:txBody>
        </p:sp>
      </p:grpSp>
      <p:grpSp>
        <p:nvGrpSpPr>
          <p:cNvPr id="23" name="Group 22">
            <a:extLst>
              <a:ext uri="{FF2B5EF4-FFF2-40B4-BE49-F238E27FC236}">
                <a16:creationId xmlns:a16="http://schemas.microsoft.com/office/drawing/2014/main" id="{36C4E81D-9B7C-0640-9A14-1CEA49BDF171}"/>
              </a:ext>
            </a:extLst>
          </p:cNvPr>
          <p:cNvGrpSpPr/>
          <p:nvPr/>
        </p:nvGrpSpPr>
        <p:grpSpPr>
          <a:xfrm>
            <a:off x="0" y="13076018"/>
            <a:ext cx="4107278" cy="639982"/>
            <a:chOff x="0" y="12945213"/>
            <a:chExt cx="4107278" cy="639982"/>
          </a:xfrm>
        </p:grpSpPr>
        <p:sp>
          <p:nvSpPr>
            <p:cNvPr id="24" name="Rectangle 23">
              <a:extLst>
                <a:ext uri="{FF2B5EF4-FFF2-40B4-BE49-F238E27FC236}">
                  <a16:creationId xmlns:a16="http://schemas.microsoft.com/office/drawing/2014/main" id="{9A33DFCC-D170-344E-8231-D71078B86945}"/>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457C06-B084-994F-ADB5-B642279A1921}"/>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151900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2"/>
          </p:nvPr>
        </p:nvSpPr>
        <p:spPr/>
      </p:sp>
      <p:grpSp>
        <p:nvGrpSpPr>
          <p:cNvPr id="5" name="Group 4">
            <a:extLst>
              <a:ext uri="{FF2B5EF4-FFF2-40B4-BE49-F238E27FC236}">
                <a16:creationId xmlns:a16="http://schemas.microsoft.com/office/drawing/2014/main" id="{530949C4-76EF-3C4F-B286-3FE5A4E32BE5}"/>
              </a:ext>
            </a:extLst>
          </p:cNvPr>
          <p:cNvGrpSpPr/>
          <p:nvPr/>
        </p:nvGrpSpPr>
        <p:grpSpPr>
          <a:xfrm>
            <a:off x="16019539" y="2813752"/>
            <a:ext cx="6998768" cy="8088496"/>
            <a:chOff x="1200165" y="2813752"/>
            <a:chExt cx="6998768" cy="8088496"/>
          </a:xfrm>
        </p:grpSpPr>
        <p:grpSp>
          <p:nvGrpSpPr>
            <p:cNvPr id="4" name="Group 3">
              <a:extLst>
                <a:ext uri="{FF2B5EF4-FFF2-40B4-BE49-F238E27FC236}">
                  <a16:creationId xmlns:a16="http://schemas.microsoft.com/office/drawing/2014/main" id="{CCD038A0-B194-544F-B2EA-84D0C9AC93C9}"/>
                </a:ext>
              </a:extLst>
            </p:cNvPr>
            <p:cNvGrpSpPr/>
            <p:nvPr/>
          </p:nvGrpSpPr>
          <p:grpSpPr>
            <a:xfrm>
              <a:off x="1200165" y="2813752"/>
              <a:ext cx="6998768" cy="1850234"/>
              <a:chOff x="1200165" y="5275598"/>
              <a:chExt cx="6998768" cy="1850234"/>
            </a:xfrm>
          </p:grpSpPr>
          <p:sp>
            <p:nvSpPr>
              <p:cNvPr id="57" name="TextBox 56">
                <a:extLst>
                  <a:ext uri="{FF2B5EF4-FFF2-40B4-BE49-F238E27FC236}">
                    <a16:creationId xmlns:a16="http://schemas.microsoft.com/office/drawing/2014/main" id="{0C93B124-6C52-E54D-8176-B81F18088ABE}"/>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58" name="TextBox 57">
                <a:extLst>
                  <a:ext uri="{FF2B5EF4-FFF2-40B4-BE49-F238E27FC236}">
                    <a16:creationId xmlns:a16="http://schemas.microsoft.com/office/drawing/2014/main" id="{81700C91-D628-8948-B0CA-EF3E6A790BC0}"/>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59" name="TextBox 58">
                <a:extLst>
                  <a:ext uri="{FF2B5EF4-FFF2-40B4-BE49-F238E27FC236}">
                    <a16:creationId xmlns:a16="http://schemas.microsoft.com/office/drawing/2014/main" id="{4AA5A257-7279-F942-AAEF-7D78A1BB92F2}"/>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tx2"/>
                    </a:solidFill>
                    <a:latin typeface="Montserrat SemiBold" pitchFamily="2" charset="77"/>
                    <a:ea typeface="Roboto Light" panose="02000000000000000000" pitchFamily="2" charset="0"/>
                    <a:cs typeface="Roboto Light" panose="02000000000000000000" pitchFamily="2" charset="0"/>
                  </a:rPr>
                  <a:t>01</a:t>
                </a:r>
              </a:p>
            </p:txBody>
          </p:sp>
        </p:grpSp>
        <p:grpSp>
          <p:nvGrpSpPr>
            <p:cNvPr id="60" name="Group 59">
              <a:extLst>
                <a:ext uri="{FF2B5EF4-FFF2-40B4-BE49-F238E27FC236}">
                  <a16:creationId xmlns:a16="http://schemas.microsoft.com/office/drawing/2014/main" id="{49FB5A5A-0916-FD42-A707-8F8F802C82E6}"/>
                </a:ext>
              </a:extLst>
            </p:cNvPr>
            <p:cNvGrpSpPr/>
            <p:nvPr/>
          </p:nvGrpSpPr>
          <p:grpSpPr>
            <a:xfrm>
              <a:off x="1200165" y="5891082"/>
              <a:ext cx="6998768" cy="1850234"/>
              <a:chOff x="1200165" y="5275598"/>
              <a:chExt cx="6998768" cy="1850234"/>
            </a:xfrm>
          </p:grpSpPr>
          <p:sp>
            <p:nvSpPr>
              <p:cNvPr id="71" name="TextBox 70">
                <a:extLst>
                  <a:ext uri="{FF2B5EF4-FFF2-40B4-BE49-F238E27FC236}">
                    <a16:creationId xmlns:a16="http://schemas.microsoft.com/office/drawing/2014/main" id="{4F806509-53E0-C54D-8733-13A5A52BAE96}"/>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72" name="TextBox 71">
                <a:extLst>
                  <a:ext uri="{FF2B5EF4-FFF2-40B4-BE49-F238E27FC236}">
                    <a16:creationId xmlns:a16="http://schemas.microsoft.com/office/drawing/2014/main" id="{7503AB01-2E2B-D74B-97F4-A75ACC56E031}"/>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73" name="TextBox 72">
                <a:extLst>
                  <a:ext uri="{FF2B5EF4-FFF2-40B4-BE49-F238E27FC236}">
                    <a16:creationId xmlns:a16="http://schemas.microsoft.com/office/drawing/2014/main" id="{737F5CF4-A1B8-6C44-947D-0E3EE28B2FF2}"/>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tx2"/>
                    </a:solidFill>
                    <a:latin typeface="Montserrat SemiBold" pitchFamily="2" charset="77"/>
                    <a:ea typeface="Roboto Light" panose="02000000000000000000" pitchFamily="2" charset="0"/>
                    <a:cs typeface="Roboto Light" panose="02000000000000000000" pitchFamily="2" charset="0"/>
                  </a:rPr>
                  <a:t>02</a:t>
                </a:r>
              </a:p>
            </p:txBody>
          </p:sp>
        </p:grpSp>
        <p:grpSp>
          <p:nvGrpSpPr>
            <p:cNvPr id="74" name="Group 73">
              <a:extLst>
                <a:ext uri="{FF2B5EF4-FFF2-40B4-BE49-F238E27FC236}">
                  <a16:creationId xmlns:a16="http://schemas.microsoft.com/office/drawing/2014/main" id="{37AF47B4-31C2-9843-8173-061177CCB708}"/>
                </a:ext>
              </a:extLst>
            </p:cNvPr>
            <p:cNvGrpSpPr/>
            <p:nvPr/>
          </p:nvGrpSpPr>
          <p:grpSpPr>
            <a:xfrm>
              <a:off x="1200165" y="9052014"/>
              <a:ext cx="6998768" cy="1850234"/>
              <a:chOff x="1200165" y="5275598"/>
              <a:chExt cx="6998768" cy="1850234"/>
            </a:xfrm>
          </p:grpSpPr>
          <p:sp>
            <p:nvSpPr>
              <p:cNvPr id="75" name="TextBox 74">
                <a:extLst>
                  <a:ext uri="{FF2B5EF4-FFF2-40B4-BE49-F238E27FC236}">
                    <a16:creationId xmlns:a16="http://schemas.microsoft.com/office/drawing/2014/main" id="{9DB5211A-0992-DF4D-92FF-33F434B4CC58}"/>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76" name="TextBox 75">
                <a:extLst>
                  <a:ext uri="{FF2B5EF4-FFF2-40B4-BE49-F238E27FC236}">
                    <a16:creationId xmlns:a16="http://schemas.microsoft.com/office/drawing/2014/main" id="{EF8E6EDB-4112-1A4D-99B7-AB1850636966}"/>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77" name="TextBox 76">
                <a:extLst>
                  <a:ext uri="{FF2B5EF4-FFF2-40B4-BE49-F238E27FC236}">
                    <a16:creationId xmlns:a16="http://schemas.microsoft.com/office/drawing/2014/main" id="{7E9CB7EE-018C-E54B-B733-F17F988536A6}"/>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tx2"/>
                    </a:solidFill>
                    <a:latin typeface="Montserrat SemiBold" pitchFamily="2" charset="77"/>
                    <a:ea typeface="Roboto Light" panose="02000000000000000000" pitchFamily="2" charset="0"/>
                    <a:cs typeface="Roboto Light" panose="02000000000000000000" pitchFamily="2" charset="0"/>
                  </a:rPr>
                  <a:t>03</a:t>
                </a:r>
              </a:p>
            </p:txBody>
          </p:sp>
        </p:grpSp>
      </p:grpSp>
      <p:grpSp>
        <p:nvGrpSpPr>
          <p:cNvPr id="86" name="Group 85">
            <a:extLst>
              <a:ext uri="{FF2B5EF4-FFF2-40B4-BE49-F238E27FC236}">
                <a16:creationId xmlns:a16="http://schemas.microsoft.com/office/drawing/2014/main" id="{AB89976A-81AD-C748-84D0-39A24471D779}"/>
              </a:ext>
            </a:extLst>
          </p:cNvPr>
          <p:cNvGrpSpPr/>
          <p:nvPr/>
        </p:nvGrpSpPr>
        <p:grpSpPr>
          <a:xfrm>
            <a:off x="0" y="13076018"/>
            <a:ext cx="4107278" cy="639982"/>
            <a:chOff x="0" y="12945213"/>
            <a:chExt cx="4107278" cy="639982"/>
          </a:xfrm>
        </p:grpSpPr>
        <p:sp>
          <p:nvSpPr>
            <p:cNvPr id="87" name="Rectangle 86">
              <a:extLst>
                <a:ext uri="{FF2B5EF4-FFF2-40B4-BE49-F238E27FC236}">
                  <a16:creationId xmlns:a16="http://schemas.microsoft.com/office/drawing/2014/main" id="{04B46868-4946-274B-B531-9EEB4869FFBF}"/>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F3C7AF42-3EF3-BC4F-B2C7-4B43C025BD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1984562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901008"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1938992"/>
          </a:xfrm>
          <a:prstGeom prst="rect">
            <a:avLst/>
          </a:prstGeom>
          <a:noFill/>
          <a:ln>
            <a:noFill/>
          </a:ln>
        </p:spPr>
        <p:txBody>
          <a:bodyPr wrap="square" rtlCol="0">
            <a:spAutoFit/>
          </a:bodyPr>
          <a:lstStyle/>
          <a:p>
            <a:pPr algn="ctr"/>
            <a:r>
              <a:rPr lang="en-US" sz="6000" b="1" spc="600" dirty="0">
                <a:solidFill>
                  <a:schemeClr val="bg1"/>
                </a:solidFill>
                <a:latin typeface="Montserrat" pitchFamily="2" charset="77"/>
                <a:ea typeface="Roboto" panose="02000000000000000000" pitchFamily="2" charset="0"/>
                <a:cs typeface="Lato Light" panose="020F0502020204030203" pitchFamily="34" charset="0"/>
              </a:rPr>
              <a:t>DEVICES SAMPLES</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1">
                    <a:alpha val="30000"/>
                  </a:schemeClr>
                </a:solidFill>
                <a:latin typeface="Montserrat" pitchFamily="2" charset="77"/>
                <a:ea typeface="Roboto" panose="02000000000000000000" pitchFamily="2" charset="0"/>
                <a:cs typeface="Lato Light" panose="020F0502020204030203" pitchFamily="34" charset="0"/>
              </a:rPr>
              <a:t>5</a:t>
            </a:r>
          </a:p>
        </p:txBody>
      </p:sp>
    </p:spTree>
    <p:extLst>
      <p:ext uri="{BB962C8B-B14F-4D97-AF65-F5344CB8AC3E}">
        <p14:creationId xmlns:p14="http://schemas.microsoft.com/office/powerpoint/2010/main" val="409295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CC81578-7729-6D43-B3E9-BB727992B748}"/>
              </a:ext>
            </a:extLst>
          </p:cNvPr>
          <p:cNvSpPr/>
          <p:nvPr/>
        </p:nvSpPr>
        <p:spPr>
          <a:xfrm rot="10800000" flipV="1">
            <a:off x="-3" y="9021732"/>
            <a:ext cx="24414557" cy="46942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2F5A47B-81C8-FB4A-B49F-1CF7C7E73193}"/>
              </a:ext>
            </a:extLst>
          </p:cNvPr>
          <p:cNvSpPr/>
          <p:nvPr/>
        </p:nvSpPr>
        <p:spPr>
          <a:xfrm>
            <a:off x="1492037" y="10768701"/>
            <a:ext cx="7250399" cy="1200329"/>
          </a:xfrm>
          <a:prstGeom prst="rect">
            <a:avLst/>
          </a:prstGeom>
        </p:spPr>
        <p:txBody>
          <a:bodyPr wrap="square">
            <a:spAutoFit/>
          </a:bodyPr>
          <a:lstStyle/>
          <a:p>
            <a:r>
              <a:rPr lang="en-US" dirty="0">
                <a:solidFill>
                  <a:schemeClr val="bg1"/>
                </a:solidFill>
                <a:latin typeface="Montserrat Medium" pitchFamily="2" charset="77"/>
                <a:ea typeface="Roboto Light" panose="02000000000000000000" pitchFamily="2" charset="0"/>
              </a:rPr>
              <a:t>Optimize your website for specific mobile search </a:t>
            </a:r>
            <a:endParaRPr lang="en-US" dirty="0">
              <a:solidFill>
                <a:schemeClr val="bg1"/>
              </a:solidFill>
              <a:latin typeface="Montserrat Medium" pitchFamily="2" charset="77"/>
            </a:endParaRPr>
          </a:p>
        </p:txBody>
      </p:sp>
      <p:pic>
        <p:nvPicPr>
          <p:cNvPr id="32" name="Picture 31">
            <a:extLst>
              <a:ext uri="{FF2B5EF4-FFF2-40B4-BE49-F238E27FC236}">
                <a16:creationId xmlns:a16="http://schemas.microsoft.com/office/drawing/2014/main" id="{6D90EC33-103B-8A4B-8FAD-5E3E46614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4454" y="4308205"/>
            <a:ext cx="5118765" cy="10618964"/>
          </a:xfrm>
          <a:prstGeom prst="rect">
            <a:avLst/>
          </a:prstGeom>
        </p:spPr>
      </p:pic>
      <p:pic>
        <p:nvPicPr>
          <p:cNvPr id="35" name="Picture 34">
            <a:extLst>
              <a:ext uri="{FF2B5EF4-FFF2-40B4-BE49-F238E27FC236}">
                <a16:creationId xmlns:a16="http://schemas.microsoft.com/office/drawing/2014/main" id="{F5F9EDFF-53EC-8245-98A9-75479E2DF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165" y="4308205"/>
            <a:ext cx="5118765" cy="10618964"/>
          </a:xfrm>
          <a:prstGeom prst="rect">
            <a:avLst/>
          </a:prstGeom>
        </p:spPr>
      </p:pic>
      <p:grpSp>
        <p:nvGrpSpPr>
          <p:cNvPr id="37" name="Group 36">
            <a:extLst>
              <a:ext uri="{FF2B5EF4-FFF2-40B4-BE49-F238E27FC236}">
                <a16:creationId xmlns:a16="http://schemas.microsoft.com/office/drawing/2014/main" id="{068C36C4-BAF3-0A4F-87F7-102A013D03D9}"/>
              </a:ext>
            </a:extLst>
          </p:cNvPr>
          <p:cNvGrpSpPr/>
          <p:nvPr/>
        </p:nvGrpSpPr>
        <p:grpSpPr>
          <a:xfrm>
            <a:off x="1409740" y="1390634"/>
            <a:ext cx="8050783" cy="1431394"/>
            <a:chOff x="1987288" y="6345183"/>
            <a:chExt cx="8050783" cy="1431394"/>
          </a:xfrm>
        </p:grpSpPr>
        <p:grpSp>
          <p:nvGrpSpPr>
            <p:cNvPr id="38" name="Group 37">
              <a:extLst>
                <a:ext uri="{FF2B5EF4-FFF2-40B4-BE49-F238E27FC236}">
                  <a16:creationId xmlns:a16="http://schemas.microsoft.com/office/drawing/2014/main" id="{463B2097-5FD0-5F4D-A68A-A58FE4F6251D}"/>
                </a:ext>
              </a:extLst>
            </p:cNvPr>
            <p:cNvGrpSpPr/>
            <p:nvPr/>
          </p:nvGrpSpPr>
          <p:grpSpPr>
            <a:xfrm>
              <a:off x="1987288" y="6519000"/>
              <a:ext cx="8050783" cy="1257577"/>
              <a:chOff x="8790424" y="1415536"/>
              <a:chExt cx="8050783" cy="1257577"/>
            </a:xfrm>
          </p:grpSpPr>
          <p:sp>
            <p:nvSpPr>
              <p:cNvPr id="40" name="TextBox 39">
                <a:extLst>
                  <a:ext uri="{FF2B5EF4-FFF2-40B4-BE49-F238E27FC236}">
                    <a16:creationId xmlns:a16="http://schemas.microsoft.com/office/drawing/2014/main" id="{33495341-514F-9843-BE4E-8CE3D3B8D31E}"/>
                  </a:ext>
                </a:extLst>
              </p:cNvPr>
              <p:cNvSpPr txBox="1"/>
              <p:nvPr/>
            </p:nvSpPr>
            <p:spPr>
              <a:xfrm>
                <a:off x="8790424" y="1415536"/>
                <a:ext cx="80507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PHONE PREVIEW</a:t>
                </a:r>
              </a:p>
            </p:txBody>
          </p:sp>
          <p:sp>
            <p:nvSpPr>
              <p:cNvPr id="41" name="TextBox 40">
                <a:extLst>
                  <a:ext uri="{FF2B5EF4-FFF2-40B4-BE49-F238E27FC236}">
                    <a16:creationId xmlns:a16="http://schemas.microsoft.com/office/drawing/2014/main" id="{C7F5CC47-0792-A24F-8F2A-1268BB947934}"/>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Rectangle 38">
              <a:extLst>
                <a:ext uri="{FF2B5EF4-FFF2-40B4-BE49-F238E27FC236}">
                  <a16:creationId xmlns:a16="http://schemas.microsoft.com/office/drawing/2014/main" id="{0D190ED6-6E1D-FF45-8E7B-451B6E8CA5E6}"/>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AD48CE7F-A303-1D4A-BC45-23B174B540B7}"/>
              </a:ext>
            </a:extLst>
          </p:cNvPr>
          <p:cNvSpPr txBox="1"/>
          <p:nvPr/>
        </p:nvSpPr>
        <p:spPr>
          <a:xfrm>
            <a:off x="11076165" y="1212624"/>
            <a:ext cx="11407054" cy="1626920"/>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p:txBody>
      </p:sp>
      <p:grpSp>
        <p:nvGrpSpPr>
          <p:cNvPr id="55" name="Group 54">
            <a:extLst>
              <a:ext uri="{FF2B5EF4-FFF2-40B4-BE49-F238E27FC236}">
                <a16:creationId xmlns:a16="http://schemas.microsoft.com/office/drawing/2014/main" id="{1150EA89-0EBA-3A4F-ADFF-12C30AE2C2BB}"/>
              </a:ext>
            </a:extLst>
          </p:cNvPr>
          <p:cNvGrpSpPr/>
          <p:nvPr/>
        </p:nvGrpSpPr>
        <p:grpSpPr>
          <a:xfrm>
            <a:off x="1409740" y="4806972"/>
            <a:ext cx="7277059" cy="2247331"/>
            <a:chOff x="1409740" y="5179955"/>
            <a:chExt cx="7277059" cy="2247331"/>
          </a:xfrm>
        </p:grpSpPr>
        <p:sp>
          <p:nvSpPr>
            <p:cNvPr id="56" name="TextBox 55">
              <a:extLst>
                <a:ext uri="{FF2B5EF4-FFF2-40B4-BE49-F238E27FC236}">
                  <a16:creationId xmlns:a16="http://schemas.microsoft.com/office/drawing/2014/main" id="{B32240FA-EEB7-0A4B-9CCA-94506068E7E0}"/>
                </a:ext>
              </a:extLst>
            </p:cNvPr>
            <p:cNvSpPr txBox="1"/>
            <p:nvPr/>
          </p:nvSpPr>
          <p:spPr>
            <a:xfrm>
              <a:off x="1409740" y="5800302"/>
              <a:ext cx="7277059" cy="1626984"/>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a:t>
              </a:r>
              <a:endParaRPr lang="en-US" sz="2800" dirty="0">
                <a:latin typeface="Montserrat Light" pitchFamily="2" charset="77"/>
                <a:ea typeface="Roboto Light" panose="02000000000000000000" pitchFamily="2" charset="0"/>
                <a:cs typeface="Lato Light" panose="020F0502020204030203" pitchFamily="34" charset="0"/>
              </a:endParaRPr>
            </a:p>
          </p:txBody>
        </p:sp>
        <p:sp>
          <p:nvSpPr>
            <p:cNvPr id="57" name="Rectangle 56">
              <a:extLst>
                <a:ext uri="{FF2B5EF4-FFF2-40B4-BE49-F238E27FC236}">
                  <a16:creationId xmlns:a16="http://schemas.microsoft.com/office/drawing/2014/main" id="{DCB6ECBB-A6F5-DF48-BF5D-7E3F757D9ACF}"/>
                </a:ext>
              </a:extLst>
            </p:cNvPr>
            <p:cNvSpPr/>
            <p:nvPr/>
          </p:nvSpPr>
          <p:spPr>
            <a:xfrm>
              <a:off x="1409741" y="5179955"/>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
        <p:nvSpPr>
          <p:cNvPr id="3" name="Marcador de imagen 2"/>
          <p:cNvSpPr>
            <a:spLocks noGrp="1"/>
          </p:cNvSpPr>
          <p:nvPr>
            <p:ph type="pic" sz="quarter" idx="14"/>
          </p:nvPr>
        </p:nvSpPr>
        <p:spPr/>
      </p:sp>
      <p:sp>
        <p:nvSpPr>
          <p:cNvPr id="4" name="Marcador de imagen 3"/>
          <p:cNvSpPr>
            <a:spLocks noGrp="1"/>
          </p:cNvSpPr>
          <p:nvPr>
            <p:ph type="pic" sz="quarter" idx="15"/>
          </p:nvPr>
        </p:nvSpPr>
        <p:spPr/>
      </p:sp>
    </p:spTree>
    <p:extLst>
      <p:ext uri="{BB962C8B-B14F-4D97-AF65-F5344CB8AC3E}">
        <p14:creationId xmlns:p14="http://schemas.microsoft.com/office/powerpoint/2010/main" val="96296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23"/>
          </p:nvPr>
        </p:nvSpPr>
        <p:spPr/>
      </p:sp>
      <p:sp>
        <p:nvSpPr>
          <p:cNvPr id="27" name="Rectangle 26">
            <a:extLst>
              <a:ext uri="{FF2B5EF4-FFF2-40B4-BE49-F238E27FC236}">
                <a16:creationId xmlns:a16="http://schemas.microsoft.com/office/drawing/2014/main" id="{D130454B-CB4E-4F43-94A9-2BC58344623D}"/>
              </a:ext>
            </a:extLst>
          </p:cNvPr>
          <p:cNvSpPr/>
          <p:nvPr/>
        </p:nvSpPr>
        <p:spPr>
          <a:xfrm>
            <a:off x="5763079" y="0"/>
            <a:ext cx="18614571"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A26E959C-D493-9440-99B3-BA6815C223B0}"/>
              </a:ext>
            </a:extLst>
          </p:cNvPr>
          <p:cNvGrpSpPr/>
          <p:nvPr/>
        </p:nvGrpSpPr>
        <p:grpSpPr>
          <a:xfrm>
            <a:off x="0" y="13076018"/>
            <a:ext cx="4107278" cy="639982"/>
            <a:chOff x="0" y="12945213"/>
            <a:chExt cx="4107278" cy="639982"/>
          </a:xfrm>
        </p:grpSpPr>
        <p:sp>
          <p:nvSpPr>
            <p:cNvPr id="116" name="Rectangle 115">
              <a:extLst>
                <a:ext uri="{FF2B5EF4-FFF2-40B4-BE49-F238E27FC236}">
                  <a16:creationId xmlns:a16="http://schemas.microsoft.com/office/drawing/2014/main" id="{6143D2A6-F88E-4541-9C00-B122FD65F191}"/>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1DA7CF0-3FEA-C947-9358-A147E8550FA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3" name="Group 2">
            <a:extLst>
              <a:ext uri="{FF2B5EF4-FFF2-40B4-BE49-F238E27FC236}">
                <a16:creationId xmlns:a16="http://schemas.microsoft.com/office/drawing/2014/main" id="{39B01E58-D309-A74A-A3B2-FBDDD971891E}"/>
              </a:ext>
            </a:extLst>
          </p:cNvPr>
          <p:cNvGrpSpPr/>
          <p:nvPr/>
        </p:nvGrpSpPr>
        <p:grpSpPr>
          <a:xfrm>
            <a:off x="12495279" y="5314736"/>
            <a:ext cx="8585598" cy="3612376"/>
            <a:chOff x="11827368" y="4902273"/>
            <a:chExt cx="8585598" cy="3612376"/>
          </a:xfrm>
        </p:grpSpPr>
        <p:grpSp>
          <p:nvGrpSpPr>
            <p:cNvPr id="32" name="Group 31">
              <a:extLst>
                <a:ext uri="{FF2B5EF4-FFF2-40B4-BE49-F238E27FC236}">
                  <a16:creationId xmlns:a16="http://schemas.microsoft.com/office/drawing/2014/main" id="{364F3BC2-CFC6-7046-A6D9-2057A9D994B7}"/>
                </a:ext>
              </a:extLst>
            </p:cNvPr>
            <p:cNvGrpSpPr/>
            <p:nvPr/>
          </p:nvGrpSpPr>
          <p:grpSpPr>
            <a:xfrm>
              <a:off x="11827368" y="4902273"/>
              <a:ext cx="8511483" cy="1431394"/>
              <a:chOff x="1987288" y="6345183"/>
              <a:chExt cx="8511483" cy="1431394"/>
            </a:xfrm>
          </p:grpSpPr>
          <p:grpSp>
            <p:nvGrpSpPr>
              <p:cNvPr id="33" name="Group 32">
                <a:extLst>
                  <a:ext uri="{FF2B5EF4-FFF2-40B4-BE49-F238E27FC236}">
                    <a16:creationId xmlns:a16="http://schemas.microsoft.com/office/drawing/2014/main" id="{8480B758-130C-9445-A940-2625A3657CD8}"/>
                  </a:ext>
                </a:extLst>
              </p:cNvPr>
              <p:cNvGrpSpPr/>
              <p:nvPr/>
            </p:nvGrpSpPr>
            <p:grpSpPr>
              <a:xfrm>
                <a:off x="1987288" y="6519000"/>
                <a:ext cx="8511483" cy="1257577"/>
                <a:chOff x="8790424" y="1415536"/>
                <a:chExt cx="8511483" cy="1257577"/>
              </a:xfrm>
            </p:grpSpPr>
            <p:sp>
              <p:nvSpPr>
                <p:cNvPr id="35" name="TextBox 34">
                  <a:extLst>
                    <a:ext uri="{FF2B5EF4-FFF2-40B4-BE49-F238E27FC236}">
                      <a16:creationId xmlns:a16="http://schemas.microsoft.com/office/drawing/2014/main" id="{DF7662AD-A7FC-C94F-B47F-F67D2AE1ED09}"/>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bg1"/>
                      </a:solidFill>
                      <a:latin typeface="Montserrat" pitchFamily="2" charset="77"/>
                      <a:ea typeface="Roboto" panose="02000000000000000000" pitchFamily="2" charset="0"/>
                      <a:cs typeface="Poppins Medium" pitchFamily="2" charset="77"/>
                    </a:rPr>
                    <a:t>LAPTOP PREVIEW</a:t>
                  </a:r>
                </a:p>
              </p:txBody>
            </p:sp>
            <p:sp>
              <p:nvSpPr>
                <p:cNvPr id="36" name="TextBox 35">
                  <a:extLst>
                    <a:ext uri="{FF2B5EF4-FFF2-40B4-BE49-F238E27FC236}">
                      <a16:creationId xmlns:a16="http://schemas.microsoft.com/office/drawing/2014/main" id="{C105F95E-60D7-EC49-A963-9D622BCFFC32}"/>
                    </a:ext>
                  </a:extLst>
                </p:cNvPr>
                <p:cNvSpPr txBox="1"/>
                <p:nvPr/>
              </p:nvSpPr>
              <p:spPr>
                <a:xfrm>
                  <a:off x="8827001" y="2303781"/>
                  <a:ext cx="4735591" cy="369332"/>
                </a:xfrm>
                <a:prstGeom prst="rect">
                  <a:avLst/>
                </a:prstGeom>
                <a:noFill/>
              </p:spPr>
              <p:txBody>
                <a:bodyPr wrap="none" rtlCol="0">
                  <a:spAutoFit/>
                </a:bodyPr>
                <a:lstStyle/>
                <a:p>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4" name="Rectangle 33">
                <a:extLst>
                  <a:ext uri="{FF2B5EF4-FFF2-40B4-BE49-F238E27FC236}">
                    <a16:creationId xmlns:a16="http://schemas.microsoft.com/office/drawing/2014/main" id="{7C2C1A13-06D2-EC41-8AA0-063A5570CA25}"/>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41" name="TextBox 40">
              <a:extLst>
                <a:ext uri="{FF2B5EF4-FFF2-40B4-BE49-F238E27FC236}">
                  <a16:creationId xmlns:a16="http://schemas.microsoft.com/office/drawing/2014/main" id="{5E6A3D2A-AD20-4444-95D4-42B31DDD8F8C}"/>
                </a:ext>
              </a:extLst>
            </p:cNvPr>
            <p:cNvSpPr txBox="1"/>
            <p:nvPr/>
          </p:nvSpPr>
          <p:spPr>
            <a:xfrm>
              <a:off x="11901482" y="6887665"/>
              <a:ext cx="8511484" cy="1626984"/>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pic>
        <p:nvPicPr>
          <p:cNvPr id="15" name="Picture 14" descr="A screenshot of a computer screen&#10;&#10;Description automatically generated">
            <a:extLst>
              <a:ext uri="{FF2B5EF4-FFF2-40B4-BE49-F238E27FC236}">
                <a16:creationId xmlns:a16="http://schemas.microsoft.com/office/drawing/2014/main" id="{7E900D8F-C6C9-3E4B-BED4-9A384A0D6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6679" y="3260831"/>
            <a:ext cx="13859668" cy="7976656"/>
          </a:xfrm>
          <a:prstGeom prst="rect">
            <a:avLst/>
          </a:prstGeom>
        </p:spPr>
      </p:pic>
      <p:sp>
        <p:nvSpPr>
          <p:cNvPr id="4" name="Marcador de imagen 3"/>
          <p:cNvSpPr>
            <a:spLocks noGrp="1"/>
          </p:cNvSpPr>
          <p:nvPr>
            <p:ph type="pic" sz="quarter" idx="22"/>
          </p:nvPr>
        </p:nvSpPr>
        <p:spPr/>
      </p:sp>
    </p:spTree>
    <p:extLst>
      <p:ext uri="{BB962C8B-B14F-4D97-AF65-F5344CB8AC3E}">
        <p14:creationId xmlns:p14="http://schemas.microsoft.com/office/powerpoint/2010/main" val="2401930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23"/>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1" y="0"/>
            <a:ext cx="24377650" cy="874653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411565"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pic>
        <p:nvPicPr>
          <p:cNvPr id="10" name="Picture 9" descr="A screenshot of a computer&#10;&#10;Description automatically generated">
            <a:extLst>
              <a:ext uri="{FF2B5EF4-FFF2-40B4-BE49-F238E27FC236}">
                <a16:creationId xmlns:a16="http://schemas.microsoft.com/office/drawing/2014/main" id="{2A4078B7-23D9-A54B-B0B4-CA6A79D62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8829" y="2953856"/>
            <a:ext cx="9412742" cy="13047610"/>
          </a:xfrm>
          <a:prstGeom prst="rect">
            <a:avLst/>
          </a:prstGeom>
        </p:spPr>
      </p:pic>
      <p:sp>
        <p:nvSpPr>
          <p:cNvPr id="11" name="Rectangle 10">
            <a:extLst>
              <a:ext uri="{FF2B5EF4-FFF2-40B4-BE49-F238E27FC236}">
                <a16:creationId xmlns:a16="http://schemas.microsoft.com/office/drawing/2014/main" id="{6DF21F09-E62D-424C-A80C-6F2A8DD64A4C}"/>
              </a:ext>
            </a:extLst>
          </p:cNvPr>
          <p:cNvSpPr/>
          <p:nvPr/>
        </p:nvSpPr>
        <p:spPr>
          <a:xfrm>
            <a:off x="13565866" y="3801311"/>
            <a:ext cx="8513758" cy="112959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F3254531-A487-364F-A9C9-9FC9052ECFE4}"/>
              </a:ext>
            </a:extLst>
          </p:cNvPr>
          <p:cNvGrpSpPr/>
          <p:nvPr/>
        </p:nvGrpSpPr>
        <p:grpSpPr>
          <a:xfrm>
            <a:off x="1409740" y="3657570"/>
            <a:ext cx="8050783" cy="1431394"/>
            <a:chOff x="1987288" y="6345183"/>
            <a:chExt cx="8050783" cy="1431394"/>
          </a:xfrm>
        </p:grpSpPr>
        <p:grpSp>
          <p:nvGrpSpPr>
            <p:cNvPr id="14" name="Group 13">
              <a:extLst>
                <a:ext uri="{FF2B5EF4-FFF2-40B4-BE49-F238E27FC236}">
                  <a16:creationId xmlns:a16="http://schemas.microsoft.com/office/drawing/2014/main" id="{9744F952-F9CD-CE44-9A08-D51A52D689AA}"/>
                </a:ext>
              </a:extLst>
            </p:cNvPr>
            <p:cNvGrpSpPr/>
            <p:nvPr/>
          </p:nvGrpSpPr>
          <p:grpSpPr>
            <a:xfrm>
              <a:off x="1987288" y="6519000"/>
              <a:ext cx="8050783" cy="1257577"/>
              <a:chOff x="8790424" y="1415536"/>
              <a:chExt cx="8050783" cy="1257577"/>
            </a:xfrm>
          </p:grpSpPr>
          <p:sp>
            <p:nvSpPr>
              <p:cNvPr id="17" name="TextBox 16">
                <a:extLst>
                  <a:ext uri="{FF2B5EF4-FFF2-40B4-BE49-F238E27FC236}">
                    <a16:creationId xmlns:a16="http://schemas.microsoft.com/office/drawing/2014/main" id="{3AF899AB-D1F6-4442-B2BE-8090F6A86447}"/>
                  </a:ext>
                </a:extLst>
              </p:cNvPr>
              <p:cNvSpPr txBox="1"/>
              <p:nvPr/>
            </p:nvSpPr>
            <p:spPr>
              <a:xfrm>
                <a:off x="8790424" y="1415536"/>
                <a:ext cx="8050783" cy="923330"/>
              </a:xfrm>
              <a:prstGeom prst="rect">
                <a:avLst/>
              </a:prstGeom>
              <a:noFill/>
              <a:ln>
                <a:noFill/>
              </a:ln>
            </p:spPr>
            <p:txBody>
              <a:bodyPr wrap="square" rtlCol="0">
                <a:spAutoFit/>
              </a:bodyPr>
              <a:lstStyle/>
              <a:p>
                <a:r>
                  <a:rPr lang="en-US" sz="5400" b="1" spc="300" dirty="0">
                    <a:solidFill>
                      <a:schemeClr val="bg1"/>
                    </a:solidFill>
                    <a:latin typeface="Montserrat" pitchFamily="2" charset="77"/>
                    <a:ea typeface="Roboto" panose="02000000000000000000" pitchFamily="2" charset="0"/>
                    <a:cs typeface="Poppins Medium" pitchFamily="2" charset="77"/>
                  </a:rPr>
                  <a:t>PHONE PREVIEW</a:t>
                </a:r>
              </a:p>
            </p:txBody>
          </p:sp>
          <p:sp>
            <p:nvSpPr>
              <p:cNvPr id="18" name="TextBox 17">
                <a:extLst>
                  <a:ext uri="{FF2B5EF4-FFF2-40B4-BE49-F238E27FC236}">
                    <a16:creationId xmlns:a16="http://schemas.microsoft.com/office/drawing/2014/main" id="{893A20F8-2172-7D48-AE83-624D4396299B}"/>
                  </a:ext>
                </a:extLst>
              </p:cNvPr>
              <p:cNvSpPr txBox="1"/>
              <p:nvPr/>
            </p:nvSpPr>
            <p:spPr>
              <a:xfrm>
                <a:off x="8827001" y="2303781"/>
                <a:ext cx="4735591" cy="369332"/>
              </a:xfrm>
              <a:prstGeom prst="rect">
                <a:avLst/>
              </a:prstGeom>
              <a:noFill/>
            </p:spPr>
            <p:txBody>
              <a:bodyPr wrap="none" rtlCol="0">
                <a:spAutoFit/>
              </a:bodyPr>
              <a:lstStyle/>
              <a:p>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6" name="Rectangle 15">
              <a:extLst>
                <a:ext uri="{FF2B5EF4-FFF2-40B4-BE49-F238E27FC236}">
                  <a16:creationId xmlns:a16="http://schemas.microsoft.com/office/drawing/2014/main" id="{EED9C6D7-77D3-DD43-A2E2-2217033C7389}"/>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Marcador de imagen 1"/>
          <p:cNvSpPr>
            <a:spLocks noGrp="1"/>
          </p:cNvSpPr>
          <p:nvPr>
            <p:ph type="pic" sz="quarter" idx="22"/>
          </p:nvPr>
        </p:nvSpPr>
        <p:spPr/>
      </p:sp>
    </p:spTree>
    <p:extLst>
      <p:ext uri="{BB962C8B-B14F-4D97-AF65-F5344CB8AC3E}">
        <p14:creationId xmlns:p14="http://schemas.microsoft.com/office/powerpoint/2010/main" val="80430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BCE356B-C9A9-0A45-9D7C-63DA43C00679}"/>
              </a:ext>
            </a:extLst>
          </p:cNvPr>
          <p:cNvCxnSpPr>
            <a:cxnSpLocks/>
          </p:cNvCxnSpPr>
          <p:nvPr/>
        </p:nvCxnSpPr>
        <p:spPr>
          <a:xfrm>
            <a:off x="12097385" y="0"/>
            <a:ext cx="0" cy="13716000"/>
          </a:xfrm>
          <a:prstGeom prst="line">
            <a:avLst/>
          </a:prstGeom>
          <a:ln w="38100">
            <a:solidFill>
              <a:schemeClr val="bg1">
                <a:lumMod val="85000"/>
                <a:alpha val="20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894449C2-63E6-5040-801B-7DBD2A411B07}"/>
              </a:ext>
            </a:extLst>
          </p:cNvPr>
          <p:cNvGrpSpPr/>
          <p:nvPr/>
        </p:nvGrpSpPr>
        <p:grpSpPr>
          <a:xfrm>
            <a:off x="14992937" y="1559263"/>
            <a:ext cx="7900859" cy="1919577"/>
            <a:chOff x="4082625" y="5120793"/>
            <a:chExt cx="7900859" cy="1919577"/>
          </a:xfrm>
        </p:grpSpPr>
        <p:sp>
          <p:nvSpPr>
            <p:cNvPr id="22" name="Subtitle 2">
              <a:extLst>
                <a:ext uri="{FF2B5EF4-FFF2-40B4-BE49-F238E27FC236}">
                  <a16:creationId xmlns:a16="http://schemas.microsoft.com/office/drawing/2014/main" id="{0963366D-D8D6-CA40-9DAB-2DBC2E10323E}"/>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3" name="Rectangle 22">
              <a:extLst>
                <a:ext uri="{FF2B5EF4-FFF2-40B4-BE49-F238E27FC236}">
                  <a16:creationId xmlns:a16="http://schemas.microsoft.com/office/drawing/2014/main" id="{A988BE9A-4463-D649-9A90-46488EBDF55F}"/>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3" name="Rectangle 2">
            <a:extLst>
              <a:ext uri="{FF2B5EF4-FFF2-40B4-BE49-F238E27FC236}">
                <a16:creationId xmlns:a16="http://schemas.microsoft.com/office/drawing/2014/main" id="{AC4953BF-A06B-BF45-AE5E-D9F23FCCBC03}"/>
              </a:ext>
            </a:extLst>
          </p:cNvPr>
          <p:cNvSpPr/>
          <p:nvPr/>
        </p:nvSpPr>
        <p:spPr>
          <a:xfrm>
            <a:off x="10158867" y="1933836"/>
            <a:ext cx="4059916" cy="1170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TextBox 30">
            <a:extLst>
              <a:ext uri="{FF2B5EF4-FFF2-40B4-BE49-F238E27FC236}">
                <a16:creationId xmlns:a16="http://schemas.microsoft.com/office/drawing/2014/main" id="{2753992A-C9C1-0F42-98D6-38DCAE1C60BB}"/>
              </a:ext>
            </a:extLst>
          </p:cNvPr>
          <p:cNvSpPr txBox="1"/>
          <p:nvPr/>
        </p:nvSpPr>
        <p:spPr>
          <a:xfrm>
            <a:off x="11140351" y="2257442"/>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2015</a:t>
            </a:r>
          </a:p>
        </p:txBody>
      </p:sp>
      <p:grpSp>
        <p:nvGrpSpPr>
          <p:cNvPr id="5" name="Group 4">
            <a:extLst>
              <a:ext uri="{FF2B5EF4-FFF2-40B4-BE49-F238E27FC236}">
                <a16:creationId xmlns:a16="http://schemas.microsoft.com/office/drawing/2014/main" id="{921C475A-13F4-DD4B-ACCC-D4F231CFB521}"/>
              </a:ext>
            </a:extLst>
          </p:cNvPr>
          <p:cNvGrpSpPr/>
          <p:nvPr/>
        </p:nvGrpSpPr>
        <p:grpSpPr>
          <a:xfrm>
            <a:off x="10158867" y="5898211"/>
            <a:ext cx="12734929" cy="1919577"/>
            <a:chOff x="10158867" y="7637631"/>
            <a:chExt cx="12734929" cy="1919577"/>
          </a:xfrm>
        </p:grpSpPr>
        <p:sp>
          <p:nvSpPr>
            <p:cNvPr id="27" name="Rectangle 26">
              <a:extLst>
                <a:ext uri="{FF2B5EF4-FFF2-40B4-BE49-F238E27FC236}">
                  <a16:creationId xmlns:a16="http://schemas.microsoft.com/office/drawing/2014/main" id="{7C916DB7-DDDA-0F48-B087-753642DDA810}"/>
                </a:ext>
              </a:extLst>
            </p:cNvPr>
            <p:cNvSpPr/>
            <p:nvPr/>
          </p:nvSpPr>
          <p:spPr>
            <a:xfrm>
              <a:off x="10158867" y="8012204"/>
              <a:ext cx="4059916" cy="1170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TextBox 35">
              <a:extLst>
                <a:ext uri="{FF2B5EF4-FFF2-40B4-BE49-F238E27FC236}">
                  <a16:creationId xmlns:a16="http://schemas.microsoft.com/office/drawing/2014/main" id="{434808D8-9260-CE49-BB36-3098D5A899D2}"/>
                </a:ext>
              </a:extLst>
            </p:cNvPr>
            <p:cNvSpPr txBox="1"/>
            <p:nvPr/>
          </p:nvSpPr>
          <p:spPr>
            <a:xfrm>
              <a:off x="11140351" y="8335810"/>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2016</a:t>
              </a:r>
            </a:p>
          </p:txBody>
        </p:sp>
        <p:grpSp>
          <p:nvGrpSpPr>
            <p:cNvPr id="33" name="Group 32">
              <a:extLst>
                <a:ext uri="{FF2B5EF4-FFF2-40B4-BE49-F238E27FC236}">
                  <a16:creationId xmlns:a16="http://schemas.microsoft.com/office/drawing/2014/main" id="{320E2563-E84B-6D41-9C40-457D5E42BD71}"/>
                </a:ext>
              </a:extLst>
            </p:cNvPr>
            <p:cNvGrpSpPr/>
            <p:nvPr/>
          </p:nvGrpSpPr>
          <p:grpSpPr>
            <a:xfrm>
              <a:off x="14992937" y="7637631"/>
              <a:ext cx="7900859" cy="1919577"/>
              <a:chOff x="4082625" y="5120793"/>
              <a:chExt cx="7900859" cy="1919577"/>
            </a:xfrm>
          </p:grpSpPr>
          <p:sp>
            <p:nvSpPr>
              <p:cNvPr id="34" name="Subtitle 2">
                <a:extLst>
                  <a:ext uri="{FF2B5EF4-FFF2-40B4-BE49-F238E27FC236}">
                    <a16:creationId xmlns:a16="http://schemas.microsoft.com/office/drawing/2014/main" id="{A3B27D30-0B27-774C-8058-AA786AF61D84}"/>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5" name="Rectangle 34">
                <a:extLst>
                  <a:ext uri="{FF2B5EF4-FFF2-40B4-BE49-F238E27FC236}">
                    <a16:creationId xmlns:a16="http://schemas.microsoft.com/office/drawing/2014/main" id="{89E1425B-002B-0044-A008-1D32FA991B34}"/>
                  </a:ext>
                </a:extLst>
              </p:cNvPr>
              <p:cNvSpPr/>
              <p:nvPr/>
            </p:nvSpPr>
            <p:spPr>
              <a:xfrm>
                <a:off x="4232140" y="5120793"/>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20" name="Group 19">
            <a:extLst>
              <a:ext uri="{FF2B5EF4-FFF2-40B4-BE49-F238E27FC236}">
                <a16:creationId xmlns:a16="http://schemas.microsoft.com/office/drawing/2014/main" id="{F4C94BB6-966A-BA45-AEEC-3D71CD21BB62}"/>
              </a:ext>
            </a:extLst>
          </p:cNvPr>
          <p:cNvGrpSpPr/>
          <p:nvPr/>
        </p:nvGrpSpPr>
        <p:grpSpPr>
          <a:xfrm>
            <a:off x="10158867" y="10237161"/>
            <a:ext cx="12734929" cy="1919577"/>
            <a:chOff x="10158867" y="1559263"/>
            <a:chExt cx="12734929" cy="1919577"/>
          </a:xfrm>
        </p:grpSpPr>
        <p:grpSp>
          <p:nvGrpSpPr>
            <p:cNvPr id="24" name="Group 23">
              <a:extLst>
                <a:ext uri="{FF2B5EF4-FFF2-40B4-BE49-F238E27FC236}">
                  <a16:creationId xmlns:a16="http://schemas.microsoft.com/office/drawing/2014/main" id="{E85A1766-B87A-3248-A1D1-1E119D854505}"/>
                </a:ext>
              </a:extLst>
            </p:cNvPr>
            <p:cNvGrpSpPr/>
            <p:nvPr/>
          </p:nvGrpSpPr>
          <p:grpSpPr>
            <a:xfrm>
              <a:off x="14992937" y="1559263"/>
              <a:ext cx="7900859" cy="1919577"/>
              <a:chOff x="4082625" y="5120793"/>
              <a:chExt cx="7900859" cy="1919577"/>
            </a:xfrm>
          </p:grpSpPr>
          <p:sp>
            <p:nvSpPr>
              <p:cNvPr id="28" name="Subtitle 2">
                <a:extLst>
                  <a:ext uri="{FF2B5EF4-FFF2-40B4-BE49-F238E27FC236}">
                    <a16:creationId xmlns:a16="http://schemas.microsoft.com/office/drawing/2014/main" id="{2DD47375-EC18-5042-9957-05F96498C753}"/>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9" name="Rectangle 28">
                <a:extLst>
                  <a:ext uri="{FF2B5EF4-FFF2-40B4-BE49-F238E27FC236}">
                    <a16:creationId xmlns:a16="http://schemas.microsoft.com/office/drawing/2014/main" id="{09CEE17F-2040-F147-9DFB-7644DFFE39F3}"/>
                  </a:ext>
                </a:extLst>
              </p:cNvPr>
              <p:cNvSpPr/>
              <p:nvPr/>
            </p:nvSpPr>
            <p:spPr>
              <a:xfrm>
                <a:off x="4232140" y="5120793"/>
                <a:ext cx="4396270" cy="646331"/>
              </a:xfrm>
              <a:prstGeom prst="rect">
                <a:avLst/>
              </a:prstGeom>
            </p:spPr>
            <p:txBody>
              <a:bodyPr wrap="square">
                <a:spAutoFit/>
              </a:bodyPr>
              <a:lstStyle/>
              <a:p>
                <a:r>
                  <a:rPr lang="en-US" dirty="0">
                    <a:solidFill>
                      <a:schemeClr val="bg1"/>
                    </a:solidFill>
                    <a:latin typeface="Montserrat Medium" pitchFamily="2" charset="77"/>
                    <a:ea typeface="Roboto" panose="02000000000000000000" pitchFamily="2" charset="0"/>
                    <a:cs typeface="Lato Light" panose="020F0502020204030203" pitchFamily="34" charset="0"/>
                  </a:rPr>
                  <a:t>Your Title</a:t>
                </a:r>
              </a:p>
            </p:txBody>
          </p:sp>
        </p:grpSp>
        <p:sp>
          <p:nvSpPr>
            <p:cNvPr id="25" name="Rectangle 24">
              <a:extLst>
                <a:ext uri="{FF2B5EF4-FFF2-40B4-BE49-F238E27FC236}">
                  <a16:creationId xmlns:a16="http://schemas.microsoft.com/office/drawing/2014/main" id="{B9382BB0-7C5C-7D47-8E8A-47ED255EDC64}"/>
                </a:ext>
              </a:extLst>
            </p:cNvPr>
            <p:cNvSpPr/>
            <p:nvPr/>
          </p:nvSpPr>
          <p:spPr>
            <a:xfrm>
              <a:off x="10158867" y="1933836"/>
              <a:ext cx="4059916" cy="1170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TextBox 25">
              <a:extLst>
                <a:ext uri="{FF2B5EF4-FFF2-40B4-BE49-F238E27FC236}">
                  <a16:creationId xmlns:a16="http://schemas.microsoft.com/office/drawing/2014/main" id="{D488DEA6-32E9-1441-B0CD-B976FDBC6D86}"/>
                </a:ext>
              </a:extLst>
            </p:cNvPr>
            <p:cNvSpPr txBox="1"/>
            <p:nvPr/>
          </p:nvSpPr>
          <p:spPr>
            <a:xfrm>
              <a:off x="11140351" y="2257442"/>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2017</a:t>
              </a:r>
            </a:p>
          </p:txBody>
        </p:sp>
      </p:grpSp>
      <p:sp>
        <p:nvSpPr>
          <p:cNvPr id="30" name="TextBox 29">
            <a:extLst>
              <a:ext uri="{FF2B5EF4-FFF2-40B4-BE49-F238E27FC236}">
                <a16:creationId xmlns:a16="http://schemas.microsoft.com/office/drawing/2014/main" id="{E9377A2B-8628-6C46-9557-54CB0A62CE3E}"/>
              </a:ext>
            </a:extLst>
          </p:cNvPr>
          <p:cNvSpPr txBox="1"/>
          <p:nvPr/>
        </p:nvSpPr>
        <p:spPr>
          <a:xfrm>
            <a:off x="1483854" y="3678475"/>
            <a:ext cx="7258449" cy="635904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a:p>
            <a:pPr>
              <a:lnSpc>
                <a:spcPts val="4080"/>
              </a:lnSpc>
            </a:pPr>
            <a:endParaRPr lang="en-US" sz="2800" dirty="0">
              <a:latin typeface="Montserrat Light" pitchFamily="2" charset="77"/>
              <a:ea typeface="Lato Light" panose="020F0502020204030203" pitchFamily="34" charset="0"/>
              <a:cs typeface="Lato Light" panose="020F0502020204030203" pitchFamily="34" charset="0"/>
            </a:endParaRPr>
          </a:p>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9" name="Group 38">
            <a:extLst>
              <a:ext uri="{FF2B5EF4-FFF2-40B4-BE49-F238E27FC236}">
                <a16:creationId xmlns:a16="http://schemas.microsoft.com/office/drawing/2014/main" id="{E2034CD3-800D-FD45-BF93-C85B32E15876}"/>
              </a:ext>
            </a:extLst>
          </p:cNvPr>
          <p:cNvGrpSpPr/>
          <p:nvPr/>
        </p:nvGrpSpPr>
        <p:grpSpPr>
          <a:xfrm>
            <a:off x="0" y="13076018"/>
            <a:ext cx="4107278" cy="639982"/>
            <a:chOff x="0" y="12945213"/>
            <a:chExt cx="4107278" cy="639982"/>
          </a:xfrm>
        </p:grpSpPr>
        <p:sp>
          <p:nvSpPr>
            <p:cNvPr id="40" name="Rectangle 39">
              <a:extLst>
                <a:ext uri="{FF2B5EF4-FFF2-40B4-BE49-F238E27FC236}">
                  <a16:creationId xmlns:a16="http://schemas.microsoft.com/office/drawing/2014/main" id="{582FE1CA-CAF0-814D-9BAB-B34D0B3F2B6A}"/>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9E4C014-A66B-524A-A9C7-842752F6F44A}"/>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2093118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2901008" y="10597220"/>
            <a:ext cx="962592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1015663"/>
          </a:xfrm>
          <a:prstGeom prst="rect">
            <a:avLst/>
          </a:prstGeom>
          <a:noFill/>
          <a:ln>
            <a:noFill/>
          </a:ln>
        </p:spPr>
        <p:txBody>
          <a:bodyPr wrap="square" rtlCol="0">
            <a:spAutoFit/>
          </a:bodyPr>
          <a:lstStyle/>
          <a:p>
            <a:pPr algn="ctr"/>
            <a:r>
              <a:rPr lang="en-US" sz="6000" b="1" spc="600" dirty="0">
                <a:solidFill>
                  <a:schemeClr val="bg1"/>
                </a:solidFill>
                <a:latin typeface="Montserrat" pitchFamily="2" charset="77"/>
                <a:ea typeface="Roboto" panose="02000000000000000000" pitchFamily="2" charset="0"/>
                <a:cs typeface="Lato Light" panose="020F0502020204030203" pitchFamily="34" charset="0"/>
              </a:rPr>
              <a:t>MAPS</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1">
                    <a:alpha val="30000"/>
                  </a:schemeClr>
                </a:solidFill>
                <a:latin typeface="Montserrat" pitchFamily="2" charset="77"/>
                <a:ea typeface="Roboto" panose="02000000000000000000" pitchFamily="2" charset="0"/>
                <a:cs typeface="Lato Light" panose="020F0502020204030203" pitchFamily="34" charset="0"/>
              </a:rPr>
              <a:t>6</a:t>
            </a:r>
          </a:p>
        </p:txBody>
      </p:sp>
    </p:spTree>
    <p:extLst>
      <p:ext uri="{BB962C8B-B14F-4D97-AF65-F5344CB8AC3E}">
        <p14:creationId xmlns:p14="http://schemas.microsoft.com/office/powerpoint/2010/main" val="2030822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068C36C4-BAF3-0A4F-87F7-102A013D03D9}"/>
              </a:ext>
            </a:extLst>
          </p:cNvPr>
          <p:cNvGrpSpPr/>
          <p:nvPr/>
        </p:nvGrpSpPr>
        <p:grpSpPr>
          <a:xfrm>
            <a:off x="1409740" y="1390634"/>
            <a:ext cx="9342343" cy="1431394"/>
            <a:chOff x="1987288" y="6345183"/>
            <a:chExt cx="9342343" cy="1431394"/>
          </a:xfrm>
        </p:grpSpPr>
        <p:grpSp>
          <p:nvGrpSpPr>
            <p:cNvPr id="38" name="Group 37">
              <a:extLst>
                <a:ext uri="{FF2B5EF4-FFF2-40B4-BE49-F238E27FC236}">
                  <a16:creationId xmlns:a16="http://schemas.microsoft.com/office/drawing/2014/main" id="{463B2097-5FD0-5F4D-A68A-A58FE4F6251D}"/>
                </a:ext>
              </a:extLst>
            </p:cNvPr>
            <p:cNvGrpSpPr/>
            <p:nvPr/>
          </p:nvGrpSpPr>
          <p:grpSpPr>
            <a:xfrm>
              <a:off x="1987288" y="6519000"/>
              <a:ext cx="9342343" cy="1257577"/>
              <a:chOff x="8790424" y="1415536"/>
              <a:chExt cx="9342343" cy="1257577"/>
            </a:xfrm>
          </p:grpSpPr>
          <p:sp>
            <p:nvSpPr>
              <p:cNvPr id="40" name="TextBox 39">
                <a:extLst>
                  <a:ext uri="{FF2B5EF4-FFF2-40B4-BE49-F238E27FC236}">
                    <a16:creationId xmlns:a16="http://schemas.microsoft.com/office/drawing/2014/main" id="{33495341-514F-9843-BE4E-8CE3D3B8D31E}"/>
                  </a:ext>
                </a:extLst>
              </p:cNvPr>
              <p:cNvSpPr txBox="1"/>
              <p:nvPr/>
            </p:nvSpPr>
            <p:spPr>
              <a:xfrm>
                <a:off x="8790424" y="1415536"/>
                <a:ext cx="934234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UNITED ESTATES MAP</a:t>
                </a:r>
              </a:p>
            </p:txBody>
          </p:sp>
          <p:sp>
            <p:nvSpPr>
              <p:cNvPr id="41" name="TextBox 40">
                <a:extLst>
                  <a:ext uri="{FF2B5EF4-FFF2-40B4-BE49-F238E27FC236}">
                    <a16:creationId xmlns:a16="http://schemas.microsoft.com/office/drawing/2014/main" id="{C7F5CC47-0792-A24F-8F2A-1268BB947934}"/>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Rectangle 38">
              <a:extLst>
                <a:ext uri="{FF2B5EF4-FFF2-40B4-BE49-F238E27FC236}">
                  <a16:creationId xmlns:a16="http://schemas.microsoft.com/office/drawing/2014/main" id="{0D190ED6-6E1D-FF45-8E7B-451B6E8CA5E6}"/>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hart 3">
            <a:extLst>
              <a:ext uri="{FF2B5EF4-FFF2-40B4-BE49-F238E27FC236}">
                <a16:creationId xmlns:a16="http://schemas.microsoft.com/office/drawing/2014/main" id="{A0573C2A-9CF4-E34B-9651-64447780339A}"/>
              </a:ext>
            </a:extLst>
          </p:cNvPr>
          <p:cNvGraphicFramePr/>
          <p:nvPr/>
        </p:nvGraphicFramePr>
        <p:xfrm>
          <a:off x="1446318" y="4576029"/>
          <a:ext cx="8014205" cy="3886026"/>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70B457B5-0434-2546-9349-3891B0390B87}"/>
              </a:ext>
            </a:extLst>
          </p:cNvPr>
          <p:cNvGrpSpPr/>
          <p:nvPr/>
        </p:nvGrpSpPr>
        <p:grpSpPr>
          <a:xfrm>
            <a:off x="12114715" y="2026116"/>
            <a:ext cx="10816617" cy="7071421"/>
            <a:chOff x="5157993" y="1665630"/>
            <a:chExt cx="2936367" cy="1919171"/>
          </a:xfrm>
          <a:solidFill>
            <a:schemeClr val="bg1">
              <a:lumMod val="50000"/>
              <a:alpha val="20000"/>
            </a:schemeClr>
          </a:solidFill>
        </p:grpSpPr>
        <p:sp>
          <p:nvSpPr>
            <p:cNvPr id="23" name="Freeform 5">
              <a:extLst>
                <a:ext uri="{FF2B5EF4-FFF2-40B4-BE49-F238E27FC236}">
                  <a16:creationId xmlns:a16="http://schemas.microsoft.com/office/drawing/2014/main" id="{041EFC44-F549-574C-B0CE-84012CEC3EC8}"/>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4" name="Freeform 6">
              <a:extLst>
                <a:ext uri="{FF2B5EF4-FFF2-40B4-BE49-F238E27FC236}">
                  <a16:creationId xmlns:a16="http://schemas.microsoft.com/office/drawing/2014/main" id="{BF0AF910-8651-1F4C-A161-192805C2E0FE}"/>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5" name="Freeform 7">
              <a:extLst>
                <a:ext uri="{FF2B5EF4-FFF2-40B4-BE49-F238E27FC236}">
                  <a16:creationId xmlns:a16="http://schemas.microsoft.com/office/drawing/2014/main" id="{4BB7EFC2-07A1-D74A-9276-1DEA3CF36067}"/>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6" name="Freeform 8">
              <a:extLst>
                <a:ext uri="{FF2B5EF4-FFF2-40B4-BE49-F238E27FC236}">
                  <a16:creationId xmlns:a16="http://schemas.microsoft.com/office/drawing/2014/main" id="{EAD2EBA5-89E6-0F4E-8541-16A8B3DF15A4}"/>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7" name="Freeform 9">
              <a:extLst>
                <a:ext uri="{FF2B5EF4-FFF2-40B4-BE49-F238E27FC236}">
                  <a16:creationId xmlns:a16="http://schemas.microsoft.com/office/drawing/2014/main" id="{7276F7B1-322F-704B-A0E0-DC42192AF0BA}"/>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2"/>
            </a:solid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8" name="Freeform 10">
              <a:extLst>
                <a:ext uri="{FF2B5EF4-FFF2-40B4-BE49-F238E27FC236}">
                  <a16:creationId xmlns:a16="http://schemas.microsoft.com/office/drawing/2014/main" id="{DC3665DF-BB3C-6E4F-9E88-87B10CCD9BA4}"/>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9" name="Freeform 11">
              <a:extLst>
                <a:ext uri="{FF2B5EF4-FFF2-40B4-BE49-F238E27FC236}">
                  <a16:creationId xmlns:a16="http://schemas.microsoft.com/office/drawing/2014/main" id="{3B5CE7B6-E8A3-EB44-B2AF-B4557277B57D}"/>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0" name="Freeform 12">
              <a:extLst>
                <a:ext uri="{FF2B5EF4-FFF2-40B4-BE49-F238E27FC236}">
                  <a16:creationId xmlns:a16="http://schemas.microsoft.com/office/drawing/2014/main" id="{2EFF4CE8-8E42-9247-B5D2-B4949A7A8599}"/>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3" name="Freeform 13">
              <a:extLst>
                <a:ext uri="{FF2B5EF4-FFF2-40B4-BE49-F238E27FC236}">
                  <a16:creationId xmlns:a16="http://schemas.microsoft.com/office/drawing/2014/main" id="{676D8593-1B1A-A54A-914B-9E057A6D52E0}"/>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4" name="Freeform 14">
              <a:extLst>
                <a:ext uri="{FF2B5EF4-FFF2-40B4-BE49-F238E27FC236}">
                  <a16:creationId xmlns:a16="http://schemas.microsoft.com/office/drawing/2014/main" id="{D10960D9-5638-2D41-8E67-97A0BA499A7F}"/>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5" name="Freeform 15">
              <a:extLst>
                <a:ext uri="{FF2B5EF4-FFF2-40B4-BE49-F238E27FC236}">
                  <a16:creationId xmlns:a16="http://schemas.microsoft.com/office/drawing/2014/main" id="{E9371495-7EFD-1847-B55F-E01238ED0D17}"/>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6" name="Freeform 16">
              <a:extLst>
                <a:ext uri="{FF2B5EF4-FFF2-40B4-BE49-F238E27FC236}">
                  <a16:creationId xmlns:a16="http://schemas.microsoft.com/office/drawing/2014/main" id="{14BF4C89-D9B8-F547-822E-013E4F72B2D2}"/>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7" name="Freeform 17">
              <a:extLst>
                <a:ext uri="{FF2B5EF4-FFF2-40B4-BE49-F238E27FC236}">
                  <a16:creationId xmlns:a16="http://schemas.microsoft.com/office/drawing/2014/main" id="{CEEA9DDE-43E8-4D45-8357-5A93ACFD9EEE}"/>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8" name="Freeform 18">
              <a:extLst>
                <a:ext uri="{FF2B5EF4-FFF2-40B4-BE49-F238E27FC236}">
                  <a16:creationId xmlns:a16="http://schemas.microsoft.com/office/drawing/2014/main" id="{65BD51B4-CD29-3642-82AD-B22DA57F56D3}"/>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9" name="Freeform 19">
              <a:extLst>
                <a:ext uri="{FF2B5EF4-FFF2-40B4-BE49-F238E27FC236}">
                  <a16:creationId xmlns:a16="http://schemas.microsoft.com/office/drawing/2014/main" id="{655902C3-F40A-C540-B30C-4B79F24A1173}"/>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0" name="Freeform 20">
              <a:extLst>
                <a:ext uri="{FF2B5EF4-FFF2-40B4-BE49-F238E27FC236}">
                  <a16:creationId xmlns:a16="http://schemas.microsoft.com/office/drawing/2014/main" id="{40D88030-B59A-3F41-B4ED-A434555998CB}"/>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1" name="Freeform 21">
              <a:extLst>
                <a:ext uri="{FF2B5EF4-FFF2-40B4-BE49-F238E27FC236}">
                  <a16:creationId xmlns:a16="http://schemas.microsoft.com/office/drawing/2014/main" id="{4921CED7-76C2-DF4B-A847-729F97078BD7}"/>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2" name="Freeform 22">
              <a:extLst>
                <a:ext uri="{FF2B5EF4-FFF2-40B4-BE49-F238E27FC236}">
                  <a16:creationId xmlns:a16="http://schemas.microsoft.com/office/drawing/2014/main" id="{8E350470-A383-D34C-A48A-DE20EBB0520F}"/>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3" name="Freeform 23">
              <a:extLst>
                <a:ext uri="{FF2B5EF4-FFF2-40B4-BE49-F238E27FC236}">
                  <a16:creationId xmlns:a16="http://schemas.microsoft.com/office/drawing/2014/main" id="{DD8A2B9F-0686-F54F-B7EB-0AE58DEDC4ED}"/>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4" name="Freeform 24">
              <a:extLst>
                <a:ext uri="{FF2B5EF4-FFF2-40B4-BE49-F238E27FC236}">
                  <a16:creationId xmlns:a16="http://schemas.microsoft.com/office/drawing/2014/main" id="{F0D4CCA9-FFDA-1646-BCB2-801D33AC98AE}"/>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25">
              <a:extLst>
                <a:ext uri="{FF2B5EF4-FFF2-40B4-BE49-F238E27FC236}">
                  <a16:creationId xmlns:a16="http://schemas.microsoft.com/office/drawing/2014/main" id="{B2EA23D2-4F39-104C-A076-5049C1F772D2}"/>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26">
              <a:extLst>
                <a:ext uri="{FF2B5EF4-FFF2-40B4-BE49-F238E27FC236}">
                  <a16:creationId xmlns:a16="http://schemas.microsoft.com/office/drawing/2014/main" id="{32133666-B7F8-1E49-8DA8-9EB4AF29D628}"/>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27">
              <a:extLst>
                <a:ext uri="{FF2B5EF4-FFF2-40B4-BE49-F238E27FC236}">
                  <a16:creationId xmlns:a16="http://schemas.microsoft.com/office/drawing/2014/main" id="{21AFEB96-074C-0944-9FA3-AFC2238B23C5}"/>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28">
              <a:extLst>
                <a:ext uri="{FF2B5EF4-FFF2-40B4-BE49-F238E27FC236}">
                  <a16:creationId xmlns:a16="http://schemas.microsoft.com/office/drawing/2014/main" id="{DD465827-CE1C-FB4B-B353-A12D9C41A8C7}"/>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29">
              <a:extLst>
                <a:ext uri="{FF2B5EF4-FFF2-40B4-BE49-F238E27FC236}">
                  <a16:creationId xmlns:a16="http://schemas.microsoft.com/office/drawing/2014/main" id="{5EAA60D6-F226-984C-BDC9-25E6DF4CB612}"/>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30">
              <a:extLst>
                <a:ext uri="{FF2B5EF4-FFF2-40B4-BE49-F238E27FC236}">
                  <a16:creationId xmlns:a16="http://schemas.microsoft.com/office/drawing/2014/main" id="{F098C881-11EF-2947-946D-B1A94B4EB1B6}"/>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31">
              <a:extLst>
                <a:ext uri="{FF2B5EF4-FFF2-40B4-BE49-F238E27FC236}">
                  <a16:creationId xmlns:a16="http://schemas.microsoft.com/office/drawing/2014/main" id="{7B4B3783-DCC8-D84E-96E4-4E347A2A1FFD}"/>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32">
              <a:extLst>
                <a:ext uri="{FF2B5EF4-FFF2-40B4-BE49-F238E27FC236}">
                  <a16:creationId xmlns:a16="http://schemas.microsoft.com/office/drawing/2014/main" id="{EF4432C9-A0EF-EE45-AC66-5C52BCDC57F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33">
              <a:extLst>
                <a:ext uri="{FF2B5EF4-FFF2-40B4-BE49-F238E27FC236}">
                  <a16:creationId xmlns:a16="http://schemas.microsoft.com/office/drawing/2014/main" id="{3891ADF4-9AE0-144B-BA0F-569D6CE5CFA7}"/>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34">
              <a:extLst>
                <a:ext uri="{FF2B5EF4-FFF2-40B4-BE49-F238E27FC236}">
                  <a16:creationId xmlns:a16="http://schemas.microsoft.com/office/drawing/2014/main" id="{827D2819-6C36-C449-8372-CB22E6A2ED53}"/>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35">
              <a:extLst>
                <a:ext uri="{FF2B5EF4-FFF2-40B4-BE49-F238E27FC236}">
                  <a16:creationId xmlns:a16="http://schemas.microsoft.com/office/drawing/2014/main" id="{251EE9FD-82E2-3449-9C6B-F2E98D537BE7}"/>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36">
              <a:extLst>
                <a:ext uri="{FF2B5EF4-FFF2-40B4-BE49-F238E27FC236}">
                  <a16:creationId xmlns:a16="http://schemas.microsoft.com/office/drawing/2014/main" id="{51A91A84-0424-1643-A4D2-9E95A172AE63}"/>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37">
              <a:extLst>
                <a:ext uri="{FF2B5EF4-FFF2-40B4-BE49-F238E27FC236}">
                  <a16:creationId xmlns:a16="http://schemas.microsoft.com/office/drawing/2014/main" id="{4CE98F45-665A-DE42-97ED-1947913F6F09}"/>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38">
              <a:extLst>
                <a:ext uri="{FF2B5EF4-FFF2-40B4-BE49-F238E27FC236}">
                  <a16:creationId xmlns:a16="http://schemas.microsoft.com/office/drawing/2014/main" id="{75FDD4DC-971E-194E-98BF-D2902D451DB6}"/>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73" name="Freeform 39">
              <a:extLst>
                <a:ext uri="{FF2B5EF4-FFF2-40B4-BE49-F238E27FC236}">
                  <a16:creationId xmlns:a16="http://schemas.microsoft.com/office/drawing/2014/main" id="{8A63DD15-13ED-C647-AD77-CC313FEC99CB}"/>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40">
              <a:extLst>
                <a:ext uri="{FF2B5EF4-FFF2-40B4-BE49-F238E27FC236}">
                  <a16:creationId xmlns:a16="http://schemas.microsoft.com/office/drawing/2014/main" id="{C05F9CF5-E611-0B41-BD97-80B936C4B522}"/>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41">
              <a:extLst>
                <a:ext uri="{FF2B5EF4-FFF2-40B4-BE49-F238E27FC236}">
                  <a16:creationId xmlns:a16="http://schemas.microsoft.com/office/drawing/2014/main" id="{411BEA74-1613-6C43-B84A-C585FB1E967D}"/>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42">
              <a:extLst>
                <a:ext uri="{FF2B5EF4-FFF2-40B4-BE49-F238E27FC236}">
                  <a16:creationId xmlns:a16="http://schemas.microsoft.com/office/drawing/2014/main" id="{1285B2D5-27D2-8048-A7BA-E867C6FB8AB6}"/>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43">
              <a:extLst>
                <a:ext uri="{FF2B5EF4-FFF2-40B4-BE49-F238E27FC236}">
                  <a16:creationId xmlns:a16="http://schemas.microsoft.com/office/drawing/2014/main" id="{EB1004C7-C7BC-3842-A854-98D0252BAA76}"/>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44">
              <a:extLst>
                <a:ext uri="{FF2B5EF4-FFF2-40B4-BE49-F238E27FC236}">
                  <a16:creationId xmlns:a16="http://schemas.microsoft.com/office/drawing/2014/main" id="{19EA2317-743F-894E-BDB7-3028EB34806C}"/>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45">
              <a:extLst>
                <a:ext uri="{FF2B5EF4-FFF2-40B4-BE49-F238E27FC236}">
                  <a16:creationId xmlns:a16="http://schemas.microsoft.com/office/drawing/2014/main" id="{3CC4C7CC-B169-6A41-B824-A4C2DE1531E8}"/>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solidFill>
              <a:schemeClr val="accent3"/>
            </a:solid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46">
              <a:extLst>
                <a:ext uri="{FF2B5EF4-FFF2-40B4-BE49-F238E27FC236}">
                  <a16:creationId xmlns:a16="http://schemas.microsoft.com/office/drawing/2014/main" id="{A71FFEF3-F4BB-8E49-9B78-284097BEBFA7}"/>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47">
              <a:extLst>
                <a:ext uri="{FF2B5EF4-FFF2-40B4-BE49-F238E27FC236}">
                  <a16:creationId xmlns:a16="http://schemas.microsoft.com/office/drawing/2014/main" id="{C65AE8EF-6487-D44F-91C0-90FCE3A80E1A}"/>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Line 48">
              <a:extLst>
                <a:ext uri="{FF2B5EF4-FFF2-40B4-BE49-F238E27FC236}">
                  <a16:creationId xmlns:a16="http://schemas.microsoft.com/office/drawing/2014/main" id="{127F6835-4836-C043-B8CF-689A9884FF60}"/>
                </a:ext>
              </a:extLst>
            </p:cNvPr>
            <p:cNvSpPr>
              <a:spLocks noChangeShapeType="1"/>
            </p:cNvSpPr>
            <p:nvPr/>
          </p:nvSpPr>
          <p:spPr bwMode="auto">
            <a:xfrm>
              <a:off x="6881810" y="2014724"/>
              <a:ext cx="0" cy="0"/>
            </a:xfrm>
            <a:prstGeom prst="line">
              <a:avLst/>
            </a:prstGeom>
            <a:grpFill/>
            <a:ln w="6350">
              <a:solidFill>
                <a:schemeClr val="bg2"/>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Line 49">
              <a:extLst>
                <a:ext uri="{FF2B5EF4-FFF2-40B4-BE49-F238E27FC236}">
                  <a16:creationId xmlns:a16="http://schemas.microsoft.com/office/drawing/2014/main" id="{28BB2569-9269-C94E-83B6-2256BC3B3623}"/>
                </a:ext>
              </a:extLst>
            </p:cNvPr>
            <p:cNvSpPr>
              <a:spLocks noChangeShapeType="1"/>
            </p:cNvSpPr>
            <p:nvPr/>
          </p:nvSpPr>
          <p:spPr bwMode="auto">
            <a:xfrm>
              <a:off x="6881810" y="2014724"/>
              <a:ext cx="0" cy="0"/>
            </a:xfrm>
            <a:prstGeom prst="line">
              <a:avLst/>
            </a:pr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50">
              <a:extLst>
                <a:ext uri="{FF2B5EF4-FFF2-40B4-BE49-F238E27FC236}">
                  <a16:creationId xmlns:a16="http://schemas.microsoft.com/office/drawing/2014/main" id="{A6DE4944-7999-0646-A279-6198CFE688E3}"/>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51">
              <a:extLst>
                <a:ext uri="{FF2B5EF4-FFF2-40B4-BE49-F238E27FC236}">
                  <a16:creationId xmlns:a16="http://schemas.microsoft.com/office/drawing/2014/main" id="{E878166E-C1CE-814B-931D-C256DCEA78E6}"/>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52">
              <a:extLst>
                <a:ext uri="{FF2B5EF4-FFF2-40B4-BE49-F238E27FC236}">
                  <a16:creationId xmlns:a16="http://schemas.microsoft.com/office/drawing/2014/main" id="{704F768A-05CC-2C4C-841F-76766D3C2DC9}"/>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53">
              <a:extLst>
                <a:ext uri="{FF2B5EF4-FFF2-40B4-BE49-F238E27FC236}">
                  <a16:creationId xmlns:a16="http://schemas.microsoft.com/office/drawing/2014/main" id="{3EC29E9B-DD74-2A4D-8693-9AD5C366BDB2}"/>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54">
              <a:extLst>
                <a:ext uri="{FF2B5EF4-FFF2-40B4-BE49-F238E27FC236}">
                  <a16:creationId xmlns:a16="http://schemas.microsoft.com/office/drawing/2014/main" id="{5BF23A5F-30D7-B148-B4F2-E62738339C9E}"/>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55">
              <a:extLst>
                <a:ext uri="{FF2B5EF4-FFF2-40B4-BE49-F238E27FC236}">
                  <a16:creationId xmlns:a16="http://schemas.microsoft.com/office/drawing/2014/main" id="{3B3F0324-1D58-4442-BD1C-D4D4D3B2B0A1}"/>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89">
              <a:extLst>
                <a:ext uri="{FF2B5EF4-FFF2-40B4-BE49-F238E27FC236}">
                  <a16:creationId xmlns:a16="http://schemas.microsoft.com/office/drawing/2014/main" id="{8DA2EA02-81A6-CB4C-8F0F-B8B78DA4D838}"/>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90">
              <a:extLst>
                <a:ext uri="{FF2B5EF4-FFF2-40B4-BE49-F238E27FC236}">
                  <a16:creationId xmlns:a16="http://schemas.microsoft.com/office/drawing/2014/main" id="{92C3630C-595C-AC43-B1D4-CDCEB66451C2}"/>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chemeClr val="bg2"/>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92" name="Group 91">
            <a:extLst>
              <a:ext uri="{FF2B5EF4-FFF2-40B4-BE49-F238E27FC236}">
                <a16:creationId xmlns:a16="http://schemas.microsoft.com/office/drawing/2014/main" id="{E867C105-315B-1349-A3B7-2EE3E8B155C9}"/>
              </a:ext>
            </a:extLst>
          </p:cNvPr>
          <p:cNvGrpSpPr/>
          <p:nvPr/>
        </p:nvGrpSpPr>
        <p:grpSpPr>
          <a:xfrm>
            <a:off x="1409740" y="10550303"/>
            <a:ext cx="6998768" cy="1850234"/>
            <a:chOff x="1200165" y="5275598"/>
            <a:chExt cx="6998768" cy="1850234"/>
          </a:xfrm>
        </p:grpSpPr>
        <p:sp>
          <p:nvSpPr>
            <p:cNvPr id="101" name="TextBox 100">
              <a:extLst>
                <a:ext uri="{FF2B5EF4-FFF2-40B4-BE49-F238E27FC236}">
                  <a16:creationId xmlns:a16="http://schemas.microsoft.com/office/drawing/2014/main" id="{23FD52C3-B044-034D-A13C-320C051EDAE4}"/>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102" name="TextBox 101">
              <a:extLst>
                <a:ext uri="{FF2B5EF4-FFF2-40B4-BE49-F238E27FC236}">
                  <a16:creationId xmlns:a16="http://schemas.microsoft.com/office/drawing/2014/main" id="{584E0834-80FE-E44E-9336-B2745F02978E}"/>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103" name="TextBox 102">
              <a:extLst>
                <a:ext uri="{FF2B5EF4-FFF2-40B4-BE49-F238E27FC236}">
                  <a16:creationId xmlns:a16="http://schemas.microsoft.com/office/drawing/2014/main" id="{5D706CFC-1DF9-A24D-93D3-3AE78A62D344}"/>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1"/>
                  </a:solidFill>
                  <a:latin typeface="Montserrat SemiBold" pitchFamily="2" charset="77"/>
                  <a:ea typeface="Roboto Light" panose="02000000000000000000" pitchFamily="2" charset="0"/>
                  <a:cs typeface="Roboto Light" panose="02000000000000000000" pitchFamily="2" charset="0"/>
                </a:rPr>
                <a:t>A</a:t>
              </a:r>
            </a:p>
          </p:txBody>
        </p:sp>
      </p:grpSp>
      <p:grpSp>
        <p:nvGrpSpPr>
          <p:cNvPr id="93" name="Group 92">
            <a:extLst>
              <a:ext uri="{FF2B5EF4-FFF2-40B4-BE49-F238E27FC236}">
                <a16:creationId xmlns:a16="http://schemas.microsoft.com/office/drawing/2014/main" id="{0C7F35F7-59DA-3B42-9A21-8B2B95232B25}"/>
              </a:ext>
            </a:extLst>
          </p:cNvPr>
          <p:cNvGrpSpPr/>
          <p:nvPr/>
        </p:nvGrpSpPr>
        <p:grpSpPr>
          <a:xfrm>
            <a:off x="8752503" y="10550303"/>
            <a:ext cx="6998768" cy="1850234"/>
            <a:chOff x="1200165" y="5275598"/>
            <a:chExt cx="6998768" cy="1850234"/>
          </a:xfrm>
        </p:grpSpPr>
        <p:sp>
          <p:nvSpPr>
            <p:cNvPr id="98" name="TextBox 97">
              <a:extLst>
                <a:ext uri="{FF2B5EF4-FFF2-40B4-BE49-F238E27FC236}">
                  <a16:creationId xmlns:a16="http://schemas.microsoft.com/office/drawing/2014/main" id="{F8413AC6-42CD-A342-8A81-B6DEC0100862}"/>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99" name="TextBox 98">
              <a:extLst>
                <a:ext uri="{FF2B5EF4-FFF2-40B4-BE49-F238E27FC236}">
                  <a16:creationId xmlns:a16="http://schemas.microsoft.com/office/drawing/2014/main" id="{3A13A414-C5A7-164E-805C-71110DBAD2A5}"/>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100" name="TextBox 99">
              <a:extLst>
                <a:ext uri="{FF2B5EF4-FFF2-40B4-BE49-F238E27FC236}">
                  <a16:creationId xmlns:a16="http://schemas.microsoft.com/office/drawing/2014/main" id="{3B50EFC4-6A42-324F-9649-32F48D4D50E3}"/>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2"/>
                  </a:solidFill>
                  <a:latin typeface="Montserrat SemiBold" pitchFamily="2" charset="77"/>
                  <a:ea typeface="Roboto Light" panose="02000000000000000000" pitchFamily="2" charset="0"/>
                  <a:cs typeface="Roboto Light" panose="02000000000000000000" pitchFamily="2" charset="0"/>
                </a:rPr>
                <a:t>B</a:t>
              </a:r>
            </a:p>
          </p:txBody>
        </p:sp>
      </p:grpSp>
      <p:grpSp>
        <p:nvGrpSpPr>
          <p:cNvPr id="94" name="Group 93">
            <a:extLst>
              <a:ext uri="{FF2B5EF4-FFF2-40B4-BE49-F238E27FC236}">
                <a16:creationId xmlns:a16="http://schemas.microsoft.com/office/drawing/2014/main" id="{76EC9F67-080E-924E-80A0-3AEE2465783A}"/>
              </a:ext>
            </a:extLst>
          </p:cNvPr>
          <p:cNvGrpSpPr/>
          <p:nvPr/>
        </p:nvGrpSpPr>
        <p:grpSpPr>
          <a:xfrm>
            <a:off x="15969142" y="10557958"/>
            <a:ext cx="6998768" cy="1850234"/>
            <a:chOff x="1200165" y="5275598"/>
            <a:chExt cx="6998768" cy="1850234"/>
          </a:xfrm>
        </p:grpSpPr>
        <p:sp>
          <p:nvSpPr>
            <p:cNvPr id="95" name="TextBox 94">
              <a:extLst>
                <a:ext uri="{FF2B5EF4-FFF2-40B4-BE49-F238E27FC236}">
                  <a16:creationId xmlns:a16="http://schemas.microsoft.com/office/drawing/2014/main" id="{892EBF29-6B33-D84C-8A1C-0A8F0D27B277}"/>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96" name="TextBox 95">
              <a:extLst>
                <a:ext uri="{FF2B5EF4-FFF2-40B4-BE49-F238E27FC236}">
                  <a16:creationId xmlns:a16="http://schemas.microsoft.com/office/drawing/2014/main" id="{268742CE-A4FD-2A4B-9894-8D23A0094501}"/>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97" name="TextBox 96">
              <a:extLst>
                <a:ext uri="{FF2B5EF4-FFF2-40B4-BE49-F238E27FC236}">
                  <a16:creationId xmlns:a16="http://schemas.microsoft.com/office/drawing/2014/main" id="{DA2F2DE2-E73C-464F-A47A-625E418214E7}"/>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3"/>
                  </a:solidFill>
                  <a:latin typeface="Montserrat SemiBold" pitchFamily="2" charset="77"/>
                  <a:ea typeface="Roboto Light" panose="02000000000000000000" pitchFamily="2" charset="0"/>
                  <a:cs typeface="Roboto Light" panose="02000000000000000000" pitchFamily="2" charset="0"/>
                </a:rPr>
                <a:t>C</a:t>
              </a:r>
            </a:p>
          </p:txBody>
        </p:sp>
      </p:grpSp>
    </p:spTree>
    <p:extLst>
      <p:ext uri="{BB962C8B-B14F-4D97-AF65-F5344CB8AC3E}">
        <p14:creationId xmlns:p14="http://schemas.microsoft.com/office/powerpoint/2010/main" val="1466203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E867C105-315B-1349-A3B7-2EE3E8B155C9}"/>
              </a:ext>
            </a:extLst>
          </p:cNvPr>
          <p:cNvGrpSpPr/>
          <p:nvPr/>
        </p:nvGrpSpPr>
        <p:grpSpPr>
          <a:xfrm>
            <a:off x="1409740" y="10550303"/>
            <a:ext cx="6998768" cy="1850234"/>
            <a:chOff x="1200165" y="5275598"/>
            <a:chExt cx="6998768" cy="1850234"/>
          </a:xfrm>
        </p:grpSpPr>
        <p:sp>
          <p:nvSpPr>
            <p:cNvPr id="101" name="TextBox 100">
              <a:extLst>
                <a:ext uri="{FF2B5EF4-FFF2-40B4-BE49-F238E27FC236}">
                  <a16:creationId xmlns:a16="http://schemas.microsoft.com/office/drawing/2014/main" id="{23FD52C3-B044-034D-A13C-320C051EDAE4}"/>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102" name="TextBox 101">
              <a:extLst>
                <a:ext uri="{FF2B5EF4-FFF2-40B4-BE49-F238E27FC236}">
                  <a16:creationId xmlns:a16="http://schemas.microsoft.com/office/drawing/2014/main" id="{584E0834-80FE-E44E-9336-B2745F02978E}"/>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103" name="TextBox 102">
              <a:extLst>
                <a:ext uri="{FF2B5EF4-FFF2-40B4-BE49-F238E27FC236}">
                  <a16:creationId xmlns:a16="http://schemas.microsoft.com/office/drawing/2014/main" id="{5D706CFC-1DF9-A24D-93D3-3AE78A62D344}"/>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1"/>
                  </a:solidFill>
                  <a:latin typeface="Montserrat SemiBold" pitchFamily="2" charset="77"/>
                  <a:ea typeface="Roboto Light" panose="02000000000000000000" pitchFamily="2" charset="0"/>
                  <a:cs typeface="Roboto Light" panose="02000000000000000000" pitchFamily="2" charset="0"/>
                </a:rPr>
                <a:t>A</a:t>
              </a:r>
            </a:p>
          </p:txBody>
        </p:sp>
      </p:grpSp>
      <p:grpSp>
        <p:nvGrpSpPr>
          <p:cNvPr id="93" name="Group 92">
            <a:extLst>
              <a:ext uri="{FF2B5EF4-FFF2-40B4-BE49-F238E27FC236}">
                <a16:creationId xmlns:a16="http://schemas.microsoft.com/office/drawing/2014/main" id="{0C7F35F7-59DA-3B42-9A21-8B2B95232B25}"/>
              </a:ext>
            </a:extLst>
          </p:cNvPr>
          <p:cNvGrpSpPr/>
          <p:nvPr/>
        </p:nvGrpSpPr>
        <p:grpSpPr>
          <a:xfrm>
            <a:off x="8752503" y="10550303"/>
            <a:ext cx="6998768" cy="1850234"/>
            <a:chOff x="1200165" y="5275598"/>
            <a:chExt cx="6998768" cy="1850234"/>
          </a:xfrm>
        </p:grpSpPr>
        <p:sp>
          <p:nvSpPr>
            <p:cNvPr id="98" name="TextBox 97">
              <a:extLst>
                <a:ext uri="{FF2B5EF4-FFF2-40B4-BE49-F238E27FC236}">
                  <a16:creationId xmlns:a16="http://schemas.microsoft.com/office/drawing/2014/main" id="{F8413AC6-42CD-A342-8A81-B6DEC0100862}"/>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99" name="TextBox 98">
              <a:extLst>
                <a:ext uri="{FF2B5EF4-FFF2-40B4-BE49-F238E27FC236}">
                  <a16:creationId xmlns:a16="http://schemas.microsoft.com/office/drawing/2014/main" id="{3A13A414-C5A7-164E-805C-71110DBAD2A5}"/>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100" name="TextBox 99">
              <a:extLst>
                <a:ext uri="{FF2B5EF4-FFF2-40B4-BE49-F238E27FC236}">
                  <a16:creationId xmlns:a16="http://schemas.microsoft.com/office/drawing/2014/main" id="{3B50EFC4-6A42-324F-9649-32F48D4D50E3}"/>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2"/>
                  </a:solidFill>
                  <a:latin typeface="Montserrat SemiBold" pitchFamily="2" charset="77"/>
                  <a:ea typeface="Roboto Light" panose="02000000000000000000" pitchFamily="2" charset="0"/>
                  <a:cs typeface="Roboto Light" panose="02000000000000000000" pitchFamily="2" charset="0"/>
                </a:rPr>
                <a:t>B</a:t>
              </a:r>
            </a:p>
          </p:txBody>
        </p:sp>
      </p:grpSp>
      <p:grpSp>
        <p:nvGrpSpPr>
          <p:cNvPr id="94" name="Group 93">
            <a:extLst>
              <a:ext uri="{FF2B5EF4-FFF2-40B4-BE49-F238E27FC236}">
                <a16:creationId xmlns:a16="http://schemas.microsoft.com/office/drawing/2014/main" id="{76EC9F67-080E-924E-80A0-3AEE2465783A}"/>
              </a:ext>
            </a:extLst>
          </p:cNvPr>
          <p:cNvGrpSpPr/>
          <p:nvPr/>
        </p:nvGrpSpPr>
        <p:grpSpPr>
          <a:xfrm>
            <a:off x="15969142" y="10557958"/>
            <a:ext cx="6998768" cy="1850234"/>
            <a:chOff x="1200165" y="5275598"/>
            <a:chExt cx="6998768" cy="1850234"/>
          </a:xfrm>
        </p:grpSpPr>
        <p:sp>
          <p:nvSpPr>
            <p:cNvPr id="95" name="TextBox 94">
              <a:extLst>
                <a:ext uri="{FF2B5EF4-FFF2-40B4-BE49-F238E27FC236}">
                  <a16:creationId xmlns:a16="http://schemas.microsoft.com/office/drawing/2014/main" id="{892EBF29-6B33-D84C-8A1C-0A8F0D27B277}"/>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96" name="TextBox 95">
              <a:extLst>
                <a:ext uri="{FF2B5EF4-FFF2-40B4-BE49-F238E27FC236}">
                  <a16:creationId xmlns:a16="http://schemas.microsoft.com/office/drawing/2014/main" id="{268742CE-A4FD-2A4B-9894-8D23A0094501}"/>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97" name="TextBox 96">
              <a:extLst>
                <a:ext uri="{FF2B5EF4-FFF2-40B4-BE49-F238E27FC236}">
                  <a16:creationId xmlns:a16="http://schemas.microsoft.com/office/drawing/2014/main" id="{DA2F2DE2-E73C-464F-A47A-625E418214E7}"/>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3"/>
                  </a:solidFill>
                  <a:latin typeface="Montserrat SemiBold" pitchFamily="2" charset="77"/>
                  <a:ea typeface="Roboto Light" panose="02000000000000000000" pitchFamily="2" charset="0"/>
                  <a:cs typeface="Roboto Light" panose="02000000000000000000" pitchFamily="2" charset="0"/>
                </a:rPr>
                <a:t>C</a:t>
              </a:r>
            </a:p>
          </p:txBody>
        </p:sp>
      </p:grpSp>
      <p:grpSp>
        <p:nvGrpSpPr>
          <p:cNvPr id="104" name="Group 103">
            <a:extLst>
              <a:ext uri="{FF2B5EF4-FFF2-40B4-BE49-F238E27FC236}">
                <a16:creationId xmlns:a16="http://schemas.microsoft.com/office/drawing/2014/main" id="{2C6CF0F3-B8CF-5940-AE8D-E662FB9D85F5}"/>
              </a:ext>
            </a:extLst>
          </p:cNvPr>
          <p:cNvGrpSpPr/>
          <p:nvPr/>
        </p:nvGrpSpPr>
        <p:grpSpPr>
          <a:xfrm>
            <a:off x="1400392" y="1315463"/>
            <a:ext cx="10462563" cy="7796995"/>
            <a:chOff x="10713215" y="2790634"/>
            <a:chExt cx="11601228" cy="8645559"/>
          </a:xfrm>
          <a:solidFill>
            <a:schemeClr val="bg1">
              <a:lumMod val="50000"/>
              <a:alpha val="20000"/>
            </a:schemeClr>
          </a:solidFill>
        </p:grpSpPr>
        <p:sp>
          <p:nvSpPr>
            <p:cNvPr id="105" name="Freeform 80">
              <a:extLst>
                <a:ext uri="{FF2B5EF4-FFF2-40B4-BE49-F238E27FC236}">
                  <a16:creationId xmlns:a16="http://schemas.microsoft.com/office/drawing/2014/main" id="{71D6B2F8-7B46-DC44-9AF0-758D61A186CC}"/>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82">
              <a:extLst>
                <a:ext uri="{FF2B5EF4-FFF2-40B4-BE49-F238E27FC236}">
                  <a16:creationId xmlns:a16="http://schemas.microsoft.com/office/drawing/2014/main" id="{BB04FE72-E32F-D34B-AF7C-5A593AB338A9}"/>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07" name="Freeform 83">
              <a:extLst>
                <a:ext uri="{FF2B5EF4-FFF2-40B4-BE49-F238E27FC236}">
                  <a16:creationId xmlns:a16="http://schemas.microsoft.com/office/drawing/2014/main" id="{08B30258-A0E7-844B-8C2F-902A3B45D05D}"/>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84">
              <a:extLst>
                <a:ext uri="{FF2B5EF4-FFF2-40B4-BE49-F238E27FC236}">
                  <a16:creationId xmlns:a16="http://schemas.microsoft.com/office/drawing/2014/main" id="{F57A63EF-482A-504F-B291-A13682014694}"/>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85">
              <a:extLst>
                <a:ext uri="{FF2B5EF4-FFF2-40B4-BE49-F238E27FC236}">
                  <a16:creationId xmlns:a16="http://schemas.microsoft.com/office/drawing/2014/main" id="{EAD8D237-790E-0545-9A48-2637399609F8}"/>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86">
              <a:extLst>
                <a:ext uri="{FF2B5EF4-FFF2-40B4-BE49-F238E27FC236}">
                  <a16:creationId xmlns:a16="http://schemas.microsoft.com/office/drawing/2014/main" id="{2A34F343-8CE2-8749-AFDF-8F0307E60137}"/>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87">
              <a:extLst>
                <a:ext uri="{FF2B5EF4-FFF2-40B4-BE49-F238E27FC236}">
                  <a16:creationId xmlns:a16="http://schemas.microsoft.com/office/drawing/2014/main" id="{02D651D9-0FAF-E24F-A035-590A8B02B70F}"/>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2" name="Freeform 88">
              <a:extLst>
                <a:ext uri="{FF2B5EF4-FFF2-40B4-BE49-F238E27FC236}">
                  <a16:creationId xmlns:a16="http://schemas.microsoft.com/office/drawing/2014/main" id="{DBA86C40-76C7-AD47-82B9-E0FD305E99DD}"/>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2"/>
            </a:solid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3" name="Freeform 89">
              <a:extLst>
                <a:ext uri="{FF2B5EF4-FFF2-40B4-BE49-F238E27FC236}">
                  <a16:creationId xmlns:a16="http://schemas.microsoft.com/office/drawing/2014/main" id="{CB68FF7C-29F4-2C4A-A658-BC2CAEB024C8}"/>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4" name="Freeform 90">
              <a:extLst>
                <a:ext uri="{FF2B5EF4-FFF2-40B4-BE49-F238E27FC236}">
                  <a16:creationId xmlns:a16="http://schemas.microsoft.com/office/drawing/2014/main" id="{206A837C-F684-7441-B456-A106FE3DA15B}"/>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solidFill>
              <a:schemeClr val="accent1"/>
            </a:solid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91">
              <a:extLst>
                <a:ext uri="{FF2B5EF4-FFF2-40B4-BE49-F238E27FC236}">
                  <a16:creationId xmlns:a16="http://schemas.microsoft.com/office/drawing/2014/main" id="{601C8208-5127-CF47-8B0B-CA8620C6FDB4}"/>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6" name="Freeform 92">
              <a:extLst>
                <a:ext uri="{FF2B5EF4-FFF2-40B4-BE49-F238E27FC236}">
                  <a16:creationId xmlns:a16="http://schemas.microsoft.com/office/drawing/2014/main" id="{8B33578E-EF29-1F4D-B51E-9FBBF399B35F}"/>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93">
              <a:extLst>
                <a:ext uri="{FF2B5EF4-FFF2-40B4-BE49-F238E27FC236}">
                  <a16:creationId xmlns:a16="http://schemas.microsoft.com/office/drawing/2014/main" id="{61FC5E7E-F429-FA49-ACE4-A9AE3CCE8AFC}"/>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18" name="Group 117">
              <a:extLst>
                <a:ext uri="{FF2B5EF4-FFF2-40B4-BE49-F238E27FC236}">
                  <a16:creationId xmlns:a16="http://schemas.microsoft.com/office/drawing/2014/main" id="{B3845F77-71B6-034F-953F-917EAFCCACE4}"/>
                </a:ext>
              </a:extLst>
            </p:cNvPr>
            <p:cNvGrpSpPr/>
            <p:nvPr/>
          </p:nvGrpSpPr>
          <p:grpSpPr>
            <a:xfrm>
              <a:off x="15608731" y="2790634"/>
              <a:ext cx="6705712" cy="4498587"/>
              <a:chOff x="12446782" y="2278607"/>
              <a:chExt cx="10282453" cy="6898076"/>
            </a:xfrm>
            <a:grpFill/>
          </p:grpSpPr>
          <p:sp>
            <p:nvSpPr>
              <p:cNvPr id="119" name="Freeform 79">
                <a:extLst>
                  <a:ext uri="{FF2B5EF4-FFF2-40B4-BE49-F238E27FC236}">
                    <a16:creationId xmlns:a16="http://schemas.microsoft.com/office/drawing/2014/main" id="{B8B77873-252A-FF45-B4F5-A74062841975}"/>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81">
                <a:extLst>
                  <a:ext uri="{FF2B5EF4-FFF2-40B4-BE49-F238E27FC236}">
                    <a16:creationId xmlns:a16="http://schemas.microsoft.com/office/drawing/2014/main" id="{2A52060A-A882-E242-824B-A2602339EA5E}"/>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3"/>
              </a:solid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94">
                <a:extLst>
                  <a:ext uri="{FF2B5EF4-FFF2-40B4-BE49-F238E27FC236}">
                    <a16:creationId xmlns:a16="http://schemas.microsoft.com/office/drawing/2014/main" id="{B6369869-534B-6247-957E-84963035F75D}"/>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grpSp>
        <p:nvGrpSpPr>
          <p:cNvPr id="122" name="Group 121">
            <a:extLst>
              <a:ext uri="{FF2B5EF4-FFF2-40B4-BE49-F238E27FC236}">
                <a16:creationId xmlns:a16="http://schemas.microsoft.com/office/drawing/2014/main" id="{694AAED3-69C5-2448-A5CB-72BCBC6BCAC4}"/>
              </a:ext>
            </a:extLst>
          </p:cNvPr>
          <p:cNvGrpSpPr/>
          <p:nvPr/>
        </p:nvGrpSpPr>
        <p:grpSpPr>
          <a:xfrm>
            <a:off x="14715837" y="1390634"/>
            <a:ext cx="9342343" cy="7071421"/>
            <a:chOff x="1409740" y="1390634"/>
            <a:chExt cx="9342343" cy="7071421"/>
          </a:xfrm>
        </p:grpSpPr>
        <p:grpSp>
          <p:nvGrpSpPr>
            <p:cNvPr id="123" name="Group 122">
              <a:extLst>
                <a:ext uri="{FF2B5EF4-FFF2-40B4-BE49-F238E27FC236}">
                  <a16:creationId xmlns:a16="http://schemas.microsoft.com/office/drawing/2014/main" id="{7442F4DE-5A19-6A4B-BEE8-64118C0F0C70}"/>
                </a:ext>
              </a:extLst>
            </p:cNvPr>
            <p:cNvGrpSpPr/>
            <p:nvPr/>
          </p:nvGrpSpPr>
          <p:grpSpPr>
            <a:xfrm>
              <a:off x="1409740" y="1390634"/>
              <a:ext cx="9342343" cy="1431394"/>
              <a:chOff x="1987288" y="6345183"/>
              <a:chExt cx="9342343" cy="1431394"/>
            </a:xfrm>
          </p:grpSpPr>
          <p:grpSp>
            <p:nvGrpSpPr>
              <p:cNvPr id="125" name="Group 124">
                <a:extLst>
                  <a:ext uri="{FF2B5EF4-FFF2-40B4-BE49-F238E27FC236}">
                    <a16:creationId xmlns:a16="http://schemas.microsoft.com/office/drawing/2014/main" id="{9CC0DD95-6CC3-1647-BAFE-8BF74497DA74}"/>
                  </a:ext>
                </a:extLst>
              </p:cNvPr>
              <p:cNvGrpSpPr/>
              <p:nvPr/>
            </p:nvGrpSpPr>
            <p:grpSpPr>
              <a:xfrm>
                <a:off x="1987288" y="6519000"/>
                <a:ext cx="9342343" cy="1257577"/>
                <a:chOff x="8790424" y="1415536"/>
                <a:chExt cx="9342343" cy="1257577"/>
              </a:xfrm>
            </p:grpSpPr>
            <p:sp>
              <p:nvSpPr>
                <p:cNvPr id="127" name="TextBox 126">
                  <a:extLst>
                    <a:ext uri="{FF2B5EF4-FFF2-40B4-BE49-F238E27FC236}">
                      <a16:creationId xmlns:a16="http://schemas.microsoft.com/office/drawing/2014/main" id="{9FCDDBB0-99D9-8444-9F60-31B2FD5004A9}"/>
                    </a:ext>
                  </a:extLst>
                </p:cNvPr>
                <p:cNvSpPr txBox="1"/>
                <p:nvPr/>
              </p:nvSpPr>
              <p:spPr>
                <a:xfrm>
                  <a:off x="8790424" y="1415536"/>
                  <a:ext cx="934234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MALAYSIA MAP</a:t>
                  </a:r>
                </a:p>
              </p:txBody>
            </p:sp>
            <p:sp>
              <p:nvSpPr>
                <p:cNvPr id="128" name="TextBox 127">
                  <a:extLst>
                    <a:ext uri="{FF2B5EF4-FFF2-40B4-BE49-F238E27FC236}">
                      <a16:creationId xmlns:a16="http://schemas.microsoft.com/office/drawing/2014/main" id="{9701822D-457D-6B4D-B3CF-ADC21189D14B}"/>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26" name="Rectangle 125">
                <a:extLst>
                  <a:ext uri="{FF2B5EF4-FFF2-40B4-BE49-F238E27FC236}">
                    <a16:creationId xmlns:a16="http://schemas.microsoft.com/office/drawing/2014/main" id="{A10E67F9-5B1C-C64E-ADF0-BE1E21CF8C80}"/>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4" name="Chart 123">
              <a:extLst>
                <a:ext uri="{FF2B5EF4-FFF2-40B4-BE49-F238E27FC236}">
                  <a16:creationId xmlns:a16="http://schemas.microsoft.com/office/drawing/2014/main" id="{7BB72FDC-588D-1C4B-BEA3-9CB07822C3EA}"/>
                </a:ext>
              </a:extLst>
            </p:cNvPr>
            <p:cNvGraphicFramePr/>
            <p:nvPr>
              <p:extLst>
                <p:ext uri="{D42A27DB-BD31-4B8C-83A1-F6EECF244321}">
                  <p14:modId xmlns:p14="http://schemas.microsoft.com/office/powerpoint/2010/main" val="497806533"/>
                </p:ext>
              </p:extLst>
            </p:nvPr>
          </p:nvGraphicFramePr>
          <p:xfrm>
            <a:off x="1446318" y="4576029"/>
            <a:ext cx="8014205" cy="3886026"/>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3148534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068C36C4-BAF3-0A4F-87F7-102A013D03D9}"/>
              </a:ext>
            </a:extLst>
          </p:cNvPr>
          <p:cNvGrpSpPr/>
          <p:nvPr/>
        </p:nvGrpSpPr>
        <p:grpSpPr>
          <a:xfrm>
            <a:off x="1409740" y="1390634"/>
            <a:ext cx="9342343" cy="1431394"/>
            <a:chOff x="1987288" y="6345183"/>
            <a:chExt cx="9342343" cy="1431394"/>
          </a:xfrm>
        </p:grpSpPr>
        <p:grpSp>
          <p:nvGrpSpPr>
            <p:cNvPr id="38" name="Group 37">
              <a:extLst>
                <a:ext uri="{FF2B5EF4-FFF2-40B4-BE49-F238E27FC236}">
                  <a16:creationId xmlns:a16="http://schemas.microsoft.com/office/drawing/2014/main" id="{463B2097-5FD0-5F4D-A68A-A58FE4F6251D}"/>
                </a:ext>
              </a:extLst>
            </p:cNvPr>
            <p:cNvGrpSpPr/>
            <p:nvPr/>
          </p:nvGrpSpPr>
          <p:grpSpPr>
            <a:xfrm>
              <a:off x="1987288" y="6519000"/>
              <a:ext cx="9342343" cy="1257577"/>
              <a:chOff x="8790424" y="1415536"/>
              <a:chExt cx="9342343" cy="1257577"/>
            </a:xfrm>
          </p:grpSpPr>
          <p:sp>
            <p:nvSpPr>
              <p:cNvPr id="40" name="TextBox 39">
                <a:extLst>
                  <a:ext uri="{FF2B5EF4-FFF2-40B4-BE49-F238E27FC236}">
                    <a16:creationId xmlns:a16="http://schemas.microsoft.com/office/drawing/2014/main" id="{33495341-514F-9843-BE4E-8CE3D3B8D31E}"/>
                  </a:ext>
                </a:extLst>
              </p:cNvPr>
              <p:cNvSpPr txBox="1"/>
              <p:nvPr/>
            </p:nvSpPr>
            <p:spPr>
              <a:xfrm>
                <a:off x="8790424" y="1415536"/>
                <a:ext cx="934234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FRANCE MAP</a:t>
                </a:r>
              </a:p>
            </p:txBody>
          </p:sp>
          <p:sp>
            <p:nvSpPr>
              <p:cNvPr id="41" name="TextBox 40">
                <a:extLst>
                  <a:ext uri="{FF2B5EF4-FFF2-40B4-BE49-F238E27FC236}">
                    <a16:creationId xmlns:a16="http://schemas.microsoft.com/office/drawing/2014/main" id="{C7F5CC47-0792-A24F-8F2A-1268BB947934}"/>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Rectangle 38">
              <a:extLst>
                <a:ext uri="{FF2B5EF4-FFF2-40B4-BE49-F238E27FC236}">
                  <a16:creationId xmlns:a16="http://schemas.microsoft.com/office/drawing/2014/main" id="{0D190ED6-6E1D-FF45-8E7B-451B6E8CA5E6}"/>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hart 3">
            <a:extLst>
              <a:ext uri="{FF2B5EF4-FFF2-40B4-BE49-F238E27FC236}">
                <a16:creationId xmlns:a16="http://schemas.microsoft.com/office/drawing/2014/main" id="{A0573C2A-9CF4-E34B-9651-64447780339A}"/>
              </a:ext>
            </a:extLst>
          </p:cNvPr>
          <p:cNvGraphicFramePr/>
          <p:nvPr/>
        </p:nvGraphicFramePr>
        <p:xfrm>
          <a:off x="1446318" y="4576029"/>
          <a:ext cx="8014205" cy="3886026"/>
        </p:xfrm>
        <a:graphic>
          <a:graphicData uri="http://schemas.openxmlformats.org/drawingml/2006/chart">
            <c:chart xmlns:c="http://schemas.openxmlformats.org/drawingml/2006/chart" xmlns:r="http://schemas.openxmlformats.org/officeDocument/2006/relationships" r:id="rId2"/>
          </a:graphicData>
        </a:graphic>
      </p:graphicFrame>
      <p:grpSp>
        <p:nvGrpSpPr>
          <p:cNvPr id="92" name="Group 91">
            <a:extLst>
              <a:ext uri="{FF2B5EF4-FFF2-40B4-BE49-F238E27FC236}">
                <a16:creationId xmlns:a16="http://schemas.microsoft.com/office/drawing/2014/main" id="{E867C105-315B-1349-A3B7-2EE3E8B155C9}"/>
              </a:ext>
            </a:extLst>
          </p:cNvPr>
          <p:cNvGrpSpPr/>
          <p:nvPr/>
        </p:nvGrpSpPr>
        <p:grpSpPr>
          <a:xfrm>
            <a:off x="1409740" y="10550303"/>
            <a:ext cx="6998768" cy="1850234"/>
            <a:chOff x="1200165" y="5275598"/>
            <a:chExt cx="6998768" cy="1850234"/>
          </a:xfrm>
        </p:grpSpPr>
        <p:sp>
          <p:nvSpPr>
            <p:cNvPr id="101" name="TextBox 100">
              <a:extLst>
                <a:ext uri="{FF2B5EF4-FFF2-40B4-BE49-F238E27FC236}">
                  <a16:creationId xmlns:a16="http://schemas.microsoft.com/office/drawing/2014/main" id="{23FD52C3-B044-034D-A13C-320C051EDAE4}"/>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102" name="TextBox 101">
              <a:extLst>
                <a:ext uri="{FF2B5EF4-FFF2-40B4-BE49-F238E27FC236}">
                  <a16:creationId xmlns:a16="http://schemas.microsoft.com/office/drawing/2014/main" id="{584E0834-80FE-E44E-9336-B2745F02978E}"/>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103" name="TextBox 102">
              <a:extLst>
                <a:ext uri="{FF2B5EF4-FFF2-40B4-BE49-F238E27FC236}">
                  <a16:creationId xmlns:a16="http://schemas.microsoft.com/office/drawing/2014/main" id="{5D706CFC-1DF9-A24D-93D3-3AE78A62D344}"/>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1"/>
                  </a:solidFill>
                  <a:latin typeface="Montserrat SemiBold" pitchFamily="2" charset="77"/>
                  <a:ea typeface="Roboto Light" panose="02000000000000000000" pitchFamily="2" charset="0"/>
                  <a:cs typeface="Roboto Light" panose="02000000000000000000" pitchFamily="2" charset="0"/>
                </a:rPr>
                <a:t>A</a:t>
              </a:r>
            </a:p>
          </p:txBody>
        </p:sp>
      </p:grpSp>
      <p:grpSp>
        <p:nvGrpSpPr>
          <p:cNvPr id="93" name="Group 92">
            <a:extLst>
              <a:ext uri="{FF2B5EF4-FFF2-40B4-BE49-F238E27FC236}">
                <a16:creationId xmlns:a16="http://schemas.microsoft.com/office/drawing/2014/main" id="{0C7F35F7-59DA-3B42-9A21-8B2B95232B25}"/>
              </a:ext>
            </a:extLst>
          </p:cNvPr>
          <p:cNvGrpSpPr/>
          <p:nvPr/>
        </p:nvGrpSpPr>
        <p:grpSpPr>
          <a:xfrm>
            <a:off x="8752503" y="10550303"/>
            <a:ext cx="6998768" cy="1850234"/>
            <a:chOff x="1200165" y="5275598"/>
            <a:chExt cx="6998768" cy="1850234"/>
          </a:xfrm>
        </p:grpSpPr>
        <p:sp>
          <p:nvSpPr>
            <p:cNvPr id="98" name="TextBox 97">
              <a:extLst>
                <a:ext uri="{FF2B5EF4-FFF2-40B4-BE49-F238E27FC236}">
                  <a16:creationId xmlns:a16="http://schemas.microsoft.com/office/drawing/2014/main" id="{F8413AC6-42CD-A342-8A81-B6DEC0100862}"/>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99" name="TextBox 98">
              <a:extLst>
                <a:ext uri="{FF2B5EF4-FFF2-40B4-BE49-F238E27FC236}">
                  <a16:creationId xmlns:a16="http://schemas.microsoft.com/office/drawing/2014/main" id="{3A13A414-C5A7-164E-805C-71110DBAD2A5}"/>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100" name="TextBox 99">
              <a:extLst>
                <a:ext uri="{FF2B5EF4-FFF2-40B4-BE49-F238E27FC236}">
                  <a16:creationId xmlns:a16="http://schemas.microsoft.com/office/drawing/2014/main" id="{3B50EFC4-6A42-324F-9649-32F48D4D50E3}"/>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2"/>
                  </a:solidFill>
                  <a:latin typeface="Montserrat SemiBold" pitchFamily="2" charset="77"/>
                  <a:ea typeface="Roboto Light" panose="02000000000000000000" pitchFamily="2" charset="0"/>
                  <a:cs typeface="Roboto Light" panose="02000000000000000000" pitchFamily="2" charset="0"/>
                </a:rPr>
                <a:t>B</a:t>
              </a:r>
            </a:p>
          </p:txBody>
        </p:sp>
      </p:grpSp>
      <p:grpSp>
        <p:nvGrpSpPr>
          <p:cNvPr id="94" name="Group 93">
            <a:extLst>
              <a:ext uri="{FF2B5EF4-FFF2-40B4-BE49-F238E27FC236}">
                <a16:creationId xmlns:a16="http://schemas.microsoft.com/office/drawing/2014/main" id="{76EC9F67-080E-924E-80A0-3AEE2465783A}"/>
              </a:ext>
            </a:extLst>
          </p:cNvPr>
          <p:cNvGrpSpPr/>
          <p:nvPr/>
        </p:nvGrpSpPr>
        <p:grpSpPr>
          <a:xfrm>
            <a:off x="15969142" y="10557958"/>
            <a:ext cx="6998768" cy="1850234"/>
            <a:chOff x="1200165" y="5275598"/>
            <a:chExt cx="6998768" cy="1850234"/>
          </a:xfrm>
        </p:grpSpPr>
        <p:sp>
          <p:nvSpPr>
            <p:cNvPr id="95" name="TextBox 94">
              <a:extLst>
                <a:ext uri="{FF2B5EF4-FFF2-40B4-BE49-F238E27FC236}">
                  <a16:creationId xmlns:a16="http://schemas.microsoft.com/office/drawing/2014/main" id="{892EBF29-6B33-D84C-8A1C-0A8F0D27B277}"/>
                </a:ext>
              </a:extLst>
            </p:cNvPr>
            <p:cNvSpPr txBox="1"/>
            <p:nvPr/>
          </p:nvSpPr>
          <p:spPr>
            <a:xfrm>
              <a:off x="2715878" y="6024697"/>
              <a:ext cx="5483055"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Our online marketing and search optimization services.</a:t>
              </a:r>
            </a:p>
          </p:txBody>
        </p:sp>
        <p:sp>
          <p:nvSpPr>
            <p:cNvPr id="96" name="TextBox 95">
              <a:extLst>
                <a:ext uri="{FF2B5EF4-FFF2-40B4-BE49-F238E27FC236}">
                  <a16:creationId xmlns:a16="http://schemas.microsoft.com/office/drawing/2014/main" id="{268742CE-A4FD-2A4B-9894-8D23A0094501}"/>
                </a:ext>
              </a:extLst>
            </p:cNvPr>
            <p:cNvSpPr txBox="1"/>
            <p:nvPr/>
          </p:nvSpPr>
          <p:spPr>
            <a:xfrm>
              <a:off x="2715879" y="5353088"/>
              <a:ext cx="2448106" cy="646331"/>
            </a:xfrm>
            <a:prstGeom prst="rect">
              <a:avLst/>
            </a:prstGeom>
            <a:noFill/>
          </p:spPr>
          <p:txBody>
            <a:bodyPr wrap="square" rtlCol="0">
              <a:spAutoFit/>
            </a:bodyPr>
            <a:lstStyle/>
            <a:p>
              <a:r>
                <a:rPr lang="en-US" b="1" dirty="0">
                  <a:solidFill>
                    <a:schemeClr val="tx2"/>
                  </a:solidFill>
                  <a:latin typeface="Montserrat SemiBold" pitchFamily="2" charset="77"/>
                  <a:ea typeface="Roboto Light" panose="02000000000000000000" pitchFamily="2" charset="0"/>
                  <a:cs typeface="Roboto Light" panose="02000000000000000000" pitchFamily="2" charset="0"/>
                </a:rPr>
                <a:t>Your Title</a:t>
              </a:r>
              <a:endParaRPr lang="en-US" sz="5400" b="1" dirty="0">
                <a:solidFill>
                  <a:schemeClr val="tx2"/>
                </a:solidFill>
                <a:latin typeface="Montserrat SemiBold" pitchFamily="2" charset="77"/>
                <a:ea typeface="Roboto Light" panose="02000000000000000000" pitchFamily="2" charset="0"/>
                <a:cs typeface="Roboto Light" panose="02000000000000000000" pitchFamily="2" charset="0"/>
              </a:endParaRPr>
            </a:p>
          </p:txBody>
        </p:sp>
        <p:sp>
          <p:nvSpPr>
            <p:cNvPr id="97" name="TextBox 96">
              <a:extLst>
                <a:ext uri="{FF2B5EF4-FFF2-40B4-BE49-F238E27FC236}">
                  <a16:creationId xmlns:a16="http://schemas.microsoft.com/office/drawing/2014/main" id="{DA2F2DE2-E73C-464F-A47A-625E418214E7}"/>
                </a:ext>
              </a:extLst>
            </p:cNvPr>
            <p:cNvSpPr txBox="1"/>
            <p:nvPr/>
          </p:nvSpPr>
          <p:spPr>
            <a:xfrm>
              <a:off x="1200165" y="5275598"/>
              <a:ext cx="1380814" cy="1015663"/>
            </a:xfrm>
            <a:prstGeom prst="rect">
              <a:avLst/>
            </a:prstGeom>
            <a:noFill/>
            <a:ln>
              <a:noFill/>
            </a:ln>
          </p:spPr>
          <p:txBody>
            <a:bodyPr wrap="square" rtlCol="0">
              <a:spAutoFit/>
            </a:bodyPr>
            <a:lstStyle/>
            <a:p>
              <a:pPr algn="r"/>
              <a:r>
                <a:rPr lang="en-US" sz="6000" b="1" dirty="0">
                  <a:solidFill>
                    <a:schemeClr val="accent3"/>
                  </a:solidFill>
                  <a:latin typeface="Montserrat SemiBold" pitchFamily="2" charset="77"/>
                  <a:ea typeface="Roboto Light" panose="02000000000000000000" pitchFamily="2" charset="0"/>
                  <a:cs typeface="Roboto Light" panose="02000000000000000000" pitchFamily="2" charset="0"/>
                </a:rPr>
                <a:t>C</a:t>
              </a:r>
            </a:p>
          </p:txBody>
        </p:sp>
      </p:grpSp>
      <p:grpSp>
        <p:nvGrpSpPr>
          <p:cNvPr id="104" name="Group 103">
            <a:extLst>
              <a:ext uri="{FF2B5EF4-FFF2-40B4-BE49-F238E27FC236}">
                <a16:creationId xmlns:a16="http://schemas.microsoft.com/office/drawing/2014/main" id="{C8F58BFC-8CC3-A149-BC70-CB588E08FEF3}"/>
              </a:ext>
            </a:extLst>
          </p:cNvPr>
          <p:cNvGrpSpPr/>
          <p:nvPr/>
        </p:nvGrpSpPr>
        <p:grpSpPr>
          <a:xfrm>
            <a:off x="12018681" y="1307808"/>
            <a:ext cx="8860119" cy="8576150"/>
            <a:chOff x="10672937" y="2878775"/>
            <a:chExt cx="10083703" cy="9760520"/>
          </a:xfrm>
          <a:solidFill>
            <a:schemeClr val="bg1">
              <a:lumMod val="50000"/>
              <a:alpha val="20000"/>
            </a:schemeClr>
          </a:solidFill>
        </p:grpSpPr>
        <p:sp>
          <p:nvSpPr>
            <p:cNvPr id="105" name="Freeform 71">
              <a:extLst>
                <a:ext uri="{FF2B5EF4-FFF2-40B4-BE49-F238E27FC236}">
                  <a16:creationId xmlns:a16="http://schemas.microsoft.com/office/drawing/2014/main" id="{575566E3-DECE-1443-9F9C-73A9FEAC4BF1}"/>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2"/>
              </a:solidFill>
              <a:round/>
              <a:headEnd/>
              <a:tailEnd/>
            </a:ln>
            <a:effectLst/>
          </p:spPr>
          <p:txBody>
            <a:bodyPr wrap="none" anchor="ctr"/>
            <a:lstStyle/>
            <a:p>
              <a:endParaRPr lang="en-US" dirty="0">
                <a:latin typeface="Lato Regular" charset="0"/>
              </a:endParaRPr>
            </a:p>
          </p:txBody>
        </p:sp>
        <p:sp>
          <p:nvSpPr>
            <p:cNvPr id="106" name="Freeform 484">
              <a:extLst>
                <a:ext uri="{FF2B5EF4-FFF2-40B4-BE49-F238E27FC236}">
                  <a16:creationId xmlns:a16="http://schemas.microsoft.com/office/drawing/2014/main" id="{CFFA0489-8D17-C244-9E04-89AA988D153F}"/>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07" name="Freeform 485">
              <a:extLst>
                <a:ext uri="{FF2B5EF4-FFF2-40B4-BE49-F238E27FC236}">
                  <a16:creationId xmlns:a16="http://schemas.microsoft.com/office/drawing/2014/main" id="{EF4F0664-8309-D845-BC56-6EF1C4B41627}"/>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08" name="Freeform 486">
              <a:extLst>
                <a:ext uri="{FF2B5EF4-FFF2-40B4-BE49-F238E27FC236}">
                  <a16:creationId xmlns:a16="http://schemas.microsoft.com/office/drawing/2014/main" id="{A6A892D9-53AF-4A49-8C96-76827743E097}"/>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09" name="Freeform 487">
              <a:extLst>
                <a:ext uri="{FF2B5EF4-FFF2-40B4-BE49-F238E27FC236}">
                  <a16:creationId xmlns:a16="http://schemas.microsoft.com/office/drawing/2014/main" id="{DE352C69-44B5-AF4C-ACB4-52B131726A35}"/>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0" name="Freeform 488">
              <a:extLst>
                <a:ext uri="{FF2B5EF4-FFF2-40B4-BE49-F238E27FC236}">
                  <a16:creationId xmlns:a16="http://schemas.microsoft.com/office/drawing/2014/main" id="{3DFFA584-0A25-094F-9C4E-4BA38FBFAA4D}"/>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1" name="Freeform 489">
              <a:extLst>
                <a:ext uri="{FF2B5EF4-FFF2-40B4-BE49-F238E27FC236}">
                  <a16:creationId xmlns:a16="http://schemas.microsoft.com/office/drawing/2014/main" id="{15E9D35E-D535-6844-B224-921287F99EA7}"/>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2" name="Freeform 490">
              <a:extLst>
                <a:ext uri="{FF2B5EF4-FFF2-40B4-BE49-F238E27FC236}">
                  <a16:creationId xmlns:a16="http://schemas.microsoft.com/office/drawing/2014/main" id="{B24A0B4C-25EC-F948-8D75-B873694F7A79}"/>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solidFill>
              <a:schemeClr val="accent1"/>
            </a:solid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3" name="Freeform 491">
              <a:extLst>
                <a:ext uri="{FF2B5EF4-FFF2-40B4-BE49-F238E27FC236}">
                  <a16:creationId xmlns:a16="http://schemas.microsoft.com/office/drawing/2014/main" id="{E98F3F94-7BE2-E242-9CD2-B889F2238555}"/>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4" name="Freeform 492">
              <a:extLst>
                <a:ext uri="{FF2B5EF4-FFF2-40B4-BE49-F238E27FC236}">
                  <a16:creationId xmlns:a16="http://schemas.microsoft.com/office/drawing/2014/main" id="{45EE3CB1-33DE-6443-8895-9211341B5DB1}"/>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493">
              <a:extLst>
                <a:ext uri="{FF2B5EF4-FFF2-40B4-BE49-F238E27FC236}">
                  <a16:creationId xmlns:a16="http://schemas.microsoft.com/office/drawing/2014/main" id="{E33B9F0C-32EE-744D-89B1-ACC29DA9B3F7}"/>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6" name="Freeform 494">
              <a:extLst>
                <a:ext uri="{FF2B5EF4-FFF2-40B4-BE49-F238E27FC236}">
                  <a16:creationId xmlns:a16="http://schemas.microsoft.com/office/drawing/2014/main" id="{29D6780B-5825-0A40-B211-07B74CDA0067}"/>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7" name="Freeform 495">
              <a:extLst>
                <a:ext uri="{FF2B5EF4-FFF2-40B4-BE49-F238E27FC236}">
                  <a16:creationId xmlns:a16="http://schemas.microsoft.com/office/drawing/2014/main" id="{6A014932-F51D-D14E-9737-04206ABBFA98}"/>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8" name="Freeform 496">
              <a:extLst>
                <a:ext uri="{FF2B5EF4-FFF2-40B4-BE49-F238E27FC236}">
                  <a16:creationId xmlns:a16="http://schemas.microsoft.com/office/drawing/2014/main" id="{6B1307C8-441F-A94D-B7B7-A789640594A9}"/>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19" name="Freeform 497">
              <a:extLst>
                <a:ext uri="{FF2B5EF4-FFF2-40B4-BE49-F238E27FC236}">
                  <a16:creationId xmlns:a16="http://schemas.microsoft.com/office/drawing/2014/main" id="{DCD196F4-42F7-4B40-9982-0EEC802DB58B}"/>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20" name="Freeform 498">
              <a:extLst>
                <a:ext uri="{FF2B5EF4-FFF2-40B4-BE49-F238E27FC236}">
                  <a16:creationId xmlns:a16="http://schemas.microsoft.com/office/drawing/2014/main" id="{23058FBB-FD0B-574B-9F97-29B5C24F2D53}"/>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21" name="Freeform 499">
              <a:extLst>
                <a:ext uri="{FF2B5EF4-FFF2-40B4-BE49-F238E27FC236}">
                  <a16:creationId xmlns:a16="http://schemas.microsoft.com/office/drawing/2014/main" id="{071B4CC2-A540-1840-AEB1-954CD8642ACE}"/>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solidFill>
              <a:schemeClr val="accent2"/>
            </a:solid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22" name="Freeform 500">
              <a:extLst>
                <a:ext uri="{FF2B5EF4-FFF2-40B4-BE49-F238E27FC236}">
                  <a16:creationId xmlns:a16="http://schemas.microsoft.com/office/drawing/2014/main" id="{22BC2DCC-AC1B-814D-ABF9-85C555FC64C3}"/>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23" name="Freeform 501">
              <a:extLst>
                <a:ext uri="{FF2B5EF4-FFF2-40B4-BE49-F238E27FC236}">
                  <a16:creationId xmlns:a16="http://schemas.microsoft.com/office/drawing/2014/main" id="{30F34FA1-6333-294F-9B12-BFA860BD2E2B}"/>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solidFill>
              <a:schemeClr val="accent3"/>
            </a:solid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24" name="Freeform 502">
              <a:extLst>
                <a:ext uri="{FF2B5EF4-FFF2-40B4-BE49-F238E27FC236}">
                  <a16:creationId xmlns:a16="http://schemas.microsoft.com/office/drawing/2014/main" id="{DD842E5D-2909-4143-87E9-AE836BF46CBB}"/>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25" name="Freeform 503">
              <a:extLst>
                <a:ext uri="{FF2B5EF4-FFF2-40B4-BE49-F238E27FC236}">
                  <a16:creationId xmlns:a16="http://schemas.microsoft.com/office/drawing/2014/main" id="{8D8E56DF-7622-5045-9CDC-4580474EF201}"/>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26" name="Freeform 504">
              <a:extLst>
                <a:ext uri="{FF2B5EF4-FFF2-40B4-BE49-F238E27FC236}">
                  <a16:creationId xmlns:a16="http://schemas.microsoft.com/office/drawing/2014/main" id="{02D8EA30-2316-654B-A095-867FA849B975}"/>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27" name="Freeform 505">
              <a:extLst>
                <a:ext uri="{FF2B5EF4-FFF2-40B4-BE49-F238E27FC236}">
                  <a16:creationId xmlns:a16="http://schemas.microsoft.com/office/drawing/2014/main" id="{89B45CA6-7AAD-624C-B6CD-47F9B0AF0629}"/>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sp>
          <p:nvSpPr>
            <p:cNvPr id="128" name="Freeform 506">
              <a:extLst>
                <a:ext uri="{FF2B5EF4-FFF2-40B4-BE49-F238E27FC236}">
                  <a16:creationId xmlns:a16="http://schemas.microsoft.com/office/drawing/2014/main" id="{4FC40B7A-5CB7-E849-893A-473C49401DC5}"/>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2"/>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754416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20" name="TextBox 19">
            <a:extLst>
              <a:ext uri="{FF2B5EF4-FFF2-40B4-BE49-F238E27FC236}">
                <a16:creationId xmlns:a16="http://schemas.microsoft.com/office/drawing/2014/main" id="{62B6F5E0-7B42-5C48-8F94-BE632A733FFA}"/>
              </a:ext>
            </a:extLst>
          </p:cNvPr>
          <p:cNvSpPr txBox="1"/>
          <p:nvPr/>
        </p:nvSpPr>
        <p:spPr>
          <a:xfrm>
            <a:off x="17361205" y="10590018"/>
            <a:ext cx="5740674" cy="1384995"/>
          </a:xfrm>
          <a:prstGeom prst="rect">
            <a:avLst/>
          </a:prstGeom>
          <a:noFill/>
        </p:spPr>
        <p:txBody>
          <a:bodyPr wrap="none" rtlCol="0">
            <a:spAutoFit/>
          </a:bodyPr>
          <a:lstStyle/>
          <a:p>
            <a:r>
              <a:rPr lang="en-US" sz="2800" dirty="0">
                <a:latin typeface="Montserrat Light" pitchFamily="2" charset="77"/>
                <a:ea typeface="Lato Light" charset="0"/>
                <a:cs typeface="Lato Light" charset="0"/>
              </a:rPr>
              <a:t>Empire State Building</a:t>
            </a:r>
          </a:p>
          <a:p>
            <a:r>
              <a:rPr lang="en-US" sz="2800" dirty="0">
                <a:latin typeface="Montserrat Light" pitchFamily="2" charset="77"/>
                <a:ea typeface="Lato Light" charset="0"/>
                <a:cs typeface="Lato Light" charset="0"/>
              </a:rPr>
              <a:t>350 5th Ave, New York, NY 10118</a:t>
            </a:r>
          </a:p>
          <a:p>
            <a:r>
              <a:rPr lang="en-US" sz="2800" dirty="0">
                <a:latin typeface="Montserrat Light" pitchFamily="2" charset="77"/>
                <a:ea typeface="Lato Light" charset="0"/>
                <a:cs typeface="Lato Light" charset="0"/>
              </a:rPr>
              <a:t>(212) 736-3100</a:t>
            </a:r>
          </a:p>
        </p:txBody>
      </p:sp>
      <p:sp>
        <p:nvSpPr>
          <p:cNvPr id="7" name="Rectangle 6">
            <a:extLst>
              <a:ext uri="{FF2B5EF4-FFF2-40B4-BE49-F238E27FC236}">
                <a16:creationId xmlns:a16="http://schemas.microsoft.com/office/drawing/2014/main" id="{7C871D97-2118-FB45-9174-A4B803C46BD0}"/>
              </a:ext>
            </a:extLst>
          </p:cNvPr>
          <p:cNvSpPr/>
          <p:nvPr/>
        </p:nvSpPr>
        <p:spPr>
          <a:xfrm rot="10800000" flipV="1">
            <a:off x="1850717" y="0"/>
            <a:ext cx="8512482"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BC8CD3-1555-834D-9145-224E947E7733}"/>
              </a:ext>
            </a:extLst>
          </p:cNvPr>
          <p:cNvSpPr txBox="1"/>
          <p:nvPr/>
        </p:nvSpPr>
        <p:spPr>
          <a:xfrm>
            <a:off x="3069914" y="1729449"/>
            <a:ext cx="6074086" cy="2862322"/>
          </a:xfrm>
          <a:prstGeom prst="rect">
            <a:avLst/>
          </a:prstGeom>
          <a:noFill/>
          <a:ln>
            <a:noFill/>
          </a:ln>
        </p:spPr>
        <p:txBody>
          <a:bodyPr wrap="square" rtlCol="0">
            <a:spAutoFit/>
          </a:bodyPr>
          <a:lstStyle/>
          <a:p>
            <a:pPr algn="ctr"/>
            <a:r>
              <a:rPr lang="en-US" sz="6000" b="1" spc="600" dirty="0">
                <a:solidFill>
                  <a:schemeClr val="bg1"/>
                </a:solidFill>
                <a:latin typeface="Montserrat" pitchFamily="2" charset="77"/>
                <a:ea typeface="Roboto" panose="02000000000000000000" pitchFamily="2" charset="0"/>
                <a:cs typeface="Lato Light" panose="020F0502020204030203" pitchFamily="34" charset="0"/>
              </a:rPr>
              <a:t>GET IN TOUCH WITH US</a:t>
            </a:r>
          </a:p>
        </p:txBody>
      </p:sp>
      <p:sp>
        <p:nvSpPr>
          <p:cNvPr id="8" name="TextBox 7">
            <a:extLst>
              <a:ext uri="{FF2B5EF4-FFF2-40B4-BE49-F238E27FC236}">
                <a16:creationId xmlns:a16="http://schemas.microsoft.com/office/drawing/2014/main" id="{F3E98B8B-ECB7-8946-9793-D7BC73734A40}"/>
              </a:ext>
            </a:extLst>
          </p:cNvPr>
          <p:cNvSpPr txBox="1"/>
          <p:nvPr/>
        </p:nvSpPr>
        <p:spPr>
          <a:xfrm>
            <a:off x="3645647" y="8856262"/>
            <a:ext cx="4922620" cy="6247864"/>
          </a:xfrm>
          <a:prstGeom prst="rect">
            <a:avLst/>
          </a:prstGeom>
          <a:noFill/>
          <a:ln>
            <a:noFill/>
          </a:ln>
        </p:spPr>
        <p:txBody>
          <a:bodyPr wrap="square" rtlCol="0">
            <a:spAutoFit/>
          </a:bodyPr>
          <a:lstStyle/>
          <a:p>
            <a:pPr algn="ctr"/>
            <a:r>
              <a:rPr lang="en-US" sz="40000" b="1" spc="600" dirty="0">
                <a:solidFill>
                  <a:schemeClr val="bg1">
                    <a:alpha val="30000"/>
                  </a:schemeClr>
                </a:solidFill>
                <a:latin typeface="Montserrat" pitchFamily="2" charset="77"/>
                <a:ea typeface="Roboto" panose="02000000000000000000" pitchFamily="2" charset="0"/>
                <a:cs typeface="Lato Light" panose="020F0502020204030203" pitchFamily="34" charset="0"/>
              </a:rPr>
              <a:t>7</a:t>
            </a:r>
          </a:p>
        </p:txBody>
      </p:sp>
      <p:cxnSp>
        <p:nvCxnSpPr>
          <p:cNvPr id="3" name="Straight Connector 2">
            <a:extLst>
              <a:ext uri="{FF2B5EF4-FFF2-40B4-BE49-F238E27FC236}">
                <a16:creationId xmlns:a16="http://schemas.microsoft.com/office/drawing/2014/main" id="{3BF03D5C-3ADC-EE46-8542-5AB1B82C3390}"/>
              </a:ext>
            </a:extLst>
          </p:cNvPr>
          <p:cNvCxnSpPr/>
          <p:nvPr/>
        </p:nvCxnSpPr>
        <p:spPr>
          <a:xfrm>
            <a:off x="16739157" y="10294374"/>
            <a:ext cx="0" cy="19762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495C73B-2C8E-F04D-B33F-052FF21E4CA7}"/>
              </a:ext>
            </a:extLst>
          </p:cNvPr>
          <p:cNvGrpSpPr/>
          <p:nvPr/>
        </p:nvGrpSpPr>
        <p:grpSpPr>
          <a:xfrm>
            <a:off x="11756690" y="11084312"/>
            <a:ext cx="4327584" cy="386705"/>
            <a:chOff x="16455569" y="5281344"/>
            <a:chExt cx="5265864" cy="470548"/>
          </a:xfrm>
        </p:grpSpPr>
        <p:sp>
          <p:nvSpPr>
            <p:cNvPr id="11" name="Shape 1646">
              <a:extLst>
                <a:ext uri="{FF2B5EF4-FFF2-40B4-BE49-F238E27FC236}">
                  <a16:creationId xmlns:a16="http://schemas.microsoft.com/office/drawing/2014/main" id="{C0DA2067-4370-2841-8EA8-02EC3A90ABAA}"/>
                </a:ext>
              </a:extLst>
            </p:cNvPr>
            <p:cNvSpPr/>
            <p:nvPr/>
          </p:nvSpPr>
          <p:spPr>
            <a:xfrm>
              <a:off x="19371496" y="5314621"/>
              <a:ext cx="424080" cy="424079"/>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 name="Shape 1649">
              <a:extLst>
                <a:ext uri="{FF2B5EF4-FFF2-40B4-BE49-F238E27FC236}">
                  <a16:creationId xmlns:a16="http://schemas.microsoft.com/office/drawing/2014/main" id="{84ED6D99-3CAE-134E-A73C-0AE28AAB762F}"/>
                </a:ext>
              </a:extLst>
            </p:cNvPr>
            <p:cNvSpPr/>
            <p:nvPr/>
          </p:nvSpPr>
          <p:spPr>
            <a:xfrm>
              <a:off x="17286971" y="5335216"/>
              <a:ext cx="484738" cy="393886"/>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 name="Shape 1658">
              <a:extLst>
                <a:ext uri="{FF2B5EF4-FFF2-40B4-BE49-F238E27FC236}">
                  <a16:creationId xmlns:a16="http://schemas.microsoft.com/office/drawing/2014/main" id="{01533A97-F290-414F-BF60-2AE897A30BEA}"/>
                </a:ext>
              </a:extLst>
            </p:cNvPr>
            <p:cNvSpPr/>
            <p:nvPr/>
          </p:nvSpPr>
          <p:spPr>
            <a:xfrm>
              <a:off x="18349739" y="5294691"/>
              <a:ext cx="449529" cy="449507"/>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16" name="Shape 1661">
              <a:extLst>
                <a:ext uri="{FF2B5EF4-FFF2-40B4-BE49-F238E27FC236}">
                  <a16:creationId xmlns:a16="http://schemas.microsoft.com/office/drawing/2014/main" id="{2460A1F8-F5C0-0143-804C-080CC20BECC0}"/>
                </a:ext>
              </a:extLst>
            </p:cNvPr>
            <p:cNvSpPr/>
            <p:nvPr/>
          </p:nvSpPr>
          <p:spPr>
            <a:xfrm>
              <a:off x="20367804" y="5319310"/>
              <a:ext cx="318033" cy="423153"/>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 name="Shape 1652">
              <a:extLst>
                <a:ext uri="{FF2B5EF4-FFF2-40B4-BE49-F238E27FC236}">
                  <a16:creationId xmlns:a16="http://schemas.microsoft.com/office/drawing/2014/main" id="{A1360B97-6F67-3946-9CBF-F783EAC5253A}"/>
                </a:ext>
              </a:extLst>
            </p:cNvPr>
            <p:cNvSpPr/>
            <p:nvPr/>
          </p:nvSpPr>
          <p:spPr>
            <a:xfrm>
              <a:off x="21258065" y="5350721"/>
              <a:ext cx="463368" cy="347587"/>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 name="Freeform 17">
              <a:extLst>
                <a:ext uri="{FF2B5EF4-FFF2-40B4-BE49-F238E27FC236}">
                  <a16:creationId xmlns:a16="http://schemas.microsoft.com/office/drawing/2014/main" id="{7F2CC326-11F2-4C47-98AB-131C128E6C8A}"/>
                </a:ext>
              </a:extLst>
            </p:cNvPr>
            <p:cNvSpPr>
              <a:spLocks noChangeArrowheads="1"/>
            </p:cNvSpPr>
            <p:nvPr/>
          </p:nvSpPr>
          <p:spPr bwMode="auto">
            <a:xfrm>
              <a:off x="16455569" y="5281344"/>
              <a:ext cx="253372" cy="47054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spTree>
    <p:extLst>
      <p:ext uri="{BB962C8B-B14F-4D97-AF65-F5344CB8AC3E}">
        <p14:creationId xmlns:p14="http://schemas.microsoft.com/office/powerpoint/2010/main" val="1876197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gradFill>
            <a:gsLst>
              <a:gs pos="0">
                <a:schemeClr val="accent1">
                  <a:alpha val="80000"/>
                </a:schemeClr>
              </a:gs>
              <a:gs pos="100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0AD3370E-3B68-C84F-9DCB-7D49A0CF663C}"/>
              </a:ext>
            </a:extLst>
          </p:cNvPr>
          <p:cNvGrpSpPr/>
          <p:nvPr/>
        </p:nvGrpSpPr>
        <p:grpSpPr>
          <a:xfrm>
            <a:off x="7223500" y="5747657"/>
            <a:ext cx="9930644" cy="1925951"/>
            <a:chOff x="7223500" y="5747657"/>
            <a:chExt cx="9930644" cy="1925951"/>
          </a:xfrm>
        </p:grpSpPr>
        <p:sp>
          <p:nvSpPr>
            <p:cNvPr id="10" name="TextBox 9">
              <a:extLst>
                <a:ext uri="{FF2B5EF4-FFF2-40B4-BE49-F238E27FC236}">
                  <a16:creationId xmlns:a16="http://schemas.microsoft.com/office/drawing/2014/main" id="{2FB1DB0A-A032-604E-AAB5-5978F702C935}"/>
                </a:ext>
              </a:extLst>
            </p:cNvPr>
            <p:cNvSpPr txBox="1"/>
            <p:nvPr/>
          </p:nvSpPr>
          <p:spPr>
            <a:xfrm>
              <a:off x="7223500" y="6042392"/>
              <a:ext cx="9930644" cy="1631216"/>
            </a:xfrm>
            <a:prstGeom prst="rect">
              <a:avLst/>
            </a:prstGeom>
            <a:noFill/>
            <a:ln>
              <a:noFill/>
            </a:ln>
          </p:spPr>
          <p:txBody>
            <a:bodyPr wrap="square" rtlCol="0">
              <a:spAutoFit/>
            </a:bodyPr>
            <a:lstStyle/>
            <a:p>
              <a:pPr algn="ctr"/>
              <a:r>
                <a:rPr lang="en-US" sz="10000" b="1" spc="600" dirty="0">
                  <a:solidFill>
                    <a:schemeClr val="bg1"/>
                  </a:solidFill>
                  <a:latin typeface="Montserrat" pitchFamily="2" charset="77"/>
                  <a:ea typeface="Roboto" panose="02000000000000000000" pitchFamily="2" charset="0"/>
                  <a:cs typeface="Lato Light" panose="020F0502020204030203" pitchFamily="34" charset="0"/>
                </a:rPr>
                <a:t>FORWARD</a:t>
              </a:r>
            </a:p>
          </p:txBody>
        </p:sp>
        <p:sp>
          <p:nvSpPr>
            <p:cNvPr id="4" name="Rectangle 3">
              <a:extLst>
                <a:ext uri="{FF2B5EF4-FFF2-40B4-BE49-F238E27FC236}">
                  <a16:creationId xmlns:a16="http://schemas.microsoft.com/office/drawing/2014/main" id="{371D51C7-27DA-DF4E-804A-007C09E953EC}"/>
                </a:ext>
              </a:extLst>
            </p:cNvPr>
            <p:cNvSpPr/>
            <p:nvPr/>
          </p:nvSpPr>
          <p:spPr>
            <a:xfrm>
              <a:off x="7783285" y="5747657"/>
              <a:ext cx="495795" cy="514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6" name="TextBox 5">
            <a:extLst>
              <a:ext uri="{FF2B5EF4-FFF2-40B4-BE49-F238E27FC236}">
                <a16:creationId xmlns:a16="http://schemas.microsoft.com/office/drawing/2014/main" id="{490F9BBA-A926-5C47-8E70-432BDFF9ECC4}"/>
              </a:ext>
            </a:extLst>
          </p:cNvPr>
          <p:cNvSpPr txBox="1"/>
          <p:nvPr/>
        </p:nvSpPr>
        <p:spPr>
          <a:xfrm>
            <a:off x="10935698" y="7673608"/>
            <a:ext cx="5111136" cy="523220"/>
          </a:xfrm>
          <a:prstGeom prst="rect">
            <a:avLst/>
          </a:prstGeom>
          <a:noFill/>
          <a:ln>
            <a:noFill/>
          </a:ln>
        </p:spPr>
        <p:txBody>
          <a:bodyPr wrap="square" rtlCol="0">
            <a:spAutoFit/>
          </a:bodyPr>
          <a:lstStyle/>
          <a:p>
            <a:pPr algn="r"/>
            <a:r>
              <a:rPr lang="en-US" sz="2800" b="1" spc="300" dirty="0">
                <a:solidFill>
                  <a:schemeClr val="bg1"/>
                </a:solidFill>
                <a:latin typeface="Montserrat" pitchFamily="2" charset="77"/>
                <a:ea typeface="Roboto" panose="02000000000000000000" pitchFamily="2" charset="0"/>
                <a:cs typeface="Poppins Medium" pitchFamily="2" charset="77"/>
              </a:rPr>
              <a:t>THANKS FOR COMING</a:t>
            </a:r>
          </a:p>
        </p:txBody>
      </p:sp>
    </p:spTree>
    <p:extLst>
      <p:ext uri="{BB962C8B-B14F-4D97-AF65-F5344CB8AC3E}">
        <p14:creationId xmlns:p14="http://schemas.microsoft.com/office/powerpoint/2010/main" val="41664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BCE356B-C9A9-0A45-9D7C-63DA43C00679}"/>
              </a:ext>
            </a:extLst>
          </p:cNvPr>
          <p:cNvCxnSpPr>
            <a:cxnSpLocks/>
          </p:cNvCxnSpPr>
          <p:nvPr/>
        </p:nvCxnSpPr>
        <p:spPr>
          <a:xfrm>
            <a:off x="12097385" y="0"/>
            <a:ext cx="0" cy="10332720"/>
          </a:xfrm>
          <a:prstGeom prst="line">
            <a:avLst/>
          </a:prstGeom>
          <a:ln w="381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894449C2-63E6-5040-801B-7DBD2A411B07}"/>
              </a:ext>
            </a:extLst>
          </p:cNvPr>
          <p:cNvGrpSpPr/>
          <p:nvPr/>
        </p:nvGrpSpPr>
        <p:grpSpPr>
          <a:xfrm>
            <a:off x="14992937" y="4104752"/>
            <a:ext cx="7900859" cy="1919577"/>
            <a:chOff x="4082625" y="5120793"/>
            <a:chExt cx="7900859" cy="1919577"/>
          </a:xfrm>
        </p:grpSpPr>
        <p:sp>
          <p:nvSpPr>
            <p:cNvPr id="22" name="Subtitle 2">
              <a:extLst>
                <a:ext uri="{FF2B5EF4-FFF2-40B4-BE49-F238E27FC236}">
                  <a16:creationId xmlns:a16="http://schemas.microsoft.com/office/drawing/2014/main" id="{0963366D-D8D6-CA40-9DAB-2DBC2E10323E}"/>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23" name="Rectangle 22">
              <a:extLst>
                <a:ext uri="{FF2B5EF4-FFF2-40B4-BE49-F238E27FC236}">
                  <a16:creationId xmlns:a16="http://schemas.microsoft.com/office/drawing/2014/main" id="{A988BE9A-4463-D649-9A90-46488EBDF55F}"/>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3" name="Rectangle 2">
            <a:extLst>
              <a:ext uri="{FF2B5EF4-FFF2-40B4-BE49-F238E27FC236}">
                <a16:creationId xmlns:a16="http://schemas.microsoft.com/office/drawing/2014/main" id="{AC4953BF-A06B-BF45-AE5E-D9F23FCCBC03}"/>
              </a:ext>
            </a:extLst>
          </p:cNvPr>
          <p:cNvSpPr/>
          <p:nvPr/>
        </p:nvSpPr>
        <p:spPr>
          <a:xfrm>
            <a:off x="10158867" y="4479325"/>
            <a:ext cx="4059916" cy="1170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753992A-C9C1-0F42-98D6-38DCAE1C60BB}"/>
              </a:ext>
            </a:extLst>
          </p:cNvPr>
          <p:cNvSpPr txBox="1"/>
          <p:nvPr/>
        </p:nvSpPr>
        <p:spPr>
          <a:xfrm>
            <a:off x="11140351" y="4802931"/>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2018</a:t>
            </a:r>
          </a:p>
        </p:txBody>
      </p:sp>
      <p:sp>
        <p:nvSpPr>
          <p:cNvPr id="27" name="Rectangle 26">
            <a:extLst>
              <a:ext uri="{FF2B5EF4-FFF2-40B4-BE49-F238E27FC236}">
                <a16:creationId xmlns:a16="http://schemas.microsoft.com/office/drawing/2014/main" id="{7C916DB7-DDDA-0F48-B087-753642DDA810}"/>
              </a:ext>
            </a:extLst>
          </p:cNvPr>
          <p:cNvSpPr/>
          <p:nvPr/>
        </p:nvSpPr>
        <p:spPr>
          <a:xfrm>
            <a:off x="10158867" y="9782845"/>
            <a:ext cx="4059916" cy="1170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34808D8-9260-CE49-BB36-3098D5A899D2}"/>
              </a:ext>
            </a:extLst>
          </p:cNvPr>
          <p:cNvSpPr txBox="1"/>
          <p:nvPr/>
        </p:nvSpPr>
        <p:spPr>
          <a:xfrm>
            <a:off x="11140351" y="10106451"/>
            <a:ext cx="1914068" cy="523220"/>
          </a:xfrm>
          <a:prstGeom prst="rect">
            <a:avLst/>
          </a:prstGeom>
          <a:noFill/>
        </p:spPr>
        <p:txBody>
          <a:bodyPr wrap="square" rtlCol="0">
            <a:spAutoFit/>
          </a:bodyPr>
          <a:lstStyle/>
          <a:p>
            <a:pPr algn="ctr"/>
            <a:r>
              <a:rPr lang="en-US" sz="2800" spc="600" dirty="0">
                <a:solidFill>
                  <a:schemeClr val="bg1"/>
                </a:solidFill>
                <a:latin typeface="Montserrat Medium" pitchFamily="2" charset="77"/>
                <a:ea typeface="Lato Medium" panose="020F0502020204030203" pitchFamily="34" charset="0"/>
                <a:cs typeface="Lato Medium" panose="020F0502020204030203" pitchFamily="34" charset="0"/>
              </a:rPr>
              <a:t>2019</a:t>
            </a:r>
          </a:p>
        </p:txBody>
      </p:sp>
      <p:grpSp>
        <p:nvGrpSpPr>
          <p:cNvPr id="33" name="Group 32">
            <a:extLst>
              <a:ext uri="{FF2B5EF4-FFF2-40B4-BE49-F238E27FC236}">
                <a16:creationId xmlns:a16="http://schemas.microsoft.com/office/drawing/2014/main" id="{320E2563-E84B-6D41-9C40-457D5E42BD71}"/>
              </a:ext>
            </a:extLst>
          </p:cNvPr>
          <p:cNvGrpSpPr/>
          <p:nvPr/>
        </p:nvGrpSpPr>
        <p:grpSpPr>
          <a:xfrm>
            <a:off x="14992937" y="9408272"/>
            <a:ext cx="7900859" cy="1919577"/>
            <a:chOff x="4082625" y="5120793"/>
            <a:chExt cx="7900859" cy="1919577"/>
          </a:xfrm>
        </p:grpSpPr>
        <p:sp>
          <p:nvSpPr>
            <p:cNvPr id="34" name="Subtitle 2">
              <a:extLst>
                <a:ext uri="{FF2B5EF4-FFF2-40B4-BE49-F238E27FC236}">
                  <a16:creationId xmlns:a16="http://schemas.microsoft.com/office/drawing/2014/main" id="{A3B27D30-0B27-774C-8058-AA786AF61D84}"/>
                </a:ext>
              </a:extLst>
            </p:cNvPr>
            <p:cNvSpPr txBox="1">
              <a:spLocks/>
            </p:cNvSpPr>
            <p:nvPr/>
          </p:nvSpPr>
          <p:spPr>
            <a:xfrm>
              <a:off x="4082625" y="5767124"/>
              <a:ext cx="7900859"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5" name="Rectangle 34">
              <a:extLst>
                <a:ext uri="{FF2B5EF4-FFF2-40B4-BE49-F238E27FC236}">
                  <a16:creationId xmlns:a16="http://schemas.microsoft.com/office/drawing/2014/main" id="{89E1425B-002B-0044-A008-1D32FA991B34}"/>
                </a:ext>
              </a:extLst>
            </p:cNvPr>
            <p:cNvSpPr/>
            <p:nvPr/>
          </p:nvSpPr>
          <p:spPr>
            <a:xfrm>
              <a:off x="4232140" y="512079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16" name="TextBox 15">
            <a:extLst>
              <a:ext uri="{FF2B5EF4-FFF2-40B4-BE49-F238E27FC236}">
                <a16:creationId xmlns:a16="http://schemas.microsoft.com/office/drawing/2014/main" id="{9B31D0CC-B733-524A-B3C1-42D308BECFEB}"/>
              </a:ext>
            </a:extLst>
          </p:cNvPr>
          <p:cNvSpPr txBox="1"/>
          <p:nvPr/>
        </p:nvSpPr>
        <p:spPr>
          <a:xfrm>
            <a:off x="1483854" y="4104752"/>
            <a:ext cx="7258451"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17" name="Group 16">
            <a:extLst>
              <a:ext uri="{FF2B5EF4-FFF2-40B4-BE49-F238E27FC236}">
                <a16:creationId xmlns:a16="http://schemas.microsoft.com/office/drawing/2014/main" id="{173AE17C-8393-F641-93EA-3497D17F5A28}"/>
              </a:ext>
            </a:extLst>
          </p:cNvPr>
          <p:cNvGrpSpPr/>
          <p:nvPr/>
        </p:nvGrpSpPr>
        <p:grpSpPr>
          <a:xfrm>
            <a:off x="1483854" y="9896455"/>
            <a:ext cx="6796800" cy="1431394"/>
            <a:chOff x="1987289" y="6345183"/>
            <a:chExt cx="6796800" cy="1431394"/>
          </a:xfrm>
        </p:grpSpPr>
        <p:grpSp>
          <p:nvGrpSpPr>
            <p:cNvPr id="18" name="Group 17">
              <a:extLst>
                <a:ext uri="{FF2B5EF4-FFF2-40B4-BE49-F238E27FC236}">
                  <a16:creationId xmlns:a16="http://schemas.microsoft.com/office/drawing/2014/main" id="{E21700E4-A6D8-5D4C-A0D7-C9C1BA65AF80}"/>
                </a:ext>
              </a:extLst>
            </p:cNvPr>
            <p:cNvGrpSpPr/>
            <p:nvPr/>
          </p:nvGrpSpPr>
          <p:grpSpPr>
            <a:xfrm>
              <a:off x="1987289" y="6519000"/>
              <a:ext cx="6796800" cy="1257577"/>
              <a:chOff x="8790425" y="1415536"/>
              <a:chExt cx="6796800" cy="1257577"/>
            </a:xfrm>
          </p:grpSpPr>
          <p:sp>
            <p:nvSpPr>
              <p:cNvPr id="20" name="TextBox 19">
                <a:extLst>
                  <a:ext uri="{FF2B5EF4-FFF2-40B4-BE49-F238E27FC236}">
                    <a16:creationId xmlns:a16="http://schemas.microsoft.com/office/drawing/2014/main" id="{D421990C-3FB8-6D4F-A6AC-2EF43F4F83AA}"/>
                  </a:ext>
                </a:extLst>
              </p:cNvPr>
              <p:cNvSpPr txBox="1"/>
              <p:nvPr/>
            </p:nvSpPr>
            <p:spPr>
              <a:xfrm>
                <a:off x="8790425" y="1415536"/>
                <a:ext cx="6796800"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END TIMELINE</a:t>
                </a:r>
              </a:p>
            </p:txBody>
          </p:sp>
          <p:sp>
            <p:nvSpPr>
              <p:cNvPr id="24" name="TextBox 23">
                <a:extLst>
                  <a:ext uri="{FF2B5EF4-FFF2-40B4-BE49-F238E27FC236}">
                    <a16:creationId xmlns:a16="http://schemas.microsoft.com/office/drawing/2014/main" id="{12C6A15E-E6A4-F642-B0F7-639300E24902}"/>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9" name="Rectangle 18">
              <a:extLst>
                <a:ext uri="{FF2B5EF4-FFF2-40B4-BE49-F238E27FC236}">
                  <a16:creationId xmlns:a16="http://schemas.microsoft.com/office/drawing/2014/main" id="{0FA546FA-476B-E846-A4D0-6BFE174C826C}"/>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DC44275F-0241-6347-8F5B-12D763B3F265}"/>
              </a:ext>
            </a:extLst>
          </p:cNvPr>
          <p:cNvGrpSpPr/>
          <p:nvPr/>
        </p:nvGrpSpPr>
        <p:grpSpPr>
          <a:xfrm>
            <a:off x="0" y="13076018"/>
            <a:ext cx="4107278" cy="639982"/>
            <a:chOff x="0" y="12945213"/>
            <a:chExt cx="4107278" cy="639982"/>
          </a:xfrm>
        </p:grpSpPr>
        <p:sp>
          <p:nvSpPr>
            <p:cNvPr id="42" name="Rectangle 41">
              <a:extLst>
                <a:ext uri="{FF2B5EF4-FFF2-40B4-BE49-F238E27FC236}">
                  <a16:creationId xmlns:a16="http://schemas.microsoft.com/office/drawing/2014/main" id="{A81E27F3-BA6D-5D4C-90AC-5E1D222EAED0}"/>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56BEFD43-4A83-3C4B-84E1-547CC14C0ABF}"/>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31034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 name="Marcador de imagen 2"/>
          <p:cNvSpPr>
            <a:spLocks noGrp="1"/>
          </p:cNvSpPr>
          <p:nvPr>
            <p:ph type="pic" sz="quarter" idx="15"/>
          </p:nvPr>
        </p:nvSpPr>
        <p:spPr/>
      </p:sp>
      <p:sp>
        <p:nvSpPr>
          <p:cNvPr id="6" name="Rectangle 5">
            <a:extLst>
              <a:ext uri="{FF2B5EF4-FFF2-40B4-BE49-F238E27FC236}">
                <a16:creationId xmlns:a16="http://schemas.microsoft.com/office/drawing/2014/main" id="{8C6CA012-28E1-E242-8B28-30332EB0EB45}"/>
              </a:ext>
            </a:extLst>
          </p:cNvPr>
          <p:cNvSpPr/>
          <p:nvPr/>
        </p:nvSpPr>
        <p:spPr>
          <a:xfrm>
            <a:off x="5157400" y="4707044"/>
            <a:ext cx="1874022" cy="18740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856B780-B96D-654D-B1FB-0F19C6C3E9CB}"/>
              </a:ext>
            </a:extLst>
          </p:cNvPr>
          <p:cNvGrpSpPr/>
          <p:nvPr/>
        </p:nvGrpSpPr>
        <p:grpSpPr>
          <a:xfrm>
            <a:off x="13523682" y="1390634"/>
            <a:ext cx="9519115" cy="9897476"/>
            <a:chOff x="13687726" y="1390634"/>
            <a:chExt cx="9519115" cy="9897476"/>
          </a:xfrm>
        </p:grpSpPr>
        <p:grpSp>
          <p:nvGrpSpPr>
            <p:cNvPr id="25" name="Group 24">
              <a:extLst>
                <a:ext uri="{FF2B5EF4-FFF2-40B4-BE49-F238E27FC236}">
                  <a16:creationId xmlns:a16="http://schemas.microsoft.com/office/drawing/2014/main" id="{E8EC89A6-6114-3941-A36D-45A5AAE3FBF8}"/>
                </a:ext>
              </a:extLst>
            </p:cNvPr>
            <p:cNvGrpSpPr/>
            <p:nvPr/>
          </p:nvGrpSpPr>
          <p:grpSpPr>
            <a:xfrm>
              <a:off x="13717895" y="1390634"/>
              <a:ext cx="8511483" cy="1431394"/>
              <a:chOff x="1987288" y="6345183"/>
              <a:chExt cx="8511483"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1987288" y="6519000"/>
                <a:ext cx="8511483" cy="1257577"/>
                <a:chOff x="8790424" y="1415536"/>
                <a:chExt cx="8511483"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PRODUCT PREVIEW</a:t>
                  </a:r>
                </a:p>
              </p:txBody>
            </p:sp>
            <p:sp>
              <p:nvSpPr>
                <p:cNvPr id="30" name="TextBox 29">
                  <a:extLst>
                    <a:ext uri="{FF2B5EF4-FFF2-40B4-BE49-F238E27FC236}">
                      <a16:creationId xmlns:a16="http://schemas.microsoft.com/office/drawing/2014/main" id="{A77CB9E1-2FFF-5147-8F8A-0FB42CD0E183}"/>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92946FF7-EA13-B446-8F49-ED1BD32C74F5}"/>
                </a:ext>
              </a:extLst>
            </p:cNvPr>
            <p:cNvGrpSpPr/>
            <p:nvPr/>
          </p:nvGrpSpPr>
          <p:grpSpPr>
            <a:xfrm>
              <a:off x="13687726" y="4236058"/>
              <a:ext cx="9519115" cy="7052052"/>
              <a:chOff x="13687726" y="3710273"/>
              <a:chExt cx="9519115" cy="7052052"/>
            </a:xfrm>
          </p:grpSpPr>
          <p:sp>
            <p:nvSpPr>
              <p:cNvPr id="32" name="TextBox 31">
                <a:extLst>
                  <a:ext uri="{FF2B5EF4-FFF2-40B4-BE49-F238E27FC236}">
                    <a16:creationId xmlns:a16="http://schemas.microsoft.com/office/drawing/2014/main" id="{FD8085A6-A3B4-7141-8862-B32060001995}"/>
                  </a:ext>
                </a:extLst>
              </p:cNvPr>
              <p:cNvSpPr txBox="1"/>
              <p:nvPr/>
            </p:nvSpPr>
            <p:spPr>
              <a:xfrm>
                <a:off x="13717896" y="4356604"/>
                <a:ext cx="9488945"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p:txBody>
          </p:sp>
          <p:sp>
            <p:nvSpPr>
              <p:cNvPr id="37" name="Rectangle 36">
                <a:extLst>
                  <a:ext uri="{FF2B5EF4-FFF2-40B4-BE49-F238E27FC236}">
                    <a16:creationId xmlns:a16="http://schemas.microsoft.com/office/drawing/2014/main" id="{8A055C52-E984-694B-A3F0-9911B3D43D7A}"/>
                  </a:ext>
                </a:extLst>
              </p:cNvPr>
              <p:cNvSpPr/>
              <p:nvPr/>
            </p:nvSpPr>
            <p:spPr>
              <a:xfrm>
                <a:off x="13687726" y="371027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39" name="TextBox 38">
                <a:extLst>
                  <a:ext uri="{FF2B5EF4-FFF2-40B4-BE49-F238E27FC236}">
                    <a16:creationId xmlns:a16="http://schemas.microsoft.com/office/drawing/2014/main" id="{D77D691C-8E85-3E46-9627-B226775FA38B}"/>
                  </a:ext>
                </a:extLst>
              </p:cNvPr>
              <p:cNvSpPr txBox="1"/>
              <p:nvPr/>
            </p:nvSpPr>
            <p:spPr>
              <a:xfrm>
                <a:off x="13717896" y="8609556"/>
                <a:ext cx="9488945"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p:txBody>
          </p:sp>
          <p:sp>
            <p:nvSpPr>
              <p:cNvPr id="40" name="Rectangle 39">
                <a:extLst>
                  <a:ext uri="{FF2B5EF4-FFF2-40B4-BE49-F238E27FC236}">
                    <a16:creationId xmlns:a16="http://schemas.microsoft.com/office/drawing/2014/main" id="{F19A5F76-1512-9E47-A86C-05FF1B8A2BC9}"/>
                  </a:ext>
                </a:extLst>
              </p:cNvPr>
              <p:cNvSpPr/>
              <p:nvPr/>
            </p:nvSpPr>
            <p:spPr>
              <a:xfrm>
                <a:off x="13687726" y="7963225"/>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grpSp>
      <p:grpSp>
        <p:nvGrpSpPr>
          <p:cNvPr id="21" name="Group 20">
            <a:extLst>
              <a:ext uri="{FF2B5EF4-FFF2-40B4-BE49-F238E27FC236}">
                <a16:creationId xmlns:a16="http://schemas.microsoft.com/office/drawing/2014/main" id="{93B8FC07-CF57-274E-BC76-B02DBE0C0401}"/>
              </a:ext>
            </a:extLst>
          </p:cNvPr>
          <p:cNvGrpSpPr/>
          <p:nvPr/>
        </p:nvGrpSpPr>
        <p:grpSpPr>
          <a:xfrm>
            <a:off x="0" y="13076018"/>
            <a:ext cx="4107278" cy="639982"/>
            <a:chOff x="0" y="12945213"/>
            <a:chExt cx="4107278" cy="639982"/>
          </a:xfrm>
        </p:grpSpPr>
        <p:sp>
          <p:nvSpPr>
            <p:cNvPr id="22" name="Rectangle 21">
              <a:extLst>
                <a:ext uri="{FF2B5EF4-FFF2-40B4-BE49-F238E27FC236}">
                  <a16:creationId xmlns:a16="http://schemas.microsoft.com/office/drawing/2014/main" id="{6A1E96D8-AF2E-9548-94A8-4BDB8D9D80DF}"/>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FD66EAA-E784-4B4F-B4EB-1CFC7718DEB4}"/>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387783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4" name="Marcador de imagen 3"/>
          <p:cNvSpPr>
            <a:spLocks noGrp="1"/>
          </p:cNvSpPr>
          <p:nvPr>
            <p:ph type="pic" sz="quarter" idx="15"/>
          </p:nvPr>
        </p:nvSpPr>
        <p:spPr/>
      </p:sp>
      <p:sp>
        <p:nvSpPr>
          <p:cNvPr id="6" name="Rectangle 5">
            <a:extLst>
              <a:ext uri="{FF2B5EF4-FFF2-40B4-BE49-F238E27FC236}">
                <a16:creationId xmlns:a16="http://schemas.microsoft.com/office/drawing/2014/main" id="{8C6CA012-28E1-E242-8B28-30332EB0EB45}"/>
              </a:ext>
            </a:extLst>
          </p:cNvPr>
          <p:cNvSpPr/>
          <p:nvPr/>
        </p:nvSpPr>
        <p:spPr>
          <a:xfrm>
            <a:off x="17346226" y="4707044"/>
            <a:ext cx="1874022" cy="18740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E8EC89A6-6114-3941-A36D-45A5AAE3FBF8}"/>
              </a:ext>
            </a:extLst>
          </p:cNvPr>
          <p:cNvGrpSpPr/>
          <p:nvPr/>
        </p:nvGrpSpPr>
        <p:grpSpPr>
          <a:xfrm>
            <a:off x="1596319" y="1390634"/>
            <a:ext cx="8511483" cy="1431394"/>
            <a:chOff x="1987288" y="6345183"/>
            <a:chExt cx="8511483" cy="1431394"/>
          </a:xfrm>
        </p:grpSpPr>
        <p:grpSp>
          <p:nvGrpSpPr>
            <p:cNvPr id="26" name="Group 25">
              <a:extLst>
                <a:ext uri="{FF2B5EF4-FFF2-40B4-BE49-F238E27FC236}">
                  <a16:creationId xmlns:a16="http://schemas.microsoft.com/office/drawing/2014/main" id="{2FA1F596-3F46-844C-866C-35E0D2D9BA85}"/>
                </a:ext>
              </a:extLst>
            </p:cNvPr>
            <p:cNvGrpSpPr/>
            <p:nvPr/>
          </p:nvGrpSpPr>
          <p:grpSpPr>
            <a:xfrm>
              <a:off x="1987288" y="6519000"/>
              <a:ext cx="8511483" cy="1257577"/>
              <a:chOff x="8790424" y="1415536"/>
              <a:chExt cx="8511483" cy="1257577"/>
            </a:xfrm>
          </p:grpSpPr>
          <p:sp>
            <p:nvSpPr>
              <p:cNvPr id="29" name="TextBox 28">
                <a:extLst>
                  <a:ext uri="{FF2B5EF4-FFF2-40B4-BE49-F238E27FC236}">
                    <a16:creationId xmlns:a16="http://schemas.microsoft.com/office/drawing/2014/main" id="{9C06C264-4E72-3C4F-8860-4215250908A3}"/>
                  </a:ext>
                </a:extLst>
              </p:cNvPr>
              <p:cNvSpPr txBox="1"/>
              <p:nvPr/>
            </p:nvSpPr>
            <p:spPr>
              <a:xfrm>
                <a:off x="8790424" y="1415536"/>
                <a:ext cx="85114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PRODUCT PREVIEW</a:t>
                </a:r>
              </a:p>
            </p:txBody>
          </p:sp>
          <p:sp>
            <p:nvSpPr>
              <p:cNvPr id="30" name="TextBox 29">
                <a:extLst>
                  <a:ext uri="{FF2B5EF4-FFF2-40B4-BE49-F238E27FC236}">
                    <a16:creationId xmlns:a16="http://schemas.microsoft.com/office/drawing/2014/main" id="{A77CB9E1-2FFF-5147-8F8A-0FB42CD0E183}"/>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884EC881-BA79-A04A-8407-EFDBF751088B}"/>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D1684E28-08C8-EC4B-B74B-4166FEC2675E}"/>
              </a:ext>
            </a:extLst>
          </p:cNvPr>
          <p:cNvGrpSpPr/>
          <p:nvPr/>
        </p:nvGrpSpPr>
        <p:grpSpPr>
          <a:xfrm>
            <a:off x="1566150" y="4236058"/>
            <a:ext cx="9519115" cy="2799100"/>
            <a:chOff x="1566150" y="4236058"/>
            <a:chExt cx="9519115" cy="2799100"/>
          </a:xfrm>
        </p:grpSpPr>
        <p:sp>
          <p:nvSpPr>
            <p:cNvPr id="32" name="TextBox 31">
              <a:extLst>
                <a:ext uri="{FF2B5EF4-FFF2-40B4-BE49-F238E27FC236}">
                  <a16:creationId xmlns:a16="http://schemas.microsoft.com/office/drawing/2014/main" id="{FD8085A6-A3B4-7141-8862-B32060001995}"/>
                </a:ext>
              </a:extLst>
            </p:cNvPr>
            <p:cNvSpPr txBox="1"/>
            <p:nvPr/>
          </p:nvSpPr>
          <p:spPr>
            <a:xfrm>
              <a:off x="1596320" y="4882389"/>
              <a:ext cx="9488945"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p:txBody>
        </p:sp>
        <p:sp>
          <p:nvSpPr>
            <p:cNvPr id="37" name="Rectangle 36">
              <a:extLst>
                <a:ext uri="{FF2B5EF4-FFF2-40B4-BE49-F238E27FC236}">
                  <a16:creationId xmlns:a16="http://schemas.microsoft.com/office/drawing/2014/main" id="{8A055C52-E984-694B-A3F0-9911B3D43D7A}"/>
                </a:ext>
              </a:extLst>
            </p:cNvPr>
            <p:cNvSpPr/>
            <p:nvPr/>
          </p:nvSpPr>
          <p:spPr>
            <a:xfrm>
              <a:off x="1566150" y="423605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
        <p:nvSpPr>
          <p:cNvPr id="39" name="TextBox 38">
            <a:extLst>
              <a:ext uri="{FF2B5EF4-FFF2-40B4-BE49-F238E27FC236}">
                <a16:creationId xmlns:a16="http://schemas.microsoft.com/office/drawing/2014/main" id="{D77D691C-8E85-3E46-9627-B226775FA38B}"/>
              </a:ext>
            </a:extLst>
          </p:cNvPr>
          <p:cNvSpPr txBox="1"/>
          <p:nvPr/>
        </p:nvSpPr>
        <p:spPr>
          <a:xfrm>
            <a:off x="1596320" y="9135341"/>
            <a:ext cx="9488945" cy="215276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p:txBody>
      </p:sp>
      <p:sp>
        <p:nvSpPr>
          <p:cNvPr id="40" name="Rectangle 39">
            <a:extLst>
              <a:ext uri="{FF2B5EF4-FFF2-40B4-BE49-F238E27FC236}">
                <a16:creationId xmlns:a16="http://schemas.microsoft.com/office/drawing/2014/main" id="{F19A5F76-1512-9E47-A86C-05FF1B8A2BC9}"/>
              </a:ext>
            </a:extLst>
          </p:cNvPr>
          <p:cNvSpPr/>
          <p:nvPr/>
        </p:nvSpPr>
        <p:spPr>
          <a:xfrm>
            <a:off x="1566150" y="8489010"/>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nvGrpSpPr>
          <p:cNvPr id="31" name="Group 30">
            <a:extLst>
              <a:ext uri="{FF2B5EF4-FFF2-40B4-BE49-F238E27FC236}">
                <a16:creationId xmlns:a16="http://schemas.microsoft.com/office/drawing/2014/main" id="{3E75AA92-47BA-6941-AF0B-8EE62992102A}"/>
              </a:ext>
            </a:extLst>
          </p:cNvPr>
          <p:cNvGrpSpPr/>
          <p:nvPr/>
        </p:nvGrpSpPr>
        <p:grpSpPr>
          <a:xfrm>
            <a:off x="0" y="13076018"/>
            <a:ext cx="4107278" cy="639982"/>
            <a:chOff x="0" y="12945213"/>
            <a:chExt cx="4107278" cy="639982"/>
          </a:xfrm>
        </p:grpSpPr>
        <p:sp>
          <p:nvSpPr>
            <p:cNvPr id="33" name="Rectangle 32">
              <a:extLst>
                <a:ext uri="{FF2B5EF4-FFF2-40B4-BE49-F238E27FC236}">
                  <a16:creationId xmlns:a16="http://schemas.microsoft.com/office/drawing/2014/main" id="{17B5FF31-8A2D-DF43-94AB-9B1A57F4C590}"/>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36E352B-CA76-C04E-9C37-44553B99F7D1}"/>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375488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D264435-52B9-F54A-90F7-930A1C30192C}"/>
              </a:ext>
            </a:extLst>
          </p:cNvPr>
          <p:cNvSpPr/>
          <p:nvPr/>
        </p:nvSpPr>
        <p:spPr>
          <a:xfrm rot="10800000" flipV="1">
            <a:off x="-6" y="0"/>
            <a:ext cx="1895302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199325C2-51DF-8646-B530-9D5A638DC9FF}"/>
              </a:ext>
            </a:extLst>
          </p:cNvPr>
          <p:cNvGrpSpPr/>
          <p:nvPr/>
        </p:nvGrpSpPr>
        <p:grpSpPr>
          <a:xfrm>
            <a:off x="1483854" y="4358903"/>
            <a:ext cx="8990182" cy="4998193"/>
            <a:chOff x="1483854" y="2334111"/>
            <a:chExt cx="8990182" cy="4998193"/>
          </a:xfrm>
        </p:grpSpPr>
        <p:grpSp>
          <p:nvGrpSpPr>
            <p:cNvPr id="22" name="Group 21">
              <a:extLst>
                <a:ext uri="{FF2B5EF4-FFF2-40B4-BE49-F238E27FC236}">
                  <a16:creationId xmlns:a16="http://schemas.microsoft.com/office/drawing/2014/main" id="{BC1CA2DF-3C2D-8542-8442-FB440B2286B8}"/>
                </a:ext>
              </a:extLst>
            </p:cNvPr>
            <p:cNvGrpSpPr/>
            <p:nvPr/>
          </p:nvGrpSpPr>
          <p:grpSpPr>
            <a:xfrm>
              <a:off x="1483854" y="2334111"/>
              <a:ext cx="8990182" cy="1431394"/>
              <a:chOff x="1987289" y="6345183"/>
              <a:chExt cx="8990182" cy="1431394"/>
            </a:xfrm>
          </p:grpSpPr>
          <p:grpSp>
            <p:nvGrpSpPr>
              <p:cNvPr id="23" name="Group 22">
                <a:extLst>
                  <a:ext uri="{FF2B5EF4-FFF2-40B4-BE49-F238E27FC236}">
                    <a16:creationId xmlns:a16="http://schemas.microsoft.com/office/drawing/2014/main" id="{566F58CE-DFB8-3E44-8F2C-928BCD2FBEF8}"/>
                  </a:ext>
                </a:extLst>
              </p:cNvPr>
              <p:cNvGrpSpPr/>
              <p:nvPr/>
            </p:nvGrpSpPr>
            <p:grpSpPr>
              <a:xfrm>
                <a:off x="1987289" y="6519000"/>
                <a:ext cx="8990182" cy="1257577"/>
                <a:chOff x="8790425" y="1415536"/>
                <a:chExt cx="8990182" cy="1257577"/>
              </a:xfrm>
            </p:grpSpPr>
            <p:sp>
              <p:nvSpPr>
                <p:cNvPr id="25" name="TextBox 24">
                  <a:extLst>
                    <a:ext uri="{FF2B5EF4-FFF2-40B4-BE49-F238E27FC236}">
                      <a16:creationId xmlns:a16="http://schemas.microsoft.com/office/drawing/2014/main" id="{F97F86B6-BE07-0640-A11B-FFBC6DA75F32}"/>
                    </a:ext>
                  </a:extLst>
                </p:cNvPr>
                <p:cNvSpPr txBox="1"/>
                <p:nvPr/>
              </p:nvSpPr>
              <p:spPr>
                <a:xfrm>
                  <a:off x="8790425" y="1415536"/>
                  <a:ext cx="8990182" cy="923330"/>
                </a:xfrm>
                <a:prstGeom prst="rect">
                  <a:avLst/>
                </a:prstGeom>
                <a:noFill/>
                <a:ln>
                  <a:noFill/>
                </a:ln>
              </p:spPr>
              <p:txBody>
                <a:bodyPr wrap="square" rtlCol="0">
                  <a:spAutoFit/>
                </a:bodyPr>
                <a:lstStyle/>
                <a:p>
                  <a:r>
                    <a:rPr lang="en-US" sz="5400" b="1" spc="300" dirty="0">
                      <a:solidFill>
                        <a:schemeClr val="bg1"/>
                      </a:solidFill>
                      <a:latin typeface="Montserrat" pitchFamily="2" charset="77"/>
                      <a:ea typeface="Roboto" panose="02000000000000000000" pitchFamily="2" charset="0"/>
                      <a:cs typeface="Poppins Medium" pitchFamily="2" charset="77"/>
                    </a:rPr>
                    <a:t>PRODUCT PREVIEW</a:t>
                  </a:r>
                </a:p>
              </p:txBody>
            </p:sp>
            <p:sp>
              <p:nvSpPr>
                <p:cNvPr id="26" name="TextBox 25">
                  <a:extLst>
                    <a:ext uri="{FF2B5EF4-FFF2-40B4-BE49-F238E27FC236}">
                      <a16:creationId xmlns:a16="http://schemas.microsoft.com/office/drawing/2014/main" id="{0702DAAE-62A0-6E4B-986C-8A0B659AC473}"/>
                    </a:ext>
                  </a:extLst>
                </p:cNvPr>
                <p:cNvSpPr txBox="1"/>
                <p:nvPr/>
              </p:nvSpPr>
              <p:spPr>
                <a:xfrm>
                  <a:off x="8827001" y="2303781"/>
                  <a:ext cx="4735591" cy="369332"/>
                </a:xfrm>
                <a:prstGeom prst="rect">
                  <a:avLst/>
                </a:prstGeom>
                <a:noFill/>
              </p:spPr>
              <p:txBody>
                <a:bodyPr wrap="none" rtlCol="0">
                  <a:spAutoFit/>
                </a:bodyPr>
                <a:lstStyle/>
                <a:p>
                  <a:r>
                    <a:rPr lang="en-US" sz="1800" spc="600" dirty="0">
                      <a:solidFill>
                        <a:schemeClr val="bg1"/>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4" name="Rectangle 23">
                <a:extLst>
                  <a:ext uri="{FF2B5EF4-FFF2-40B4-BE49-F238E27FC236}">
                    <a16:creationId xmlns:a16="http://schemas.microsoft.com/office/drawing/2014/main" id="{3F426101-D102-674F-BE56-4B6F49035D5A}"/>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7" name="TextBox 26">
              <a:extLst>
                <a:ext uri="{FF2B5EF4-FFF2-40B4-BE49-F238E27FC236}">
                  <a16:creationId xmlns:a16="http://schemas.microsoft.com/office/drawing/2014/main" id="{726DD044-5384-754F-8F94-509D8A42881F}"/>
                </a:ext>
              </a:extLst>
            </p:cNvPr>
            <p:cNvSpPr txBox="1"/>
            <p:nvPr/>
          </p:nvSpPr>
          <p:spPr>
            <a:xfrm>
              <a:off x="1483854" y="4653750"/>
              <a:ext cx="8203071" cy="2678554"/>
            </a:xfrm>
            <a:prstGeom prst="rect">
              <a:avLst/>
            </a:prstGeom>
            <a:noFill/>
          </p:spPr>
          <p:txBody>
            <a:bodyPr wrap="square" rtlCol="0">
              <a:spAutoFit/>
            </a:bodyPr>
            <a:lstStyle/>
            <a:p>
              <a:pPr>
                <a:lnSpc>
                  <a:spcPts val="4080"/>
                </a:lnSpc>
              </a:pPr>
              <a:r>
                <a:rPr lang="en-US" sz="2800" dirty="0">
                  <a:solidFill>
                    <a:schemeClr val="bg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grpSp>
        <p:nvGrpSpPr>
          <p:cNvPr id="31" name="Group 30">
            <a:extLst>
              <a:ext uri="{FF2B5EF4-FFF2-40B4-BE49-F238E27FC236}">
                <a16:creationId xmlns:a16="http://schemas.microsoft.com/office/drawing/2014/main" id="{643BD0B1-B5C2-A144-BB1B-E550D57291B0}"/>
              </a:ext>
            </a:extLst>
          </p:cNvPr>
          <p:cNvGrpSpPr/>
          <p:nvPr/>
        </p:nvGrpSpPr>
        <p:grpSpPr>
          <a:xfrm>
            <a:off x="0" y="13076018"/>
            <a:ext cx="4107278" cy="639982"/>
            <a:chOff x="0" y="12945213"/>
            <a:chExt cx="4107278" cy="639982"/>
          </a:xfrm>
        </p:grpSpPr>
        <p:sp>
          <p:nvSpPr>
            <p:cNvPr id="32" name="Rectangle 31">
              <a:extLst>
                <a:ext uri="{FF2B5EF4-FFF2-40B4-BE49-F238E27FC236}">
                  <a16:creationId xmlns:a16="http://schemas.microsoft.com/office/drawing/2014/main" id="{A932EFB1-E8E8-2544-9218-CA766DD87B21}"/>
                </a:ext>
              </a:extLst>
            </p:cNvPr>
            <p:cNvSpPr/>
            <p:nvPr/>
          </p:nvSpPr>
          <p:spPr>
            <a:xfrm>
              <a:off x="0" y="13206823"/>
              <a:ext cx="378372" cy="3783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TextBox 32">
              <a:extLst>
                <a:ext uri="{FF2B5EF4-FFF2-40B4-BE49-F238E27FC236}">
                  <a16:creationId xmlns:a16="http://schemas.microsoft.com/office/drawing/2014/main" id="{AAE5512D-A9EE-1B40-BA38-E509801F2D69}"/>
                </a:ext>
              </a:extLst>
            </p:cNvPr>
            <p:cNvSpPr txBox="1"/>
            <p:nvPr/>
          </p:nvSpPr>
          <p:spPr>
            <a:xfrm>
              <a:off x="378372" y="12945213"/>
              <a:ext cx="3728906" cy="276999"/>
            </a:xfrm>
            <a:prstGeom prst="rect">
              <a:avLst/>
            </a:prstGeom>
            <a:noFill/>
          </p:spPr>
          <p:txBody>
            <a:bodyPr wrap="none" rtlCol="0">
              <a:spAutoFit/>
            </a:bodyPr>
            <a:lstStyle/>
            <a:p>
              <a:r>
                <a:rPr lang="en-US" sz="1200" spc="600" dirty="0">
                  <a:solidFill>
                    <a:schemeClr val="bg1"/>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 name="Marcador de imagen 1"/>
          <p:cNvSpPr>
            <a:spLocks noGrp="1"/>
          </p:cNvSpPr>
          <p:nvPr>
            <p:ph type="pic" sz="quarter" idx="14"/>
          </p:nvPr>
        </p:nvSpPr>
        <p:spPr/>
      </p:sp>
    </p:spTree>
    <p:extLst>
      <p:ext uri="{BB962C8B-B14F-4D97-AF65-F5344CB8AC3E}">
        <p14:creationId xmlns:p14="http://schemas.microsoft.com/office/powerpoint/2010/main" val="272028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2D32E79-E28C-734B-A9D1-59C69682929F}"/>
              </a:ext>
            </a:extLst>
          </p:cNvPr>
          <p:cNvGrpSpPr/>
          <p:nvPr/>
        </p:nvGrpSpPr>
        <p:grpSpPr>
          <a:xfrm>
            <a:off x="0" y="13076018"/>
            <a:ext cx="4107278" cy="639982"/>
            <a:chOff x="0" y="12945213"/>
            <a:chExt cx="4107278" cy="639982"/>
          </a:xfrm>
        </p:grpSpPr>
        <p:sp>
          <p:nvSpPr>
            <p:cNvPr id="28" name="Rectangle 27">
              <a:extLst>
                <a:ext uri="{FF2B5EF4-FFF2-40B4-BE49-F238E27FC236}">
                  <a16:creationId xmlns:a16="http://schemas.microsoft.com/office/drawing/2014/main" id="{452A733F-A6B2-DC48-B16B-29204E8DF146}"/>
                </a:ext>
              </a:extLst>
            </p:cNvPr>
            <p:cNvSpPr/>
            <p:nvPr/>
          </p:nvSpPr>
          <p:spPr>
            <a:xfrm>
              <a:off x="0" y="13206823"/>
              <a:ext cx="378372"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D5068E2-E7FA-D44F-A132-7810A0897C16}"/>
                </a:ext>
              </a:extLst>
            </p:cNvPr>
            <p:cNvSpPr txBox="1"/>
            <p:nvPr/>
          </p:nvSpPr>
          <p:spPr>
            <a:xfrm>
              <a:off x="378372" y="12945213"/>
              <a:ext cx="3728906" cy="276999"/>
            </a:xfrm>
            <a:prstGeom prst="rect">
              <a:avLst/>
            </a:prstGeom>
            <a:noFill/>
          </p:spPr>
          <p:txBody>
            <a:bodyPr wrap="none" rtlCol="0">
              <a:spAutoFit/>
            </a:bodyPr>
            <a:lstStyle/>
            <a:p>
              <a:r>
                <a:rPr lang="en-US" sz="12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4" name="Group 3">
            <a:extLst>
              <a:ext uri="{FF2B5EF4-FFF2-40B4-BE49-F238E27FC236}">
                <a16:creationId xmlns:a16="http://schemas.microsoft.com/office/drawing/2014/main" id="{A7B8DC1A-DF4B-FB41-81FE-4BBB6CF219FD}"/>
              </a:ext>
            </a:extLst>
          </p:cNvPr>
          <p:cNvGrpSpPr/>
          <p:nvPr/>
        </p:nvGrpSpPr>
        <p:grpSpPr>
          <a:xfrm>
            <a:off x="2242825" y="5140414"/>
            <a:ext cx="19892000" cy="3435171"/>
            <a:chOff x="2242825" y="5496175"/>
            <a:chExt cx="19892000" cy="3435171"/>
          </a:xfrm>
        </p:grpSpPr>
        <p:grpSp>
          <p:nvGrpSpPr>
            <p:cNvPr id="2" name="Group 1">
              <a:extLst>
                <a:ext uri="{FF2B5EF4-FFF2-40B4-BE49-F238E27FC236}">
                  <a16:creationId xmlns:a16="http://schemas.microsoft.com/office/drawing/2014/main" id="{816194C5-8D3B-BD49-BCBB-BF7FB21B7CCF}"/>
                </a:ext>
              </a:extLst>
            </p:cNvPr>
            <p:cNvGrpSpPr/>
            <p:nvPr/>
          </p:nvGrpSpPr>
          <p:grpSpPr>
            <a:xfrm>
              <a:off x="2387289" y="8469681"/>
              <a:ext cx="5642234" cy="461665"/>
              <a:chOff x="2319555" y="8689866"/>
              <a:chExt cx="5642234" cy="461665"/>
            </a:xfrm>
          </p:grpSpPr>
          <p:sp>
            <p:nvSpPr>
              <p:cNvPr id="16" name="TextBox 15">
                <a:extLst>
                  <a:ext uri="{FF2B5EF4-FFF2-40B4-BE49-F238E27FC236}">
                    <a16:creationId xmlns:a16="http://schemas.microsoft.com/office/drawing/2014/main" id="{B4C41CBF-A107-624D-8570-FC0BD601223E}"/>
                  </a:ext>
                </a:extLst>
              </p:cNvPr>
              <p:cNvSpPr txBox="1"/>
              <p:nvPr/>
            </p:nvSpPr>
            <p:spPr>
              <a:xfrm>
                <a:off x="4038920" y="8689866"/>
                <a:ext cx="3922869" cy="461665"/>
              </a:xfrm>
              <a:prstGeom prst="rect">
                <a:avLst/>
              </a:prstGeom>
              <a:noFill/>
            </p:spPr>
            <p:txBody>
              <a:bodyPr wrap="none" rtlCol="0">
                <a:spAutoFit/>
              </a:bodyPr>
              <a:lstStyle/>
              <a:p>
                <a:pPr algn="ctr"/>
                <a:r>
                  <a:rPr lang="en-US" sz="2400" spc="600" dirty="0">
                    <a:latin typeface="Montserrat Medium" pitchFamily="2" charset="77"/>
                    <a:ea typeface="Roboto Medium" panose="02000000000000000000" pitchFamily="2" charset="0"/>
                    <a:cs typeface="Poppins" pitchFamily="2" charset="77"/>
                  </a:rPr>
                  <a:t>CONRAD HILTON</a:t>
                </a:r>
              </a:p>
            </p:txBody>
          </p:sp>
          <p:sp>
            <p:nvSpPr>
              <p:cNvPr id="17" name="Rectangle 16">
                <a:extLst>
                  <a:ext uri="{FF2B5EF4-FFF2-40B4-BE49-F238E27FC236}">
                    <a16:creationId xmlns:a16="http://schemas.microsoft.com/office/drawing/2014/main" id="{35B2DE41-54D9-DA45-872C-7DA7931645FB}"/>
                  </a:ext>
                </a:extLst>
              </p:cNvPr>
              <p:cNvSpPr/>
              <p:nvPr/>
            </p:nvSpPr>
            <p:spPr>
              <a:xfrm>
                <a:off x="2319555" y="8895310"/>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B86E7C9-70BC-8A44-ACF7-8648812D196E}"/>
                </a:ext>
              </a:extLst>
            </p:cNvPr>
            <p:cNvSpPr txBox="1"/>
            <p:nvPr/>
          </p:nvSpPr>
          <p:spPr>
            <a:xfrm>
              <a:off x="2242825" y="5496175"/>
              <a:ext cx="11066775" cy="2585323"/>
            </a:xfrm>
            <a:prstGeom prst="rect">
              <a:avLst/>
            </a:prstGeom>
            <a:noFill/>
          </p:spPr>
          <p:txBody>
            <a:bodyPr wrap="square" rtlCol="0">
              <a:spAutoFit/>
            </a:bodyPr>
            <a:lstStyle/>
            <a:p>
              <a:r>
                <a:rPr lang="en-US" sz="5400" dirty="0">
                  <a:solidFill>
                    <a:schemeClr val="tx2"/>
                  </a:solidFill>
                  <a:latin typeface="Montserrat Medium" pitchFamily="2" charset="77"/>
                  <a:ea typeface="Lato" panose="020F0502020204030203" pitchFamily="34" charset="0"/>
                  <a:cs typeface="Lato" panose="020F0502020204030203" pitchFamily="34" charset="0"/>
                </a:rPr>
                <a:t>“The future belongs to those who believe in the beauty of their dreams”</a:t>
              </a:r>
            </a:p>
          </p:txBody>
        </p:sp>
        <p:sp>
          <p:nvSpPr>
            <p:cNvPr id="15" name="TextBox 14">
              <a:extLst>
                <a:ext uri="{FF2B5EF4-FFF2-40B4-BE49-F238E27FC236}">
                  <a16:creationId xmlns:a16="http://schemas.microsoft.com/office/drawing/2014/main" id="{3E0A4F32-F264-D141-8E59-61C03596D0F1}"/>
                </a:ext>
              </a:extLst>
            </p:cNvPr>
            <p:cNvSpPr txBox="1"/>
            <p:nvPr/>
          </p:nvSpPr>
          <p:spPr>
            <a:xfrm>
              <a:off x="15519960" y="5496175"/>
              <a:ext cx="661486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p:txBody>
        </p:sp>
      </p:grpSp>
    </p:spTree>
    <p:extLst>
      <p:ext uri="{BB962C8B-B14F-4D97-AF65-F5344CB8AC3E}">
        <p14:creationId xmlns:p14="http://schemas.microsoft.com/office/powerpoint/2010/main" val="2478825171"/>
      </p:ext>
    </p:extLst>
  </p:cSld>
  <p:clrMapOvr>
    <a:masterClrMapping/>
  </p:clrMapOvr>
</p:sld>
</file>

<file path=ppt/theme/theme1.xml><?xml version="1.0" encoding="utf-8"?>
<a:theme xmlns:a="http://schemas.openxmlformats.org/drawingml/2006/main" name="Office Theme">
  <a:themeElements>
    <a:clrScheme name="TSQ - Forward Dark">
      <a:dk1>
        <a:srgbClr val="FFFFFF"/>
      </a:dk1>
      <a:lt1>
        <a:srgbClr val="FFFFFF"/>
      </a:lt1>
      <a:dk2>
        <a:srgbClr val="FFFFFF"/>
      </a:dk2>
      <a:lt2>
        <a:srgbClr val="363D48"/>
      </a:lt2>
      <a:accent1>
        <a:srgbClr val="10618A"/>
      </a:accent1>
      <a:accent2>
        <a:srgbClr val="E98D24"/>
      </a:accent2>
      <a:accent3>
        <a:srgbClr val="014D74"/>
      </a:accent3>
      <a:accent4>
        <a:srgbClr val="F8B768"/>
      </a:accent4>
      <a:accent5>
        <a:srgbClr val="10618A"/>
      </a:accent5>
      <a:accent6>
        <a:srgbClr val="E98D24"/>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89216</TotalTime>
  <Words>2319</Words>
  <Application>Microsoft Macintosh PowerPoint</Application>
  <PresentationFormat>Custom</PresentationFormat>
  <Paragraphs>332</Paragraphs>
  <Slides>45</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Light</vt:lpstr>
      <vt:lpstr>Gill Sans</vt:lpstr>
      <vt:lpstr>Lato Light</vt:lpstr>
      <vt:lpstr>Lato Regular</vt:lpstr>
      <vt:lpstr>Montserrat</vt:lpstr>
      <vt:lpstr>Montserrat Light</vt:lpstr>
      <vt:lpstr>Montserrat Medium</vt:lpstr>
      <vt:lpstr>Montserrat SemiBold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16314</cp:revision>
  <dcterms:created xsi:type="dcterms:W3CDTF">2014-11-12T21:47:38Z</dcterms:created>
  <dcterms:modified xsi:type="dcterms:W3CDTF">2019-06-12T13:44:49Z</dcterms:modified>
  <cp:category/>
</cp:coreProperties>
</file>