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38" r:id="rId2"/>
    <p:sldId id="4047" r:id="rId3"/>
    <p:sldId id="4029" r:id="rId4"/>
    <p:sldId id="4031" r:id="rId5"/>
    <p:sldId id="4032" r:id="rId6"/>
    <p:sldId id="4033" r:id="rId7"/>
    <p:sldId id="4034" r:id="rId8"/>
    <p:sldId id="4035" r:id="rId9"/>
    <p:sldId id="4036" r:id="rId10"/>
    <p:sldId id="4045" r:id="rId11"/>
    <p:sldId id="4046" r:id="rId12"/>
    <p:sldId id="4048" r:id="rId13"/>
    <p:sldId id="4049" r:id="rId14"/>
    <p:sldId id="4050" r:id="rId15"/>
    <p:sldId id="4052" r:id="rId16"/>
    <p:sldId id="4051" r:id="rId17"/>
    <p:sldId id="3943" r:id="rId18"/>
    <p:sldId id="4053" r:id="rId19"/>
    <p:sldId id="4054" r:id="rId20"/>
    <p:sldId id="4055" r:id="rId21"/>
    <p:sldId id="4056" r:id="rId22"/>
    <p:sldId id="4057" r:id="rId23"/>
    <p:sldId id="4058" r:id="rId24"/>
    <p:sldId id="4059" r:id="rId25"/>
    <p:sldId id="4060" r:id="rId26"/>
    <p:sldId id="4061" r:id="rId27"/>
    <p:sldId id="4062" r:id="rId28"/>
    <p:sldId id="4063" r:id="rId29"/>
    <p:sldId id="4064" r:id="rId30"/>
    <p:sldId id="4065" r:id="rId31"/>
    <p:sldId id="4067" r:id="rId32"/>
    <p:sldId id="4068" r:id="rId33"/>
    <p:sldId id="4069" r:id="rId34"/>
    <p:sldId id="4071" r:id="rId35"/>
    <p:sldId id="4070" r:id="rId36"/>
    <p:sldId id="4072" r:id="rId37"/>
    <p:sldId id="4073" r:id="rId38"/>
    <p:sldId id="4074" r:id="rId39"/>
    <p:sldId id="4077" r:id="rId40"/>
    <p:sldId id="4078" r:id="rId41"/>
    <p:sldId id="4079" r:id="rId42"/>
    <p:sldId id="4080" r:id="rId43"/>
    <p:sldId id="4081" r:id="rId44"/>
    <p:sldId id="4075" r:id="rId45"/>
    <p:sldId id="4076"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95827" autoAdjust="0"/>
  </p:normalViewPr>
  <p:slideViewPr>
    <p:cSldViewPr snapToGrid="0" snapToObjects="1">
      <p:cViewPr>
        <p:scale>
          <a:sx n="27" d="100"/>
          <a:sy n="27" d="100"/>
        </p:scale>
        <p:origin x="2912" y="1344"/>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4/25/19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16141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70972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12565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62906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217771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417287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2517691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309423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105624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37</a:t>
            </a:fld>
            <a:endParaRPr lang="en-US" dirty="0"/>
          </a:p>
        </p:txBody>
      </p:sp>
    </p:spTree>
    <p:extLst>
      <p:ext uri="{BB962C8B-B14F-4D97-AF65-F5344CB8AC3E}">
        <p14:creationId xmlns:p14="http://schemas.microsoft.com/office/powerpoint/2010/main" val="33002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a:off x="12290265" y="1213338"/>
            <a:ext cx="10886857" cy="553959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81C5117B-286F-324D-A5F2-518F14DDD6A4}"/>
              </a:ext>
            </a:extLst>
          </p:cNvPr>
          <p:cNvSpPr>
            <a:spLocks noGrp="1"/>
          </p:cNvSpPr>
          <p:nvPr>
            <p:ph type="pic" sz="quarter" idx="17"/>
          </p:nvPr>
        </p:nvSpPr>
        <p:spPr>
          <a:xfrm>
            <a:off x="1200529" y="6962923"/>
            <a:ext cx="10886857" cy="55395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1935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Full Imag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a:off x="2024278" y="3456288"/>
            <a:ext cx="20329096" cy="69834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83185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Full Image">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rot="1699542">
            <a:off x="4613232" y="6670113"/>
            <a:ext cx="6074231" cy="1072015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C54BFC19-35C7-424E-81A7-567EA52D52AF}"/>
              </a:ext>
            </a:extLst>
          </p:cNvPr>
          <p:cNvSpPr>
            <a:spLocks noGrp="1"/>
          </p:cNvSpPr>
          <p:nvPr>
            <p:ph type="pic" sz="quarter" idx="17"/>
          </p:nvPr>
        </p:nvSpPr>
        <p:spPr>
          <a:xfrm rot="1699542">
            <a:off x="13604209" y="6670114"/>
            <a:ext cx="6074231" cy="1072015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25923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A58F118-AD44-2644-91E1-69E9B17E7E6A}"/>
              </a:ext>
            </a:extLst>
          </p:cNvPr>
          <p:cNvSpPr>
            <a:spLocks noGrp="1"/>
          </p:cNvSpPr>
          <p:nvPr>
            <p:ph type="pic" sz="quarter" idx="14"/>
          </p:nvPr>
        </p:nvSpPr>
        <p:spPr>
          <a:xfrm>
            <a:off x="-355600" y="-378371"/>
            <a:ext cx="25084157" cy="889566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E43DC65-766A-AE4F-B50E-2A0E93A18597}"/>
              </a:ext>
            </a:extLst>
          </p:cNvPr>
          <p:cNvSpPr>
            <a:spLocks noGrp="1"/>
          </p:cNvSpPr>
          <p:nvPr>
            <p:ph type="pic" sz="quarter" idx="16"/>
          </p:nvPr>
        </p:nvSpPr>
        <p:spPr>
          <a:xfrm>
            <a:off x="3058465" y="2548800"/>
            <a:ext cx="6474982" cy="87254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03457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Fu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E43DC65-766A-AE4F-B50E-2A0E93A18597}"/>
              </a:ext>
            </a:extLst>
          </p:cNvPr>
          <p:cNvSpPr>
            <a:spLocks noGrp="1"/>
          </p:cNvSpPr>
          <p:nvPr>
            <p:ph type="pic" sz="quarter" idx="16"/>
          </p:nvPr>
        </p:nvSpPr>
        <p:spPr>
          <a:xfrm>
            <a:off x="2752936" y="3605849"/>
            <a:ext cx="7523411" cy="471371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B2ABAC5-1B5E-4843-A328-05A424B20F5A}"/>
              </a:ext>
            </a:extLst>
          </p:cNvPr>
          <p:cNvSpPr>
            <a:spLocks noGrp="1"/>
          </p:cNvSpPr>
          <p:nvPr>
            <p:ph type="pic" sz="quarter" idx="17"/>
          </p:nvPr>
        </p:nvSpPr>
        <p:spPr>
          <a:xfrm>
            <a:off x="14202440" y="3605849"/>
            <a:ext cx="7523411" cy="471371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75BE1CB4-05F2-2D46-A779-856CD0B51514}"/>
              </a:ext>
            </a:extLst>
          </p:cNvPr>
          <p:cNvSpPr>
            <a:spLocks noGrp="1"/>
          </p:cNvSpPr>
          <p:nvPr>
            <p:ph type="pic" sz="quarter" idx="18"/>
          </p:nvPr>
        </p:nvSpPr>
        <p:spPr>
          <a:xfrm>
            <a:off x="8477687" y="4883171"/>
            <a:ext cx="7523411" cy="47137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3609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5600" y="-378371"/>
            <a:ext cx="25084157"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025743" y="0"/>
            <a:ext cx="14351907" cy="12185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4972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14351907" cy="12185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120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D27EA52-8FF4-EE46-BAEB-4A88ECCFC407}"/>
              </a:ext>
            </a:extLst>
          </p:cNvPr>
          <p:cNvSpPr>
            <a:spLocks noGrp="1"/>
          </p:cNvSpPr>
          <p:nvPr>
            <p:ph type="pic" sz="quarter" idx="15"/>
          </p:nvPr>
        </p:nvSpPr>
        <p:spPr>
          <a:xfrm>
            <a:off x="2790089" y="4362074"/>
            <a:ext cx="4337544" cy="4337538"/>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FC71D8B5-1FEA-E04E-8749-016B5B470959}"/>
              </a:ext>
            </a:extLst>
          </p:cNvPr>
          <p:cNvSpPr>
            <a:spLocks noGrp="1"/>
          </p:cNvSpPr>
          <p:nvPr>
            <p:ph type="pic" sz="quarter" idx="16"/>
          </p:nvPr>
        </p:nvSpPr>
        <p:spPr>
          <a:xfrm>
            <a:off x="10020055" y="4362074"/>
            <a:ext cx="4337544" cy="4337538"/>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53EAF254-5448-8F4D-AD88-E0D20D5AD540}"/>
              </a:ext>
            </a:extLst>
          </p:cNvPr>
          <p:cNvSpPr>
            <a:spLocks noGrp="1"/>
          </p:cNvSpPr>
          <p:nvPr>
            <p:ph type="pic" sz="quarter" idx="17"/>
          </p:nvPr>
        </p:nvSpPr>
        <p:spPr>
          <a:xfrm>
            <a:off x="17250013" y="4362074"/>
            <a:ext cx="4337544" cy="433753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26026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D27EA52-8FF4-EE46-BAEB-4A88ECCFC407}"/>
              </a:ext>
            </a:extLst>
          </p:cNvPr>
          <p:cNvSpPr>
            <a:spLocks noGrp="1"/>
          </p:cNvSpPr>
          <p:nvPr>
            <p:ph type="pic" sz="quarter" idx="15"/>
          </p:nvPr>
        </p:nvSpPr>
        <p:spPr>
          <a:xfrm>
            <a:off x="4401013" y="3081532"/>
            <a:ext cx="3297490" cy="3297486"/>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1A2751F6-0B63-C240-A498-2A07A125237B}"/>
              </a:ext>
            </a:extLst>
          </p:cNvPr>
          <p:cNvSpPr>
            <a:spLocks noGrp="1"/>
          </p:cNvSpPr>
          <p:nvPr>
            <p:ph type="pic" sz="quarter" idx="16"/>
          </p:nvPr>
        </p:nvSpPr>
        <p:spPr>
          <a:xfrm>
            <a:off x="16734831" y="3081532"/>
            <a:ext cx="3297490" cy="3297486"/>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7149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5D27EA52-8FF4-EE46-BAEB-4A88ECCFC407}"/>
              </a:ext>
            </a:extLst>
          </p:cNvPr>
          <p:cNvSpPr>
            <a:spLocks noGrp="1"/>
          </p:cNvSpPr>
          <p:nvPr>
            <p:ph type="pic" sz="quarter" idx="15"/>
          </p:nvPr>
        </p:nvSpPr>
        <p:spPr>
          <a:xfrm>
            <a:off x="3459311" y="8225845"/>
            <a:ext cx="4024786" cy="4024782"/>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E9B8F618-5533-A44C-9A5E-7B20A1A258D8}"/>
              </a:ext>
            </a:extLst>
          </p:cNvPr>
          <p:cNvSpPr>
            <a:spLocks noGrp="1"/>
          </p:cNvSpPr>
          <p:nvPr>
            <p:ph type="pic" sz="quarter" idx="16"/>
          </p:nvPr>
        </p:nvSpPr>
        <p:spPr>
          <a:xfrm>
            <a:off x="7484097" y="4926842"/>
            <a:ext cx="4024786" cy="4024782"/>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A3274D65-5CB5-0D4B-88CA-774BED37DEED}"/>
              </a:ext>
            </a:extLst>
          </p:cNvPr>
          <p:cNvSpPr>
            <a:spLocks noGrp="1"/>
          </p:cNvSpPr>
          <p:nvPr>
            <p:ph type="pic" sz="quarter" idx="17"/>
          </p:nvPr>
        </p:nvSpPr>
        <p:spPr>
          <a:xfrm>
            <a:off x="11508883" y="1627837"/>
            <a:ext cx="4024786" cy="402478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59594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18" name="Picture Placeholder 8">
            <a:extLst>
              <a:ext uri="{FF2B5EF4-FFF2-40B4-BE49-F238E27FC236}">
                <a16:creationId xmlns:a16="http://schemas.microsoft.com/office/drawing/2014/main" id="{FF92B6B5-C05A-9A49-9B8F-854A66BBB055}"/>
              </a:ext>
            </a:extLst>
          </p:cNvPr>
          <p:cNvSpPr>
            <a:spLocks noGrp="1"/>
          </p:cNvSpPr>
          <p:nvPr>
            <p:ph type="pic" sz="quarter" idx="14"/>
          </p:nvPr>
        </p:nvSpPr>
        <p:spPr>
          <a:xfrm>
            <a:off x="2411049"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E174412E-E6D5-D148-985E-22D841E83350}"/>
              </a:ext>
            </a:extLst>
          </p:cNvPr>
          <p:cNvSpPr>
            <a:spLocks noGrp="1"/>
          </p:cNvSpPr>
          <p:nvPr>
            <p:ph type="pic" sz="quarter" idx="15"/>
          </p:nvPr>
        </p:nvSpPr>
        <p:spPr>
          <a:xfrm>
            <a:off x="7899795"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0" name="Picture Placeholder 8">
            <a:extLst>
              <a:ext uri="{FF2B5EF4-FFF2-40B4-BE49-F238E27FC236}">
                <a16:creationId xmlns:a16="http://schemas.microsoft.com/office/drawing/2014/main" id="{7E06FEBE-F416-FA44-A25A-D82B2D8F339E}"/>
              </a:ext>
            </a:extLst>
          </p:cNvPr>
          <p:cNvSpPr>
            <a:spLocks noGrp="1"/>
          </p:cNvSpPr>
          <p:nvPr>
            <p:ph type="pic" sz="quarter" idx="16"/>
          </p:nvPr>
        </p:nvSpPr>
        <p:spPr>
          <a:xfrm>
            <a:off x="13388543"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1" name="Picture Placeholder 8">
            <a:extLst>
              <a:ext uri="{FF2B5EF4-FFF2-40B4-BE49-F238E27FC236}">
                <a16:creationId xmlns:a16="http://schemas.microsoft.com/office/drawing/2014/main" id="{85C8B982-C3B3-7341-B40B-2EC5DAD63911}"/>
              </a:ext>
            </a:extLst>
          </p:cNvPr>
          <p:cNvSpPr>
            <a:spLocks noGrp="1"/>
          </p:cNvSpPr>
          <p:nvPr>
            <p:ph type="pic" sz="quarter" idx="17"/>
          </p:nvPr>
        </p:nvSpPr>
        <p:spPr>
          <a:xfrm>
            <a:off x="18877289" y="5989319"/>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2" name="Picture Placeholder 8">
            <a:extLst>
              <a:ext uri="{FF2B5EF4-FFF2-40B4-BE49-F238E27FC236}">
                <a16:creationId xmlns:a16="http://schemas.microsoft.com/office/drawing/2014/main" id="{6F6F1439-379A-2748-93D0-EF09257E3945}"/>
              </a:ext>
            </a:extLst>
          </p:cNvPr>
          <p:cNvSpPr>
            <a:spLocks noGrp="1"/>
          </p:cNvSpPr>
          <p:nvPr>
            <p:ph type="pic" sz="quarter" idx="18"/>
          </p:nvPr>
        </p:nvSpPr>
        <p:spPr>
          <a:xfrm>
            <a:off x="2411049"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3" name="Picture Placeholder 8">
            <a:extLst>
              <a:ext uri="{FF2B5EF4-FFF2-40B4-BE49-F238E27FC236}">
                <a16:creationId xmlns:a16="http://schemas.microsoft.com/office/drawing/2014/main" id="{130542E3-7D8A-484E-824A-9596A1824B80}"/>
              </a:ext>
            </a:extLst>
          </p:cNvPr>
          <p:cNvSpPr>
            <a:spLocks noGrp="1"/>
          </p:cNvSpPr>
          <p:nvPr>
            <p:ph type="pic" sz="quarter" idx="19"/>
          </p:nvPr>
        </p:nvSpPr>
        <p:spPr>
          <a:xfrm>
            <a:off x="7899795"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4" name="Picture Placeholder 8">
            <a:extLst>
              <a:ext uri="{FF2B5EF4-FFF2-40B4-BE49-F238E27FC236}">
                <a16:creationId xmlns:a16="http://schemas.microsoft.com/office/drawing/2014/main" id="{8E889694-DD0A-6442-B3F9-4CC4D5A59E6B}"/>
              </a:ext>
            </a:extLst>
          </p:cNvPr>
          <p:cNvSpPr>
            <a:spLocks noGrp="1"/>
          </p:cNvSpPr>
          <p:nvPr>
            <p:ph type="pic" sz="quarter" idx="20"/>
          </p:nvPr>
        </p:nvSpPr>
        <p:spPr>
          <a:xfrm>
            <a:off x="13388543"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
        <p:nvSpPr>
          <p:cNvPr id="25" name="Picture Placeholder 8">
            <a:extLst>
              <a:ext uri="{FF2B5EF4-FFF2-40B4-BE49-F238E27FC236}">
                <a16:creationId xmlns:a16="http://schemas.microsoft.com/office/drawing/2014/main" id="{EB75BE7E-29E5-D745-935C-8E9C55CFC9F1}"/>
              </a:ext>
            </a:extLst>
          </p:cNvPr>
          <p:cNvSpPr>
            <a:spLocks noGrp="1"/>
          </p:cNvSpPr>
          <p:nvPr>
            <p:ph type="pic" sz="quarter" idx="21"/>
          </p:nvPr>
        </p:nvSpPr>
        <p:spPr>
          <a:xfrm>
            <a:off x="18877289" y="8353600"/>
            <a:ext cx="3089311" cy="12801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26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B76E297F-3914-4347-987C-C65CAF14734A}"/>
              </a:ext>
            </a:extLst>
          </p:cNvPr>
          <p:cNvSpPr>
            <a:spLocks noGrp="1"/>
          </p:cNvSpPr>
          <p:nvPr>
            <p:ph type="pic" sz="quarter" idx="14"/>
          </p:nvPr>
        </p:nvSpPr>
        <p:spPr>
          <a:xfrm>
            <a:off x="1131358" y="1213338"/>
            <a:ext cx="7078133" cy="5423461"/>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E2D603A6-D7D7-014A-9550-05247398B5D8}"/>
              </a:ext>
            </a:extLst>
          </p:cNvPr>
          <p:cNvSpPr>
            <a:spLocks noGrp="1"/>
          </p:cNvSpPr>
          <p:nvPr>
            <p:ph type="pic" sz="quarter" idx="15"/>
          </p:nvPr>
        </p:nvSpPr>
        <p:spPr>
          <a:xfrm>
            <a:off x="8649758" y="1213338"/>
            <a:ext cx="7078133" cy="5423461"/>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7DC3CA93-CD95-0448-8597-AA5277310D39}"/>
              </a:ext>
            </a:extLst>
          </p:cNvPr>
          <p:cNvSpPr>
            <a:spLocks noGrp="1"/>
          </p:cNvSpPr>
          <p:nvPr>
            <p:ph type="pic" sz="quarter" idx="16"/>
          </p:nvPr>
        </p:nvSpPr>
        <p:spPr>
          <a:xfrm>
            <a:off x="16168157" y="1213338"/>
            <a:ext cx="7078133" cy="54234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5890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4/25/19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D04BBFB-D327-734C-A759-174196256424}"/>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43410"/>
            <a:ext cx="13965816" cy="4884598"/>
            <a:chOff x="5447495" y="4017247"/>
            <a:chExt cx="13965816"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3965816" cy="1446550"/>
            </a:xfrm>
            <a:prstGeom prst="rect">
              <a:avLst/>
            </a:prstGeom>
            <a:noFill/>
            <a:ln>
              <a:noFill/>
            </a:ln>
          </p:spPr>
          <p:txBody>
            <a:bodyPr wrap="square" rtlCol="0">
              <a:spAutoFit/>
            </a:bodyPr>
            <a:lstStyle/>
            <a:p>
              <a:r>
                <a:rPr lang="en-US" sz="8800" b="1" dirty="0">
                  <a:solidFill>
                    <a:schemeClr val="bg1"/>
                  </a:solidFill>
                  <a:latin typeface="Poppins SemiBold" pitchFamily="2" charset="77"/>
                  <a:ea typeface="Roboto Medium" panose="02000000000000000000" pitchFamily="2" charset="0"/>
                  <a:cs typeface="Poppins SemiBold" pitchFamily="2" charset="77"/>
                </a:rPr>
                <a:t>NOVA PRESENTATION</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25731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6387373" y="1031103"/>
            <a:ext cx="7092675" cy="2438241"/>
            <a:chOff x="4846062" y="633855"/>
            <a:chExt cx="7092675"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709267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5644212"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AE1669D-05B6-7C4F-B859-F935FD5B0FFD}"/>
              </a:ext>
            </a:extLst>
          </p:cNvPr>
          <p:cNvGrpSpPr/>
          <p:nvPr/>
        </p:nvGrpSpPr>
        <p:grpSpPr>
          <a:xfrm>
            <a:off x="16387373" y="4990437"/>
            <a:ext cx="6076285" cy="7195211"/>
            <a:chOff x="1926306" y="4391599"/>
            <a:chExt cx="6076285" cy="7195211"/>
          </a:xfrm>
        </p:grpSpPr>
        <p:grpSp>
          <p:nvGrpSpPr>
            <p:cNvPr id="36" name="Group 35">
              <a:extLst>
                <a:ext uri="{FF2B5EF4-FFF2-40B4-BE49-F238E27FC236}">
                  <a16:creationId xmlns:a16="http://schemas.microsoft.com/office/drawing/2014/main" id="{B4CAA4C4-B717-704D-ABC5-75741C96BC60}"/>
                </a:ext>
              </a:extLst>
            </p:cNvPr>
            <p:cNvGrpSpPr/>
            <p:nvPr/>
          </p:nvGrpSpPr>
          <p:grpSpPr>
            <a:xfrm>
              <a:off x="1926306" y="7150286"/>
              <a:ext cx="1612004" cy="1612003"/>
              <a:chOff x="8318323" y="6711236"/>
              <a:chExt cx="2519748" cy="2519746"/>
            </a:xfrm>
          </p:grpSpPr>
          <p:sp>
            <p:nvSpPr>
              <p:cNvPr id="37" name="Oval 36">
                <a:extLst>
                  <a:ext uri="{FF2B5EF4-FFF2-40B4-BE49-F238E27FC236}">
                    <a16:creationId xmlns:a16="http://schemas.microsoft.com/office/drawing/2014/main" id="{E7243B18-1AB4-D74C-AFDB-BEFBE5EA986F}"/>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FDC0E4E-3F88-3E4F-9406-C600EA8A6D22}"/>
                  </a:ext>
                </a:extLst>
              </p:cNvPr>
              <p:cNvGrpSpPr/>
              <p:nvPr/>
            </p:nvGrpSpPr>
            <p:grpSpPr>
              <a:xfrm>
                <a:off x="8962692" y="7407364"/>
                <a:ext cx="1231008" cy="1149792"/>
                <a:chOff x="8657130" y="2323034"/>
                <a:chExt cx="1078109" cy="1006982"/>
              </a:xfrm>
              <a:solidFill>
                <a:schemeClr val="bg1"/>
              </a:solidFill>
            </p:grpSpPr>
            <p:sp>
              <p:nvSpPr>
                <p:cNvPr id="39" name="Freeform 38">
                  <a:extLst>
                    <a:ext uri="{FF2B5EF4-FFF2-40B4-BE49-F238E27FC236}">
                      <a16:creationId xmlns:a16="http://schemas.microsoft.com/office/drawing/2014/main" id="{F997A415-F684-8442-AFD0-CF332038E49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CA6E5850-E9EE-D046-B948-88AECE68FE4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1" name="Group 40">
              <a:extLst>
                <a:ext uri="{FF2B5EF4-FFF2-40B4-BE49-F238E27FC236}">
                  <a16:creationId xmlns:a16="http://schemas.microsoft.com/office/drawing/2014/main" id="{EF1311A5-52D5-2043-9175-62CF76EF14E4}"/>
                </a:ext>
              </a:extLst>
            </p:cNvPr>
            <p:cNvGrpSpPr/>
            <p:nvPr/>
          </p:nvGrpSpPr>
          <p:grpSpPr>
            <a:xfrm>
              <a:off x="1926306" y="4391599"/>
              <a:ext cx="1612004" cy="1612003"/>
              <a:chOff x="3097067" y="6711236"/>
              <a:chExt cx="2519748" cy="2519746"/>
            </a:xfrm>
          </p:grpSpPr>
          <p:sp>
            <p:nvSpPr>
              <p:cNvPr id="42" name="Oval 41">
                <a:extLst>
                  <a:ext uri="{FF2B5EF4-FFF2-40B4-BE49-F238E27FC236}">
                    <a16:creationId xmlns:a16="http://schemas.microsoft.com/office/drawing/2014/main" id="{544B2A28-8BAE-2B4C-8FDC-2694F2359627}"/>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A83F9EC-3BE4-B347-BF46-BBCAB7DBDF46}"/>
                  </a:ext>
                </a:extLst>
              </p:cNvPr>
              <p:cNvGrpSpPr/>
              <p:nvPr/>
            </p:nvGrpSpPr>
            <p:grpSpPr>
              <a:xfrm>
                <a:off x="3741436" y="7355605"/>
                <a:ext cx="1231008" cy="1231006"/>
                <a:chOff x="5123329" y="2255652"/>
                <a:chExt cx="1078109" cy="1078108"/>
              </a:xfrm>
              <a:solidFill>
                <a:schemeClr val="bg1"/>
              </a:solidFill>
            </p:grpSpPr>
            <p:sp>
              <p:nvSpPr>
                <p:cNvPr id="44" name="Freeform 43">
                  <a:extLst>
                    <a:ext uri="{FF2B5EF4-FFF2-40B4-BE49-F238E27FC236}">
                      <a16:creationId xmlns:a16="http://schemas.microsoft.com/office/drawing/2014/main" id="{B107BAF5-3D3D-934F-ADE8-BFBF76FE206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22AF783F-F123-154F-BC74-8706925844B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1745333A-8C80-5D45-8FF0-0DE5F9F17A4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BC11C8CA-05D5-7F44-B9F2-93EE3E022D16}"/>
                </a:ext>
              </a:extLst>
            </p:cNvPr>
            <p:cNvSpPr txBox="1"/>
            <p:nvPr/>
          </p:nvSpPr>
          <p:spPr>
            <a:xfrm>
              <a:off x="3790117" y="4623136"/>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TextBox 47">
              <a:extLst>
                <a:ext uri="{FF2B5EF4-FFF2-40B4-BE49-F238E27FC236}">
                  <a16:creationId xmlns:a16="http://schemas.microsoft.com/office/drawing/2014/main" id="{69DEF93C-BD0F-3749-AE0B-8E6C096CE542}"/>
                </a:ext>
              </a:extLst>
            </p:cNvPr>
            <p:cNvSpPr txBox="1"/>
            <p:nvPr/>
          </p:nvSpPr>
          <p:spPr>
            <a:xfrm>
              <a:off x="3795711" y="738182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49" name="Group 48">
              <a:extLst>
                <a:ext uri="{FF2B5EF4-FFF2-40B4-BE49-F238E27FC236}">
                  <a16:creationId xmlns:a16="http://schemas.microsoft.com/office/drawing/2014/main" id="{7D5B7FCA-F1E7-0F41-84C5-9F8D213A147B}"/>
                </a:ext>
              </a:extLst>
            </p:cNvPr>
            <p:cNvGrpSpPr/>
            <p:nvPr/>
          </p:nvGrpSpPr>
          <p:grpSpPr>
            <a:xfrm>
              <a:off x="1926306" y="9974807"/>
              <a:ext cx="1612004" cy="1612003"/>
              <a:chOff x="13539579" y="6711236"/>
              <a:chExt cx="2519748" cy="2519746"/>
            </a:xfrm>
          </p:grpSpPr>
          <p:sp>
            <p:nvSpPr>
              <p:cNvPr id="50" name="Oval 49">
                <a:extLst>
                  <a:ext uri="{FF2B5EF4-FFF2-40B4-BE49-F238E27FC236}">
                    <a16:creationId xmlns:a16="http://schemas.microsoft.com/office/drawing/2014/main" id="{F33D6F20-CC46-654C-B746-20DC116E858B}"/>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D0D6BCE-0807-ED40-B931-C40277A1414C}"/>
                  </a:ext>
                </a:extLst>
              </p:cNvPr>
              <p:cNvGrpSpPr/>
              <p:nvPr/>
            </p:nvGrpSpPr>
            <p:grpSpPr>
              <a:xfrm>
                <a:off x="14255035" y="7490215"/>
                <a:ext cx="1088834" cy="1096396"/>
                <a:chOff x="5231890" y="4370690"/>
                <a:chExt cx="1078109" cy="1085596"/>
              </a:xfrm>
              <a:solidFill>
                <a:schemeClr val="bg1"/>
              </a:solidFill>
            </p:grpSpPr>
            <p:sp>
              <p:nvSpPr>
                <p:cNvPr id="52" name="Freeform 23">
                  <a:extLst>
                    <a:ext uri="{FF2B5EF4-FFF2-40B4-BE49-F238E27FC236}">
                      <a16:creationId xmlns:a16="http://schemas.microsoft.com/office/drawing/2014/main" id="{5C5BEBA9-9E49-7D46-9531-1AF16647E16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4">
                  <a:extLst>
                    <a:ext uri="{FF2B5EF4-FFF2-40B4-BE49-F238E27FC236}">
                      <a16:creationId xmlns:a16="http://schemas.microsoft.com/office/drawing/2014/main" id="{ED0D0822-3B26-AE4E-BD7E-34C10ACA570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5">
                  <a:extLst>
                    <a:ext uri="{FF2B5EF4-FFF2-40B4-BE49-F238E27FC236}">
                      <a16:creationId xmlns:a16="http://schemas.microsoft.com/office/drawing/2014/main" id="{9F369A4E-72FB-E640-AA27-7655DC6E066A}"/>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6">
                  <a:extLst>
                    <a:ext uri="{FF2B5EF4-FFF2-40B4-BE49-F238E27FC236}">
                      <a16:creationId xmlns:a16="http://schemas.microsoft.com/office/drawing/2014/main" id="{EE4F6CEC-D1E9-7C4C-A4F7-E58D27B7B6C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7">
                  <a:extLst>
                    <a:ext uri="{FF2B5EF4-FFF2-40B4-BE49-F238E27FC236}">
                      <a16:creationId xmlns:a16="http://schemas.microsoft.com/office/drawing/2014/main" id="{02DB5013-E86E-C14A-9D84-44AA8E6C29A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8">
                  <a:extLst>
                    <a:ext uri="{FF2B5EF4-FFF2-40B4-BE49-F238E27FC236}">
                      <a16:creationId xmlns:a16="http://schemas.microsoft.com/office/drawing/2014/main" id="{7DAA3928-F195-A04A-878C-6598B345B47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9">
                  <a:extLst>
                    <a:ext uri="{FF2B5EF4-FFF2-40B4-BE49-F238E27FC236}">
                      <a16:creationId xmlns:a16="http://schemas.microsoft.com/office/drawing/2014/main" id="{9C25D10A-1399-3A46-AA5C-23E8EA3483E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30">
                  <a:extLst>
                    <a:ext uri="{FF2B5EF4-FFF2-40B4-BE49-F238E27FC236}">
                      <a16:creationId xmlns:a16="http://schemas.microsoft.com/office/drawing/2014/main" id="{875A875C-B9F6-1546-8C0A-C5EAECBA165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31">
                  <a:extLst>
                    <a:ext uri="{FF2B5EF4-FFF2-40B4-BE49-F238E27FC236}">
                      <a16:creationId xmlns:a16="http://schemas.microsoft.com/office/drawing/2014/main" id="{5915A19D-7D45-A64F-8594-207B3F3F2A3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32">
                  <a:extLst>
                    <a:ext uri="{FF2B5EF4-FFF2-40B4-BE49-F238E27FC236}">
                      <a16:creationId xmlns:a16="http://schemas.microsoft.com/office/drawing/2014/main" id="{088F145A-8524-9E4A-92E2-1ABB22E25EC0}"/>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2" name="TextBox 61">
              <a:extLst>
                <a:ext uri="{FF2B5EF4-FFF2-40B4-BE49-F238E27FC236}">
                  <a16:creationId xmlns:a16="http://schemas.microsoft.com/office/drawing/2014/main" id="{A8EABF44-17EF-0D46-8A5A-1CCD4C555569}"/>
                </a:ext>
              </a:extLst>
            </p:cNvPr>
            <p:cNvSpPr txBox="1"/>
            <p:nvPr/>
          </p:nvSpPr>
          <p:spPr>
            <a:xfrm>
              <a:off x="3790117" y="1015720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 name="Picture Placeholder 4">
            <a:extLst>
              <a:ext uri="{FF2B5EF4-FFF2-40B4-BE49-F238E27FC236}">
                <a16:creationId xmlns:a16="http://schemas.microsoft.com/office/drawing/2014/main" id="{80875E8D-5C99-7B47-BC8F-01C4F15B4BFA}"/>
              </a:ext>
            </a:extLst>
          </p:cNvPr>
          <p:cNvSpPr>
            <a:spLocks noGrp="1"/>
          </p:cNvSpPr>
          <p:nvPr>
            <p:ph type="pic" sz="quarter" idx="14"/>
          </p:nvPr>
        </p:nvSpPr>
        <p:spPr/>
      </p:sp>
    </p:spTree>
    <p:extLst>
      <p:ext uri="{BB962C8B-B14F-4D97-AF65-F5344CB8AC3E}">
        <p14:creationId xmlns:p14="http://schemas.microsoft.com/office/powerpoint/2010/main" val="346165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IMPORTANT DATES TO REMEMBER</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F3CA200-CFFD-0845-9C78-C5CD49A8E568}"/>
              </a:ext>
            </a:extLst>
          </p:cNvPr>
          <p:cNvGrpSpPr/>
          <p:nvPr/>
        </p:nvGrpSpPr>
        <p:grpSpPr>
          <a:xfrm>
            <a:off x="1292318" y="5016592"/>
            <a:ext cx="10254640" cy="5849000"/>
            <a:chOff x="1292318" y="5478257"/>
            <a:chExt cx="10254640" cy="5849000"/>
          </a:xfrm>
        </p:grpSpPr>
        <p:sp>
          <p:nvSpPr>
            <p:cNvPr id="126" name="Subtitle 2">
              <a:extLst>
                <a:ext uri="{FF2B5EF4-FFF2-40B4-BE49-F238E27FC236}">
                  <a16:creationId xmlns:a16="http://schemas.microsoft.com/office/drawing/2014/main" id="{C745184F-950C-B64D-A12D-FA7EBFC038A7}"/>
                </a:ext>
              </a:extLst>
            </p:cNvPr>
            <p:cNvSpPr txBox="1">
              <a:spLocks/>
            </p:cNvSpPr>
            <p:nvPr/>
          </p:nvSpPr>
          <p:spPr>
            <a:xfrm>
              <a:off x="2148562" y="5478257"/>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37" name="Group 136">
              <a:extLst>
                <a:ext uri="{FF2B5EF4-FFF2-40B4-BE49-F238E27FC236}">
                  <a16:creationId xmlns:a16="http://schemas.microsoft.com/office/drawing/2014/main" id="{02E7F896-24AC-214C-9CDA-D8ABE4CE2B15}"/>
                </a:ext>
              </a:extLst>
            </p:cNvPr>
            <p:cNvGrpSpPr/>
            <p:nvPr/>
          </p:nvGrpSpPr>
          <p:grpSpPr>
            <a:xfrm>
              <a:off x="1292318" y="5752646"/>
              <a:ext cx="715617" cy="715617"/>
              <a:chOff x="1926306" y="5965371"/>
              <a:chExt cx="715617" cy="715617"/>
            </a:xfrm>
          </p:grpSpPr>
          <p:sp>
            <p:nvSpPr>
              <p:cNvPr id="138" name="Oval 137">
                <a:extLst>
                  <a:ext uri="{FF2B5EF4-FFF2-40B4-BE49-F238E27FC236}">
                    <a16:creationId xmlns:a16="http://schemas.microsoft.com/office/drawing/2014/main" id="{84E27E1D-0BC5-2443-8D74-02328AAFE6CC}"/>
                  </a:ext>
                </a:extLst>
              </p:cNvPr>
              <p:cNvSpPr/>
              <p:nvPr/>
            </p:nvSpPr>
            <p:spPr>
              <a:xfrm>
                <a:off x="1926306" y="5965371"/>
                <a:ext cx="715617" cy="7156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2AB45874-9FEC-614E-A1F5-C5AA6C6698C2}"/>
                  </a:ext>
                </a:extLst>
              </p:cNvPr>
              <p:cNvGrpSpPr/>
              <p:nvPr/>
            </p:nvGrpSpPr>
            <p:grpSpPr>
              <a:xfrm>
                <a:off x="2178889" y="6302802"/>
                <a:ext cx="299660" cy="159558"/>
                <a:chOff x="3082436" y="1989275"/>
                <a:chExt cx="3644331" cy="1940468"/>
              </a:xfrm>
              <a:solidFill>
                <a:schemeClr val="bg1"/>
              </a:solidFill>
            </p:grpSpPr>
            <p:sp>
              <p:nvSpPr>
                <p:cNvPr id="140" name="Rectangle 139">
                  <a:extLst>
                    <a:ext uri="{FF2B5EF4-FFF2-40B4-BE49-F238E27FC236}">
                      <a16:creationId xmlns:a16="http://schemas.microsoft.com/office/drawing/2014/main" id="{04E86289-76C5-624F-B979-9A6CF8618B85}"/>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1" name="Rectangle 140">
                  <a:extLst>
                    <a:ext uri="{FF2B5EF4-FFF2-40B4-BE49-F238E27FC236}">
                      <a16:creationId xmlns:a16="http://schemas.microsoft.com/office/drawing/2014/main" id="{7009BD7C-FD08-4A48-8D25-8521955D1DDB}"/>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142" name="Subtitle 2">
              <a:extLst>
                <a:ext uri="{FF2B5EF4-FFF2-40B4-BE49-F238E27FC236}">
                  <a16:creationId xmlns:a16="http://schemas.microsoft.com/office/drawing/2014/main" id="{7DF6904F-5A11-7B47-B1A0-861D1A48D443}"/>
                </a:ext>
              </a:extLst>
            </p:cNvPr>
            <p:cNvSpPr txBox="1">
              <a:spLocks/>
            </p:cNvSpPr>
            <p:nvPr/>
          </p:nvSpPr>
          <p:spPr>
            <a:xfrm>
              <a:off x="2148562" y="7794700"/>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43" name="Group 142">
              <a:extLst>
                <a:ext uri="{FF2B5EF4-FFF2-40B4-BE49-F238E27FC236}">
                  <a16:creationId xmlns:a16="http://schemas.microsoft.com/office/drawing/2014/main" id="{ECED58B6-3BB2-384C-A0D7-8EB29892C033}"/>
                </a:ext>
              </a:extLst>
            </p:cNvPr>
            <p:cNvGrpSpPr/>
            <p:nvPr/>
          </p:nvGrpSpPr>
          <p:grpSpPr>
            <a:xfrm>
              <a:off x="1292318" y="8069089"/>
              <a:ext cx="715617" cy="715617"/>
              <a:chOff x="1926306" y="5965371"/>
              <a:chExt cx="715617" cy="715617"/>
            </a:xfrm>
          </p:grpSpPr>
          <p:sp>
            <p:nvSpPr>
              <p:cNvPr id="144" name="Oval 143">
                <a:extLst>
                  <a:ext uri="{FF2B5EF4-FFF2-40B4-BE49-F238E27FC236}">
                    <a16:creationId xmlns:a16="http://schemas.microsoft.com/office/drawing/2014/main" id="{D07BF9DF-F4F7-E842-81EE-A195C6DC923D}"/>
                  </a:ext>
                </a:extLst>
              </p:cNvPr>
              <p:cNvSpPr/>
              <p:nvPr/>
            </p:nvSpPr>
            <p:spPr>
              <a:xfrm>
                <a:off x="1926306" y="5965371"/>
                <a:ext cx="715617" cy="7156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AFB6799C-5955-2047-9528-9317DEB310A6}"/>
                  </a:ext>
                </a:extLst>
              </p:cNvPr>
              <p:cNvGrpSpPr/>
              <p:nvPr/>
            </p:nvGrpSpPr>
            <p:grpSpPr>
              <a:xfrm>
                <a:off x="2178889" y="6302802"/>
                <a:ext cx="299660" cy="159558"/>
                <a:chOff x="3082436" y="1989275"/>
                <a:chExt cx="3644331" cy="1940468"/>
              </a:xfrm>
              <a:solidFill>
                <a:schemeClr val="bg1"/>
              </a:solidFill>
            </p:grpSpPr>
            <p:sp>
              <p:nvSpPr>
                <p:cNvPr id="146" name="Rectangle 145">
                  <a:extLst>
                    <a:ext uri="{FF2B5EF4-FFF2-40B4-BE49-F238E27FC236}">
                      <a16:creationId xmlns:a16="http://schemas.microsoft.com/office/drawing/2014/main" id="{D621D119-D384-2B46-9909-CFF58F3A78B2}"/>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47" name="Rectangle 146">
                  <a:extLst>
                    <a:ext uri="{FF2B5EF4-FFF2-40B4-BE49-F238E27FC236}">
                      <a16:creationId xmlns:a16="http://schemas.microsoft.com/office/drawing/2014/main" id="{CADCF31F-C1D8-AD43-B0F6-A25222F9D22F}"/>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sp>
          <p:nvSpPr>
            <p:cNvPr id="148" name="Subtitle 2">
              <a:extLst>
                <a:ext uri="{FF2B5EF4-FFF2-40B4-BE49-F238E27FC236}">
                  <a16:creationId xmlns:a16="http://schemas.microsoft.com/office/drawing/2014/main" id="{A4B249BA-6F29-9544-A5DD-6F6798EAFAB0}"/>
                </a:ext>
              </a:extLst>
            </p:cNvPr>
            <p:cNvSpPr txBox="1">
              <a:spLocks/>
            </p:cNvSpPr>
            <p:nvPr/>
          </p:nvSpPr>
          <p:spPr>
            <a:xfrm>
              <a:off x="2148562" y="10111143"/>
              <a:ext cx="9398396" cy="1216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 were designed with small businesses.</a:t>
              </a:r>
            </a:p>
          </p:txBody>
        </p:sp>
        <p:grpSp>
          <p:nvGrpSpPr>
            <p:cNvPr id="149" name="Group 148">
              <a:extLst>
                <a:ext uri="{FF2B5EF4-FFF2-40B4-BE49-F238E27FC236}">
                  <a16:creationId xmlns:a16="http://schemas.microsoft.com/office/drawing/2014/main" id="{7F32BC25-4F21-C444-8207-3D5E78FC88F3}"/>
                </a:ext>
              </a:extLst>
            </p:cNvPr>
            <p:cNvGrpSpPr/>
            <p:nvPr/>
          </p:nvGrpSpPr>
          <p:grpSpPr>
            <a:xfrm>
              <a:off x="1292318" y="10385532"/>
              <a:ext cx="715617" cy="715617"/>
              <a:chOff x="1926306" y="5965371"/>
              <a:chExt cx="715617" cy="715617"/>
            </a:xfrm>
          </p:grpSpPr>
          <p:sp>
            <p:nvSpPr>
              <p:cNvPr id="150" name="Oval 149">
                <a:extLst>
                  <a:ext uri="{FF2B5EF4-FFF2-40B4-BE49-F238E27FC236}">
                    <a16:creationId xmlns:a16="http://schemas.microsoft.com/office/drawing/2014/main" id="{36AB0E98-27FD-A548-BD16-3D659B54A7D9}"/>
                  </a:ext>
                </a:extLst>
              </p:cNvPr>
              <p:cNvSpPr/>
              <p:nvPr/>
            </p:nvSpPr>
            <p:spPr>
              <a:xfrm>
                <a:off x="1926306" y="5965371"/>
                <a:ext cx="715617" cy="7156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49FD287A-E013-B640-B63C-45ED6E10B5C6}"/>
                  </a:ext>
                </a:extLst>
              </p:cNvPr>
              <p:cNvGrpSpPr/>
              <p:nvPr/>
            </p:nvGrpSpPr>
            <p:grpSpPr>
              <a:xfrm>
                <a:off x="2178889" y="6302802"/>
                <a:ext cx="299660" cy="159558"/>
                <a:chOff x="3082436" y="1989275"/>
                <a:chExt cx="3644331" cy="1940468"/>
              </a:xfrm>
              <a:solidFill>
                <a:schemeClr val="bg1"/>
              </a:solidFill>
            </p:grpSpPr>
            <p:sp>
              <p:nvSpPr>
                <p:cNvPr id="152" name="Rectangle 151">
                  <a:extLst>
                    <a:ext uri="{FF2B5EF4-FFF2-40B4-BE49-F238E27FC236}">
                      <a16:creationId xmlns:a16="http://schemas.microsoft.com/office/drawing/2014/main" id="{E4ACF1FC-2B1C-864F-ACE2-FFBF63FCF92F}"/>
                    </a:ext>
                  </a:extLst>
                </p:cNvPr>
                <p:cNvSpPr/>
                <p:nvPr/>
              </p:nvSpPr>
              <p:spPr>
                <a:xfrm rot="2700000">
                  <a:off x="2403909" y="2667802"/>
                  <a:ext cx="1940468" cy="5834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sp>
              <p:nvSpPr>
                <p:cNvPr id="153" name="Rectangle 152">
                  <a:extLst>
                    <a:ext uri="{FF2B5EF4-FFF2-40B4-BE49-F238E27FC236}">
                      <a16:creationId xmlns:a16="http://schemas.microsoft.com/office/drawing/2014/main" id="{C56094A6-83A9-6543-B6FA-10844D62BCE9}"/>
                    </a:ext>
                  </a:extLst>
                </p:cNvPr>
                <p:cNvSpPr/>
                <p:nvPr/>
              </p:nvSpPr>
              <p:spPr>
                <a:xfrm rot="18900000">
                  <a:off x="3116669" y="2074002"/>
                  <a:ext cx="3610098" cy="587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Light" charset="0"/>
                    <a:ea typeface="Montserrat Light" charset="0"/>
                    <a:cs typeface="Montserrat Light" charset="0"/>
                  </a:endParaRPr>
                </a:p>
              </p:txBody>
            </p:sp>
          </p:grpSp>
        </p:grpSp>
      </p:grpSp>
      <p:grpSp>
        <p:nvGrpSpPr>
          <p:cNvPr id="18" name="Group 17">
            <a:extLst>
              <a:ext uri="{FF2B5EF4-FFF2-40B4-BE49-F238E27FC236}">
                <a16:creationId xmlns:a16="http://schemas.microsoft.com/office/drawing/2014/main" id="{7CDC8ECD-DCD1-5D42-894B-79D74251D60E}"/>
              </a:ext>
            </a:extLst>
          </p:cNvPr>
          <p:cNvGrpSpPr/>
          <p:nvPr/>
        </p:nvGrpSpPr>
        <p:grpSpPr>
          <a:xfrm>
            <a:off x="12769991" y="5596013"/>
            <a:ext cx="10315342" cy="4738437"/>
            <a:chOff x="12769991" y="5197026"/>
            <a:chExt cx="10315342" cy="4738437"/>
          </a:xfrm>
        </p:grpSpPr>
        <p:sp>
          <p:nvSpPr>
            <p:cNvPr id="36" name="Freeform 1">
              <a:extLst>
                <a:ext uri="{FF2B5EF4-FFF2-40B4-BE49-F238E27FC236}">
                  <a16:creationId xmlns:a16="http://schemas.microsoft.com/office/drawing/2014/main" id="{3B47468A-B19F-394A-9706-733E71C3357A}"/>
                </a:ext>
              </a:extLst>
            </p:cNvPr>
            <p:cNvSpPr>
              <a:spLocks noChangeArrowheads="1"/>
            </p:cNvSpPr>
            <p:nvPr/>
          </p:nvSpPr>
          <p:spPr bwMode="auto">
            <a:xfrm>
              <a:off x="12769991" y="5197026"/>
              <a:ext cx="3067386" cy="3696593"/>
            </a:xfrm>
            <a:custGeom>
              <a:avLst/>
              <a:gdLst>
                <a:gd name="T0" fmla="*/ 76311 w 344"/>
                <a:gd name="T1" fmla="*/ 122552 h 414"/>
                <a:gd name="T2" fmla="*/ 76311 w 344"/>
                <a:gd name="T3" fmla="*/ 122552 h 414"/>
                <a:gd name="T4" fmla="*/ 108347 w 344"/>
                <a:gd name="T5" fmla="*/ 102727 h 414"/>
                <a:gd name="T6" fmla="*/ 108347 w 344"/>
                <a:gd name="T7" fmla="*/ 102727 h 414"/>
                <a:gd name="T8" fmla="*/ 123465 w 344"/>
                <a:gd name="T9" fmla="*/ 62357 h 414"/>
                <a:gd name="T10" fmla="*/ 123465 w 344"/>
                <a:gd name="T11" fmla="*/ 62357 h 414"/>
                <a:gd name="T12" fmla="*/ 61553 w 344"/>
                <a:gd name="T13" fmla="*/ 0 h 414"/>
                <a:gd name="T14" fmla="*/ 61553 w 344"/>
                <a:gd name="T15" fmla="*/ 0 h 414"/>
                <a:gd name="T16" fmla="*/ 0 w 344"/>
                <a:gd name="T17" fmla="*/ 62357 h 414"/>
                <a:gd name="T18" fmla="*/ 0 w 344"/>
                <a:gd name="T19" fmla="*/ 62357 h 414"/>
                <a:gd name="T20" fmla="*/ 14758 w 344"/>
                <a:gd name="T21" fmla="*/ 102727 h 414"/>
                <a:gd name="T22" fmla="*/ 14758 w 344"/>
                <a:gd name="T23" fmla="*/ 102727 h 414"/>
                <a:gd name="T24" fmla="*/ 46794 w 344"/>
                <a:gd name="T25" fmla="*/ 122552 h 414"/>
                <a:gd name="T26" fmla="*/ 61553 w 344"/>
                <a:gd name="T27" fmla="*/ 148865 h 414"/>
                <a:gd name="T28" fmla="*/ 76311 w 344"/>
                <a:gd name="T29" fmla="*/ 122552 h 4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4" h="414">
                  <a:moveTo>
                    <a:pt x="212" y="340"/>
                  </a:moveTo>
                  <a:lnTo>
                    <a:pt x="212" y="340"/>
                  </a:lnTo>
                  <a:cubicBezTo>
                    <a:pt x="247" y="331"/>
                    <a:pt x="279" y="312"/>
                    <a:pt x="301" y="285"/>
                  </a:cubicBezTo>
                  <a:cubicBezTo>
                    <a:pt x="328" y="254"/>
                    <a:pt x="343" y="214"/>
                    <a:pt x="343" y="173"/>
                  </a:cubicBezTo>
                  <a:cubicBezTo>
                    <a:pt x="343" y="77"/>
                    <a:pt x="266" y="0"/>
                    <a:pt x="171" y="0"/>
                  </a:cubicBezTo>
                  <a:cubicBezTo>
                    <a:pt x="77" y="0"/>
                    <a:pt x="0" y="77"/>
                    <a:pt x="0" y="173"/>
                  </a:cubicBezTo>
                  <a:cubicBezTo>
                    <a:pt x="0" y="214"/>
                    <a:pt x="14" y="254"/>
                    <a:pt x="41" y="285"/>
                  </a:cubicBezTo>
                  <a:cubicBezTo>
                    <a:pt x="63" y="312"/>
                    <a:pt x="95" y="331"/>
                    <a:pt x="130" y="340"/>
                  </a:cubicBezTo>
                  <a:lnTo>
                    <a:pt x="171" y="413"/>
                  </a:lnTo>
                  <a:lnTo>
                    <a:pt x="212" y="340"/>
                  </a:lnTo>
                </a:path>
              </a:pathLst>
            </a:custGeom>
            <a:solidFill>
              <a:schemeClr val="accent1"/>
            </a:solidFill>
            <a:ln>
              <a:noFill/>
            </a:ln>
            <a:effectLst/>
            <a:extLst/>
          </p:spPr>
          <p:txBody>
            <a:bodyPr wrap="none" anchor="ctr"/>
            <a:lstStyle/>
            <a:p>
              <a:pPr>
                <a:defRPr/>
              </a:pPr>
              <a:endParaRPr lang="en-US"/>
            </a:p>
          </p:txBody>
        </p:sp>
        <p:sp>
          <p:nvSpPr>
            <p:cNvPr id="154" name="Freeform 1">
              <a:extLst>
                <a:ext uri="{FF2B5EF4-FFF2-40B4-BE49-F238E27FC236}">
                  <a16:creationId xmlns:a16="http://schemas.microsoft.com/office/drawing/2014/main" id="{CA25DE61-5A45-134C-941B-E01953E5BD5D}"/>
                </a:ext>
              </a:extLst>
            </p:cNvPr>
            <p:cNvSpPr>
              <a:spLocks noChangeArrowheads="1"/>
            </p:cNvSpPr>
            <p:nvPr/>
          </p:nvSpPr>
          <p:spPr bwMode="auto">
            <a:xfrm>
              <a:off x="16393969" y="5197026"/>
              <a:ext cx="3067386" cy="3696593"/>
            </a:xfrm>
            <a:custGeom>
              <a:avLst/>
              <a:gdLst>
                <a:gd name="T0" fmla="*/ 76311 w 344"/>
                <a:gd name="T1" fmla="*/ 122552 h 414"/>
                <a:gd name="T2" fmla="*/ 76311 w 344"/>
                <a:gd name="T3" fmla="*/ 122552 h 414"/>
                <a:gd name="T4" fmla="*/ 108347 w 344"/>
                <a:gd name="T5" fmla="*/ 102727 h 414"/>
                <a:gd name="T6" fmla="*/ 108347 w 344"/>
                <a:gd name="T7" fmla="*/ 102727 h 414"/>
                <a:gd name="T8" fmla="*/ 123465 w 344"/>
                <a:gd name="T9" fmla="*/ 62357 h 414"/>
                <a:gd name="T10" fmla="*/ 123465 w 344"/>
                <a:gd name="T11" fmla="*/ 62357 h 414"/>
                <a:gd name="T12" fmla="*/ 61553 w 344"/>
                <a:gd name="T13" fmla="*/ 0 h 414"/>
                <a:gd name="T14" fmla="*/ 61553 w 344"/>
                <a:gd name="T15" fmla="*/ 0 h 414"/>
                <a:gd name="T16" fmla="*/ 0 w 344"/>
                <a:gd name="T17" fmla="*/ 62357 h 414"/>
                <a:gd name="T18" fmla="*/ 0 w 344"/>
                <a:gd name="T19" fmla="*/ 62357 h 414"/>
                <a:gd name="T20" fmla="*/ 14758 w 344"/>
                <a:gd name="T21" fmla="*/ 102727 h 414"/>
                <a:gd name="T22" fmla="*/ 14758 w 344"/>
                <a:gd name="T23" fmla="*/ 102727 h 414"/>
                <a:gd name="T24" fmla="*/ 46794 w 344"/>
                <a:gd name="T25" fmla="*/ 122552 h 414"/>
                <a:gd name="T26" fmla="*/ 61553 w 344"/>
                <a:gd name="T27" fmla="*/ 148865 h 414"/>
                <a:gd name="T28" fmla="*/ 76311 w 344"/>
                <a:gd name="T29" fmla="*/ 122552 h 4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4" h="414">
                  <a:moveTo>
                    <a:pt x="212" y="340"/>
                  </a:moveTo>
                  <a:lnTo>
                    <a:pt x="212" y="340"/>
                  </a:lnTo>
                  <a:cubicBezTo>
                    <a:pt x="247" y="331"/>
                    <a:pt x="279" y="312"/>
                    <a:pt x="301" y="285"/>
                  </a:cubicBezTo>
                  <a:cubicBezTo>
                    <a:pt x="328" y="254"/>
                    <a:pt x="343" y="214"/>
                    <a:pt x="343" y="173"/>
                  </a:cubicBezTo>
                  <a:cubicBezTo>
                    <a:pt x="343" y="77"/>
                    <a:pt x="266" y="0"/>
                    <a:pt x="171" y="0"/>
                  </a:cubicBezTo>
                  <a:cubicBezTo>
                    <a:pt x="77" y="0"/>
                    <a:pt x="0" y="77"/>
                    <a:pt x="0" y="173"/>
                  </a:cubicBezTo>
                  <a:cubicBezTo>
                    <a:pt x="0" y="214"/>
                    <a:pt x="14" y="254"/>
                    <a:pt x="41" y="285"/>
                  </a:cubicBezTo>
                  <a:cubicBezTo>
                    <a:pt x="63" y="312"/>
                    <a:pt x="95" y="331"/>
                    <a:pt x="130" y="340"/>
                  </a:cubicBezTo>
                  <a:lnTo>
                    <a:pt x="171" y="413"/>
                  </a:lnTo>
                  <a:lnTo>
                    <a:pt x="212" y="340"/>
                  </a:lnTo>
                </a:path>
              </a:pathLst>
            </a:custGeom>
            <a:solidFill>
              <a:schemeClr val="accent2"/>
            </a:solidFill>
            <a:ln>
              <a:noFill/>
            </a:ln>
            <a:effectLst/>
            <a:extLst/>
          </p:spPr>
          <p:txBody>
            <a:bodyPr wrap="none" anchor="ctr"/>
            <a:lstStyle/>
            <a:p>
              <a:pPr>
                <a:defRPr/>
              </a:pPr>
              <a:endParaRPr lang="en-US"/>
            </a:p>
          </p:txBody>
        </p:sp>
        <p:sp>
          <p:nvSpPr>
            <p:cNvPr id="155" name="Freeform 1">
              <a:extLst>
                <a:ext uri="{FF2B5EF4-FFF2-40B4-BE49-F238E27FC236}">
                  <a16:creationId xmlns:a16="http://schemas.microsoft.com/office/drawing/2014/main" id="{CC874E70-7245-744C-907A-766D47766C5E}"/>
                </a:ext>
              </a:extLst>
            </p:cNvPr>
            <p:cNvSpPr>
              <a:spLocks noChangeArrowheads="1"/>
            </p:cNvSpPr>
            <p:nvPr/>
          </p:nvSpPr>
          <p:spPr bwMode="auto">
            <a:xfrm>
              <a:off x="20017947" y="5197026"/>
              <a:ext cx="3067386" cy="3696593"/>
            </a:xfrm>
            <a:custGeom>
              <a:avLst/>
              <a:gdLst>
                <a:gd name="T0" fmla="*/ 76311 w 344"/>
                <a:gd name="T1" fmla="*/ 122552 h 414"/>
                <a:gd name="T2" fmla="*/ 76311 w 344"/>
                <a:gd name="T3" fmla="*/ 122552 h 414"/>
                <a:gd name="T4" fmla="*/ 108347 w 344"/>
                <a:gd name="T5" fmla="*/ 102727 h 414"/>
                <a:gd name="T6" fmla="*/ 108347 w 344"/>
                <a:gd name="T7" fmla="*/ 102727 h 414"/>
                <a:gd name="T8" fmla="*/ 123465 w 344"/>
                <a:gd name="T9" fmla="*/ 62357 h 414"/>
                <a:gd name="T10" fmla="*/ 123465 w 344"/>
                <a:gd name="T11" fmla="*/ 62357 h 414"/>
                <a:gd name="T12" fmla="*/ 61553 w 344"/>
                <a:gd name="T13" fmla="*/ 0 h 414"/>
                <a:gd name="T14" fmla="*/ 61553 w 344"/>
                <a:gd name="T15" fmla="*/ 0 h 414"/>
                <a:gd name="T16" fmla="*/ 0 w 344"/>
                <a:gd name="T17" fmla="*/ 62357 h 414"/>
                <a:gd name="T18" fmla="*/ 0 w 344"/>
                <a:gd name="T19" fmla="*/ 62357 h 414"/>
                <a:gd name="T20" fmla="*/ 14758 w 344"/>
                <a:gd name="T21" fmla="*/ 102727 h 414"/>
                <a:gd name="T22" fmla="*/ 14758 w 344"/>
                <a:gd name="T23" fmla="*/ 102727 h 414"/>
                <a:gd name="T24" fmla="*/ 46794 w 344"/>
                <a:gd name="T25" fmla="*/ 122552 h 414"/>
                <a:gd name="T26" fmla="*/ 61553 w 344"/>
                <a:gd name="T27" fmla="*/ 148865 h 414"/>
                <a:gd name="T28" fmla="*/ 76311 w 344"/>
                <a:gd name="T29" fmla="*/ 122552 h 4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4" h="414">
                  <a:moveTo>
                    <a:pt x="212" y="340"/>
                  </a:moveTo>
                  <a:lnTo>
                    <a:pt x="212" y="340"/>
                  </a:lnTo>
                  <a:cubicBezTo>
                    <a:pt x="247" y="331"/>
                    <a:pt x="279" y="312"/>
                    <a:pt x="301" y="285"/>
                  </a:cubicBezTo>
                  <a:cubicBezTo>
                    <a:pt x="328" y="254"/>
                    <a:pt x="343" y="214"/>
                    <a:pt x="343" y="173"/>
                  </a:cubicBezTo>
                  <a:cubicBezTo>
                    <a:pt x="343" y="77"/>
                    <a:pt x="266" y="0"/>
                    <a:pt x="171" y="0"/>
                  </a:cubicBezTo>
                  <a:cubicBezTo>
                    <a:pt x="77" y="0"/>
                    <a:pt x="0" y="77"/>
                    <a:pt x="0" y="173"/>
                  </a:cubicBezTo>
                  <a:cubicBezTo>
                    <a:pt x="0" y="214"/>
                    <a:pt x="14" y="254"/>
                    <a:pt x="41" y="285"/>
                  </a:cubicBezTo>
                  <a:cubicBezTo>
                    <a:pt x="63" y="312"/>
                    <a:pt x="95" y="331"/>
                    <a:pt x="130" y="340"/>
                  </a:cubicBezTo>
                  <a:lnTo>
                    <a:pt x="171" y="413"/>
                  </a:lnTo>
                  <a:lnTo>
                    <a:pt x="212" y="340"/>
                  </a:lnTo>
                </a:path>
              </a:pathLst>
            </a:custGeom>
            <a:solidFill>
              <a:schemeClr val="accent3"/>
            </a:solidFill>
            <a:ln>
              <a:noFill/>
            </a:ln>
            <a:effectLst/>
            <a:extLst/>
          </p:spPr>
          <p:txBody>
            <a:bodyPr wrap="none" anchor="ctr"/>
            <a:lstStyle/>
            <a:p>
              <a:pPr>
                <a:defRPr/>
              </a:pPr>
              <a:endParaRPr lang="en-US"/>
            </a:p>
          </p:txBody>
        </p:sp>
        <p:sp>
          <p:nvSpPr>
            <p:cNvPr id="156" name="TextBox 155">
              <a:extLst>
                <a:ext uri="{FF2B5EF4-FFF2-40B4-BE49-F238E27FC236}">
                  <a16:creationId xmlns:a16="http://schemas.microsoft.com/office/drawing/2014/main" id="{F0E62C87-CDDC-2145-B61F-4D0DC960CBAC}"/>
                </a:ext>
              </a:extLst>
            </p:cNvPr>
            <p:cNvSpPr txBox="1"/>
            <p:nvPr/>
          </p:nvSpPr>
          <p:spPr>
            <a:xfrm>
              <a:off x="13245543" y="9289132"/>
              <a:ext cx="2116285"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January</a:t>
              </a:r>
            </a:p>
          </p:txBody>
        </p:sp>
        <p:sp>
          <p:nvSpPr>
            <p:cNvPr id="158" name="TextBox 157">
              <a:extLst>
                <a:ext uri="{FF2B5EF4-FFF2-40B4-BE49-F238E27FC236}">
                  <a16:creationId xmlns:a16="http://schemas.microsoft.com/office/drawing/2014/main" id="{9F9DFA90-CA92-9242-84D9-7804F4221945}"/>
                </a:ext>
              </a:extLst>
            </p:cNvPr>
            <p:cNvSpPr txBox="1"/>
            <p:nvPr/>
          </p:nvSpPr>
          <p:spPr>
            <a:xfrm>
              <a:off x="16798988" y="9289132"/>
              <a:ext cx="2257349"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February</a:t>
              </a:r>
            </a:p>
          </p:txBody>
        </p:sp>
        <p:sp>
          <p:nvSpPr>
            <p:cNvPr id="159" name="TextBox 158">
              <a:extLst>
                <a:ext uri="{FF2B5EF4-FFF2-40B4-BE49-F238E27FC236}">
                  <a16:creationId xmlns:a16="http://schemas.microsoft.com/office/drawing/2014/main" id="{83F21E4B-BC74-224F-9C18-E59EAF7ECE93}"/>
                </a:ext>
              </a:extLst>
            </p:cNvPr>
            <p:cNvSpPr txBox="1"/>
            <p:nvPr/>
          </p:nvSpPr>
          <p:spPr>
            <a:xfrm>
              <a:off x="20721925" y="9289132"/>
              <a:ext cx="165943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March</a:t>
              </a:r>
            </a:p>
          </p:txBody>
        </p:sp>
      </p:grpSp>
      <p:sp>
        <p:nvSpPr>
          <p:cNvPr id="160" name="TextBox 159">
            <a:extLst>
              <a:ext uri="{FF2B5EF4-FFF2-40B4-BE49-F238E27FC236}">
                <a16:creationId xmlns:a16="http://schemas.microsoft.com/office/drawing/2014/main" id="{77043859-DB77-474D-A281-CB59BF9CE7C6}"/>
              </a:ext>
            </a:extLst>
          </p:cNvPr>
          <p:cNvSpPr txBox="1"/>
          <p:nvPr/>
        </p:nvSpPr>
        <p:spPr>
          <a:xfrm>
            <a:off x="13685192" y="6721293"/>
            <a:ext cx="1153855" cy="1015663"/>
          </a:xfrm>
          <a:prstGeom prst="rect">
            <a:avLst/>
          </a:prstGeom>
          <a:noFill/>
        </p:spPr>
        <p:txBody>
          <a:bodyPr wrap="square" rtlCol="0">
            <a:spAutoFit/>
          </a:bodyPr>
          <a:lstStyle/>
          <a:p>
            <a:pPr algn="ctr"/>
            <a:r>
              <a:rPr lang="en-US" sz="6000" dirty="0">
                <a:solidFill>
                  <a:schemeClr val="bg2"/>
                </a:solidFill>
                <a:latin typeface="Poppins Medium" pitchFamily="2" charset="77"/>
                <a:ea typeface="Lato" panose="020F0502020204030203" pitchFamily="34" charset="0"/>
                <a:cs typeface="Poppins Medium" pitchFamily="2" charset="77"/>
              </a:rPr>
              <a:t>4</a:t>
            </a:r>
          </a:p>
        </p:txBody>
      </p:sp>
      <p:sp>
        <p:nvSpPr>
          <p:cNvPr id="161" name="TextBox 160">
            <a:extLst>
              <a:ext uri="{FF2B5EF4-FFF2-40B4-BE49-F238E27FC236}">
                <a16:creationId xmlns:a16="http://schemas.microsoft.com/office/drawing/2014/main" id="{CCCAA349-A23F-DD48-BA20-B964AE874A62}"/>
              </a:ext>
            </a:extLst>
          </p:cNvPr>
          <p:cNvSpPr txBox="1"/>
          <p:nvPr/>
        </p:nvSpPr>
        <p:spPr>
          <a:xfrm>
            <a:off x="17350734" y="6721293"/>
            <a:ext cx="1153855" cy="1015663"/>
          </a:xfrm>
          <a:prstGeom prst="rect">
            <a:avLst/>
          </a:prstGeom>
          <a:noFill/>
        </p:spPr>
        <p:txBody>
          <a:bodyPr wrap="square" rtlCol="0">
            <a:spAutoFit/>
          </a:bodyPr>
          <a:lstStyle/>
          <a:p>
            <a:pPr algn="ctr"/>
            <a:r>
              <a:rPr lang="en-US" sz="6000" dirty="0">
                <a:solidFill>
                  <a:schemeClr val="bg2"/>
                </a:solidFill>
                <a:latin typeface="Poppins Medium" pitchFamily="2" charset="77"/>
                <a:ea typeface="Lato" panose="020F0502020204030203" pitchFamily="34" charset="0"/>
                <a:cs typeface="Poppins Medium" pitchFamily="2" charset="77"/>
              </a:rPr>
              <a:t>12</a:t>
            </a:r>
          </a:p>
        </p:txBody>
      </p:sp>
      <p:sp>
        <p:nvSpPr>
          <p:cNvPr id="162" name="TextBox 161">
            <a:extLst>
              <a:ext uri="{FF2B5EF4-FFF2-40B4-BE49-F238E27FC236}">
                <a16:creationId xmlns:a16="http://schemas.microsoft.com/office/drawing/2014/main" id="{BA501939-05C9-8344-B6CB-CFA1FE945AAD}"/>
              </a:ext>
            </a:extLst>
          </p:cNvPr>
          <p:cNvSpPr txBox="1"/>
          <p:nvPr/>
        </p:nvSpPr>
        <p:spPr>
          <a:xfrm>
            <a:off x="20974712" y="6721293"/>
            <a:ext cx="1153855" cy="1015663"/>
          </a:xfrm>
          <a:prstGeom prst="rect">
            <a:avLst/>
          </a:prstGeom>
          <a:noFill/>
        </p:spPr>
        <p:txBody>
          <a:bodyPr wrap="square" rtlCol="0">
            <a:spAutoFit/>
          </a:bodyPr>
          <a:lstStyle/>
          <a:p>
            <a:pPr algn="ctr"/>
            <a:r>
              <a:rPr lang="en-US" sz="6000" dirty="0">
                <a:solidFill>
                  <a:schemeClr val="bg2"/>
                </a:solidFill>
                <a:latin typeface="Poppins Medium" pitchFamily="2" charset="77"/>
                <a:ea typeface="Lato" panose="020F0502020204030203" pitchFamily="34" charset="0"/>
                <a:cs typeface="Poppins Medium" pitchFamily="2" charset="77"/>
              </a:rPr>
              <a:t>20</a:t>
            </a:r>
          </a:p>
        </p:txBody>
      </p:sp>
    </p:spTree>
    <p:extLst>
      <p:ext uri="{BB962C8B-B14F-4D97-AF65-F5344CB8AC3E}">
        <p14:creationId xmlns:p14="http://schemas.microsoft.com/office/powerpoint/2010/main" val="216747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57F7624-742F-0E40-B267-D6D17BFBC361}"/>
              </a:ext>
            </a:extLst>
          </p:cNvPr>
          <p:cNvSpPr>
            <a:spLocks noGrp="1"/>
          </p:cNvSpPr>
          <p:nvPr>
            <p:ph type="pic" sz="quarter" idx="14"/>
          </p:nvPr>
        </p:nvSpPr>
        <p:spPr/>
      </p:sp>
      <p:sp>
        <p:nvSpPr>
          <p:cNvPr id="45" name="Rectangle 44">
            <a:extLst>
              <a:ext uri="{FF2B5EF4-FFF2-40B4-BE49-F238E27FC236}">
                <a16:creationId xmlns:a16="http://schemas.microsoft.com/office/drawing/2014/main" id="{44B879C8-3C0E-2E45-8CB0-BEBFB754E4F9}"/>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85055-7257-E843-BA43-0690482BBA60}"/>
              </a:ext>
            </a:extLst>
          </p:cNvPr>
          <p:cNvGrpSpPr/>
          <p:nvPr/>
        </p:nvGrpSpPr>
        <p:grpSpPr>
          <a:xfrm>
            <a:off x="4462301" y="4322618"/>
            <a:ext cx="15453048" cy="5029200"/>
            <a:chOff x="4462301" y="4322618"/>
            <a:chExt cx="15453048" cy="5029200"/>
          </a:xfrm>
        </p:grpSpPr>
        <p:sp>
          <p:nvSpPr>
            <p:cNvPr id="4" name="Rounded Rectangle 3">
              <a:extLst>
                <a:ext uri="{FF2B5EF4-FFF2-40B4-BE49-F238E27FC236}">
                  <a16:creationId xmlns:a16="http://schemas.microsoft.com/office/drawing/2014/main" id="{77AAC3FA-0D19-0D4F-9B34-8D8D89286EB7}"/>
                </a:ext>
              </a:extLst>
            </p:cNvPr>
            <p:cNvSpPr/>
            <p:nvPr/>
          </p:nvSpPr>
          <p:spPr>
            <a:xfrm>
              <a:off x="4462301" y="4322618"/>
              <a:ext cx="15453048" cy="5029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73912A6-4ED2-3F42-AB5A-DADB1D41C61F}"/>
                </a:ext>
              </a:extLst>
            </p:cNvPr>
            <p:cNvSpPr/>
            <p:nvPr/>
          </p:nvSpPr>
          <p:spPr>
            <a:xfrm>
              <a:off x="6377031" y="5593047"/>
              <a:ext cx="11623588" cy="2585323"/>
            </a:xfrm>
            <a:prstGeom prst="rect">
              <a:avLst/>
            </a:prstGeom>
          </p:spPr>
          <p:txBody>
            <a:bodyPr wrap="square">
              <a:spAutoFit/>
            </a:bodyPr>
            <a:lstStyle/>
            <a:p>
              <a:pPr algn="ctr"/>
              <a:r>
                <a:rPr lang="en-US" sz="5400" dirty="0">
                  <a:solidFill>
                    <a:schemeClr val="bg1"/>
                  </a:solidFill>
                  <a:latin typeface="Poppins Medium" pitchFamily="2" charset="77"/>
                  <a:ea typeface="Roboto" panose="02000000000000000000" pitchFamily="2" charset="0"/>
                  <a:cs typeface="Poppins Medium" pitchFamily="2" charset="77"/>
                </a:rPr>
                <a:t>“If people like you, they’ll listen to you, but if they trust you, they’ll do business with you.”</a:t>
              </a:r>
            </a:p>
          </p:txBody>
        </p:sp>
      </p:grpSp>
    </p:spTree>
    <p:extLst>
      <p:ext uri="{BB962C8B-B14F-4D97-AF65-F5344CB8AC3E}">
        <p14:creationId xmlns:p14="http://schemas.microsoft.com/office/powerpoint/2010/main" val="67070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CLEAN AND RENEWED ENERGY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2DC7BF7-9410-C942-8B6C-747BF8B05D82}"/>
              </a:ext>
            </a:extLst>
          </p:cNvPr>
          <p:cNvGrpSpPr/>
          <p:nvPr/>
        </p:nvGrpSpPr>
        <p:grpSpPr>
          <a:xfrm flipH="1">
            <a:off x="15913359" y="4231720"/>
            <a:ext cx="6537985" cy="7953928"/>
            <a:chOff x="1926306" y="4231720"/>
            <a:chExt cx="7438777" cy="9049806"/>
          </a:xfrm>
        </p:grpSpPr>
        <p:grpSp>
          <p:nvGrpSpPr>
            <p:cNvPr id="8" name="Group 7">
              <a:extLst>
                <a:ext uri="{FF2B5EF4-FFF2-40B4-BE49-F238E27FC236}">
                  <a16:creationId xmlns:a16="http://schemas.microsoft.com/office/drawing/2014/main" id="{89B99424-338F-3843-A681-7A102B9D1180}"/>
                </a:ext>
              </a:extLst>
            </p:cNvPr>
            <p:cNvGrpSpPr/>
            <p:nvPr/>
          </p:nvGrpSpPr>
          <p:grpSpPr>
            <a:xfrm>
              <a:off x="1926306" y="4231720"/>
              <a:ext cx="7438777" cy="9049806"/>
              <a:chOff x="1492572" y="3729280"/>
              <a:chExt cx="7438777" cy="9049806"/>
            </a:xfrm>
          </p:grpSpPr>
          <p:sp>
            <p:nvSpPr>
              <p:cNvPr id="19" name="Freeform 7">
                <a:extLst>
                  <a:ext uri="{FF2B5EF4-FFF2-40B4-BE49-F238E27FC236}">
                    <a16:creationId xmlns:a16="http://schemas.microsoft.com/office/drawing/2014/main" id="{019AF2FF-F0AE-3A46-B2C9-C89F690383B2}"/>
                  </a:ext>
                </a:extLst>
              </p:cNvPr>
              <p:cNvSpPr>
                <a:spLocks/>
              </p:cNvSpPr>
              <p:nvPr/>
            </p:nvSpPr>
            <p:spPr bwMode="auto">
              <a:xfrm>
                <a:off x="1646707" y="3729280"/>
                <a:ext cx="5174115" cy="1695928"/>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accent1"/>
              </a:solidFill>
              <a:ln w="0">
                <a:noFill/>
                <a:prstDash val="solid"/>
                <a:round/>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0" name="Freeform 6">
                <a:extLst>
                  <a:ext uri="{FF2B5EF4-FFF2-40B4-BE49-F238E27FC236}">
                    <a16:creationId xmlns:a16="http://schemas.microsoft.com/office/drawing/2014/main" id="{E4DB8A2A-D672-4F41-B410-F62028783E48}"/>
                  </a:ext>
                </a:extLst>
              </p:cNvPr>
              <p:cNvSpPr>
                <a:spLocks/>
              </p:cNvSpPr>
              <p:nvPr/>
            </p:nvSpPr>
            <p:spPr bwMode="auto">
              <a:xfrm>
                <a:off x="3130637" y="10905991"/>
                <a:ext cx="2284832" cy="1873095"/>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rgbClr val="CFDADD">
                  <a:alpha val="50196"/>
                </a:srgbClr>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1" name="Freeform 10">
                <a:extLst>
                  <a:ext uri="{FF2B5EF4-FFF2-40B4-BE49-F238E27FC236}">
                    <a16:creationId xmlns:a16="http://schemas.microsoft.com/office/drawing/2014/main" id="{9FC14D50-5CF2-A345-9F9A-B8384B2B1386}"/>
                  </a:ext>
                </a:extLst>
              </p:cNvPr>
              <p:cNvSpPr>
                <a:spLocks/>
              </p:cNvSpPr>
              <p:nvPr/>
            </p:nvSpPr>
            <p:spPr bwMode="auto">
              <a:xfrm>
                <a:off x="1492572" y="5552172"/>
                <a:ext cx="5482385" cy="1632445"/>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accent2"/>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2" name="Freeform 12">
                <a:extLst>
                  <a:ext uri="{FF2B5EF4-FFF2-40B4-BE49-F238E27FC236}">
                    <a16:creationId xmlns:a16="http://schemas.microsoft.com/office/drawing/2014/main" id="{89C6DB85-F29E-0549-AA84-62478EC77D82}"/>
                  </a:ext>
                </a:extLst>
              </p:cNvPr>
              <p:cNvSpPr>
                <a:spLocks/>
              </p:cNvSpPr>
              <p:nvPr/>
            </p:nvSpPr>
            <p:spPr bwMode="auto">
              <a:xfrm>
                <a:off x="2535253" y="9074027"/>
                <a:ext cx="3394002" cy="1695928"/>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accent4"/>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3" name="Freeform 14">
                <a:extLst>
                  <a:ext uri="{FF2B5EF4-FFF2-40B4-BE49-F238E27FC236}">
                    <a16:creationId xmlns:a16="http://schemas.microsoft.com/office/drawing/2014/main" id="{3FF9FAC2-114A-0D4E-BAE8-E2857707F0D2}"/>
                  </a:ext>
                </a:extLst>
              </p:cNvPr>
              <p:cNvSpPr>
                <a:spLocks/>
              </p:cNvSpPr>
              <p:nvPr/>
            </p:nvSpPr>
            <p:spPr bwMode="auto">
              <a:xfrm>
                <a:off x="1640663" y="7314609"/>
                <a:ext cx="5186201" cy="1632445"/>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accent3"/>
              </a:solidFill>
              <a:ln w="9525" cap="flat">
                <a:noFill/>
                <a:prstDash val="solid"/>
                <a:miter lim="800000"/>
                <a:headEnd/>
                <a:tailEnd/>
              </a:ln>
            </p:spPr>
            <p:txBody>
              <a:bodyPr vert="horz" wrap="square" lIns="243791" tIns="121896" rIns="243791" bIns="121896" numCol="1" anchor="t" anchorCtr="0" compatLnSpc="1">
                <a:prstTxWarp prst="textNoShape">
                  <a:avLst/>
                </a:prstTxWarp>
              </a:bodyPr>
              <a:lstStyle/>
              <a:p>
                <a:endParaRPr lang="en-US" sz="6400">
                  <a:latin typeface="Poppins Medium" pitchFamily="2" charset="77"/>
                  <a:cs typeface="Poppins Medium" pitchFamily="2" charset="77"/>
                </a:endParaRPr>
              </a:p>
            </p:txBody>
          </p:sp>
          <p:sp>
            <p:nvSpPr>
              <p:cNvPr id="24" name="Right Arrow 23">
                <a:extLst>
                  <a:ext uri="{FF2B5EF4-FFF2-40B4-BE49-F238E27FC236}">
                    <a16:creationId xmlns:a16="http://schemas.microsoft.com/office/drawing/2014/main" id="{C3527932-0D24-7D40-AC09-3133EB6B2806}"/>
                  </a:ext>
                </a:extLst>
              </p:cNvPr>
              <p:cNvSpPr/>
              <p:nvPr/>
            </p:nvSpPr>
            <p:spPr>
              <a:xfrm>
                <a:off x="5415469" y="4237002"/>
                <a:ext cx="3515880" cy="6804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25" name="Right Arrow 24">
                <a:extLst>
                  <a:ext uri="{FF2B5EF4-FFF2-40B4-BE49-F238E27FC236}">
                    <a16:creationId xmlns:a16="http://schemas.microsoft.com/office/drawing/2014/main" id="{5C1CEF42-8683-1940-A6DB-41D3F4AF7A0B}"/>
                  </a:ext>
                </a:extLst>
              </p:cNvPr>
              <p:cNvSpPr/>
              <p:nvPr/>
            </p:nvSpPr>
            <p:spPr>
              <a:xfrm>
                <a:off x="5415469" y="6028152"/>
                <a:ext cx="3515880" cy="68048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26" name="Right Arrow 25">
                <a:extLst>
                  <a:ext uri="{FF2B5EF4-FFF2-40B4-BE49-F238E27FC236}">
                    <a16:creationId xmlns:a16="http://schemas.microsoft.com/office/drawing/2014/main" id="{40A2A202-74BC-9F48-AB32-55B330FBE9F9}"/>
                  </a:ext>
                </a:extLst>
              </p:cNvPr>
              <p:cNvSpPr/>
              <p:nvPr/>
            </p:nvSpPr>
            <p:spPr>
              <a:xfrm>
                <a:off x="5415469" y="7819302"/>
                <a:ext cx="3515880" cy="68048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27" name="Right Arrow 26">
                <a:extLst>
                  <a:ext uri="{FF2B5EF4-FFF2-40B4-BE49-F238E27FC236}">
                    <a16:creationId xmlns:a16="http://schemas.microsoft.com/office/drawing/2014/main" id="{1004BD2E-058D-A640-960B-B4FCEA39776F}"/>
                  </a:ext>
                </a:extLst>
              </p:cNvPr>
              <p:cNvSpPr/>
              <p:nvPr/>
            </p:nvSpPr>
            <p:spPr>
              <a:xfrm>
                <a:off x="5415469" y="9451747"/>
                <a:ext cx="3515880" cy="68048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grpSp>
        <p:sp>
          <p:nvSpPr>
            <p:cNvPr id="10" name="TextBox 9">
              <a:extLst>
                <a:ext uri="{FF2B5EF4-FFF2-40B4-BE49-F238E27FC236}">
                  <a16:creationId xmlns:a16="http://schemas.microsoft.com/office/drawing/2014/main" id="{96961AE2-5B27-854C-BF48-F365737CBF90}"/>
                </a:ext>
              </a:extLst>
            </p:cNvPr>
            <p:cNvSpPr txBox="1"/>
            <p:nvPr/>
          </p:nvSpPr>
          <p:spPr>
            <a:xfrm>
              <a:off x="4508317" y="4756518"/>
              <a:ext cx="576706"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A</a:t>
              </a:r>
            </a:p>
          </p:txBody>
        </p:sp>
        <p:sp>
          <p:nvSpPr>
            <p:cNvPr id="12" name="TextBox 11">
              <a:extLst>
                <a:ext uri="{FF2B5EF4-FFF2-40B4-BE49-F238E27FC236}">
                  <a16:creationId xmlns:a16="http://schemas.microsoft.com/office/drawing/2014/main" id="{315A1CC1-4172-2043-A65F-55C1EA083B8C}"/>
                </a:ext>
              </a:extLst>
            </p:cNvPr>
            <p:cNvSpPr txBox="1"/>
            <p:nvPr/>
          </p:nvSpPr>
          <p:spPr>
            <a:xfrm>
              <a:off x="4526558" y="6541922"/>
              <a:ext cx="540228"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B</a:t>
              </a:r>
            </a:p>
          </p:txBody>
        </p:sp>
        <p:sp>
          <p:nvSpPr>
            <p:cNvPr id="13" name="TextBox 12">
              <a:extLst>
                <a:ext uri="{FF2B5EF4-FFF2-40B4-BE49-F238E27FC236}">
                  <a16:creationId xmlns:a16="http://schemas.microsoft.com/office/drawing/2014/main" id="{278A1F2D-4810-C348-8459-4205F39CADA6}"/>
                </a:ext>
              </a:extLst>
            </p:cNvPr>
            <p:cNvSpPr txBox="1"/>
            <p:nvPr/>
          </p:nvSpPr>
          <p:spPr>
            <a:xfrm>
              <a:off x="4488258" y="8309242"/>
              <a:ext cx="616829"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C</a:t>
              </a:r>
            </a:p>
          </p:txBody>
        </p:sp>
        <p:sp>
          <p:nvSpPr>
            <p:cNvPr id="14" name="TextBox 13">
              <a:extLst>
                <a:ext uri="{FF2B5EF4-FFF2-40B4-BE49-F238E27FC236}">
                  <a16:creationId xmlns:a16="http://schemas.microsoft.com/office/drawing/2014/main" id="{F7C8F68A-C939-4244-A1C3-49FD0E0FDFC0}"/>
                </a:ext>
              </a:extLst>
            </p:cNvPr>
            <p:cNvSpPr txBox="1"/>
            <p:nvPr/>
          </p:nvSpPr>
          <p:spPr>
            <a:xfrm>
              <a:off x="4505584" y="9972352"/>
              <a:ext cx="582177" cy="735381"/>
            </a:xfrm>
            <a:prstGeom prst="rect">
              <a:avLst/>
            </a:prstGeom>
            <a:noFill/>
          </p:spPr>
          <p:txBody>
            <a:bodyPr wrap="none" rtlCol="0">
              <a:spAutoFit/>
            </a:bodyPr>
            <a:lstStyle/>
            <a:p>
              <a:pPr algn="ctr"/>
              <a:r>
                <a:rPr lang="en-US" dirty="0">
                  <a:solidFill>
                    <a:schemeClr val="bg1"/>
                  </a:solidFill>
                  <a:latin typeface="Poppins Medium" pitchFamily="2" charset="77"/>
                  <a:ea typeface="Lato" panose="020F0502020204030203" pitchFamily="34" charset="0"/>
                  <a:cs typeface="Poppins Medium" pitchFamily="2" charset="77"/>
                </a:rPr>
                <a:t>D</a:t>
              </a:r>
            </a:p>
          </p:txBody>
        </p:sp>
      </p:grpSp>
      <p:grpSp>
        <p:nvGrpSpPr>
          <p:cNvPr id="6" name="Group 5">
            <a:extLst>
              <a:ext uri="{FF2B5EF4-FFF2-40B4-BE49-F238E27FC236}">
                <a16:creationId xmlns:a16="http://schemas.microsoft.com/office/drawing/2014/main" id="{672B4B46-543A-3043-BDA3-FD6395442A7E}"/>
              </a:ext>
            </a:extLst>
          </p:cNvPr>
          <p:cNvGrpSpPr/>
          <p:nvPr/>
        </p:nvGrpSpPr>
        <p:grpSpPr>
          <a:xfrm>
            <a:off x="1926306" y="4346501"/>
            <a:ext cx="13020582" cy="5884358"/>
            <a:chOff x="9430762" y="4346501"/>
            <a:chExt cx="13020582" cy="5884358"/>
          </a:xfrm>
        </p:grpSpPr>
        <p:sp>
          <p:nvSpPr>
            <p:cNvPr id="15" name="Subtitle 2">
              <a:extLst>
                <a:ext uri="{FF2B5EF4-FFF2-40B4-BE49-F238E27FC236}">
                  <a16:creationId xmlns:a16="http://schemas.microsoft.com/office/drawing/2014/main" id="{3C41E2AE-1DEF-D040-A92E-B3A08D6A2470}"/>
                </a:ext>
              </a:extLst>
            </p:cNvPr>
            <p:cNvSpPr txBox="1">
              <a:spLocks/>
            </p:cNvSpPr>
            <p:nvPr/>
          </p:nvSpPr>
          <p:spPr>
            <a:xfrm>
              <a:off x="9430762" y="4346501"/>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sp>
          <p:nvSpPr>
            <p:cNvPr id="16" name="Subtitle 2">
              <a:extLst>
                <a:ext uri="{FF2B5EF4-FFF2-40B4-BE49-F238E27FC236}">
                  <a16:creationId xmlns:a16="http://schemas.microsoft.com/office/drawing/2014/main" id="{F20455D2-5FFA-7647-BAE0-CD63C7530A2F}"/>
                </a:ext>
              </a:extLst>
            </p:cNvPr>
            <p:cNvSpPr txBox="1">
              <a:spLocks/>
            </p:cNvSpPr>
            <p:nvPr/>
          </p:nvSpPr>
          <p:spPr>
            <a:xfrm>
              <a:off x="9430762" y="5920753"/>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sp>
          <p:nvSpPr>
            <p:cNvPr id="28" name="Subtitle 2">
              <a:extLst>
                <a:ext uri="{FF2B5EF4-FFF2-40B4-BE49-F238E27FC236}">
                  <a16:creationId xmlns:a16="http://schemas.microsoft.com/office/drawing/2014/main" id="{65C7F21B-9AA0-2A44-9A6F-15666CCF3AEE}"/>
                </a:ext>
              </a:extLst>
            </p:cNvPr>
            <p:cNvSpPr txBox="1">
              <a:spLocks/>
            </p:cNvSpPr>
            <p:nvPr/>
          </p:nvSpPr>
          <p:spPr>
            <a:xfrm>
              <a:off x="9430762" y="7508144"/>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sp>
          <p:nvSpPr>
            <p:cNvPr id="29" name="Subtitle 2">
              <a:extLst>
                <a:ext uri="{FF2B5EF4-FFF2-40B4-BE49-F238E27FC236}">
                  <a16:creationId xmlns:a16="http://schemas.microsoft.com/office/drawing/2014/main" id="{9A88BC1E-AA31-9045-8370-17C33CF6E1E6}"/>
                </a:ext>
              </a:extLst>
            </p:cNvPr>
            <p:cNvSpPr txBox="1">
              <a:spLocks/>
            </p:cNvSpPr>
            <p:nvPr/>
          </p:nvSpPr>
          <p:spPr>
            <a:xfrm>
              <a:off x="9430762" y="8969861"/>
              <a:ext cx="13020582"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a:t>
              </a:r>
            </a:p>
          </p:txBody>
        </p:sp>
      </p:grpSp>
    </p:spTree>
    <p:extLst>
      <p:ext uri="{BB962C8B-B14F-4D97-AF65-F5344CB8AC3E}">
        <p14:creationId xmlns:p14="http://schemas.microsoft.com/office/powerpoint/2010/main" val="419563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COMPANY AROUND THE WORLD</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769BE0C-11DB-7545-88B9-4B609A8DA458}"/>
              </a:ext>
            </a:extLst>
          </p:cNvPr>
          <p:cNvGrpSpPr/>
          <p:nvPr/>
        </p:nvGrpSpPr>
        <p:grpSpPr>
          <a:xfrm rot="18000000">
            <a:off x="6703161" y="4476335"/>
            <a:ext cx="2526172" cy="2919252"/>
            <a:chOff x="5839909" y="4143822"/>
            <a:chExt cx="2569544" cy="2969374"/>
          </a:xfrm>
        </p:grpSpPr>
        <p:sp>
          <p:nvSpPr>
            <p:cNvPr id="32" name="Oval 31">
              <a:extLst>
                <a:ext uri="{FF2B5EF4-FFF2-40B4-BE49-F238E27FC236}">
                  <a16:creationId xmlns:a16="http://schemas.microsoft.com/office/drawing/2014/main" id="{50F12BB1-FD90-CD4E-A7D6-CDDA5BBA3D79}"/>
                </a:ext>
              </a:extLst>
            </p:cNvPr>
            <p:cNvSpPr/>
            <p:nvPr/>
          </p:nvSpPr>
          <p:spPr>
            <a:xfrm>
              <a:off x="5839909" y="4143822"/>
              <a:ext cx="2569544" cy="25695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44375973-1F9D-324C-A6C4-0EFA48CBBA28}"/>
                </a:ext>
              </a:extLst>
            </p:cNvPr>
            <p:cNvSpPr/>
            <p:nvPr/>
          </p:nvSpPr>
          <p:spPr>
            <a:xfrm rot="10800000">
              <a:off x="6828653" y="6602804"/>
              <a:ext cx="592054" cy="5103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64949D0C-07F4-484A-8D68-202BCDF2441A}"/>
              </a:ext>
            </a:extLst>
          </p:cNvPr>
          <p:cNvGrpSpPr/>
          <p:nvPr/>
        </p:nvGrpSpPr>
        <p:grpSpPr>
          <a:xfrm rot="3600000">
            <a:off x="15148319" y="4476335"/>
            <a:ext cx="2526170" cy="2919252"/>
            <a:chOff x="5839909" y="4143822"/>
            <a:chExt cx="2569544" cy="2969374"/>
          </a:xfrm>
          <a:solidFill>
            <a:schemeClr val="accent2"/>
          </a:solidFill>
        </p:grpSpPr>
        <p:sp>
          <p:nvSpPr>
            <p:cNvPr id="35" name="Oval 34">
              <a:extLst>
                <a:ext uri="{FF2B5EF4-FFF2-40B4-BE49-F238E27FC236}">
                  <a16:creationId xmlns:a16="http://schemas.microsoft.com/office/drawing/2014/main" id="{A316758D-25BC-2E4F-B183-B31A3994CD56}"/>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5C769D78-7487-2D46-BE0B-4AE6E5663496}"/>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E280B66-E656-8B40-B2DD-32A833D4EF9A}"/>
              </a:ext>
            </a:extLst>
          </p:cNvPr>
          <p:cNvGrpSpPr/>
          <p:nvPr/>
        </p:nvGrpSpPr>
        <p:grpSpPr>
          <a:xfrm rot="14400000">
            <a:off x="6703160" y="9015520"/>
            <a:ext cx="2526172" cy="2919252"/>
            <a:chOff x="5839909" y="4143822"/>
            <a:chExt cx="2569544" cy="2969374"/>
          </a:xfrm>
          <a:solidFill>
            <a:schemeClr val="accent3"/>
          </a:solidFill>
        </p:grpSpPr>
        <p:sp>
          <p:nvSpPr>
            <p:cNvPr id="38" name="Oval 37">
              <a:extLst>
                <a:ext uri="{FF2B5EF4-FFF2-40B4-BE49-F238E27FC236}">
                  <a16:creationId xmlns:a16="http://schemas.microsoft.com/office/drawing/2014/main" id="{328C394A-AED9-FF40-91C2-0E8EAB49C36F}"/>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riangle 38">
              <a:extLst>
                <a:ext uri="{FF2B5EF4-FFF2-40B4-BE49-F238E27FC236}">
                  <a16:creationId xmlns:a16="http://schemas.microsoft.com/office/drawing/2014/main" id="{3409CCC7-B59B-9C42-8C30-89167697C3DF}"/>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F71B8277-1397-884F-B91F-CF50192257C2}"/>
              </a:ext>
            </a:extLst>
          </p:cNvPr>
          <p:cNvGrpSpPr/>
          <p:nvPr/>
        </p:nvGrpSpPr>
        <p:grpSpPr>
          <a:xfrm rot="7200000">
            <a:off x="15148318" y="9015520"/>
            <a:ext cx="2526170" cy="2919252"/>
            <a:chOff x="5839909" y="4143822"/>
            <a:chExt cx="2569544" cy="2969374"/>
          </a:xfrm>
          <a:solidFill>
            <a:schemeClr val="accent4"/>
          </a:solidFill>
        </p:grpSpPr>
        <p:sp>
          <p:nvSpPr>
            <p:cNvPr id="41" name="Oval 40">
              <a:extLst>
                <a:ext uri="{FF2B5EF4-FFF2-40B4-BE49-F238E27FC236}">
                  <a16:creationId xmlns:a16="http://schemas.microsoft.com/office/drawing/2014/main" id="{D93073B2-2132-AD41-B089-307E2C468ADB}"/>
                </a:ext>
              </a:extLst>
            </p:cNvPr>
            <p:cNvSpPr/>
            <p:nvPr/>
          </p:nvSpPr>
          <p:spPr>
            <a:xfrm>
              <a:off x="5839909" y="4143822"/>
              <a:ext cx="2569544" cy="25695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74BB85B0-EF07-C74E-B8FF-49596632E5C5}"/>
                </a:ext>
              </a:extLst>
            </p:cNvPr>
            <p:cNvSpPr/>
            <p:nvPr/>
          </p:nvSpPr>
          <p:spPr>
            <a:xfrm rot="10800000">
              <a:off x="6828653" y="6602804"/>
              <a:ext cx="592054" cy="5103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813AA2E-BFC1-1946-9700-3E458D067529}"/>
              </a:ext>
            </a:extLst>
          </p:cNvPr>
          <p:cNvGrpSpPr/>
          <p:nvPr/>
        </p:nvGrpSpPr>
        <p:grpSpPr>
          <a:xfrm>
            <a:off x="9591887" y="5614550"/>
            <a:ext cx="5161620" cy="5161618"/>
            <a:chOff x="10070275" y="6265440"/>
            <a:chExt cx="4321031" cy="4321031"/>
          </a:xfrm>
        </p:grpSpPr>
        <p:sp>
          <p:nvSpPr>
            <p:cNvPr id="65" name="Oval 64">
              <a:extLst>
                <a:ext uri="{FF2B5EF4-FFF2-40B4-BE49-F238E27FC236}">
                  <a16:creationId xmlns:a16="http://schemas.microsoft.com/office/drawing/2014/main" id="{17933834-F170-F449-A53E-5DD8CDCC65E4}"/>
                </a:ext>
              </a:extLst>
            </p:cNvPr>
            <p:cNvSpPr/>
            <p:nvPr/>
          </p:nvSpPr>
          <p:spPr>
            <a:xfrm>
              <a:off x="10070275" y="6265440"/>
              <a:ext cx="4321031" cy="4321031"/>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B370631D-909B-8141-AC58-3D6CBDF10D4F}"/>
                </a:ext>
              </a:extLst>
            </p:cNvPr>
            <p:cNvGrpSpPr/>
            <p:nvPr/>
          </p:nvGrpSpPr>
          <p:grpSpPr>
            <a:xfrm>
              <a:off x="10280257" y="6279398"/>
              <a:ext cx="4067104" cy="3879610"/>
              <a:chOff x="10280257" y="6279398"/>
              <a:chExt cx="4067104" cy="3879610"/>
            </a:xfrm>
            <a:solidFill>
              <a:schemeClr val="bg1">
                <a:lumMod val="85000"/>
              </a:schemeClr>
            </a:solidFill>
          </p:grpSpPr>
          <p:sp>
            <p:nvSpPr>
              <p:cNvPr id="67" name="Freeform 66">
                <a:extLst>
                  <a:ext uri="{FF2B5EF4-FFF2-40B4-BE49-F238E27FC236}">
                    <a16:creationId xmlns:a16="http://schemas.microsoft.com/office/drawing/2014/main" id="{C1A7DA92-0D37-3B40-ADA5-CE3F6661086D}"/>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67">
                <a:extLst>
                  <a:ext uri="{FF2B5EF4-FFF2-40B4-BE49-F238E27FC236}">
                    <a16:creationId xmlns:a16="http://schemas.microsoft.com/office/drawing/2014/main" id="{E2D59F5A-59B8-2948-ABB1-8DE9139D2232}"/>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68">
                <a:extLst>
                  <a:ext uri="{FF2B5EF4-FFF2-40B4-BE49-F238E27FC236}">
                    <a16:creationId xmlns:a16="http://schemas.microsoft.com/office/drawing/2014/main" id="{C4D1733F-57C9-8742-901C-4DF26DCF1880}"/>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69">
                <a:extLst>
                  <a:ext uri="{FF2B5EF4-FFF2-40B4-BE49-F238E27FC236}">
                    <a16:creationId xmlns:a16="http://schemas.microsoft.com/office/drawing/2014/main" id="{F3653BC9-E9E3-1B4D-A969-3587C0554B01}"/>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1" name="Freeform 70">
                <a:extLst>
                  <a:ext uri="{FF2B5EF4-FFF2-40B4-BE49-F238E27FC236}">
                    <a16:creationId xmlns:a16="http://schemas.microsoft.com/office/drawing/2014/main" id="{85434967-5A29-8244-BC87-12A674F3ACB6}"/>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E91FBF57-6450-2245-85D4-7611EAA8FF60}"/>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A9EFBE73-E482-D143-A14C-B18876800A1D}"/>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74" name="Group 73">
            <a:extLst>
              <a:ext uri="{FF2B5EF4-FFF2-40B4-BE49-F238E27FC236}">
                <a16:creationId xmlns:a16="http://schemas.microsoft.com/office/drawing/2014/main" id="{7F7E53F4-F9FA-4F42-BEE8-51844366033E}"/>
              </a:ext>
            </a:extLst>
          </p:cNvPr>
          <p:cNvGrpSpPr/>
          <p:nvPr/>
        </p:nvGrpSpPr>
        <p:grpSpPr>
          <a:xfrm>
            <a:off x="16070906" y="10135434"/>
            <a:ext cx="1081851" cy="823555"/>
            <a:chOff x="17083598" y="2386671"/>
            <a:chExt cx="1081851" cy="823555"/>
          </a:xfrm>
          <a:solidFill>
            <a:schemeClr val="bg1"/>
          </a:solidFill>
        </p:grpSpPr>
        <p:sp>
          <p:nvSpPr>
            <p:cNvPr id="75" name="Freeform 16">
              <a:extLst>
                <a:ext uri="{FF2B5EF4-FFF2-40B4-BE49-F238E27FC236}">
                  <a16:creationId xmlns:a16="http://schemas.microsoft.com/office/drawing/2014/main" id="{CD1BC1E6-4859-C847-A2B8-A8A73C7C16B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17">
              <a:extLst>
                <a:ext uri="{FF2B5EF4-FFF2-40B4-BE49-F238E27FC236}">
                  <a16:creationId xmlns:a16="http://schemas.microsoft.com/office/drawing/2014/main" id="{7F987EBB-CF94-5041-901F-3CC126447CD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18">
              <a:extLst>
                <a:ext uri="{FF2B5EF4-FFF2-40B4-BE49-F238E27FC236}">
                  <a16:creationId xmlns:a16="http://schemas.microsoft.com/office/drawing/2014/main" id="{78765A76-53C4-BE41-AAB1-937D552C904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19">
              <a:extLst>
                <a:ext uri="{FF2B5EF4-FFF2-40B4-BE49-F238E27FC236}">
                  <a16:creationId xmlns:a16="http://schemas.microsoft.com/office/drawing/2014/main" id="{B45DE31F-51D0-6743-A3F6-802E2741306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Freeform 20">
              <a:extLst>
                <a:ext uri="{FF2B5EF4-FFF2-40B4-BE49-F238E27FC236}">
                  <a16:creationId xmlns:a16="http://schemas.microsoft.com/office/drawing/2014/main" id="{72CE16A3-F46D-CA47-882C-A16B14AB6EC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 name="Freeform 21">
              <a:extLst>
                <a:ext uri="{FF2B5EF4-FFF2-40B4-BE49-F238E27FC236}">
                  <a16:creationId xmlns:a16="http://schemas.microsoft.com/office/drawing/2014/main" id="{84E1B478-5AA0-9643-86F6-9C2E01ED744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22">
              <a:extLst>
                <a:ext uri="{FF2B5EF4-FFF2-40B4-BE49-F238E27FC236}">
                  <a16:creationId xmlns:a16="http://schemas.microsoft.com/office/drawing/2014/main" id="{F0C181E1-8052-924B-B876-70AF0E55265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2" name="Group 81">
            <a:extLst>
              <a:ext uri="{FF2B5EF4-FFF2-40B4-BE49-F238E27FC236}">
                <a16:creationId xmlns:a16="http://schemas.microsoft.com/office/drawing/2014/main" id="{AD318946-7409-B044-8D15-330B087A03A9}"/>
              </a:ext>
            </a:extLst>
          </p:cNvPr>
          <p:cNvGrpSpPr/>
          <p:nvPr/>
        </p:nvGrpSpPr>
        <p:grpSpPr>
          <a:xfrm>
            <a:off x="7256929" y="5289240"/>
            <a:ext cx="1078109" cy="1078108"/>
            <a:chOff x="5123329" y="2255652"/>
            <a:chExt cx="1078109" cy="1078108"/>
          </a:xfrm>
          <a:solidFill>
            <a:schemeClr val="bg1"/>
          </a:solidFill>
        </p:grpSpPr>
        <p:sp>
          <p:nvSpPr>
            <p:cNvPr id="83" name="Freeform 82">
              <a:extLst>
                <a:ext uri="{FF2B5EF4-FFF2-40B4-BE49-F238E27FC236}">
                  <a16:creationId xmlns:a16="http://schemas.microsoft.com/office/drawing/2014/main" id="{9B5D6EF2-F4FE-9948-BFB6-2C28A18306F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A20F4631-43E5-FE4E-BBB5-4B0BA700D3B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BC2AC193-7EB5-EC4E-BB7E-8FFF7D9351B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6" name="Group 85">
            <a:extLst>
              <a:ext uri="{FF2B5EF4-FFF2-40B4-BE49-F238E27FC236}">
                <a16:creationId xmlns:a16="http://schemas.microsoft.com/office/drawing/2014/main" id="{616C9A1C-C801-1645-B579-516E2180289A}"/>
              </a:ext>
            </a:extLst>
          </p:cNvPr>
          <p:cNvGrpSpPr/>
          <p:nvPr/>
        </p:nvGrpSpPr>
        <p:grpSpPr>
          <a:xfrm>
            <a:off x="7307465" y="10086769"/>
            <a:ext cx="977037" cy="973293"/>
            <a:chOff x="6965098" y="6609263"/>
            <a:chExt cx="977037" cy="973293"/>
          </a:xfrm>
          <a:solidFill>
            <a:schemeClr val="bg1"/>
          </a:solidFill>
        </p:grpSpPr>
        <p:sp>
          <p:nvSpPr>
            <p:cNvPr id="87" name="Freeform 86">
              <a:extLst>
                <a:ext uri="{FF2B5EF4-FFF2-40B4-BE49-F238E27FC236}">
                  <a16:creationId xmlns:a16="http://schemas.microsoft.com/office/drawing/2014/main" id="{83DDC388-E60B-7142-A4CA-34BA453D2913}"/>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C1ACBBC6-573C-2749-853C-77752F525D06}"/>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0FAFE13D-F7F1-E04C-8B1D-BEDE6A23CE9E}"/>
              </a:ext>
            </a:extLst>
          </p:cNvPr>
          <p:cNvGrpSpPr/>
          <p:nvPr/>
        </p:nvGrpSpPr>
        <p:grpSpPr>
          <a:xfrm>
            <a:off x="16094411" y="5510101"/>
            <a:ext cx="1209128" cy="786121"/>
            <a:chOff x="15384080" y="4524172"/>
            <a:chExt cx="1209128" cy="786121"/>
          </a:xfrm>
          <a:solidFill>
            <a:schemeClr val="bg1"/>
          </a:solidFill>
        </p:grpSpPr>
        <p:sp>
          <p:nvSpPr>
            <p:cNvPr id="90" name="Freeform 89">
              <a:extLst>
                <a:ext uri="{FF2B5EF4-FFF2-40B4-BE49-F238E27FC236}">
                  <a16:creationId xmlns:a16="http://schemas.microsoft.com/office/drawing/2014/main" id="{4395CFB9-50FD-BA48-A812-67C558C0CF8F}"/>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 name="Freeform 90">
              <a:extLst>
                <a:ext uri="{FF2B5EF4-FFF2-40B4-BE49-F238E27FC236}">
                  <a16:creationId xmlns:a16="http://schemas.microsoft.com/office/drawing/2014/main" id="{E19008E8-35E0-814B-BED5-A5851FD2BCE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 name="Freeform 91">
              <a:extLst>
                <a:ext uri="{FF2B5EF4-FFF2-40B4-BE49-F238E27FC236}">
                  <a16:creationId xmlns:a16="http://schemas.microsoft.com/office/drawing/2014/main" id="{0925B1F2-1C57-8349-8EDE-4F19DEB3012A}"/>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3" name="Group 92">
            <a:extLst>
              <a:ext uri="{FF2B5EF4-FFF2-40B4-BE49-F238E27FC236}">
                <a16:creationId xmlns:a16="http://schemas.microsoft.com/office/drawing/2014/main" id="{934D2B7E-A251-7542-8A00-DEC8808EF956}"/>
              </a:ext>
            </a:extLst>
          </p:cNvPr>
          <p:cNvGrpSpPr/>
          <p:nvPr/>
        </p:nvGrpSpPr>
        <p:grpSpPr>
          <a:xfrm>
            <a:off x="18279409" y="4718323"/>
            <a:ext cx="4132324" cy="2279663"/>
            <a:chOff x="2290778" y="8851401"/>
            <a:chExt cx="4132324" cy="2279663"/>
          </a:xfrm>
        </p:grpSpPr>
        <p:sp>
          <p:nvSpPr>
            <p:cNvPr id="94" name="TextBox 93">
              <a:extLst>
                <a:ext uri="{FF2B5EF4-FFF2-40B4-BE49-F238E27FC236}">
                  <a16:creationId xmlns:a16="http://schemas.microsoft.com/office/drawing/2014/main" id="{5ACAA7F6-1A9B-6748-9C9A-2DF5247A6B48}"/>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5" name="TextBox 94">
              <a:extLst>
                <a:ext uri="{FF2B5EF4-FFF2-40B4-BE49-F238E27FC236}">
                  <a16:creationId xmlns:a16="http://schemas.microsoft.com/office/drawing/2014/main" id="{0E516389-0BC1-8644-871C-B9445A345D9B}"/>
                </a:ext>
              </a:extLst>
            </p:cNvPr>
            <p:cNvSpPr txBox="1"/>
            <p:nvPr/>
          </p:nvSpPr>
          <p:spPr>
            <a:xfrm>
              <a:off x="2319351" y="8851401"/>
              <a:ext cx="2201244"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grpSp>
      <p:grpSp>
        <p:nvGrpSpPr>
          <p:cNvPr id="96" name="Group 95">
            <a:extLst>
              <a:ext uri="{FF2B5EF4-FFF2-40B4-BE49-F238E27FC236}">
                <a16:creationId xmlns:a16="http://schemas.microsoft.com/office/drawing/2014/main" id="{E663E570-2CA4-134F-A490-AD8E6309236C}"/>
              </a:ext>
            </a:extLst>
          </p:cNvPr>
          <p:cNvGrpSpPr/>
          <p:nvPr/>
        </p:nvGrpSpPr>
        <p:grpSpPr>
          <a:xfrm>
            <a:off x="18279409" y="9542144"/>
            <a:ext cx="4132324" cy="2279663"/>
            <a:chOff x="2290778" y="8851401"/>
            <a:chExt cx="4132324" cy="2279663"/>
          </a:xfrm>
        </p:grpSpPr>
        <p:sp>
          <p:nvSpPr>
            <p:cNvPr id="97" name="TextBox 96">
              <a:extLst>
                <a:ext uri="{FF2B5EF4-FFF2-40B4-BE49-F238E27FC236}">
                  <a16:creationId xmlns:a16="http://schemas.microsoft.com/office/drawing/2014/main" id="{2E126257-A97B-BC41-8FCB-37DFB7D26D12}"/>
                </a:ext>
              </a:extLst>
            </p:cNvPr>
            <p:cNvSpPr txBox="1"/>
            <p:nvPr/>
          </p:nvSpPr>
          <p:spPr>
            <a:xfrm>
              <a:off x="2290778" y="9436176"/>
              <a:ext cx="4132324" cy="1694888"/>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98" name="TextBox 97">
              <a:extLst>
                <a:ext uri="{FF2B5EF4-FFF2-40B4-BE49-F238E27FC236}">
                  <a16:creationId xmlns:a16="http://schemas.microsoft.com/office/drawing/2014/main" id="{499B6FF4-78C4-7E49-9F3F-3A6A633E8DD1}"/>
                </a:ext>
              </a:extLst>
            </p:cNvPr>
            <p:cNvSpPr txBox="1"/>
            <p:nvPr/>
          </p:nvSpPr>
          <p:spPr>
            <a:xfrm>
              <a:off x="2319351" y="8851401"/>
              <a:ext cx="2274982" cy="646331"/>
            </a:xfrm>
            <a:prstGeom prst="rect">
              <a:avLst/>
            </a:prstGeom>
            <a:noFill/>
          </p:spPr>
          <p:txBody>
            <a:bodyPr wrap="none" rtlCol="0">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grpSp>
      <p:grpSp>
        <p:nvGrpSpPr>
          <p:cNvPr id="99" name="Group 98">
            <a:extLst>
              <a:ext uri="{FF2B5EF4-FFF2-40B4-BE49-F238E27FC236}">
                <a16:creationId xmlns:a16="http://schemas.microsoft.com/office/drawing/2014/main" id="{2B5A7AD6-2C12-F448-9FA0-96279C5AD8C6}"/>
              </a:ext>
            </a:extLst>
          </p:cNvPr>
          <p:cNvGrpSpPr/>
          <p:nvPr/>
        </p:nvGrpSpPr>
        <p:grpSpPr>
          <a:xfrm>
            <a:off x="1886957" y="4718323"/>
            <a:ext cx="4132324" cy="2279663"/>
            <a:chOff x="2290778" y="8851401"/>
            <a:chExt cx="4132324" cy="2279663"/>
          </a:xfrm>
        </p:grpSpPr>
        <p:sp>
          <p:nvSpPr>
            <p:cNvPr id="100" name="TextBox 99">
              <a:extLst>
                <a:ext uri="{FF2B5EF4-FFF2-40B4-BE49-F238E27FC236}">
                  <a16:creationId xmlns:a16="http://schemas.microsoft.com/office/drawing/2014/main" id="{76E6B17A-7A42-0143-8025-5BEBC593ECC2}"/>
                </a:ext>
              </a:extLst>
            </p:cNvPr>
            <p:cNvSpPr txBox="1"/>
            <p:nvPr/>
          </p:nvSpPr>
          <p:spPr>
            <a:xfrm>
              <a:off x="2290778" y="9436176"/>
              <a:ext cx="4132324"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1" name="TextBox 100">
              <a:extLst>
                <a:ext uri="{FF2B5EF4-FFF2-40B4-BE49-F238E27FC236}">
                  <a16:creationId xmlns:a16="http://schemas.microsoft.com/office/drawing/2014/main" id="{91615549-BC26-354D-B3E1-1349C1429F96}"/>
                </a:ext>
              </a:extLst>
            </p:cNvPr>
            <p:cNvSpPr txBox="1"/>
            <p:nvPr/>
          </p:nvSpPr>
          <p:spPr>
            <a:xfrm>
              <a:off x="4210637" y="8851401"/>
              <a:ext cx="2212465"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One</a:t>
              </a:r>
            </a:p>
          </p:txBody>
        </p:sp>
      </p:grpSp>
      <p:grpSp>
        <p:nvGrpSpPr>
          <p:cNvPr id="102" name="Group 101">
            <a:extLst>
              <a:ext uri="{FF2B5EF4-FFF2-40B4-BE49-F238E27FC236}">
                <a16:creationId xmlns:a16="http://schemas.microsoft.com/office/drawing/2014/main" id="{9A1F6424-75E8-1F42-A038-29DAB6513084}"/>
              </a:ext>
            </a:extLst>
          </p:cNvPr>
          <p:cNvGrpSpPr/>
          <p:nvPr/>
        </p:nvGrpSpPr>
        <p:grpSpPr>
          <a:xfrm>
            <a:off x="1932630" y="9542144"/>
            <a:ext cx="4132324" cy="2279663"/>
            <a:chOff x="2290778" y="8851401"/>
            <a:chExt cx="4132324" cy="2279663"/>
          </a:xfrm>
        </p:grpSpPr>
        <p:sp>
          <p:nvSpPr>
            <p:cNvPr id="103" name="TextBox 102">
              <a:extLst>
                <a:ext uri="{FF2B5EF4-FFF2-40B4-BE49-F238E27FC236}">
                  <a16:creationId xmlns:a16="http://schemas.microsoft.com/office/drawing/2014/main" id="{46FCAB4A-85DC-4A41-8878-7605AECCFC27}"/>
                </a:ext>
              </a:extLst>
            </p:cNvPr>
            <p:cNvSpPr txBox="1"/>
            <p:nvPr/>
          </p:nvSpPr>
          <p:spPr>
            <a:xfrm>
              <a:off x="2290778" y="9436176"/>
              <a:ext cx="4132324" cy="1694888"/>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4" name="TextBox 103">
              <a:extLst>
                <a:ext uri="{FF2B5EF4-FFF2-40B4-BE49-F238E27FC236}">
                  <a16:creationId xmlns:a16="http://schemas.microsoft.com/office/drawing/2014/main" id="{FCD4C99B-AE8C-D746-A640-0E222BB94CCA}"/>
                </a:ext>
              </a:extLst>
            </p:cNvPr>
            <p:cNvSpPr txBox="1"/>
            <p:nvPr/>
          </p:nvSpPr>
          <p:spPr>
            <a:xfrm>
              <a:off x="3846502" y="8851401"/>
              <a:ext cx="2573141" cy="646331"/>
            </a:xfrm>
            <a:prstGeom prst="rect">
              <a:avLst/>
            </a:prstGeom>
            <a:noFill/>
          </p:spPr>
          <p:txBody>
            <a:bodyPr wrap="none" rtlCol="0">
              <a:spAutoFit/>
            </a:bodyPr>
            <a:lstStyle/>
            <a:p>
              <a:pPr algn="r"/>
              <a:r>
                <a:rPr lang="en-US" dirty="0">
                  <a:solidFill>
                    <a:schemeClr val="tx2"/>
                  </a:solidFill>
                  <a:latin typeface="Poppins Medium" pitchFamily="2" charset="77"/>
                  <a:ea typeface="Lato" panose="020F0502020204030203" pitchFamily="34" charset="0"/>
                  <a:cs typeface="Poppins Medium" pitchFamily="2" charset="77"/>
                </a:rPr>
                <a:t>Title Three</a:t>
              </a:r>
            </a:p>
          </p:txBody>
        </p:sp>
      </p:grpSp>
    </p:spTree>
    <p:extLst>
      <p:ext uri="{BB962C8B-B14F-4D97-AF65-F5344CB8AC3E}">
        <p14:creationId xmlns:p14="http://schemas.microsoft.com/office/powerpoint/2010/main" val="66370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62FC38-CD98-1046-AFBF-F7D5D821CD6F}"/>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MEET OUR TEAM</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141740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CDCA900-61B6-0C42-9941-1978BDD2F722}"/>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D06E9E8-0BDC-C642-BED7-06BC41279990}"/>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D77A2310-8E55-8E4A-BD8E-F04728CFE397}"/>
              </a:ext>
            </a:extLst>
          </p:cNvPr>
          <p:cNvSpPr>
            <a:spLocks noGrp="1"/>
          </p:cNvSpPr>
          <p:nvPr>
            <p:ph type="pic" sz="quarter" idx="17"/>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BRILLIANT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3251CE5-A3A4-A94C-9672-D24F334B0F13}"/>
              </a:ext>
            </a:extLst>
          </p:cNvPr>
          <p:cNvSpPr/>
          <p:nvPr/>
        </p:nvSpPr>
        <p:spPr>
          <a:xfrm>
            <a:off x="2790092" y="4362074"/>
            <a:ext cx="4337539" cy="4337539"/>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73DEE82-500C-B349-B0A6-34011600AB77}"/>
              </a:ext>
            </a:extLst>
          </p:cNvPr>
          <p:cNvSpPr/>
          <p:nvPr/>
        </p:nvSpPr>
        <p:spPr>
          <a:xfrm>
            <a:off x="10020055" y="4362074"/>
            <a:ext cx="4337539" cy="4337539"/>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51FC802-CAFC-7C44-B9DB-A19DC1E58A20}"/>
              </a:ext>
            </a:extLst>
          </p:cNvPr>
          <p:cNvSpPr/>
          <p:nvPr/>
        </p:nvSpPr>
        <p:spPr>
          <a:xfrm>
            <a:off x="17250018" y="4362074"/>
            <a:ext cx="4337539" cy="4337539"/>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0C331236-5FAB-2B4D-AD9A-2857FEF80977}"/>
              </a:ext>
            </a:extLst>
          </p:cNvPr>
          <p:cNvGrpSpPr/>
          <p:nvPr/>
        </p:nvGrpSpPr>
        <p:grpSpPr>
          <a:xfrm>
            <a:off x="2545261" y="9267121"/>
            <a:ext cx="4827200" cy="2471627"/>
            <a:chOff x="2955094" y="7995773"/>
            <a:chExt cx="4827200" cy="2471627"/>
          </a:xfrm>
        </p:grpSpPr>
        <p:sp>
          <p:nvSpPr>
            <p:cNvPr id="63" name="TextBox 62">
              <a:extLst>
                <a:ext uri="{FF2B5EF4-FFF2-40B4-BE49-F238E27FC236}">
                  <a16:creationId xmlns:a16="http://schemas.microsoft.com/office/drawing/2014/main" id="{5F62C9FA-7C7A-7A4B-ADAF-3787BCCE3426}"/>
                </a:ext>
              </a:extLst>
            </p:cNvPr>
            <p:cNvSpPr txBox="1"/>
            <p:nvPr/>
          </p:nvSpPr>
          <p:spPr>
            <a:xfrm>
              <a:off x="3953082" y="7995773"/>
              <a:ext cx="283122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105" name="Subtitle 2">
              <a:extLst>
                <a:ext uri="{FF2B5EF4-FFF2-40B4-BE49-F238E27FC236}">
                  <a16:creationId xmlns:a16="http://schemas.microsoft.com/office/drawing/2014/main" id="{63E5AB21-7FC8-9047-B1E7-3060AF54AEA3}"/>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6" name="Group 105">
            <a:extLst>
              <a:ext uri="{FF2B5EF4-FFF2-40B4-BE49-F238E27FC236}">
                <a16:creationId xmlns:a16="http://schemas.microsoft.com/office/drawing/2014/main" id="{E818A8B5-90FF-6544-B24C-CE41863B8432}"/>
              </a:ext>
            </a:extLst>
          </p:cNvPr>
          <p:cNvGrpSpPr/>
          <p:nvPr/>
        </p:nvGrpSpPr>
        <p:grpSpPr>
          <a:xfrm>
            <a:off x="9775224" y="9267121"/>
            <a:ext cx="4827200" cy="2471627"/>
            <a:chOff x="2955094" y="7995773"/>
            <a:chExt cx="4827200" cy="2471627"/>
          </a:xfrm>
        </p:grpSpPr>
        <p:sp>
          <p:nvSpPr>
            <p:cNvPr id="107" name="TextBox 106">
              <a:extLst>
                <a:ext uri="{FF2B5EF4-FFF2-40B4-BE49-F238E27FC236}">
                  <a16:creationId xmlns:a16="http://schemas.microsoft.com/office/drawing/2014/main" id="{C11A82D9-CD59-FC46-B27D-7225BAADA69F}"/>
                </a:ext>
              </a:extLst>
            </p:cNvPr>
            <p:cNvSpPr txBox="1"/>
            <p:nvPr/>
          </p:nvSpPr>
          <p:spPr>
            <a:xfrm>
              <a:off x="3585994" y="7995773"/>
              <a:ext cx="356540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Andy McCleod</a:t>
              </a:r>
            </a:p>
          </p:txBody>
        </p:sp>
        <p:sp>
          <p:nvSpPr>
            <p:cNvPr id="108" name="Subtitle 2">
              <a:extLst>
                <a:ext uri="{FF2B5EF4-FFF2-40B4-BE49-F238E27FC236}">
                  <a16:creationId xmlns:a16="http://schemas.microsoft.com/office/drawing/2014/main" id="{D7B7A32E-00F3-1047-9EAC-680F98942E2A}"/>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9" name="Group 108">
            <a:extLst>
              <a:ext uri="{FF2B5EF4-FFF2-40B4-BE49-F238E27FC236}">
                <a16:creationId xmlns:a16="http://schemas.microsoft.com/office/drawing/2014/main" id="{0236E0B0-ECCE-214E-B805-D27C8050FB09}"/>
              </a:ext>
            </a:extLst>
          </p:cNvPr>
          <p:cNvGrpSpPr/>
          <p:nvPr/>
        </p:nvGrpSpPr>
        <p:grpSpPr>
          <a:xfrm>
            <a:off x="17005189" y="9267121"/>
            <a:ext cx="4827200" cy="2471627"/>
            <a:chOff x="2955094" y="7995773"/>
            <a:chExt cx="4827200" cy="2471627"/>
          </a:xfrm>
        </p:grpSpPr>
        <p:sp>
          <p:nvSpPr>
            <p:cNvPr id="110" name="TextBox 109">
              <a:extLst>
                <a:ext uri="{FF2B5EF4-FFF2-40B4-BE49-F238E27FC236}">
                  <a16:creationId xmlns:a16="http://schemas.microsoft.com/office/drawing/2014/main" id="{4CC3E189-0063-C447-A2D9-F8821C7D10BF}"/>
                </a:ext>
              </a:extLst>
            </p:cNvPr>
            <p:cNvSpPr txBox="1"/>
            <p:nvPr/>
          </p:nvSpPr>
          <p:spPr>
            <a:xfrm>
              <a:off x="3830453" y="7995773"/>
              <a:ext cx="3076483"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Maddie Mills</a:t>
              </a:r>
            </a:p>
          </p:txBody>
        </p:sp>
        <p:sp>
          <p:nvSpPr>
            <p:cNvPr id="111" name="Subtitle 2">
              <a:extLst>
                <a:ext uri="{FF2B5EF4-FFF2-40B4-BE49-F238E27FC236}">
                  <a16:creationId xmlns:a16="http://schemas.microsoft.com/office/drawing/2014/main" id="{908B41DE-BCD1-1948-BBF3-3959599DC0EF}"/>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305351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83A50-8AC2-8F4E-9126-DA2C5FAA40A2}"/>
              </a:ext>
            </a:extLst>
          </p:cNvPr>
          <p:cNvSpPr/>
          <p:nvPr/>
        </p:nvSpPr>
        <p:spPr>
          <a:xfrm>
            <a:off x="12200020" y="1"/>
            <a:ext cx="12177629" cy="137160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3A0DBAF-CCC6-6440-A7F0-B0EAFDB183E9}"/>
              </a:ext>
            </a:extLst>
          </p:cNvPr>
          <p:cNvSpPr/>
          <p:nvPr/>
        </p:nvSpPr>
        <p:spPr>
          <a:xfrm>
            <a:off x="12061234" y="5730949"/>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130AA3-E33A-9F4F-BC37-59D490D3F8EB}"/>
              </a:ext>
            </a:extLst>
          </p:cNvPr>
          <p:cNvGrpSpPr/>
          <p:nvPr/>
        </p:nvGrpSpPr>
        <p:grpSpPr>
          <a:xfrm>
            <a:off x="2700527" y="6796109"/>
            <a:ext cx="6698464" cy="3838359"/>
            <a:chOff x="4553677" y="2760720"/>
            <a:chExt cx="6698464" cy="3838359"/>
          </a:xfrm>
        </p:grpSpPr>
        <p:sp>
          <p:nvSpPr>
            <p:cNvPr id="21" name="TextBox 20">
              <a:extLst>
                <a:ext uri="{FF2B5EF4-FFF2-40B4-BE49-F238E27FC236}">
                  <a16:creationId xmlns:a16="http://schemas.microsoft.com/office/drawing/2014/main" id="{F2801158-6D66-C84C-91D6-7CE1B0C3E3F9}"/>
                </a:ext>
              </a:extLst>
            </p:cNvPr>
            <p:cNvSpPr txBox="1"/>
            <p:nvPr/>
          </p:nvSpPr>
          <p:spPr>
            <a:xfrm>
              <a:off x="4553677" y="2760720"/>
              <a:ext cx="6698464" cy="646331"/>
            </a:xfrm>
            <a:prstGeom prst="rect">
              <a:avLst/>
            </a:prstGeom>
            <a:noFill/>
            <a:ln>
              <a:noFill/>
            </a:ln>
          </p:spPr>
          <p:txBody>
            <a:bodyPr wrap="squar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Andy McCleod</a:t>
              </a:r>
            </a:p>
          </p:txBody>
        </p:sp>
        <p:sp>
          <p:nvSpPr>
            <p:cNvPr id="22" name="TextBox 21">
              <a:extLst>
                <a:ext uri="{FF2B5EF4-FFF2-40B4-BE49-F238E27FC236}">
                  <a16:creationId xmlns:a16="http://schemas.microsoft.com/office/drawing/2014/main" id="{8366EC79-A40B-3C49-B0F7-3013876F835C}"/>
                </a:ext>
              </a:extLst>
            </p:cNvPr>
            <p:cNvSpPr txBox="1"/>
            <p:nvPr/>
          </p:nvSpPr>
          <p:spPr>
            <a:xfrm>
              <a:off x="4858475" y="3407051"/>
              <a:ext cx="6088866" cy="319202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grpSp>
      <p:grpSp>
        <p:nvGrpSpPr>
          <p:cNvPr id="30" name="Group 29">
            <a:extLst>
              <a:ext uri="{FF2B5EF4-FFF2-40B4-BE49-F238E27FC236}">
                <a16:creationId xmlns:a16="http://schemas.microsoft.com/office/drawing/2014/main" id="{6EBFC254-AFF5-DE40-AFF9-EDF6E949C4CD}"/>
              </a:ext>
            </a:extLst>
          </p:cNvPr>
          <p:cNvGrpSpPr/>
          <p:nvPr/>
        </p:nvGrpSpPr>
        <p:grpSpPr>
          <a:xfrm>
            <a:off x="15001051" y="6796109"/>
            <a:ext cx="6698464" cy="3838359"/>
            <a:chOff x="4553677" y="2760720"/>
            <a:chExt cx="6698464" cy="3838359"/>
          </a:xfrm>
        </p:grpSpPr>
        <p:sp>
          <p:nvSpPr>
            <p:cNvPr id="31" name="TextBox 30">
              <a:extLst>
                <a:ext uri="{FF2B5EF4-FFF2-40B4-BE49-F238E27FC236}">
                  <a16:creationId xmlns:a16="http://schemas.microsoft.com/office/drawing/2014/main" id="{051A5FAC-3FE1-7743-A983-598FA58EBE80}"/>
                </a:ext>
              </a:extLst>
            </p:cNvPr>
            <p:cNvSpPr txBox="1"/>
            <p:nvPr/>
          </p:nvSpPr>
          <p:spPr>
            <a:xfrm>
              <a:off x="4553677" y="2760720"/>
              <a:ext cx="6698464" cy="646331"/>
            </a:xfrm>
            <a:prstGeom prst="rect">
              <a:avLst/>
            </a:prstGeom>
            <a:noFill/>
            <a:ln>
              <a:noFill/>
            </a:ln>
          </p:spPr>
          <p:txBody>
            <a:bodyPr wrap="squar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Maddie Mills</a:t>
              </a:r>
            </a:p>
          </p:txBody>
        </p:sp>
        <p:sp>
          <p:nvSpPr>
            <p:cNvPr id="32" name="TextBox 31">
              <a:extLst>
                <a:ext uri="{FF2B5EF4-FFF2-40B4-BE49-F238E27FC236}">
                  <a16:creationId xmlns:a16="http://schemas.microsoft.com/office/drawing/2014/main" id="{EAE1F459-B154-4245-AE68-63C7D8D31BE3}"/>
                </a:ext>
              </a:extLst>
            </p:cNvPr>
            <p:cNvSpPr txBox="1"/>
            <p:nvPr/>
          </p:nvSpPr>
          <p:spPr>
            <a:xfrm>
              <a:off x="4858475" y="3407051"/>
              <a:ext cx="6088866" cy="319202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a:t>
              </a:r>
            </a:p>
          </p:txBody>
        </p:sp>
      </p:grpSp>
      <p:sp>
        <p:nvSpPr>
          <p:cNvPr id="3" name="Picture Placeholder 2">
            <a:extLst>
              <a:ext uri="{FF2B5EF4-FFF2-40B4-BE49-F238E27FC236}">
                <a16:creationId xmlns:a16="http://schemas.microsoft.com/office/drawing/2014/main" id="{1C923CB4-8CF5-7D4F-8CD4-88E7547D0935}"/>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F151CFAB-FE73-9F46-8D7E-FC754E8DA87A}"/>
              </a:ext>
            </a:extLst>
          </p:cNvPr>
          <p:cNvSpPr>
            <a:spLocks noGrp="1"/>
          </p:cNvSpPr>
          <p:nvPr>
            <p:ph type="pic" sz="quarter" idx="16"/>
          </p:nvPr>
        </p:nvSpPr>
        <p:spPr/>
      </p:sp>
    </p:spTree>
    <p:extLst>
      <p:ext uri="{BB962C8B-B14F-4D97-AF65-F5344CB8AC3E}">
        <p14:creationId xmlns:p14="http://schemas.microsoft.com/office/powerpoint/2010/main" val="372082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F09F7DC-CC77-AD4F-8D87-42B0840FEA60}"/>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D6BF0DF2-FB23-C84E-A9EE-EA90075D9853}"/>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57E7F592-9863-334C-BF44-113F73D94189}"/>
              </a:ext>
            </a:extLst>
          </p:cNvPr>
          <p:cNvSpPr>
            <a:spLocks noGrp="1"/>
          </p:cNvSpPr>
          <p:nvPr>
            <p:ph type="pic" sz="quarter" idx="17"/>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BUSINESS TEAM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3FC6FE9-C88B-E846-94C0-E8248DD707B8}"/>
              </a:ext>
            </a:extLst>
          </p:cNvPr>
          <p:cNvSpPr/>
          <p:nvPr/>
        </p:nvSpPr>
        <p:spPr>
          <a:xfrm>
            <a:off x="5907417" y="10560450"/>
            <a:ext cx="1877750" cy="18777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E01ED8-AC23-A84A-BEC0-394565DFE802}"/>
              </a:ext>
            </a:extLst>
          </p:cNvPr>
          <p:cNvSpPr/>
          <p:nvPr/>
        </p:nvSpPr>
        <p:spPr>
          <a:xfrm>
            <a:off x="9963985" y="7232532"/>
            <a:ext cx="1877750" cy="18777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2E8346F-61AA-A145-9346-6937A376BD5E}"/>
              </a:ext>
            </a:extLst>
          </p:cNvPr>
          <p:cNvSpPr/>
          <p:nvPr/>
        </p:nvSpPr>
        <p:spPr>
          <a:xfrm>
            <a:off x="13958548" y="3774870"/>
            <a:ext cx="1877750" cy="18777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870EBE-6836-494D-B5D1-15FAB1326F1F}"/>
              </a:ext>
            </a:extLst>
          </p:cNvPr>
          <p:cNvSpPr/>
          <p:nvPr/>
        </p:nvSpPr>
        <p:spPr>
          <a:xfrm>
            <a:off x="6181517" y="11146887"/>
            <a:ext cx="1329550" cy="830997"/>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01</a:t>
            </a:r>
          </a:p>
        </p:txBody>
      </p:sp>
      <p:sp>
        <p:nvSpPr>
          <p:cNvPr id="26" name="Rectangle 25">
            <a:extLst>
              <a:ext uri="{FF2B5EF4-FFF2-40B4-BE49-F238E27FC236}">
                <a16:creationId xmlns:a16="http://schemas.microsoft.com/office/drawing/2014/main" id="{954A7F31-31F2-F94E-92B0-FE21529A47FC}"/>
              </a:ext>
            </a:extLst>
          </p:cNvPr>
          <p:cNvSpPr/>
          <p:nvPr/>
        </p:nvSpPr>
        <p:spPr>
          <a:xfrm>
            <a:off x="10238085" y="7818969"/>
            <a:ext cx="1329550" cy="830997"/>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02</a:t>
            </a:r>
          </a:p>
        </p:txBody>
      </p:sp>
      <p:sp>
        <p:nvSpPr>
          <p:cNvPr id="27" name="Rectangle 26">
            <a:extLst>
              <a:ext uri="{FF2B5EF4-FFF2-40B4-BE49-F238E27FC236}">
                <a16:creationId xmlns:a16="http://schemas.microsoft.com/office/drawing/2014/main" id="{F2892BA2-AAB0-1841-97FF-EA0AD6BF95A9}"/>
              </a:ext>
            </a:extLst>
          </p:cNvPr>
          <p:cNvSpPr/>
          <p:nvPr/>
        </p:nvSpPr>
        <p:spPr>
          <a:xfrm>
            <a:off x="14232648" y="4361307"/>
            <a:ext cx="1329550" cy="830997"/>
          </a:xfrm>
          <a:prstGeom prst="rect">
            <a:avLst/>
          </a:prstGeom>
        </p:spPr>
        <p:txBody>
          <a:bodyPr wrap="square">
            <a:spAutoFit/>
          </a:bodyPr>
          <a:lstStyle/>
          <a:p>
            <a:pPr algn="ctr"/>
            <a:r>
              <a:rPr lang="en-US" sz="4800" dirty="0">
                <a:solidFill>
                  <a:schemeClr val="bg1"/>
                </a:solidFill>
                <a:latin typeface="Poppins Medium" pitchFamily="2" charset="77"/>
                <a:ea typeface="Lato" panose="020F0502020204030203" pitchFamily="34" charset="0"/>
                <a:cs typeface="Poppins Medium" pitchFamily="2" charset="77"/>
              </a:rPr>
              <a:t>03</a:t>
            </a:r>
          </a:p>
        </p:txBody>
      </p:sp>
      <p:sp>
        <p:nvSpPr>
          <p:cNvPr id="42" name="TextBox 41">
            <a:extLst>
              <a:ext uri="{FF2B5EF4-FFF2-40B4-BE49-F238E27FC236}">
                <a16:creationId xmlns:a16="http://schemas.microsoft.com/office/drawing/2014/main" id="{7F18E0BC-490C-914E-BB06-79AE13A04EA0}"/>
              </a:ext>
            </a:extLst>
          </p:cNvPr>
          <p:cNvSpPr txBox="1"/>
          <p:nvPr/>
        </p:nvSpPr>
        <p:spPr>
          <a:xfrm>
            <a:off x="8180422" y="10539226"/>
            <a:ext cx="2831224"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Hanna Rice</a:t>
            </a:r>
          </a:p>
        </p:txBody>
      </p:sp>
      <p:sp>
        <p:nvSpPr>
          <p:cNvPr id="43" name="Subtitle 2">
            <a:extLst>
              <a:ext uri="{FF2B5EF4-FFF2-40B4-BE49-F238E27FC236}">
                <a16:creationId xmlns:a16="http://schemas.microsoft.com/office/drawing/2014/main" id="{7F52EA24-E5D7-FB40-8AAD-55CA234016E7}"/>
              </a:ext>
            </a:extLst>
          </p:cNvPr>
          <p:cNvSpPr txBox="1">
            <a:spLocks/>
          </p:cNvSpPr>
          <p:nvPr/>
        </p:nvSpPr>
        <p:spPr>
          <a:xfrm>
            <a:off x="8023439" y="11188739"/>
            <a:ext cx="659906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1" name="TextBox 50">
            <a:extLst>
              <a:ext uri="{FF2B5EF4-FFF2-40B4-BE49-F238E27FC236}">
                <a16:creationId xmlns:a16="http://schemas.microsoft.com/office/drawing/2014/main" id="{1DB2CECA-54BA-2B49-A288-2FFA609522EC}"/>
              </a:ext>
            </a:extLst>
          </p:cNvPr>
          <p:cNvSpPr txBox="1"/>
          <p:nvPr/>
        </p:nvSpPr>
        <p:spPr>
          <a:xfrm>
            <a:off x="12272818" y="7211308"/>
            <a:ext cx="356540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Andy McCleod</a:t>
            </a:r>
          </a:p>
        </p:txBody>
      </p:sp>
      <p:sp>
        <p:nvSpPr>
          <p:cNvPr id="52" name="Subtitle 2">
            <a:extLst>
              <a:ext uri="{FF2B5EF4-FFF2-40B4-BE49-F238E27FC236}">
                <a16:creationId xmlns:a16="http://schemas.microsoft.com/office/drawing/2014/main" id="{CA2F1B6B-18AE-064E-8491-4283BA388019}"/>
              </a:ext>
            </a:extLst>
          </p:cNvPr>
          <p:cNvSpPr txBox="1">
            <a:spLocks/>
          </p:cNvSpPr>
          <p:nvPr/>
        </p:nvSpPr>
        <p:spPr>
          <a:xfrm>
            <a:off x="12115835" y="7860821"/>
            <a:ext cx="659906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4" name="TextBox 53">
            <a:extLst>
              <a:ext uri="{FF2B5EF4-FFF2-40B4-BE49-F238E27FC236}">
                <a16:creationId xmlns:a16="http://schemas.microsoft.com/office/drawing/2014/main" id="{B3F9F4BD-6929-464A-BD48-C24C73D244DC}"/>
              </a:ext>
            </a:extLst>
          </p:cNvPr>
          <p:cNvSpPr txBox="1"/>
          <p:nvPr/>
        </p:nvSpPr>
        <p:spPr>
          <a:xfrm>
            <a:off x="16267381" y="3753646"/>
            <a:ext cx="3076483"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Maddie Mills</a:t>
            </a:r>
          </a:p>
        </p:txBody>
      </p:sp>
      <p:sp>
        <p:nvSpPr>
          <p:cNvPr id="55" name="Subtitle 2">
            <a:extLst>
              <a:ext uri="{FF2B5EF4-FFF2-40B4-BE49-F238E27FC236}">
                <a16:creationId xmlns:a16="http://schemas.microsoft.com/office/drawing/2014/main" id="{F2B4C6E4-FD6A-534D-89DA-B3B49A264470}"/>
              </a:ext>
            </a:extLst>
          </p:cNvPr>
          <p:cNvSpPr txBox="1">
            <a:spLocks/>
          </p:cNvSpPr>
          <p:nvPr/>
        </p:nvSpPr>
        <p:spPr>
          <a:xfrm>
            <a:off x="16110398" y="4403159"/>
            <a:ext cx="6599063"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996441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7D4BDD-F23D-D64A-938E-4D9841F03072}"/>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SERVICES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70566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6361A9-F12D-6044-A53E-B7BE916CD0D6}"/>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ABOUT US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18982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D69B8C-A5D9-B746-A7EB-063AB3360314}"/>
              </a:ext>
            </a:extLst>
          </p:cNvPr>
          <p:cNvSpPr/>
          <p:nvPr/>
        </p:nvSpPr>
        <p:spPr>
          <a:xfrm>
            <a:off x="2170793" y="5011124"/>
            <a:ext cx="6247890" cy="543228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1A7D59-578C-2D46-A846-F171B68B2CC8}"/>
              </a:ext>
            </a:extLst>
          </p:cNvPr>
          <p:cNvSpPr/>
          <p:nvPr/>
        </p:nvSpPr>
        <p:spPr>
          <a:xfrm>
            <a:off x="2170793" y="10443410"/>
            <a:ext cx="6247890" cy="1470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B97EFD-80B4-8F4D-A234-7FFF42937375}"/>
              </a:ext>
            </a:extLst>
          </p:cNvPr>
          <p:cNvSpPr/>
          <p:nvPr/>
        </p:nvSpPr>
        <p:spPr>
          <a:xfrm>
            <a:off x="9064880" y="5011124"/>
            <a:ext cx="6247890" cy="543228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A8435BE-415A-E649-9DCE-05F04DB4C840}"/>
              </a:ext>
            </a:extLst>
          </p:cNvPr>
          <p:cNvSpPr/>
          <p:nvPr/>
        </p:nvSpPr>
        <p:spPr>
          <a:xfrm>
            <a:off x="9064880" y="10443410"/>
            <a:ext cx="6247890" cy="14701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F15F345-4D10-FF4B-87F4-3E1A1BFF312B}"/>
              </a:ext>
            </a:extLst>
          </p:cNvPr>
          <p:cNvSpPr/>
          <p:nvPr/>
        </p:nvSpPr>
        <p:spPr>
          <a:xfrm>
            <a:off x="15958967" y="5011124"/>
            <a:ext cx="6247890" cy="5432286"/>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BC32E1-C096-5041-B13D-43C9A839FF97}"/>
              </a:ext>
            </a:extLst>
          </p:cNvPr>
          <p:cNvSpPr/>
          <p:nvPr/>
        </p:nvSpPr>
        <p:spPr>
          <a:xfrm>
            <a:off x="15958967" y="10443410"/>
            <a:ext cx="6247890" cy="14701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8145A1C-B26D-8C40-A248-6E160D68353A}"/>
              </a:ext>
            </a:extLst>
          </p:cNvPr>
          <p:cNvSpPr txBox="1"/>
          <p:nvPr/>
        </p:nvSpPr>
        <p:spPr>
          <a:xfrm>
            <a:off x="4961153" y="5692527"/>
            <a:ext cx="667170"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panose="02000000000000000000" pitchFamily="2" charset="0"/>
                <a:cs typeface="Poppins Medium" pitchFamily="2" charset="77"/>
              </a:rPr>
              <a:t>A</a:t>
            </a:r>
            <a:endParaRPr lang="en-US" sz="8000" dirty="0">
              <a:solidFill>
                <a:schemeClr val="tx2"/>
              </a:solidFill>
              <a:latin typeface="Poppins Medium" pitchFamily="2" charset="77"/>
              <a:ea typeface="Roboto" panose="02000000000000000000" pitchFamily="2" charset="0"/>
              <a:cs typeface="Poppins Medium" pitchFamily="2" charset="77"/>
            </a:endParaRPr>
          </a:p>
        </p:txBody>
      </p:sp>
      <p:sp>
        <p:nvSpPr>
          <p:cNvPr id="40" name="Subtitle 2">
            <a:extLst>
              <a:ext uri="{FF2B5EF4-FFF2-40B4-BE49-F238E27FC236}">
                <a16:creationId xmlns:a16="http://schemas.microsoft.com/office/drawing/2014/main" id="{8AD84F75-C2DB-8147-A0DA-3652B64E92A5}"/>
              </a:ext>
            </a:extLst>
          </p:cNvPr>
          <p:cNvSpPr txBox="1">
            <a:spLocks/>
          </p:cNvSpPr>
          <p:nvPr/>
        </p:nvSpPr>
        <p:spPr>
          <a:xfrm>
            <a:off x="9699124" y="6834590"/>
            <a:ext cx="4979402"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44" name="Subtitle 2">
            <a:extLst>
              <a:ext uri="{FF2B5EF4-FFF2-40B4-BE49-F238E27FC236}">
                <a16:creationId xmlns:a16="http://schemas.microsoft.com/office/drawing/2014/main" id="{C4BA9B67-B16C-DA4E-B602-EAF58E3737A3}"/>
              </a:ext>
            </a:extLst>
          </p:cNvPr>
          <p:cNvSpPr txBox="1">
            <a:spLocks/>
          </p:cNvSpPr>
          <p:nvPr/>
        </p:nvSpPr>
        <p:spPr>
          <a:xfrm>
            <a:off x="2805037" y="6834590"/>
            <a:ext cx="4979402"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45" name="Subtitle 2">
            <a:extLst>
              <a:ext uri="{FF2B5EF4-FFF2-40B4-BE49-F238E27FC236}">
                <a16:creationId xmlns:a16="http://schemas.microsoft.com/office/drawing/2014/main" id="{327D2C54-1B30-A647-BBA3-5C791518DB51}"/>
              </a:ext>
            </a:extLst>
          </p:cNvPr>
          <p:cNvSpPr txBox="1">
            <a:spLocks/>
          </p:cNvSpPr>
          <p:nvPr/>
        </p:nvSpPr>
        <p:spPr>
          <a:xfrm>
            <a:off x="16593211" y="6834590"/>
            <a:ext cx="4979402"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46" name="TextBox 45">
            <a:extLst>
              <a:ext uri="{FF2B5EF4-FFF2-40B4-BE49-F238E27FC236}">
                <a16:creationId xmlns:a16="http://schemas.microsoft.com/office/drawing/2014/main" id="{1FFC7385-14BA-8B4A-B730-E806907B217C}"/>
              </a:ext>
            </a:extLst>
          </p:cNvPr>
          <p:cNvSpPr txBox="1"/>
          <p:nvPr/>
        </p:nvSpPr>
        <p:spPr>
          <a:xfrm>
            <a:off x="11878483" y="5692527"/>
            <a:ext cx="620683"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panose="02000000000000000000" pitchFamily="2" charset="0"/>
                <a:cs typeface="Poppins Medium" pitchFamily="2" charset="77"/>
              </a:rPr>
              <a:t>B</a:t>
            </a:r>
            <a:endParaRPr lang="en-US" sz="8000" dirty="0">
              <a:solidFill>
                <a:schemeClr val="tx2"/>
              </a:solidFill>
              <a:latin typeface="Poppins Medium" pitchFamily="2" charset="77"/>
              <a:ea typeface="Roboto" panose="02000000000000000000" pitchFamily="2" charset="0"/>
              <a:cs typeface="Poppins Medium" pitchFamily="2" charset="77"/>
            </a:endParaRPr>
          </a:p>
        </p:txBody>
      </p:sp>
      <p:sp>
        <p:nvSpPr>
          <p:cNvPr id="47" name="TextBox 46">
            <a:extLst>
              <a:ext uri="{FF2B5EF4-FFF2-40B4-BE49-F238E27FC236}">
                <a16:creationId xmlns:a16="http://schemas.microsoft.com/office/drawing/2014/main" id="{983AED16-9D86-4849-80EC-ABF7D51FF5AB}"/>
              </a:ext>
            </a:extLst>
          </p:cNvPr>
          <p:cNvSpPr txBox="1"/>
          <p:nvPr/>
        </p:nvSpPr>
        <p:spPr>
          <a:xfrm>
            <a:off x="18722877" y="5692527"/>
            <a:ext cx="720069" cy="923330"/>
          </a:xfrm>
          <a:prstGeom prst="rect">
            <a:avLst/>
          </a:prstGeom>
          <a:noFill/>
        </p:spPr>
        <p:txBody>
          <a:bodyPr wrap="none" rtlCol="0">
            <a:spAutoFit/>
          </a:bodyPr>
          <a:lstStyle/>
          <a:p>
            <a:pPr algn="ctr"/>
            <a:r>
              <a:rPr lang="en-US" sz="5400" dirty="0">
                <a:solidFill>
                  <a:schemeClr val="tx2"/>
                </a:solidFill>
                <a:latin typeface="Poppins Medium" pitchFamily="2" charset="77"/>
                <a:ea typeface="Roboto" panose="02000000000000000000" pitchFamily="2" charset="0"/>
                <a:cs typeface="Poppins Medium" pitchFamily="2" charset="77"/>
              </a:rPr>
              <a:t>C</a:t>
            </a:r>
            <a:endParaRPr lang="en-US" sz="8000" dirty="0">
              <a:solidFill>
                <a:schemeClr val="tx2"/>
              </a:solidFill>
              <a:latin typeface="Poppins Medium" pitchFamily="2" charset="77"/>
              <a:ea typeface="Roboto" panose="02000000000000000000" pitchFamily="2" charset="0"/>
              <a:cs typeface="Poppins Medium" pitchFamily="2" charset="77"/>
            </a:endParaRPr>
          </a:p>
        </p:txBody>
      </p:sp>
      <p:sp>
        <p:nvSpPr>
          <p:cNvPr id="48" name="Rectangle 47">
            <a:extLst>
              <a:ext uri="{FF2B5EF4-FFF2-40B4-BE49-F238E27FC236}">
                <a16:creationId xmlns:a16="http://schemas.microsoft.com/office/drawing/2014/main" id="{28AA36FE-CE5B-A74A-9B94-AE17167B10BB}"/>
              </a:ext>
            </a:extLst>
          </p:cNvPr>
          <p:cNvSpPr/>
          <p:nvPr/>
        </p:nvSpPr>
        <p:spPr>
          <a:xfrm>
            <a:off x="3611159" y="10912461"/>
            <a:ext cx="3367158" cy="646331"/>
          </a:xfrm>
          <a:prstGeom prst="rect">
            <a:avLst/>
          </a:prstGeom>
        </p:spPr>
        <p:txBody>
          <a:bodyPr wrap="square">
            <a:spAutoFit/>
          </a:bodyPr>
          <a:lstStyle/>
          <a:p>
            <a:pPr algn="ctr"/>
            <a:r>
              <a:rPr lang="en-US" dirty="0">
                <a:solidFill>
                  <a:schemeClr val="bg1"/>
                </a:solidFill>
                <a:latin typeface="Poppins Medium" pitchFamily="2" charset="77"/>
                <a:ea typeface="Roboto" panose="02000000000000000000" pitchFamily="2" charset="0"/>
                <a:cs typeface="Poppins Medium" pitchFamily="2" charset="77"/>
              </a:rPr>
              <a:t>Title One</a:t>
            </a:r>
          </a:p>
        </p:txBody>
      </p:sp>
      <p:sp>
        <p:nvSpPr>
          <p:cNvPr id="49" name="Rectangle 48">
            <a:extLst>
              <a:ext uri="{FF2B5EF4-FFF2-40B4-BE49-F238E27FC236}">
                <a16:creationId xmlns:a16="http://schemas.microsoft.com/office/drawing/2014/main" id="{D971239C-E067-8A40-8409-0E53E70A019F}"/>
              </a:ext>
            </a:extLst>
          </p:cNvPr>
          <p:cNvSpPr/>
          <p:nvPr/>
        </p:nvSpPr>
        <p:spPr>
          <a:xfrm>
            <a:off x="10505246" y="10912461"/>
            <a:ext cx="3367158" cy="646331"/>
          </a:xfrm>
          <a:prstGeom prst="rect">
            <a:avLst/>
          </a:prstGeom>
        </p:spPr>
        <p:txBody>
          <a:bodyPr wrap="square">
            <a:spAutoFit/>
          </a:bodyPr>
          <a:lstStyle/>
          <a:p>
            <a:pPr algn="ctr"/>
            <a:r>
              <a:rPr lang="en-US" dirty="0">
                <a:solidFill>
                  <a:schemeClr val="bg1"/>
                </a:solidFill>
                <a:latin typeface="Poppins Medium" pitchFamily="2" charset="77"/>
                <a:ea typeface="Roboto" panose="02000000000000000000" pitchFamily="2" charset="0"/>
                <a:cs typeface="Poppins Medium" pitchFamily="2" charset="77"/>
              </a:rPr>
              <a:t>Title Two</a:t>
            </a:r>
          </a:p>
        </p:txBody>
      </p:sp>
      <p:sp>
        <p:nvSpPr>
          <p:cNvPr id="56" name="Rectangle 55">
            <a:extLst>
              <a:ext uri="{FF2B5EF4-FFF2-40B4-BE49-F238E27FC236}">
                <a16:creationId xmlns:a16="http://schemas.microsoft.com/office/drawing/2014/main" id="{A1123DDF-1D77-6B47-B5E4-D69169608FC6}"/>
              </a:ext>
            </a:extLst>
          </p:cNvPr>
          <p:cNvSpPr/>
          <p:nvPr/>
        </p:nvSpPr>
        <p:spPr>
          <a:xfrm>
            <a:off x="17399333" y="10912461"/>
            <a:ext cx="3367158" cy="646331"/>
          </a:xfrm>
          <a:prstGeom prst="rect">
            <a:avLst/>
          </a:prstGeom>
        </p:spPr>
        <p:txBody>
          <a:bodyPr wrap="square">
            <a:spAutoFit/>
          </a:bodyPr>
          <a:lstStyle/>
          <a:p>
            <a:pPr algn="ctr"/>
            <a:r>
              <a:rPr lang="en-US" dirty="0">
                <a:solidFill>
                  <a:schemeClr val="bg1"/>
                </a:solidFill>
                <a:latin typeface="Poppins Medium" pitchFamily="2" charset="77"/>
                <a:ea typeface="Roboto" panose="02000000000000000000" pitchFamily="2" charset="0"/>
                <a:cs typeface="Poppins Medium" pitchFamily="2" charset="77"/>
              </a:rPr>
              <a:t>Title Three</a:t>
            </a:r>
          </a:p>
        </p:txBody>
      </p:sp>
    </p:spTree>
    <p:extLst>
      <p:ext uri="{BB962C8B-B14F-4D97-AF65-F5344CB8AC3E}">
        <p14:creationId xmlns:p14="http://schemas.microsoft.com/office/powerpoint/2010/main" val="351339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9903744" cy="1514912"/>
            <a:chOff x="4846062" y="633855"/>
            <a:chExt cx="990374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90374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COMMON SERVICES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4E6D8FE-AE81-BB45-9EE6-FD06921BC887}"/>
              </a:ext>
            </a:extLst>
          </p:cNvPr>
          <p:cNvSpPr/>
          <p:nvPr/>
        </p:nvSpPr>
        <p:spPr>
          <a:xfrm>
            <a:off x="8898126" y="5372100"/>
            <a:ext cx="6581398" cy="66674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836F0E-6DF7-0D4B-B040-C07B3DA025AC}"/>
              </a:ext>
            </a:extLst>
          </p:cNvPr>
          <p:cNvSpPr/>
          <p:nvPr/>
        </p:nvSpPr>
        <p:spPr>
          <a:xfrm>
            <a:off x="15869946" y="5372100"/>
            <a:ext cx="6581398" cy="66674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4613F4A-B652-504A-A434-227969DAC6D5}"/>
              </a:ext>
            </a:extLst>
          </p:cNvPr>
          <p:cNvSpPr/>
          <p:nvPr/>
        </p:nvSpPr>
        <p:spPr>
          <a:xfrm>
            <a:off x="1926306" y="5372100"/>
            <a:ext cx="6581398" cy="6667499"/>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F8E92D0-E14A-D547-98AF-3907E3F9A7FD}"/>
              </a:ext>
            </a:extLst>
          </p:cNvPr>
          <p:cNvGrpSpPr/>
          <p:nvPr/>
        </p:nvGrpSpPr>
        <p:grpSpPr>
          <a:xfrm>
            <a:off x="2476760" y="7825261"/>
            <a:ext cx="19424128" cy="3439800"/>
            <a:chOff x="2476760" y="7279000"/>
            <a:chExt cx="19424128" cy="3439800"/>
          </a:xfrm>
        </p:grpSpPr>
        <p:sp>
          <p:nvSpPr>
            <p:cNvPr id="54" name="Rectangle 53">
              <a:extLst>
                <a:ext uri="{FF2B5EF4-FFF2-40B4-BE49-F238E27FC236}">
                  <a16:creationId xmlns:a16="http://schemas.microsoft.com/office/drawing/2014/main" id="{EBDF98DA-DFC1-834E-8327-B34AE5483576}"/>
                </a:ext>
              </a:extLst>
            </p:cNvPr>
            <p:cNvSpPr/>
            <p:nvPr/>
          </p:nvSpPr>
          <p:spPr>
            <a:xfrm>
              <a:off x="9545840" y="7279000"/>
              <a:ext cx="5383228" cy="646331"/>
            </a:xfrm>
            <a:prstGeom prst="rect">
              <a:avLst/>
            </a:prstGeom>
          </p:spPr>
          <p:txBody>
            <a:bodyPr wrap="square">
              <a:spAutoFit/>
            </a:bodyPr>
            <a:lstStyle/>
            <a:p>
              <a:r>
                <a:rPr lang="en-US" dirty="0">
                  <a:solidFill>
                    <a:schemeClr val="tx2"/>
                  </a:solidFill>
                  <a:latin typeface="Poppins Medium" pitchFamily="2" charset="77"/>
                  <a:ea typeface="Roboto" panose="02000000000000000000" pitchFamily="2" charset="0"/>
                  <a:cs typeface="Poppins Medium" pitchFamily="2" charset="77"/>
                </a:rPr>
                <a:t>Title One</a:t>
              </a:r>
            </a:p>
          </p:txBody>
        </p:sp>
        <p:sp>
          <p:nvSpPr>
            <p:cNvPr id="55" name="Subtitle 2">
              <a:extLst>
                <a:ext uri="{FF2B5EF4-FFF2-40B4-BE49-F238E27FC236}">
                  <a16:creationId xmlns:a16="http://schemas.microsoft.com/office/drawing/2014/main" id="{6A751335-DB72-1E43-9BD9-1FC5757EBD9A}"/>
                </a:ext>
              </a:extLst>
            </p:cNvPr>
            <p:cNvSpPr txBox="1">
              <a:spLocks/>
            </p:cNvSpPr>
            <p:nvPr/>
          </p:nvSpPr>
          <p:spPr>
            <a:xfrm>
              <a:off x="9448580" y="7925331"/>
              <a:ext cx="5480488"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58" name="Rectangle 57">
              <a:extLst>
                <a:ext uri="{FF2B5EF4-FFF2-40B4-BE49-F238E27FC236}">
                  <a16:creationId xmlns:a16="http://schemas.microsoft.com/office/drawing/2014/main" id="{6A377FB7-B50F-9F4C-ACCC-6A4686715D63}"/>
                </a:ext>
              </a:extLst>
            </p:cNvPr>
            <p:cNvSpPr/>
            <p:nvPr/>
          </p:nvSpPr>
          <p:spPr>
            <a:xfrm>
              <a:off x="16517660" y="7279000"/>
              <a:ext cx="5383228" cy="646331"/>
            </a:xfrm>
            <a:prstGeom prst="rect">
              <a:avLst/>
            </a:prstGeom>
          </p:spPr>
          <p:txBody>
            <a:bodyPr wrap="square">
              <a:spAutoFit/>
            </a:bodyPr>
            <a:lstStyle/>
            <a:p>
              <a:r>
                <a:rPr lang="en-US" dirty="0">
                  <a:solidFill>
                    <a:schemeClr val="tx2"/>
                  </a:solidFill>
                  <a:latin typeface="Poppins Medium" pitchFamily="2" charset="77"/>
                  <a:ea typeface="Roboto" panose="02000000000000000000" pitchFamily="2" charset="0"/>
                  <a:cs typeface="Poppins Medium" pitchFamily="2" charset="77"/>
                </a:rPr>
                <a:t>Title Two</a:t>
              </a:r>
            </a:p>
          </p:txBody>
        </p:sp>
        <p:sp>
          <p:nvSpPr>
            <p:cNvPr id="59" name="Subtitle 2">
              <a:extLst>
                <a:ext uri="{FF2B5EF4-FFF2-40B4-BE49-F238E27FC236}">
                  <a16:creationId xmlns:a16="http://schemas.microsoft.com/office/drawing/2014/main" id="{4A1C56D2-131E-AD45-880E-5C58F96CA71E}"/>
                </a:ext>
              </a:extLst>
            </p:cNvPr>
            <p:cNvSpPr txBox="1">
              <a:spLocks/>
            </p:cNvSpPr>
            <p:nvPr/>
          </p:nvSpPr>
          <p:spPr>
            <a:xfrm>
              <a:off x="16420400" y="7925331"/>
              <a:ext cx="5480488"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sp>
          <p:nvSpPr>
            <p:cNvPr id="61" name="Rectangle 60">
              <a:extLst>
                <a:ext uri="{FF2B5EF4-FFF2-40B4-BE49-F238E27FC236}">
                  <a16:creationId xmlns:a16="http://schemas.microsoft.com/office/drawing/2014/main" id="{D7D76D6E-21D2-A14A-A95C-84EAEE39E1C5}"/>
                </a:ext>
              </a:extLst>
            </p:cNvPr>
            <p:cNvSpPr/>
            <p:nvPr/>
          </p:nvSpPr>
          <p:spPr>
            <a:xfrm>
              <a:off x="2574020" y="7279000"/>
              <a:ext cx="5383228" cy="646331"/>
            </a:xfrm>
            <a:prstGeom prst="rect">
              <a:avLst/>
            </a:prstGeom>
          </p:spPr>
          <p:txBody>
            <a:bodyPr wrap="square">
              <a:spAutoFit/>
            </a:bodyPr>
            <a:lstStyle/>
            <a:p>
              <a:r>
                <a:rPr lang="en-US" dirty="0">
                  <a:solidFill>
                    <a:schemeClr val="tx2"/>
                  </a:solidFill>
                  <a:latin typeface="Poppins Medium" pitchFamily="2" charset="77"/>
                  <a:ea typeface="Roboto" panose="02000000000000000000" pitchFamily="2" charset="0"/>
                  <a:cs typeface="Poppins Medium" pitchFamily="2" charset="77"/>
                </a:rPr>
                <a:t>Title One</a:t>
              </a:r>
            </a:p>
          </p:txBody>
        </p:sp>
        <p:sp>
          <p:nvSpPr>
            <p:cNvPr id="62" name="Subtitle 2">
              <a:extLst>
                <a:ext uri="{FF2B5EF4-FFF2-40B4-BE49-F238E27FC236}">
                  <a16:creationId xmlns:a16="http://schemas.microsoft.com/office/drawing/2014/main" id="{3936B4A6-F6A5-E14A-9253-F9F42BBC4632}"/>
                </a:ext>
              </a:extLst>
            </p:cNvPr>
            <p:cNvSpPr txBox="1">
              <a:spLocks/>
            </p:cNvSpPr>
            <p:nvPr/>
          </p:nvSpPr>
          <p:spPr>
            <a:xfrm>
              <a:off x="2476760" y="7925331"/>
              <a:ext cx="5480488" cy="27934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grpSp>
      <p:sp>
        <p:nvSpPr>
          <p:cNvPr id="4" name="Oval 3">
            <a:extLst>
              <a:ext uri="{FF2B5EF4-FFF2-40B4-BE49-F238E27FC236}">
                <a16:creationId xmlns:a16="http://schemas.microsoft.com/office/drawing/2014/main" id="{1C869BE9-1C84-DE46-B2E7-608CF06AC1F8}"/>
              </a:ext>
            </a:extLst>
          </p:cNvPr>
          <p:cNvSpPr/>
          <p:nvPr/>
        </p:nvSpPr>
        <p:spPr>
          <a:xfrm>
            <a:off x="5299220" y="4046973"/>
            <a:ext cx="2658028" cy="26580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CD32B09-99E3-8C49-B127-BF9F553D8DEF}"/>
              </a:ext>
            </a:extLst>
          </p:cNvPr>
          <p:cNvSpPr/>
          <p:nvPr/>
        </p:nvSpPr>
        <p:spPr>
          <a:xfrm>
            <a:off x="12350055" y="4046973"/>
            <a:ext cx="2658028" cy="26580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AEA6E7E-AAE5-474B-A88C-953E0503ED76}"/>
              </a:ext>
            </a:extLst>
          </p:cNvPr>
          <p:cNvSpPr/>
          <p:nvPr/>
        </p:nvSpPr>
        <p:spPr>
          <a:xfrm>
            <a:off x="19264725" y="4046973"/>
            <a:ext cx="2658028" cy="2658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a:extLst>
              <a:ext uri="{FF2B5EF4-FFF2-40B4-BE49-F238E27FC236}">
                <a16:creationId xmlns:a16="http://schemas.microsoft.com/office/drawing/2014/main" id="{231EE701-A8CB-5F4D-B7A3-8423672AF904}"/>
              </a:ext>
            </a:extLst>
          </p:cNvPr>
          <p:cNvSpPr>
            <a:spLocks noChangeArrowheads="1"/>
          </p:cNvSpPr>
          <p:nvPr/>
        </p:nvSpPr>
        <p:spPr bwMode="auto">
          <a:xfrm>
            <a:off x="5999824" y="4804371"/>
            <a:ext cx="1255742" cy="1135458"/>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chemeClr val="bg2"/>
          </a:solidFill>
          <a:ln>
            <a:noFill/>
          </a:ln>
          <a:effectLst/>
          <a:extLst/>
        </p:spPr>
        <p:txBody>
          <a:bodyPr wrap="none" anchor="ctr"/>
          <a:lstStyle/>
          <a:p>
            <a:endParaRPr lang="en-US"/>
          </a:p>
        </p:txBody>
      </p:sp>
      <p:sp>
        <p:nvSpPr>
          <p:cNvPr id="66" name="Freeform 65">
            <a:extLst>
              <a:ext uri="{FF2B5EF4-FFF2-40B4-BE49-F238E27FC236}">
                <a16:creationId xmlns:a16="http://schemas.microsoft.com/office/drawing/2014/main" id="{A55DF756-49B1-1245-AB50-E63DC58A46F5}"/>
              </a:ext>
            </a:extLst>
          </p:cNvPr>
          <p:cNvSpPr>
            <a:spLocks noChangeArrowheads="1"/>
          </p:cNvSpPr>
          <p:nvPr/>
        </p:nvSpPr>
        <p:spPr bwMode="auto">
          <a:xfrm>
            <a:off x="19872331" y="4563807"/>
            <a:ext cx="1371210" cy="1376022"/>
          </a:xfrm>
          <a:custGeom>
            <a:avLst/>
            <a:gdLst>
              <a:gd name="T0" fmla="*/ 93149 w 1258"/>
              <a:gd name="T1" fmla="*/ 285253 h 1259"/>
              <a:gd name="T2" fmla="*/ 125157 w 1258"/>
              <a:gd name="T3" fmla="*/ 285253 h 1259"/>
              <a:gd name="T4" fmla="*/ 125157 w 1258"/>
              <a:gd name="T5" fmla="*/ 426978 h 1259"/>
              <a:gd name="T6" fmla="*/ 93149 w 1258"/>
              <a:gd name="T7" fmla="*/ 426978 h 1259"/>
              <a:gd name="T8" fmla="*/ 93149 w 1258"/>
              <a:gd name="T9" fmla="*/ 285253 h 1259"/>
              <a:gd name="T10" fmla="*/ 210394 w 1258"/>
              <a:gd name="T11" fmla="*/ 206637 h 1259"/>
              <a:gd name="T12" fmla="*/ 242762 w 1258"/>
              <a:gd name="T13" fmla="*/ 206637 h 1259"/>
              <a:gd name="T14" fmla="*/ 242762 w 1258"/>
              <a:gd name="T15" fmla="*/ 426978 h 1259"/>
              <a:gd name="T16" fmla="*/ 210394 w 1258"/>
              <a:gd name="T17" fmla="*/ 426978 h 1259"/>
              <a:gd name="T18" fmla="*/ 210394 w 1258"/>
              <a:gd name="T19" fmla="*/ 206637 h 1259"/>
              <a:gd name="T20" fmla="*/ 299227 w 1258"/>
              <a:gd name="T21" fmla="*/ 101696 h 1259"/>
              <a:gd name="T22" fmla="*/ 344543 w 1258"/>
              <a:gd name="T23" fmla="*/ 43275 h 1259"/>
              <a:gd name="T24" fmla="*/ 389139 w 1258"/>
              <a:gd name="T25" fmla="*/ 101696 h 1259"/>
              <a:gd name="T26" fmla="*/ 360367 w 1258"/>
              <a:gd name="T27" fmla="*/ 101696 h 1259"/>
              <a:gd name="T28" fmla="*/ 360367 w 1258"/>
              <a:gd name="T29" fmla="*/ 426978 h 1259"/>
              <a:gd name="T30" fmla="*/ 327999 w 1258"/>
              <a:gd name="T31" fmla="*/ 426978 h 1259"/>
              <a:gd name="T32" fmla="*/ 327999 w 1258"/>
              <a:gd name="T33" fmla="*/ 101696 h 1259"/>
              <a:gd name="T34" fmla="*/ 299227 w 1258"/>
              <a:gd name="T35" fmla="*/ 101696 h 1259"/>
              <a:gd name="T36" fmla="*/ 386981 w 1258"/>
              <a:gd name="T37" fmla="*/ 426978 h 1259"/>
              <a:gd name="T38" fmla="*/ 386981 w 1258"/>
              <a:gd name="T39" fmla="*/ 128382 h 1259"/>
              <a:gd name="T40" fmla="*/ 443086 w 1258"/>
              <a:gd name="T41" fmla="*/ 128382 h 1259"/>
              <a:gd name="T42" fmla="*/ 344543 w 1258"/>
              <a:gd name="T43" fmla="*/ 0 h 1259"/>
              <a:gd name="T44" fmla="*/ 245280 w 1258"/>
              <a:gd name="T45" fmla="*/ 128382 h 1259"/>
              <a:gd name="T46" fmla="*/ 302104 w 1258"/>
              <a:gd name="T47" fmla="*/ 128382 h 1259"/>
              <a:gd name="T48" fmla="*/ 302104 w 1258"/>
              <a:gd name="T49" fmla="*/ 426978 h 1259"/>
              <a:gd name="T50" fmla="*/ 269376 w 1258"/>
              <a:gd name="T51" fmla="*/ 426978 h 1259"/>
              <a:gd name="T52" fmla="*/ 269376 w 1258"/>
              <a:gd name="T53" fmla="*/ 179951 h 1259"/>
              <a:gd name="T54" fmla="*/ 184140 w 1258"/>
              <a:gd name="T55" fmla="*/ 179951 h 1259"/>
              <a:gd name="T56" fmla="*/ 184140 w 1258"/>
              <a:gd name="T57" fmla="*/ 426978 h 1259"/>
              <a:gd name="T58" fmla="*/ 151771 w 1258"/>
              <a:gd name="T59" fmla="*/ 426978 h 1259"/>
              <a:gd name="T60" fmla="*/ 151771 w 1258"/>
              <a:gd name="T61" fmla="*/ 258567 h 1259"/>
              <a:gd name="T62" fmla="*/ 66535 w 1258"/>
              <a:gd name="T63" fmla="*/ 258567 h 1259"/>
              <a:gd name="T64" fmla="*/ 66535 w 1258"/>
              <a:gd name="T65" fmla="*/ 426978 h 1259"/>
              <a:gd name="T66" fmla="*/ 0 w 1258"/>
              <a:gd name="T67" fmla="*/ 426978 h 1259"/>
              <a:gd name="T68" fmla="*/ 0 w 1258"/>
              <a:gd name="T69" fmla="*/ 453664 h 1259"/>
              <a:gd name="T70" fmla="*/ 452077 w 1258"/>
              <a:gd name="T71" fmla="*/ 453664 h 1259"/>
              <a:gd name="T72" fmla="*/ 452077 w 1258"/>
              <a:gd name="T73" fmla="*/ 426978 h 1259"/>
              <a:gd name="T74" fmla="*/ 386981 w 1258"/>
              <a:gd name="T75" fmla="*/ 426978 h 1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8" h="1259">
                <a:moveTo>
                  <a:pt x="259" y="791"/>
                </a:moveTo>
                <a:lnTo>
                  <a:pt x="348" y="791"/>
                </a:lnTo>
                <a:lnTo>
                  <a:pt x="348" y="1184"/>
                </a:lnTo>
                <a:lnTo>
                  <a:pt x="259" y="1184"/>
                </a:lnTo>
                <a:lnTo>
                  <a:pt x="259" y="791"/>
                </a:lnTo>
                <a:close/>
                <a:moveTo>
                  <a:pt x="585" y="573"/>
                </a:moveTo>
                <a:lnTo>
                  <a:pt x="675" y="573"/>
                </a:lnTo>
                <a:lnTo>
                  <a:pt x="675" y="1184"/>
                </a:lnTo>
                <a:lnTo>
                  <a:pt x="585" y="1184"/>
                </a:lnTo>
                <a:lnTo>
                  <a:pt x="585" y="573"/>
                </a:lnTo>
                <a:close/>
                <a:moveTo>
                  <a:pt x="832" y="282"/>
                </a:moveTo>
                <a:lnTo>
                  <a:pt x="958" y="120"/>
                </a:lnTo>
                <a:lnTo>
                  <a:pt x="1082" y="282"/>
                </a:lnTo>
                <a:lnTo>
                  <a:pt x="1002" y="282"/>
                </a:lnTo>
                <a:lnTo>
                  <a:pt x="1002" y="1184"/>
                </a:lnTo>
                <a:lnTo>
                  <a:pt x="912" y="1184"/>
                </a:lnTo>
                <a:lnTo>
                  <a:pt x="912" y="282"/>
                </a:lnTo>
                <a:lnTo>
                  <a:pt x="832" y="282"/>
                </a:lnTo>
                <a:close/>
                <a:moveTo>
                  <a:pt x="1076" y="1184"/>
                </a:moveTo>
                <a:lnTo>
                  <a:pt x="1076" y="356"/>
                </a:lnTo>
                <a:lnTo>
                  <a:pt x="1232" y="356"/>
                </a:lnTo>
                <a:lnTo>
                  <a:pt x="958" y="0"/>
                </a:lnTo>
                <a:lnTo>
                  <a:pt x="682" y="356"/>
                </a:lnTo>
                <a:lnTo>
                  <a:pt x="840" y="356"/>
                </a:lnTo>
                <a:lnTo>
                  <a:pt x="840" y="1184"/>
                </a:lnTo>
                <a:lnTo>
                  <a:pt x="749" y="1184"/>
                </a:lnTo>
                <a:lnTo>
                  <a:pt x="749" y="499"/>
                </a:lnTo>
                <a:lnTo>
                  <a:pt x="512" y="499"/>
                </a:lnTo>
                <a:lnTo>
                  <a:pt x="512" y="1184"/>
                </a:lnTo>
                <a:lnTo>
                  <a:pt x="422" y="1184"/>
                </a:lnTo>
                <a:lnTo>
                  <a:pt x="422" y="717"/>
                </a:lnTo>
                <a:lnTo>
                  <a:pt x="185" y="717"/>
                </a:lnTo>
                <a:lnTo>
                  <a:pt x="185" y="1184"/>
                </a:lnTo>
                <a:lnTo>
                  <a:pt x="0" y="1184"/>
                </a:lnTo>
                <a:lnTo>
                  <a:pt x="0" y="1258"/>
                </a:lnTo>
                <a:lnTo>
                  <a:pt x="1257" y="1258"/>
                </a:lnTo>
                <a:lnTo>
                  <a:pt x="1257" y="1184"/>
                </a:lnTo>
                <a:lnTo>
                  <a:pt x="1076" y="1184"/>
                </a:lnTo>
                <a:close/>
              </a:path>
            </a:pathLst>
          </a:custGeom>
          <a:solidFill>
            <a:schemeClr val="bg2"/>
          </a:solidFill>
          <a:ln>
            <a:noFill/>
          </a:ln>
          <a:effectLst/>
          <a:extLst/>
        </p:spPr>
        <p:txBody>
          <a:bodyPr wrap="none" anchor="ctr"/>
          <a:lstStyle/>
          <a:p>
            <a:endParaRPr lang="en-US"/>
          </a:p>
        </p:txBody>
      </p:sp>
      <p:grpSp>
        <p:nvGrpSpPr>
          <p:cNvPr id="67" name="Group 66">
            <a:extLst>
              <a:ext uri="{FF2B5EF4-FFF2-40B4-BE49-F238E27FC236}">
                <a16:creationId xmlns:a16="http://schemas.microsoft.com/office/drawing/2014/main" id="{A1C6D406-195E-C042-8F65-78293771D1EA}"/>
              </a:ext>
            </a:extLst>
          </p:cNvPr>
          <p:cNvGrpSpPr/>
          <p:nvPr/>
        </p:nvGrpSpPr>
        <p:grpSpPr>
          <a:xfrm>
            <a:off x="13039171" y="4758373"/>
            <a:ext cx="1279796" cy="1226872"/>
            <a:chOff x="5220658" y="11041487"/>
            <a:chExt cx="995753" cy="954577"/>
          </a:xfrm>
          <a:solidFill>
            <a:schemeClr val="bg2"/>
          </a:solidFill>
        </p:grpSpPr>
        <p:sp>
          <p:nvSpPr>
            <p:cNvPr id="68" name="Freeform 67">
              <a:extLst>
                <a:ext uri="{FF2B5EF4-FFF2-40B4-BE49-F238E27FC236}">
                  <a16:creationId xmlns:a16="http://schemas.microsoft.com/office/drawing/2014/main" id="{94B182F4-79A5-C245-8913-FAC72A0D0768}"/>
                </a:ext>
              </a:extLst>
            </p:cNvPr>
            <p:cNvSpPr>
              <a:spLocks noChangeArrowheads="1"/>
            </p:cNvSpPr>
            <p:nvPr/>
          </p:nvSpPr>
          <p:spPr bwMode="auto">
            <a:xfrm>
              <a:off x="5351680" y="11120101"/>
              <a:ext cx="501620" cy="501620"/>
            </a:xfrm>
            <a:custGeom>
              <a:avLst/>
              <a:gdLst>
                <a:gd name="T0" fmla="*/ 156310 w 592"/>
                <a:gd name="T1" fmla="*/ 166091 h 593"/>
                <a:gd name="T2" fmla="*/ 156310 w 592"/>
                <a:gd name="T3" fmla="*/ 166091 h 593"/>
                <a:gd name="T4" fmla="*/ 46354 w 592"/>
                <a:gd name="T5" fmla="*/ 166091 h 593"/>
                <a:gd name="T6" fmla="*/ 46354 w 592"/>
                <a:gd name="T7" fmla="*/ 166091 h 593"/>
                <a:gd name="T8" fmla="*/ 23357 w 592"/>
                <a:gd name="T9" fmla="*/ 110847 h 593"/>
                <a:gd name="T10" fmla="*/ 23357 w 592"/>
                <a:gd name="T11" fmla="*/ 110847 h 593"/>
                <a:gd name="T12" fmla="*/ 46354 w 592"/>
                <a:gd name="T13" fmla="*/ 55961 h 593"/>
                <a:gd name="T14" fmla="*/ 46354 w 592"/>
                <a:gd name="T15" fmla="*/ 55961 h 593"/>
                <a:gd name="T16" fmla="*/ 101332 w 592"/>
                <a:gd name="T17" fmla="*/ 33362 h 593"/>
                <a:gd name="T18" fmla="*/ 101332 w 592"/>
                <a:gd name="T19" fmla="*/ 33362 h 593"/>
                <a:gd name="T20" fmla="*/ 156310 w 592"/>
                <a:gd name="T21" fmla="*/ 55961 h 593"/>
                <a:gd name="T22" fmla="*/ 156310 w 592"/>
                <a:gd name="T23" fmla="*/ 55961 h 593"/>
                <a:gd name="T24" fmla="*/ 156310 w 592"/>
                <a:gd name="T25" fmla="*/ 166091 h 593"/>
                <a:gd name="T26" fmla="*/ 172839 w 592"/>
                <a:gd name="T27" fmla="*/ 39460 h 593"/>
                <a:gd name="T28" fmla="*/ 172839 w 592"/>
                <a:gd name="T29" fmla="*/ 39460 h 593"/>
                <a:gd name="T30" fmla="*/ 29825 w 592"/>
                <a:gd name="T31" fmla="*/ 39460 h 593"/>
                <a:gd name="T32" fmla="*/ 29825 w 592"/>
                <a:gd name="T33" fmla="*/ 39460 h 593"/>
                <a:gd name="T34" fmla="*/ 0 w 592"/>
                <a:gd name="T35" fmla="*/ 110847 h 593"/>
                <a:gd name="T36" fmla="*/ 0 w 592"/>
                <a:gd name="T37" fmla="*/ 110847 h 593"/>
                <a:gd name="T38" fmla="*/ 29825 w 592"/>
                <a:gd name="T39" fmla="*/ 182233 h 593"/>
                <a:gd name="T40" fmla="*/ 29825 w 592"/>
                <a:gd name="T41" fmla="*/ 182233 h 593"/>
                <a:gd name="T42" fmla="*/ 101332 w 592"/>
                <a:gd name="T43" fmla="*/ 212366 h 593"/>
                <a:gd name="T44" fmla="*/ 101332 w 592"/>
                <a:gd name="T45" fmla="*/ 212366 h 593"/>
                <a:gd name="T46" fmla="*/ 172839 w 592"/>
                <a:gd name="T47" fmla="*/ 182233 h 593"/>
                <a:gd name="T48" fmla="*/ 172839 w 592"/>
                <a:gd name="T49" fmla="*/ 182233 h 593"/>
                <a:gd name="T50" fmla="*/ 172839 w 592"/>
                <a:gd name="T51" fmla="*/ 39460 h 5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2" h="593">
                  <a:moveTo>
                    <a:pt x="435" y="463"/>
                  </a:moveTo>
                  <a:lnTo>
                    <a:pt x="435" y="463"/>
                  </a:lnTo>
                  <a:cubicBezTo>
                    <a:pt x="351" y="547"/>
                    <a:pt x="213" y="547"/>
                    <a:pt x="129" y="463"/>
                  </a:cubicBezTo>
                  <a:cubicBezTo>
                    <a:pt x="87" y="422"/>
                    <a:pt x="65" y="366"/>
                    <a:pt x="65" y="309"/>
                  </a:cubicBezTo>
                  <a:cubicBezTo>
                    <a:pt x="65" y="251"/>
                    <a:pt x="87" y="198"/>
                    <a:pt x="129" y="156"/>
                  </a:cubicBezTo>
                  <a:cubicBezTo>
                    <a:pt x="172" y="114"/>
                    <a:pt x="226" y="93"/>
                    <a:pt x="282" y="93"/>
                  </a:cubicBezTo>
                  <a:cubicBezTo>
                    <a:pt x="337" y="93"/>
                    <a:pt x="392" y="114"/>
                    <a:pt x="435" y="156"/>
                  </a:cubicBezTo>
                  <a:cubicBezTo>
                    <a:pt x="519" y="240"/>
                    <a:pt x="519" y="378"/>
                    <a:pt x="435" y="463"/>
                  </a:cubicBezTo>
                  <a:close/>
                  <a:moveTo>
                    <a:pt x="481" y="110"/>
                  </a:moveTo>
                  <a:lnTo>
                    <a:pt x="481" y="110"/>
                  </a:lnTo>
                  <a:cubicBezTo>
                    <a:pt x="372" y="0"/>
                    <a:pt x="193" y="0"/>
                    <a:pt x="83" y="110"/>
                  </a:cubicBezTo>
                  <a:cubicBezTo>
                    <a:pt x="30" y="163"/>
                    <a:pt x="0" y="235"/>
                    <a:pt x="0" y="309"/>
                  </a:cubicBezTo>
                  <a:cubicBezTo>
                    <a:pt x="0" y="385"/>
                    <a:pt x="30" y="455"/>
                    <a:pt x="83" y="508"/>
                  </a:cubicBezTo>
                  <a:cubicBezTo>
                    <a:pt x="137" y="564"/>
                    <a:pt x="210" y="592"/>
                    <a:pt x="282" y="592"/>
                  </a:cubicBezTo>
                  <a:cubicBezTo>
                    <a:pt x="354" y="592"/>
                    <a:pt x="426" y="564"/>
                    <a:pt x="481" y="508"/>
                  </a:cubicBezTo>
                  <a:cubicBezTo>
                    <a:pt x="591" y="399"/>
                    <a:pt x="591" y="220"/>
                    <a:pt x="481" y="11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68">
              <a:extLst>
                <a:ext uri="{FF2B5EF4-FFF2-40B4-BE49-F238E27FC236}">
                  <a16:creationId xmlns:a16="http://schemas.microsoft.com/office/drawing/2014/main" id="{038C0181-0140-624D-9668-7F0818704969}"/>
                </a:ext>
              </a:extLst>
            </p:cNvPr>
            <p:cNvSpPr>
              <a:spLocks noChangeArrowheads="1"/>
            </p:cNvSpPr>
            <p:nvPr/>
          </p:nvSpPr>
          <p:spPr bwMode="auto">
            <a:xfrm>
              <a:off x="5220658" y="11041487"/>
              <a:ext cx="995753" cy="954577"/>
            </a:xfrm>
            <a:custGeom>
              <a:avLst/>
              <a:gdLst>
                <a:gd name="T0" fmla="*/ 388767 w 1172"/>
                <a:gd name="T1" fmla="*/ 374920 h 1124"/>
                <a:gd name="T2" fmla="*/ 388767 w 1172"/>
                <a:gd name="T3" fmla="*/ 374920 h 1124"/>
                <a:gd name="T4" fmla="*/ 361024 w 1172"/>
                <a:gd name="T5" fmla="*/ 374920 h 1124"/>
                <a:gd name="T6" fmla="*/ 301574 w 1172"/>
                <a:gd name="T7" fmla="*/ 315135 h 1124"/>
                <a:gd name="T8" fmla="*/ 301574 w 1172"/>
                <a:gd name="T9" fmla="*/ 315135 h 1124"/>
                <a:gd name="T10" fmla="*/ 301574 w 1172"/>
                <a:gd name="T11" fmla="*/ 287403 h 1124"/>
                <a:gd name="T12" fmla="*/ 301574 w 1172"/>
                <a:gd name="T13" fmla="*/ 287403 h 1124"/>
                <a:gd name="T14" fmla="*/ 315265 w 1172"/>
                <a:gd name="T15" fmla="*/ 282001 h 1124"/>
                <a:gd name="T16" fmla="*/ 315265 w 1172"/>
                <a:gd name="T17" fmla="*/ 282001 h 1124"/>
                <a:gd name="T18" fmla="*/ 328596 w 1172"/>
                <a:gd name="T19" fmla="*/ 287403 h 1124"/>
                <a:gd name="T20" fmla="*/ 388767 w 1172"/>
                <a:gd name="T21" fmla="*/ 347188 h 1124"/>
                <a:gd name="T22" fmla="*/ 388767 w 1172"/>
                <a:gd name="T23" fmla="*/ 347188 h 1124"/>
                <a:gd name="T24" fmla="*/ 388767 w 1172"/>
                <a:gd name="T25" fmla="*/ 374920 h 1124"/>
                <a:gd name="T26" fmla="*/ 73141 w 1172"/>
                <a:gd name="T27" fmla="*/ 229058 h 1124"/>
                <a:gd name="T28" fmla="*/ 73141 w 1172"/>
                <a:gd name="T29" fmla="*/ 229058 h 1124"/>
                <a:gd name="T30" fmla="*/ 73141 w 1172"/>
                <a:gd name="T31" fmla="*/ 59065 h 1124"/>
                <a:gd name="T32" fmla="*/ 73141 w 1172"/>
                <a:gd name="T33" fmla="*/ 59065 h 1124"/>
                <a:gd name="T34" fmla="*/ 158173 w 1172"/>
                <a:gd name="T35" fmla="*/ 23770 h 1124"/>
                <a:gd name="T36" fmla="*/ 158173 w 1172"/>
                <a:gd name="T37" fmla="*/ 23770 h 1124"/>
                <a:gd name="T38" fmla="*/ 243204 w 1172"/>
                <a:gd name="T39" fmla="*/ 59065 h 1124"/>
                <a:gd name="T40" fmla="*/ 243204 w 1172"/>
                <a:gd name="T41" fmla="*/ 59065 h 1124"/>
                <a:gd name="T42" fmla="*/ 278514 w 1172"/>
                <a:gd name="T43" fmla="*/ 144062 h 1124"/>
                <a:gd name="T44" fmla="*/ 278514 w 1172"/>
                <a:gd name="T45" fmla="*/ 144062 h 1124"/>
                <a:gd name="T46" fmla="*/ 243204 w 1172"/>
                <a:gd name="T47" fmla="*/ 229058 h 1124"/>
                <a:gd name="T48" fmla="*/ 243204 w 1172"/>
                <a:gd name="T49" fmla="*/ 229058 h 1124"/>
                <a:gd name="T50" fmla="*/ 158173 w 1172"/>
                <a:gd name="T51" fmla="*/ 264353 h 1124"/>
                <a:gd name="T52" fmla="*/ 158173 w 1172"/>
                <a:gd name="T53" fmla="*/ 264353 h 1124"/>
                <a:gd name="T54" fmla="*/ 73141 w 1172"/>
                <a:gd name="T55" fmla="*/ 229058 h 1124"/>
                <a:gd name="T56" fmla="*/ 405701 w 1172"/>
                <a:gd name="T57" fmla="*/ 330621 h 1124"/>
                <a:gd name="T58" fmla="*/ 345891 w 1172"/>
                <a:gd name="T59" fmla="*/ 270836 h 1124"/>
                <a:gd name="T60" fmla="*/ 345891 w 1172"/>
                <a:gd name="T61" fmla="*/ 270836 h 1124"/>
                <a:gd name="T62" fmla="*/ 294728 w 1172"/>
                <a:gd name="T63" fmla="*/ 263633 h 1124"/>
                <a:gd name="T64" fmla="*/ 268065 w 1172"/>
                <a:gd name="T65" fmla="*/ 237341 h 1124"/>
                <a:gd name="T66" fmla="*/ 268065 w 1172"/>
                <a:gd name="T67" fmla="*/ 237341 h 1124"/>
                <a:gd name="T68" fmla="*/ 301934 w 1172"/>
                <a:gd name="T69" fmla="*/ 144062 h 1124"/>
                <a:gd name="T70" fmla="*/ 301934 w 1172"/>
                <a:gd name="T71" fmla="*/ 144062 h 1124"/>
                <a:gd name="T72" fmla="*/ 259778 w 1172"/>
                <a:gd name="T73" fmla="*/ 42138 h 1124"/>
                <a:gd name="T74" fmla="*/ 259778 w 1172"/>
                <a:gd name="T75" fmla="*/ 42138 h 1124"/>
                <a:gd name="T76" fmla="*/ 158173 w 1172"/>
                <a:gd name="T77" fmla="*/ 0 h 1124"/>
                <a:gd name="T78" fmla="*/ 158173 w 1172"/>
                <a:gd name="T79" fmla="*/ 0 h 1124"/>
                <a:gd name="T80" fmla="*/ 55847 w 1172"/>
                <a:gd name="T81" fmla="*/ 42138 h 1124"/>
                <a:gd name="T82" fmla="*/ 55847 w 1172"/>
                <a:gd name="T83" fmla="*/ 42138 h 1124"/>
                <a:gd name="T84" fmla="*/ 55847 w 1172"/>
                <a:gd name="T85" fmla="*/ 245985 h 1124"/>
                <a:gd name="T86" fmla="*/ 55847 w 1172"/>
                <a:gd name="T87" fmla="*/ 245985 h 1124"/>
                <a:gd name="T88" fmla="*/ 158173 w 1172"/>
                <a:gd name="T89" fmla="*/ 287763 h 1124"/>
                <a:gd name="T90" fmla="*/ 158173 w 1172"/>
                <a:gd name="T91" fmla="*/ 287763 h 1124"/>
                <a:gd name="T92" fmla="*/ 251131 w 1172"/>
                <a:gd name="T93" fmla="*/ 253909 h 1124"/>
                <a:gd name="T94" fmla="*/ 277433 w 1172"/>
                <a:gd name="T95" fmla="*/ 280560 h 1124"/>
                <a:gd name="T96" fmla="*/ 277433 w 1172"/>
                <a:gd name="T97" fmla="*/ 280560 h 1124"/>
                <a:gd name="T98" fmla="*/ 284639 w 1172"/>
                <a:gd name="T99" fmla="*/ 331702 h 1124"/>
                <a:gd name="T100" fmla="*/ 344450 w 1172"/>
                <a:gd name="T101" fmla="*/ 391487 h 1124"/>
                <a:gd name="T102" fmla="*/ 344450 w 1172"/>
                <a:gd name="T103" fmla="*/ 391487 h 1124"/>
                <a:gd name="T104" fmla="*/ 375075 w 1172"/>
                <a:gd name="T105" fmla="*/ 404453 h 1124"/>
                <a:gd name="T106" fmla="*/ 375075 w 1172"/>
                <a:gd name="T107" fmla="*/ 404453 h 1124"/>
                <a:gd name="T108" fmla="*/ 405701 w 1172"/>
                <a:gd name="T109" fmla="*/ 391487 h 1124"/>
                <a:gd name="T110" fmla="*/ 405701 w 1172"/>
                <a:gd name="T111" fmla="*/ 391487 h 1124"/>
                <a:gd name="T112" fmla="*/ 405701 w 1172"/>
                <a:gd name="T113" fmla="*/ 330621 h 11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2" h="1124">
                  <a:moveTo>
                    <a:pt x="1079" y="1041"/>
                  </a:moveTo>
                  <a:lnTo>
                    <a:pt x="1079" y="1041"/>
                  </a:lnTo>
                  <a:cubicBezTo>
                    <a:pt x="1059" y="1062"/>
                    <a:pt x="1025" y="1062"/>
                    <a:pt x="1002" y="1041"/>
                  </a:cubicBezTo>
                  <a:lnTo>
                    <a:pt x="837" y="875"/>
                  </a:lnTo>
                  <a:cubicBezTo>
                    <a:pt x="816" y="853"/>
                    <a:pt x="816" y="819"/>
                    <a:pt x="837" y="798"/>
                  </a:cubicBezTo>
                  <a:cubicBezTo>
                    <a:pt x="847" y="788"/>
                    <a:pt x="862" y="783"/>
                    <a:pt x="875" y="783"/>
                  </a:cubicBezTo>
                  <a:cubicBezTo>
                    <a:pt x="888" y="783"/>
                    <a:pt x="902" y="788"/>
                    <a:pt x="912" y="798"/>
                  </a:cubicBezTo>
                  <a:lnTo>
                    <a:pt x="1079" y="964"/>
                  </a:lnTo>
                  <a:cubicBezTo>
                    <a:pt x="1100" y="986"/>
                    <a:pt x="1100" y="1021"/>
                    <a:pt x="1079" y="1041"/>
                  </a:cubicBezTo>
                  <a:close/>
                  <a:moveTo>
                    <a:pt x="203" y="636"/>
                  </a:moveTo>
                  <a:lnTo>
                    <a:pt x="203" y="636"/>
                  </a:lnTo>
                  <a:cubicBezTo>
                    <a:pt x="73" y="506"/>
                    <a:pt x="73" y="294"/>
                    <a:pt x="203" y="164"/>
                  </a:cubicBezTo>
                  <a:cubicBezTo>
                    <a:pt x="265" y="101"/>
                    <a:pt x="350" y="66"/>
                    <a:pt x="439" y="66"/>
                  </a:cubicBezTo>
                  <a:cubicBezTo>
                    <a:pt x="529" y="66"/>
                    <a:pt x="611" y="101"/>
                    <a:pt x="675" y="164"/>
                  </a:cubicBezTo>
                  <a:cubicBezTo>
                    <a:pt x="739" y="226"/>
                    <a:pt x="773" y="311"/>
                    <a:pt x="773" y="400"/>
                  </a:cubicBezTo>
                  <a:cubicBezTo>
                    <a:pt x="773" y="490"/>
                    <a:pt x="739" y="573"/>
                    <a:pt x="675" y="636"/>
                  </a:cubicBezTo>
                  <a:cubicBezTo>
                    <a:pt x="610" y="702"/>
                    <a:pt x="524" y="734"/>
                    <a:pt x="439" y="734"/>
                  </a:cubicBezTo>
                  <a:cubicBezTo>
                    <a:pt x="354" y="734"/>
                    <a:pt x="268" y="702"/>
                    <a:pt x="203" y="636"/>
                  </a:cubicBezTo>
                  <a:close/>
                  <a:moveTo>
                    <a:pt x="1126" y="918"/>
                  </a:moveTo>
                  <a:lnTo>
                    <a:pt x="960" y="752"/>
                  </a:lnTo>
                  <a:cubicBezTo>
                    <a:pt x="921" y="713"/>
                    <a:pt x="862" y="706"/>
                    <a:pt x="818" y="732"/>
                  </a:cubicBezTo>
                  <a:lnTo>
                    <a:pt x="744" y="659"/>
                  </a:lnTo>
                  <a:cubicBezTo>
                    <a:pt x="806" y="586"/>
                    <a:pt x="838" y="496"/>
                    <a:pt x="838" y="400"/>
                  </a:cubicBezTo>
                  <a:cubicBezTo>
                    <a:pt x="838" y="293"/>
                    <a:pt x="797" y="192"/>
                    <a:pt x="721" y="117"/>
                  </a:cubicBezTo>
                  <a:cubicBezTo>
                    <a:pt x="646" y="41"/>
                    <a:pt x="545" y="0"/>
                    <a:pt x="439" y="0"/>
                  </a:cubicBezTo>
                  <a:cubicBezTo>
                    <a:pt x="331" y="0"/>
                    <a:pt x="231" y="41"/>
                    <a:pt x="155" y="117"/>
                  </a:cubicBezTo>
                  <a:cubicBezTo>
                    <a:pt x="0" y="274"/>
                    <a:pt x="0" y="527"/>
                    <a:pt x="155" y="683"/>
                  </a:cubicBezTo>
                  <a:cubicBezTo>
                    <a:pt x="234" y="761"/>
                    <a:pt x="336" y="799"/>
                    <a:pt x="439" y="799"/>
                  </a:cubicBezTo>
                  <a:cubicBezTo>
                    <a:pt x="532" y="799"/>
                    <a:pt x="623" y="769"/>
                    <a:pt x="697" y="705"/>
                  </a:cubicBezTo>
                  <a:lnTo>
                    <a:pt x="770" y="779"/>
                  </a:lnTo>
                  <a:cubicBezTo>
                    <a:pt x="745" y="823"/>
                    <a:pt x="752" y="883"/>
                    <a:pt x="790" y="921"/>
                  </a:cubicBezTo>
                  <a:lnTo>
                    <a:pt x="956" y="1087"/>
                  </a:lnTo>
                  <a:cubicBezTo>
                    <a:pt x="979" y="1109"/>
                    <a:pt x="1010" y="1123"/>
                    <a:pt x="1041" y="1123"/>
                  </a:cubicBezTo>
                  <a:cubicBezTo>
                    <a:pt x="1074" y="1123"/>
                    <a:pt x="1103" y="1109"/>
                    <a:pt x="1126" y="1087"/>
                  </a:cubicBezTo>
                  <a:cubicBezTo>
                    <a:pt x="1171" y="1041"/>
                    <a:pt x="1171" y="965"/>
                    <a:pt x="1126" y="91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8143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CLIENTS SQUARE VERSION</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6AB17C62-9F59-094C-A309-CEB86231B10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9DE1C43-8641-C641-999B-7359C08BA57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4344F5A0-6278-284B-832E-A1B1920D2D35}"/>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64B3ECA2-92C6-2441-AE0D-38D273032DDD}"/>
              </a:ext>
            </a:extLst>
          </p:cNvPr>
          <p:cNvSpPr>
            <a:spLocks noGrp="1"/>
          </p:cNvSpPr>
          <p:nvPr>
            <p:ph type="pic" sz="quarter" idx="17"/>
          </p:nvPr>
        </p:nvSpPr>
        <p:spPr/>
      </p:sp>
      <p:sp>
        <p:nvSpPr>
          <p:cNvPr id="8" name="Picture Placeholder 7">
            <a:extLst>
              <a:ext uri="{FF2B5EF4-FFF2-40B4-BE49-F238E27FC236}">
                <a16:creationId xmlns:a16="http://schemas.microsoft.com/office/drawing/2014/main" id="{368A01CC-59A0-ED4F-AC7B-14B82E4DE598}"/>
              </a:ext>
            </a:extLst>
          </p:cNvPr>
          <p:cNvSpPr>
            <a:spLocks noGrp="1"/>
          </p:cNvSpPr>
          <p:nvPr>
            <p:ph type="pic" sz="quarter" idx="18"/>
          </p:nvPr>
        </p:nvSpPr>
        <p:spPr/>
      </p:sp>
      <p:sp>
        <p:nvSpPr>
          <p:cNvPr id="10" name="Picture Placeholder 9">
            <a:extLst>
              <a:ext uri="{FF2B5EF4-FFF2-40B4-BE49-F238E27FC236}">
                <a16:creationId xmlns:a16="http://schemas.microsoft.com/office/drawing/2014/main" id="{88B7E231-9C4A-D541-A286-716E67A50636}"/>
              </a:ext>
            </a:extLst>
          </p:cNvPr>
          <p:cNvSpPr>
            <a:spLocks noGrp="1"/>
          </p:cNvSpPr>
          <p:nvPr>
            <p:ph type="pic" sz="quarter" idx="19"/>
          </p:nvPr>
        </p:nvSpPr>
        <p:spPr/>
      </p:sp>
      <p:sp>
        <p:nvSpPr>
          <p:cNvPr id="12" name="Picture Placeholder 11">
            <a:extLst>
              <a:ext uri="{FF2B5EF4-FFF2-40B4-BE49-F238E27FC236}">
                <a16:creationId xmlns:a16="http://schemas.microsoft.com/office/drawing/2014/main" id="{8C872D02-FD50-8746-9043-43A80597F2E3}"/>
              </a:ext>
            </a:extLst>
          </p:cNvPr>
          <p:cNvSpPr>
            <a:spLocks noGrp="1"/>
          </p:cNvSpPr>
          <p:nvPr>
            <p:ph type="pic" sz="quarter" idx="20"/>
          </p:nvPr>
        </p:nvSpPr>
        <p:spPr/>
      </p:sp>
      <p:sp>
        <p:nvSpPr>
          <p:cNvPr id="13" name="Picture Placeholder 12">
            <a:extLst>
              <a:ext uri="{FF2B5EF4-FFF2-40B4-BE49-F238E27FC236}">
                <a16:creationId xmlns:a16="http://schemas.microsoft.com/office/drawing/2014/main" id="{385004E5-A99D-1F4A-BFA6-D3B97C23558B}"/>
              </a:ext>
            </a:extLst>
          </p:cNvPr>
          <p:cNvSpPr>
            <a:spLocks noGrp="1"/>
          </p:cNvSpPr>
          <p:nvPr>
            <p:ph type="pic" sz="quarter" idx="21"/>
          </p:nvPr>
        </p:nvSpPr>
        <p:spPr/>
      </p:sp>
    </p:spTree>
    <p:extLst>
      <p:ext uri="{BB962C8B-B14F-4D97-AF65-F5344CB8AC3E}">
        <p14:creationId xmlns:p14="http://schemas.microsoft.com/office/powerpoint/2010/main" val="386610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BF2B9D-8DCD-DA4B-BC1C-1FD74A934A51}"/>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3740907"/>
            <a:ext cx="12395120" cy="6234185"/>
            <a:chOff x="5447495" y="4017247"/>
            <a:chExt cx="12395120" cy="6234185"/>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OUR RECENT PORTFOLIO</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8606558"/>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70264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7A5BB4D-212D-0B41-832F-D00D2B8ABF10}"/>
              </a:ext>
            </a:extLst>
          </p:cNvPr>
          <p:cNvSpPr/>
          <p:nvPr/>
        </p:nvSpPr>
        <p:spPr>
          <a:xfrm>
            <a:off x="1131358" y="7079199"/>
            <a:ext cx="7078133" cy="54234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09FC3-E421-5C47-BF2D-3ABFF96B7DFA}"/>
              </a:ext>
            </a:extLst>
          </p:cNvPr>
          <p:cNvSpPr/>
          <p:nvPr/>
        </p:nvSpPr>
        <p:spPr>
          <a:xfrm>
            <a:off x="8649758" y="7079199"/>
            <a:ext cx="7078133" cy="54234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20B4ED9-B9E0-1A49-B358-9DE19A274C0D}"/>
              </a:ext>
            </a:extLst>
          </p:cNvPr>
          <p:cNvSpPr/>
          <p:nvPr/>
        </p:nvSpPr>
        <p:spPr>
          <a:xfrm>
            <a:off x="16168158" y="7079199"/>
            <a:ext cx="7078133" cy="54234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36844F62-6307-CE49-851E-3551FD00A16A}"/>
              </a:ext>
            </a:extLst>
          </p:cNvPr>
          <p:cNvGrpSpPr/>
          <p:nvPr/>
        </p:nvGrpSpPr>
        <p:grpSpPr>
          <a:xfrm>
            <a:off x="2256824" y="8555116"/>
            <a:ext cx="4827200" cy="2471627"/>
            <a:chOff x="2955094" y="7995773"/>
            <a:chExt cx="4827200" cy="2471627"/>
          </a:xfrm>
        </p:grpSpPr>
        <p:sp>
          <p:nvSpPr>
            <p:cNvPr id="48" name="TextBox 47">
              <a:extLst>
                <a:ext uri="{FF2B5EF4-FFF2-40B4-BE49-F238E27FC236}">
                  <a16:creationId xmlns:a16="http://schemas.microsoft.com/office/drawing/2014/main" id="{C71ADFC2-D125-A04F-92CA-F8A4881E8405}"/>
                </a:ext>
              </a:extLst>
            </p:cNvPr>
            <p:cNvSpPr txBox="1"/>
            <p:nvPr/>
          </p:nvSpPr>
          <p:spPr>
            <a:xfrm>
              <a:off x="4262463" y="7995773"/>
              <a:ext cx="2212465"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One</a:t>
              </a:r>
            </a:p>
          </p:txBody>
        </p:sp>
        <p:sp>
          <p:nvSpPr>
            <p:cNvPr id="49" name="Subtitle 2">
              <a:extLst>
                <a:ext uri="{FF2B5EF4-FFF2-40B4-BE49-F238E27FC236}">
                  <a16:creationId xmlns:a16="http://schemas.microsoft.com/office/drawing/2014/main" id="{01660F33-54FC-234E-AB17-73513E1F41AB}"/>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0" name="Group 49">
            <a:extLst>
              <a:ext uri="{FF2B5EF4-FFF2-40B4-BE49-F238E27FC236}">
                <a16:creationId xmlns:a16="http://schemas.microsoft.com/office/drawing/2014/main" id="{0C7D36A1-E5AD-544D-8D49-4D1DA2F50795}"/>
              </a:ext>
            </a:extLst>
          </p:cNvPr>
          <p:cNvGrpSpPr/>
          <p:nvPr/>
        </p:nvGrpSpPr>
        <p:grpSpPr>
          <a:xfrm>
            <a:off x="9775224" y="8555116"/>
            <a:ext cx="4827200" cy="2471627"/>
            <a:chOff x="2955094" y="7995773"/>
            <a:chExt cx="4827200" cy="2471627"/>
          </a:xfrm>
        </p:grpSpPr>
        <p:sp>
          <p:nvSpPr>
            <p:cNvPr id="51" name="TextBox 50">
              <a:extLst>
                <a:ext uri="{FF2B5EF4-FFF2-40B4-BE49-F238E27FC236}">
                  <a16:creationId xmlns:a16="http://schemas.microsoft.com/office/drawing/2014/main" id="{9799A5FD-32F4-D24B-A896-38815B71951F}"/>
                </a:ext>
              </a:extLst>
            </p:cNvPr>
            <p:cNvSpPr txBox="1"/>
            <p:nvPr/>
          </p:nvSpPr>
          <p:spPr>
            <a:xfrm>
              <a:off x="4268074" y="7995773"/>
              <a:ext cx="2201244"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Two</a:t>
              </a:r>
            </a:p>
          </p:txBody>
        </p:sp>
        <p:sp>
          <p:nvSpPr>
            <p:cNvPr id="52" name="Subtitle 2">
              <a:extLst>
                <a:ext uri="{FF2B5EF4-FFF2-40B4-BE49-F238E27FC236}">
                  <a16:creationId xmlns:a16="http://schemas.microsoft.com/office/drawing/2014/main" id="{B199F523-A89F-804E-857C-E34B84411015}"/>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3" name="Group 52">
            <a:extLst>
              <a:ext uri="{FF2B5EF4-FFF2-40B4-BE49-F238E27FC236}">
                <a16:creationId xmlns:a16="http://schemas.microsoft.com/office/drawing/2014/main" id="{AFC5E0E6-6B63-134C-B33F-926A9570F5B0}"/>
              </a:ext>
            </a:extLst>
          </p:cNvPr>
          <p:cNvGrpSpPr/>
          <p:nvPr/>
        </p:nvGrpSpPr>
        <p:grpSpPr>
          <a:xfrm>
            <a:off x="17293624" y="8555116"/>
            <a:ext cx="4827200" cy="2471627"/>
            <a:chOff x="2955094" y="7995773"/>
            <a:chExt cx="4827200" cy="2471627"/>
          </a:xfrm>
        </p:grpSpPr>
        <p:sp>
          <p:nvSpPr>
            <p:cNvPr id="54" name="TextBox 53">
              <a:extLst>
                <a:ext uri="{FF2B5EF4-FFF2-40B4-BE49-F238E27FC236}">
                  <a16:creationId xmlns:a16="http://schemas.microsoft.com/office/drawing/2014/main" id="{BB707EC2-28E9-1C49-AEDD-F19276F8977B}"/>
                </a:ext>
              </a:extLst>
            </p:cNvPr>
            <p:cNvSpPr txBox="1"/>
            <p:nvPr/>
          </p:nvSpPr>
          <p:spPr>
            <a:xfrm>
              <a:off x="4082126" y="7995773"/>
              <a:ext cx="2573140" cy="646331"/>
            </a:xfrm>
            <a:prstGeom prst="rect">
              <a:avLst/>
            </a:prstGeom>
            <a:noFill/>
          </p:spPr>
          <p:txBody>
            <a:bodyPr wrap="none" rtlCol="0">
              <a:spAutoFit/>
            </a:bodyPr>
            <a:lstStyle/>
            <a:p>
              <a:pPr algn="ctr"/>
              <a:r>
                <a:rPr lang="en-US" dirty="0">
                  <a:solidFill>
                    <a:schemeClr val="tx2"/>
                  </a:solidFill>
                  <a:latin typeface="Poppins Medium" pitchFamily="2" charset="77"/>
                  <a:ea typeface="Roboto Medium" panose="02000000000000000000" pitchFamily="2" charset="0"/>
                  <a:cs typeface="Poppins Medium" pitchFamily="2" charset="77"/>
                </a:rPr>
                <a:t>Title Three</a:t>
              </a:r>
            </a:p>
          </p:txBody>
        </p:sp>
        <p:sp>
          <p:nvSpPr>
            <p:cNvPr id="55" name="Subtitle 2">
              <a:extLst>
                <a:ext uri="{FF2B5EF4-FFF2-40B4-BE49-F238E27FC236}">
                  <a16:creationId xmlns:a16="http://schemas.microsoft.com/office/drawing/2014/main" id="{18E42C59-F0F8-A54A-A102-E2B937009307}"/>
                </a:ext>
              </a:extLst>
            </p:cNvPr>
            <p:cNvSpPr txBox="1">
              <a:spLocks/>
            </p:cNvSpPr>
            <p:nvPr/>
          </p:nvSpPr>
          <p:spPr>
            <a:xfrm>
              <a:off x="2955094" y="8645286"/>
              <a:ext cx="4827200"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2" name="Picture Placeholder 1">
            <a:extLst>
              <a:ext uri="{FF2B5EF4-FFF2-40B4-BE49-F238E27FC236}">
                <a16:creationId xmlns:a16="http://schemas.microsoft.com/office/drawing/2014/main" id="{E97A894A-B69B-C944-A675-F2BA19E592B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652E5CFB-7521-8A47-AA14-7E74A4825DB6}"/>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CF2BB87B-3C90-1340-A79A-27E46E05C6B7}"/>
              </a:ext>
            </a:extLst>
          </p:cNvPr>
          <p:cNvSpPr>
            <a:spLocks noGrp="1"/>
          </p:cNvSpPr>
          <p:nvPr>
            <p:ph type="pic" sz="quarter" idx="16"/>
          </p:nvPr>
        </p:nvSpPr>
        <p:spPr/>
      </p:sp>
    </p:spTree>
    <p:extLst>
      <p:ext uri="{BB962C8B-B14F-4D97-AF65-F5344CB8AC3E}">
        <p14:creationId xmlns:p14="http://schemas.microsoft.com/office/powerpoint/2010/main" val="240165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5AB629-7740-9140-8675-734108512FC0}"/>
              </a:ext>
            </a:extLst>
          </p:cNvPr>
          <p:cNvSpPr/>
          <p:nvPr/>
        </p:nvSpPr>
        <p:spPr>
          <a:xfrm>
            <a:off x="12290265" y="6962923"/>
            <a:ext cx="10886856" cy="5539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7" name="Rectangle 6">
            <a:extLst>
              <a:ext uri="{FF2B5EF4-FFF2-40B4-BE49-F238E27FC236}">
                <a16:creationId xmlns:a16="http://schemas.microsoft.com/office/drawing/2014/main" id="{51A75110-CC00-0A4B-BB2C-35FB36C8629A}"/>
              </a:ext>
            </a:extLst>
          </p:cNvPr>
          <p:cNvSpPr/>
          <p:nvPr/>
        </p:nvSpPr>
        <p:spPr>
          <a:xfrm>
            <a:off x="13464231" y="9024481"/>
            <a:ext cx="8538924" cy="1569660"/>
          </a:xfrm>
          <a:prstGeom prst="rect">
            <a:avLst/>
          </a:prstGeom>
        </p:spPr>
        <p:txBody>
          <a:bodyPr wrap="square">
            <a:spAutoFit/>
          </a:bodyPr>
          <a:lstStyle/>
          <a:p>
            <a:pPr algn="ctr"/>
            <a:r>
              <a:rPr lang="en-US" sz="4800" dirty="0">
                <a:solidFill>
                  <a:schemeClr val="bg1"/>
                </a:solidFill>
                <a:latin typeface="Poppins Medium" pitchFamily="2" charset="77"/>
                <a:ea typeface="Roboto" panose="02000000000000000000" pitchFamily="2" charset="0"/>
                <a:cs typeface="Poppins Medium" pitchFamily="2" charset="77"/>
              </a:rPr>
              <a:t>Where it would be an outrageous a product.</a:t>
            </a:r>
          </a:p>
        </p:txBody>
      </p:sp>
      <p:sp>
        <p:nvSpPr>
          <p:cNvPr id="8" name="Rectangle 7">
            <a:extLst>
              <a:ext uri="{FF2B5EF4-FFF2-40B4-BE49-F238E27FC236}">
                <a16:creationId xmlns:a16="http://schemas.microsoft.com/office/drawing/2014/main" id="{D9B7E013-C4DD-3A4E-8BC8-71D41B791B06}"/>
              </a:ext>
            </a:extLst>
          </p:cNvPr>
          <p:cNvSpPr/>
          <p:nvPr/>
        </p:nvSpPr>
        <p:spPr>
          <a:xfrm>
            <a:off x="1200530" y="1213480"/>
            <a:ext cx="10886856" cy="5539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10" name="Rectangle 9">
            <a:extLst>
              <a:ext uri="{FF2B5EF4-FFF2-40B4-BE49-F238E27FC236}">
                <a16:creationId xmlns:a16="http://schemas.microsoft.com/office/drawing/2014/main" id="{E8B108D6-1AD2-0C4F-8194-4F14CD41E458}"/>
              </a:ext>
            </a:extLst>
          </p:cNvPr>
          <p:cNvSpPr/>
          <p:nvPr/>
        </p:nvSpPr>
        <p:spPr>
          <a:xfrm>
            <a:off x="2445745" y="3275038"/>
            <a:ext cx="8396426" cy="1569660"/>
          </a:xfrm>
          <a:prstGeom prst="rect">
            <a:avLst/>
          </a:prstGeom>
        </p:spPr>
        <p:txBody>
          <a:bodyPr wrap="square">
            <a:spAutoFit/>
          </a:bodyPr>
          <a:lstStyle/>
          <a:p>
            <a:pPr algn="ctr"/>
            <a:r>
              <a:rPr lang="en-US" sz="4800" dirty="0">
                <a:solidFill>
                  <a:schemeClr val="bg1"/>
                </a:solidFill>
                <a:latin typeface="Poppins Medium" pitchFamily="2" charset="77"/>
                <a:ea typeface="Roboto" panose="02000000000000000000" pitchFamily="2" charset="0"/>
                <a:cs typeface="Poppins Medium" pitchFamily="2" charset="77"/>
              </a:rPr>
              <a:t>The product is sold and how it is delivered.</a:t>
            </a:r>
          </a:p>
        </p:txBody>
      </p:sp>
      <p:sp>
        <p:nvSpPr>
          <p:cNvPr id="2" name="Picture Placeholder 1">
            <a:extLst>
              <a:ext uri="{FF2B5EF4-FFF2-40B4-BE49-F238E27FC236}">
                <a16:creationId xmlns:a16="http://schemas.microsoft.com/office/drawing/2014/main" id="{8387EB57-545B-AE4D-B052-F9A44B67FCF9}"/>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1C1F523C-6301-B549-9DAE-A7AF136C2EFF}"/>
              </a:ext>
            </a:extLst>
          </p:cNvPr>
          <p:cNvSpPr>
            <a:spLocks noGrp="1"/>
          </p:cNvSpPr>
          <p:nvPr>
            <p:ph type="pic" sz="quarter" idx="17"/>
          </p:nvPr>
        </p:nvSpPr>
        <p:spPr/>
      </p:sp>
    </p:spTree>
    <p:extLst>
      <p:ext uri="{BB962C8B-B14F-4D97-AF65-F5344CB8AC3E}">
        <p14:creationId xmlns:p14="http://schemas.microsoft.com/office/powerpoint/2010/main" val="296040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C41521A-BB0D-2646-9B69-E072C7B2EA0E}"/>
              </a:ext>
            </a:extLst>
          </p:cNvPr>
          <p:cNvSpPr>
            <a:spLocks noGrp="1"/>
          </p:cNvSpPr>
          <p:nvPr>
            <p:ph type="pic" sz="quarter" idx="16"/>
          </p:nvPr>
        </p:nvSpPr>
        <p:spPr/>
      </p:sp>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PORTFOLIO SHOWCASE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A4A8BB-66AD-DF4F-960F-18C009F61CCA}"/>
              </a:ext>
            </a:extLst>
          </p:cNvPr>
          <p:cNvSpPr/>
          <p:nvPr/>
        </p:nvSpPr>
        <p:spPr>
          <a:xfrm>
            <a:off x="2024277" y="3456288"/>
            <a:ext cx="20329096" cy="69834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Medium" pitchFamily="2" charset="77"/>
              <a:cs typeface="Poppins Medium" pitchFamily="2" charset="77"/>
            </a:endParaRPr>
          </a:p>
        </p:txBody>
      </p:sp>
      <p:sp>
        <p:nvSpPr>
          <p:cNvPr id="18" name="TextBox 17">
            <a:extLst>
              <a:ext uri="{FF2B5EF4-FFF2-40B4-BE49-F238E27FC236}">
                <a16:creationId xmlns:a16="http://schemas.microsoft.com/office/drawing/2014/main" id="{B4BE2261-351B-E04E-A95C-1C6EF6804DBD}"/>
              </a:ext>
            </a:extLst>
          </p:cNvPr>
          <p:cNvSpPr txBox="1"/>
          <p:nvPr/>
        </p:nvSpPr>
        <p:spPr>
          <a:xfrm>
            <a:off x="2343560" y="11350025"/>
            <a:ext cx="19690530"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a:t>
            </a:r>
          </a:p>
        </p:txBody>
      </p:sp>
    </p:spTree>
    <p:extLst>
      <p:ext uri="{BB962C8B-B14F-4D97-AF65-F5344CB8AC3E}">
        <p14:creationId xmlns:p14="http://schemas.microsoft.com/office/powerpoint/2010/main" val="1149824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B72A49-75A8-4D40-94C0-B036521D3554}"/>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510349"/>
            <a:ext cx="12395120" cy="4695302"/>
            <a:chOff x="5447495" y="4017247"/>
            <a:chExt cx="12395120" cy="4695302"/>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DEVICES SAMPLES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067675"/>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1880499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PHONE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Phone6_mockup_front_white.png">
            <a:extLst>
              <a:ext uri="{FF2B5EF4-FFF2-40B4-BE49-F238E27FC236}">
                <a16:creationId xmlns:a16="http://schemas.microsoft.com/office/drawing/2014/main" id="{F7DF17EC-3B78-594F-8A40-9AD32AFA0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68968">
            <a:off x="2706616" y="4280534"/>
            <a:ext cx="9944089" cy="15623472"/>
          </a:xfrm>
          <a:prstGeom prst="rect">
            <a:avLst/>
          </a:prstGeom>
        </p:spPr>
      </p:pic>
      <p:pic>
        <p:nvPicPr>
          <p:cNvPr id="14" name="Picture 13" descr="iPhone6_mockup_front_white.png">
            <a:extLst>
              <a:ext uri="{FF2B5EF4-FFF2-40B4-BE49-F238E27FC236}">
                <a16:creationId xmlns:a16="http://schemas.microsoft.com/office/drawing/2014/main" id="{6305AF76-0B96-B34A-90A8-963D596C2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68968">
            <a:off x="11726944" y="4280534"/>
            <a:ext cx="9944089" cy="15623472"/>
          </a:xfrm>
          <a:prstGeom prst="rect">
            <a:avLst/>
          </a:prstGeom>
        </p:spPr>
      </p:pic>
      <p:sp>
        <p:nvSpPr>
          <p:cNvPr id="4" name="Picture Placeholder 3">
            <a:extLst>
              <a:ext uri="{FF2B5EF4-FFF2-40B4-BE49-F238E27FC236}">
                <a16:creationId xmlns:a16="http://schemas.microsoft.com/office/drawing/2014/main" id="{F9D757DA-8F41-4340-B843-DE1C19B53245}"/>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04D7C823-8BBC-0F4E-9AA2-D89841B88884}"/>
              </a:ext>
            </a:extLst>
          </p:cNvPr>
          <p:cNvSpPr>
            <a:spLocks noGrp="1"/>
          </p:cNvSpPr>
          <p:nvPr>
            <p:ph type="pic" sz="quarter" idx="17"/>
          </p:nvPr>
        </p:nvSpPr>
        <p:spPr/>
      </p:sp>
    </p:spTree>
    <p:extLst>
      <p:ext uri="{BB962C8B-B14F-4D97-AF65-F5344CB8AC3E}">
        <p14:creationId xmlns:p14="http://schemas.microsoft.com/office/powerpoint/2010/main" val="4191218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09B0146-601B-F04B-8313-83B07C492606}"/>
              </a:ext>
            </a:extLst>
          </p:cNvPr>
          <p:cNvSpPr>
            <a:spLocks noGrp="1"/>
          </p:cNvSpPr>
          <p:nvPr>
            <p:ph type="pic" sz="quarter" idx="14"/>
          </p:nvPr>
        </p:nvSpPr>
        <p:spPr/>
      </p:sp>
      <p:sp>
        <p:nvSpPr>
          <p:cNvPr id="23" name="Rectangle 22">
            <a:extLst>
              <a:ext uri="{FF2B5EF4-FFF2-40B4-BE49-F238E27FC236}">
                <a16:creationId xmlns:a16="http://schemas.microsoft.com/office/drawing/2014/main" id="{9741C1AA-5CA8-674E-BD66-7FAEE9F25855}"/>
              </a:ext>
            </a:extLst>
          </p:cNvPr>
          <p:cNvSpPr/>
          <p:nvPr/>
        </p:nvSpPr>
        <p:spPr>
          <a:xfrm rot="10800000" flipV="1">
            <a:off x="-4" y="1"/>
            <a:ext cx="24377649" cy="851728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5021AB-6576-6B48-8A35-07536E2A3506}"/>
              </a:ext>
            </a:extLst>
          </p:cNvPr>
          <p:cNvGrpSpPr/>
          <p:nvPr/>
        </p:nvGrpSpPr>
        <p:grpSpPr>
          <a:xfrm>
            <a:off x="11215718" y="0"/>
            <a:ext cx="10556571" cy="2546015"/>
            <a:chOff x="12775378" y="0"/>
            <a:chExt cx="10556571" cy="2546015"/>
          </a:xfrm>
        </p:grpSpPr>
        <p:grpSp>
          <p:nvGrpSpPr>
            <p:cNvPr id="2" name="Group 1">
              <a:extLst>
                <a:ext uri="{FF2B5EF4-FFF2-40B4-BE49-F238E27FC236}">
                  <a16:creationId xmlns:a16="http://schemas.microsoft.com/office/drawing/2014/main" id="{64444533-DB79-BA45-90AE-A806B4D613DE}"/>
                </a:ext>
              </a:extLst>
            </p:cNvPr>
            <p:cNvGrpSpPr/>
            <p:nvPr/>
          </p:nvGrpSpPr>
          <p:grpSpPr>
            <a:xfrm>
              <a:off x="13518539" y="1031103"/>
              <a:ext cx="9813410" cy="1514912"/>
              <a:chOff x="4846062" y="633855"/>
              <a:chExt cx="9813410"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9813410" cy="1015663"/>
              </a:xfrm>
              <a:prstGeom prst="rect">
                <a:avLst/>
              </a:prstGeom>
              <a:noFill/>
              <a:ln>
                <a:noFill/>
              </a:ln>
            </p:spPr>
            <p:txBody>
              <a:bodyPr wrap="square" rtlCol="0">
                <a:spAutoFit/>
              </a:bodyPr>
              <a:lstStyle/>
              <a:p>
                <a:r>
                  <a:rPr lang="en-US" sz="6000" dirty="0">
                    <a:solidFill>
                      <a:schemeClr val="bg1"/>
                    </a:solidFill>
                    <a:latin typeface="Poppins Medium" pitchFamily="2" charset="77"/>
                    <a:ea typeface="Roboto Medium" panose="02000000000000000000" pitchFamily="2" charset="0"/>
                    <a:cs typeface="Poppins Medium" pitchFamily="2" charset="77"/>
                  </a:rPr>
                  <a:t>TABLET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2775378"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7" name="Group 1104">
            <a:extLst>
              <a:ext uri="{FF2B5EF4-FFF2-40B4-BE49-F238E27FC236}">
                <a16:creationId xmlns:a16="http://schemas.microsoft.com/office/drawing/2014/main" id="{01413B0B-7474-324A-8850-2C1FBAEDDA1D}"/>
              </a:ext>
            </a:extLst>
          </p:cNvPr>
          <p:cNvGrpSpPr>
            <a:grpSpLocks noChangeAspect="1"/>
          </p:cNvGrpSpPr>
          <p:nvPr/>
        </p:nvGrpSpPr>
        <p:grpSpPr>
          <a:xfrm>
            <a:off x="2702047" y="1530352"/>
            <a:ext cx="7192648" cy="10655296"/>
            <a:chOff x="0" y="0"/>
            <a:chExt cx="6591305" cy="9765731"/>
          </a:xfrm>
        </p:grpSpPr>
        <p:grpSp>
          <p:nvGrpSpPr>
            <p:cNvPr id="19" name="Group 1102">
              <a:extLst>
                <a:ext uri="{FF2B5EF4-FFF2-40B4-BE49-F238E27FC236}">
                  <a16:creationId xmlns:a16="http://schemas.microsoft.com/office/drawing/2014/main" id="{37BEECDB-59A5-374B-A2BC-D48340D96F53}"/>
                </a:ext>
              </a:extLst>
            </p:cNvPr>
            <p:cNvGrpSpPr/>
            <p:nvPr/>
          </p:nvGrpSpPr>
          <p:grpSpPr>
            <a:xfrm>
              <a:off x="0" y="0"/>
              <a:ext cx="6591305" cy="9765731"/>
              <a:chOff x="0" y="0"/>
              <a:chExt cx="6591304" cy="9765730"/>
            </a:xfrm>
          </p:grpSpPr>
          <p:pic>
            <p:nvPicPr>
              <p:cNvPr id="21" name="Mini-iPad-B&amp;W-Mockup.png">
                <a:extLst>
                  <a:ext uri="{FF2B5EF4-FFF2-40B4-BE49-F238E27FC236}">
                    <a16:creationId xmlns:a16="http://schemas.microsoft.com/office/drawing/2014/main" id="{77729189-EBCB-3C48-9E82-14749BDB252A}"/>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2" name="Shape 1101">
                <a:extLst>
                  <a:ext uri="{FF2B5EF4-FFF2-40B4-BE49-F238E27FC236}">
                    <a16:creationId xmlns:a16="http://schemas.microsoft.com/office/drawing/2014/main" id="{BBA78755-4C6A-474A-9698-F602D9F6D31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0" name="placeholder.png">
              <a:extLst>
                <a:ext uri="{FF2B5EF4-FFF2-40B4-BE49-F238E27FC236}">
                  <a16:creationId xmlns:a16="http://schemas.microsoft.com/office/drawing/2014/main" id="{C963E04B-86A8-2440-8C3A-FD3C5A2CDEAD}"/>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27" name="TextBox 26">
            <a:extLst>
              <a:ext uri="{FF2B5EF4-FFF2-40B4-BE49-F238E27FC236}">
                <a16:creationId xmlns:a16="http://schemas.microsoft.com/office/drawing/2014/main" id="{5B3AB15E-43A3-1845-A910-DE556A671D97}"/>
              </a:ext>
            </a:extLst>
          </p:cNvPr>
          <p:cNvSpPr txBox="1"/>
          <p:nvPr/>
        </p:nvSpPr>
        <p:spPr>
          <a:xfrm>
            <a:off x="11215718" y="10018362"/>
            <a:ext cx="11290322"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helping small businesses win more customers, increase website traffic, and boost their rankings on search engines. </a:t>
            </a:r>
          </a:p>
        </p:txBody>
      </p:sp>
      <p:sp>
        <p:nvSpPr>
          <p:cNvPr id="6" name="Picture Placeholder 5">
            <a:extLst>
              <a:ext uri="{FF2B5EF4-FFF2-40B4-BE49-F238E27FC236}">
                <a16:creationId xmlns:a16="http://schemas.microsoft.com/office/drawing/2014/main" id="{39C1B434-93CF-A14E-A4CC-0D923DB132E3}"/>
              </a:ext>
            </a:extLst>
          </p:cNvPr>
          <p:cNvSpPr>
            <a:spLocks noGrp="1"/>
          </p:cNvSpPr>
          <p:nvPr>
            <p:ph type="pic" sz="quarter" idx="16"/>
          </p:nvPr>
        </p:nvSpPr>
        <p:spPr/>
      </p:sp>
    </p:spTree>
    <p:extLst>
      <p:ext uri="{BB962C8B-B14F-4D97-AF65-F5344CB8AC3E}">
        <p14:creationId xmlns:p14="http://schemas.microsoft.com/office/powerpoint/2010/main" val="81892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4685526" cy="1514912"/>
            <a:chOff x="4846062" y="633855"/>
            <a:chExt cx="14685526"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4685526"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HISTORY FROM THE BEGINNING</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3883">
            <a:extLst>
              <a:ext uri="{FF2B5EF4-FFF2-40B4-BE49-F238E27FC236}">
                <a16:creationId xmlns:a16="http://schemas.microsoft.com/office/drawing/2014/main" id="{A11F172A-6117-ED48-8F96-604ADD921121}"/>
              </a:ext>
            </a:extLst>
          </p:cNvPr>
          <p:cNvSpPr/>
          <p:nvPr/>
        </p:nvSpPr>
        <p:spPr>
          <a:xfrm>
            <a:off x="2001744" y="6482110"/>
            <a:ext cx="3150027" cy="3144568"/>
          </a:xfrm>
          <a:custGeom>
            <a:avLst/>
            <a:gdLst/>
            <a:ahLst/>
            <a:cxnLst>
              <a:cxn ang="3cd4">
                <a:pos x="hc" y="t"/>
              </a:cxn>
              <a:cxn ang="cd2">
                <a:pos x="l" y="vc"/>
              </a:cxn>
              <a:cxn ang="cd4">
                <a:pos x="hc" y="b"/>
              </a:cxn>
              <a:cxn ang="0">
                <a:pos x="r" y="vc"/>
              </a:cxn>
            </a:cxnLst>
            <a:rect l="l" t="t" r="r" b="b"/>
            <a:pathLst>
              <a:path w="578" h="577">
                <a:moveTo>
                  <a:pt x="289" y="486"/>
                </a:moveTo>
                <a:cubicBezTo>
                  <a:pt x="180" y="486"/>
                  <a:pt x="91" y="397"/>
                  <a:pt x="91" y="289"/>
                </a:cubicBezTo>
                <a:cubicBezTo>
                  <a:pt x="91" y="179"/>
                  <a:pt x="180" y="91"/>
                  <a:pt x="289" y="91"/>
                </a:cubicBezTo>
                <a:cubicBezTo>
                  <a:pt x="399" y="91"/>
                  <a:pt x="487" y="179"/>
                  <a:pt x="487" y="289"/>
                </a:cubicBezTo>
                <a:cubicBezTo>
                  <a:pt x="487" y="397"/>
                  <a:pt x="399" y="486"/>
                  <a:pt x="289" y="486"/>
                </a:cubicBezTo>
                <a:close/>
                <a:moveTo>
                  <a:pt x="289" y="0"/>
                </a:moveTo>
                <a:cubicBezTo>
                  <a:pt x="129" y="0"/>
                  <a:pt x="0" y="129"/>
                  <a:pt x="0" y="289"/>
                </a:cubicBezTo>
                <a:cubicBezTo>
                  <a:pt x="0" y="447"/>
                  <a:pt x="129" y="577"/>
                  <a:pt x="289" y="577"/>
                </a:cubicBezTo>
                <a:cubicBezTo>
                  <a:pt x="449" y="577"/>
                  <a:pt x="578" y="447"/>
                  <a:pt x="578" y="289"/>
                </a:cubicBezTo>
                <a:cubicBezTo>
                  <a:pt x="578" y="129"/>
                  <a:pt x="449"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Shape 3884">
            <a:extLst>
              <a:ext uri="{FF2B5EF4-FFF2-40B4-BE49-F238E27FC236}">
                <a16:creationId xmlns:a16="http://schemas.microsoft.com/office/drawing/2014/main" id="{95589BD0-7FC8-0348-85BF-5CF621A755E1}"/>
              </a:ext>
            </a:extLst>
          </p:cNvPr>
          <p:cNvSpPr/>
          <p:nvPr/>
        </p:nvSpPr>
        <p:spPr>
          <a:xfrm>
            <a:off x="2640469" y="7120850"/>
            <a:ext cx="1872546" cy="1872547"/>
          </a:xfrm>
          <a:custGeom>
            <a:avLst/>
            <a:gdLst/>
            <a:ahLst/>
            <a:cxnLst>
              <a:cxn ang="3cd4">
                <a:pos x="hc" y="t"/>
              </a:cxn>
              <a:cxn ang="cd2">
                <a:pos x="l" y="vc"/>
              </a:cxn>
              <a:cxn ang="cd4">
                <a:pos x="hc" y="b"/>
              </a:cxn>
              <a:cxn ang="0">
                <a:pos x="r" y="vc"/>
              </a:cxn>
            </a:cxnLst>
            <a:rect l="l" t="t" r="r" b="b"/>
            <a:pathLst>
              <a:path w="344" h="344">
                <a:moveTo>
                  <a:pt x="344" y="172"/>
                </a:moveTo>
                <a:cubicBezTo>
                  <a:pt x="344" y="267"/>
                  <a:pt x="267" y="344"/>
                  <a:pt x="172" y="344"/>
                </a:cubicBezTo>
                <a:cubicBezTo>
                  <a:pt x="77" y="344"/>
                  <a:pt x="0" y="267"/>
                  <a:pt x="0" y="172"/>
                </a:cubicBezTo>
                <a:cubicBezTo>
                  <a:pt x="0" y="78"/>
                  <a:pt x="77" y="0"/>
                  <a:pt x="172" y="0"/>
                </a:cubicBezTo>
                <a:cubicBezTo>
                  <a:pt x="267" y="0"/>
                  <a:pt x="344" y="78"/>
                  <a:pt x="344" y="17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Shape 3885">
            <a:extLst>
              <a:ext uri="{FF2B5EF4-FFF2-40B4-BE49-F238E27FC236}">
                <a16:creationId xmlns:a16="http://schemas.microsoft.com/office/drawing/2014/main" id="{FE8B1617-B763-154C-A9AB-972FC4570D61}"/>
              </a:ext>
            </a:extLst>
          </p:cNvPr>
          <p:cNvSpPr/>
          <p:nvPr/>
        </p:nvSpPr>
        <p:spPr>
          <a:xfrm>
            <a:off x="6314606" y="6482110"/>
            <a:ext cx="3144567" cy="3144568"/>
          </a:xfrm>
          <a:custGeom>
            <a:avLst/>
            <a:gdLst/>
            <a:ahLst/>
            <a:cxnLst>
              <a:cxn ang="3cd4">
                <a:pos x="hc" y="t"/>
              </a:cxn>
              <a:cxn ang="cd2">
                <a:pos x="l" y="vc"/>
              </a:cxn>
              <a:cxn ang="cd4">
                <a:pos x="hc" y="b"/>
              </a:cxn>
              <a:cxn ang="0">
                <a:pos x="r" y="vc"/>
              </a:cxn>
            </a:cxnLst>
            <a:rect l="l" t="t" r="r" b="b"/>
            <a:pathLst>
              <a:path w="577" h="577">
                <a:moveTo>
                  <a:pt x="288" y="486"/>
                </a:moveTo>
                <a:cubicBezTo>
                  <a:pt x="179" y="486"/>
                  <a:pt x="90" y="397"/>
                  <a:pt x="90" y="289"/>
                </a:cubicBezTo>
                <a:cubicBezTo>
                  <a:pt x="90" y="179"/>
                  <a:pt x="179" y="91"/>
                  <a:pt x="288" y="91"/>
                </a:cubicBezTo>
                <a:cubicBezTo>
                  <a:pt x="398" y="91"/>
                  <a:pt x="487" y="179"/>
                  <a:pt x="487" y="289"/>
                </a:cubicBezTo>
                <a:cubicBezTo>
                  <a:pt x="487" y="397"/>
                  <a:pt x="398" y="486"/>
                  <a:pt x="288" y="486"/>
                </a:cubicBezTo>
                <a:close/>
                <a:moveTo>
                  <a:pt x="288" y="0"/>
                </a:moveTo>
                <a:cubicBezTo>
                  <a:pt x="128" y="0"/>
                  <a:pt x="0" y="129"/>
                  <a:pt x="0" y="289"/>
                </a:cubicBezTo>
                <a:cubicBezTo>
                  <a:pt x="0" y="447"/>
                  <a:pt x="128" y="577"/>
                  <a:pt x="288" y="577"/>
                </a:cubicBezTo>
                <a:cubicBezTo>
                  <a:pt x="448" y="577"/>
                  <a:pt x="577" y="447"/>
                  <a:pt x="577" y="289"/>
                </a:cubicBezTo>
                <a:cubicBezTo>
                  <a:pt x="577" y="129"/>
                  <a:pt x="448" y="0"/>
                  <a:pt x="288"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Shape 3886">
            <a:extLst>
              <a:ext uri="{FF2B5EF4-FFF2-40B4-BE49-F238E27FC236}">
                <a16:creationId xmlns:a16="http://schemas.microsoft.com/office/drawing/2014/main" id="{8BF8BEBE-93DD-8044-A6EB-0DE162E53A56}"/>
              </a:ext>
            </a:extLst>
          </p:cNvPr>
          <p:cNvSpPr/>
          <p:nvPr/>
        </p:nvSpPr>
        <p:spPr>
          <a:xfrm>
            <a:off x="6953346" y="7120850"/>
            <a:ext cx="1867087" cy="1872547"/>
          </a:xfrm>
          <a:custGeom>
            <a:avLst/>
            <a:gdLst/>
            <a:ahLst/>
            <a:cxnLst>
              <a:cxn ang="3cd4">
                <a:pos x="hc" y="t"/>
              </a:cxn>
              <a:cxn ang="cd2">
                <a:pos x="l" y="vc"/>
              </a:cxn>
              <a:cxn ang="cd4">
                <a:pos x="hc" y="b"/>
              </a:cxn>
              <a:cxn ang="0">
                <a:pos x="r" y="vc"/>
              </a:cxn>
            </a:cxnLst>
            <a:rect l="l" t="t" r="r" b="b"/>
            <a:pathLst>
              <a:path w="343" h="344">
                <a:moveTo>
                  <a:pt x="343" y="172"/>
                </a:moveTo>
                <a:cubicBezTo>
                  <a:pt x="343" y="267"/>
                  <a:pt x="266" y="344"/>
                  <a:pt x="171" y="344"/>
                </a:cubicBezTo>
                <a:cubicBezTo>
                  <a:pt x="77" y="344"/>
                  <a:pt x="0" y="267"/>
                  <a:pt x="0" y="172"/>
                </a:cubicBezTo>
                <a:cubicBezTo>
                  <a:pt x="0" y="78"/>
                  <a:pt x="77" y="0"/>
                  <a:pt x="171" y="0"/>
                </a:cubicBezTo>
                <a:cubicBezTo>
                  <a:pt x="266" y="0"/>
                  <a:pt x="343" y="78"/>
                  <a:pt x="343" y="17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Shape 3887">
            <a:extLst>
              <a:ext uri="{FF2B5EF4-FFF2-40B4-BE49-F238E27FC236}">
                <a16:creationId xmlns:a16="http://schemas.microsoft.com/office/drawing/2014/main" id="{BAA45592-C5BB-D64D-9B7B-5AF6D300F87E}"/>
              </a:ext>
            </a:extLst>
          </p:cNvPr>
          <p:cNvSpPr/>
          <p:nvPr/>
        </p:nvSpPr>
        <p:spPr>
          <a:xfrm>
            <a:off x="3579487" y="6482110"/>
            <a:ext cx="4301943" cy="49133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8" name="Freeform: Shape 3888">
            <a:extLst>
              <a:ext uri="{FF2B5EF4-FFF2-40B4-BE49-F238E27FC236}">
                <a16:creationId xmlns:a16="http://schemas.microsoft.com/office/drawing/2014/main" id="{49055BC1-D38E-AB49-B67C-9012D447D3E6}"/>
              </a:ext>
            </a:extLst>
          </p:cNvPr>
          <p:cNvSpPr/>
          <p:nvPr/>
        </p:nvSpPr>
        <p:spPr>
          <a:xfrm>
            <a:off x="10622008" y="6482110"/>
            <a:ext cx="3144567" cy="3144568"/>
          </a:xfrm>
          <a:custGeom>
            <a:avLst/>
            <a:gdLst/>
            <a:ahLst/>
            <a:cxnLst>
              <a:cxn ang="3cd4">
                <a:pos x="hc" y="t"/>
              </a:cxn>
              <a:cxn ang="cd2">
                <a:pos x="l" y="vc"/>
              </a:cxn>
              <a:cxn ang="cd4">
                <a:pos x="hc" y="b"/>
              </a:cxn>
              <a:cxn ang="0">
                <a:pos x="r" y="vc"/>
              </a:cxn>
            </a:cxnLst>
            <a:rect l="l" t="t" r="r" b="b"/>
            <a:pathLst>
              <a:path w="577" h="577">
                <a:moveTo>
                  <a:pt x="487" y="289"/>
                </a:moveTo>
                <a:cubicBezTo>
                  <a:pt x="487" y="397"/>
                  <a:pt x="398" y="486"/>
                  <a:pt x="289" y="486"/>
                </a:cubicBezTo>
                <a:cubicBezTo>
                  <a:pt x="179" y="486"/>
                  <a:pt x="90" y="397"/>
                  <a:pt x="90" y="289"/>
                </a:cubicBezTo>
                <a:cubicBezTo>
                  <a:pt x="90" y="179"/>
                  <a:pt x="179" y="91"/>
                  <a:pt x="289" y="91"/>
                </a:cubicBezTo>
                <a:cubicBezTo>
                  <a:pt x="398" y="91"/>
                  <a:pt x="487" y="179"/>
                  <a:pt x="487" y="289"/>
                </a:cubicBezTo>
                <a:close/>
                <a:moveTo>
                  <a:pt x="577" y="289"/>
                </a:moveTo>
                <a:cubicBezTo>
                  <a:pt x="577" y="129"/>
                  <a:pt x="447" y="0"/>
                  <a:pt x="289" y="0"/>
                </a:cubicBezTo>
                <a:cubicBezTo>
                  <a:pt x="129" y="0"/>
                  <a:pt x="0" y="129"/>
                  <a:pt x="0" y="289"/>
                </a:cubicBezTo>
                <a:cubicBezTo>
                  <a:pt x="0" y="447"/>
                  <a:pt x="129" y="577"/>
                  <a:pt x="289" y="577"/>
                </a:cubicBezTo>
                <a:cubicBezTo>
                  <a:pt x="447" y="577"/>
                  <a:pt x="577" y="447"/>
                  <a:pt x="577" y="289"/>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9" name="Freeform: Shape 3889">
            <a:extLst>
              <a:ext uri="{FF2B5EF4-FFF2-40B4-BE49-F238E27FC236}">
                <a16:creationId xmlns:a16="http://schemas.microsoft.com/office/drawing/2014/main" id="{F85D45A0-D39A-594C-96CD-0EC3C379D9F9}"/>
              </a:ext>
            </a:extLst>
          </p:cNvPr>
          <p:cNvSpPr/>
          <p:nvPr/>
        </p:nvSpPr>
        <p:spPr>
          <a:xfrm>
            <a:off x="11260734" y="7120850"/>
            <a:ext cx="1867087" cy="1872547"/>
          </a:xfrm>
          <a:custGeom>
            <a:avLst/>
            <a:gdLst/>
            <a:ahLst/>
            <a:cxnLst>
              <a:cxn ang="3cd4">
                <a:pos x="hc" y="t"/>
              </a:cxn>
              <a:cxn ang="cd2">
                <a:pos x="l" y="vc"/>
              </a:cxn>
              <a:cxn ang="cd4">
                <a:pos x="hc" y="b"/>
              </a:cxn>
              <a:cxn ang="0">
                <a:pos x="r" y="vc"/>
              </a:cxn>
            </a:cxnLst>
            <a:rect l="l" t="t" r="r" b="b"/>
            <a:pathLst>
              <a:path w="343" h="344">
                <a:moveTo>
                  <a:pt x="343" y="172"/>
                </a:moveTo>
                <a:cubicBezTo>
                  <a:pt x="343" y="78"/>
                  <a:pt x="266" y="0"/>
                  <a:pt x="172" y="0"/>
                </a:cubicBezTo>
                <a:cubicBezTo>
                  <a:pt x="77" y="0"/>
                  <a:pt x="0" y="78"/>
                  <a:pt x="0" y="172"/>
                </a:cubicBezTo>
                <a:cubicBezTo>
                  <a:pt x="0" y="267"/>
                  <a:pt x="77" y="344"/>
                  <a:pt x="172" y="344"/>
                </a:cubicBezTo>
                <a:cubicBezTo>
                  <a:pt x="266" y="344"/>
                  <a:pt x="343" y="267"/>
                  <a:pt x="343" y="172"/>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Shape 3895">
            <a:extLst>
              <a:ext uri="{FF2B5EF4-FFF2-40B4-BE49-F238E27FC236}">
                <a16:creationId xmlns:a16="http://schemas.microsoft.com/office/drawing/2014/main" id="{6CE3BAD4-AE09-024D-8283-17169F8EE814}"/>
              </a:ext>
            </a:extLst>
          </p:cNvPr>
          <p:cNvSpPr/>
          <p:nvPr/>
        </p:nvSpPr>
        <p:spPr>
          <a:xfrm>
            <a:off x="7886890" y="9135324"/>
            <a:ext cx="4307403" cy="491339"/>
          </a:xfrm>
          <a:custGeom>
            <a:avLst/>
            <a:gdLst/>
            <a:ahLst/>
            <a:cxnLst>
              <a:cxn ang="3cd4">
                <a:pos x="hc" y="t"/>
              </a:cxn>
              <a:cxn ang="cd2">
                <a:pos x="l" y="vc"/>
              </a:cxn>
              <a:cxn ang="cd4">
                <a:pos x="hc" y="b"/>
              </a:cxn>
              <a:cxn ang="0">
                <a:pos x="r" y="vc"/>
              </a:cxn>
            </a:cxnLst>
            <a:rect l="l" t="t" r="r" b="b"/>
            <a:pathLst>
              <a:path w="790" h="91">
                <a:moveTo>
                  <a:pt x="790" y="0"/>
                </a:moveTo>
                <a:lnTo>
                  <a:pt x="0" y="0"/>
                </a:lnTo>
                <a:lnTo>
                  <a:pt x="0" y="91"/>
                </a:lnTo>
                <a:lnTo>
                  <a:pt x="790" y="91"/>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Shape 3896">
            <a:extLst>
              <a:ext uri="{FF2B5EF4-FFF2-40B4-BE49-F238E27FC236}">
                <a16:creationId xmlns:a16="http://schemas.microsoft.com/office/drawing/2014/main" id="{0FC71611-88B8-1F4D-A558-7935DBE97F59}"/>
              </a:ext>
            </a:extLst>
          </p:cNvPr>
          <p:cNvSpPr/>
          <p:nvPr/>
        </p:nvSpPr>
        <p:spPr>
          <a:xfrm>
            <a:off x="14929395" y="6482110"/>
            <a:ext cx="3144567" cy="3144568"/>
          </a:xfrm>
          <a:custGeom>
            <a:avLst/>
            <a:gdLst/>
            <a:ahLst/>
            <a:cxnLst>
              <a:cxn ang="3cd4">
                <a:pos x="hc" y="t"/>
              </a:cxn>
              <a:cxn ang="cd2">
                <a:pos x="l" y="vc"/>
              </a:cxn>
              <a:cxn ang="cd4">
                <a:pos x="hc" y="b"/>
              </a:cxn>
              <a:cxn ang="0">
                <a:pos x="r" y="vc"/>
              </a:cxn>
            </a:cxnLst>
            <a:rect l="l" t="t" r="r" b="b"/>
            <a:pathLst>
              <a:path w="577" h="577">
                <a:moveTo>
                  <a:pt x="289" y="486"/>
                </a:moveTo>
                <a:cubicBezTo>
                  <a:pt x="179" y="486"/>
                  <a:pt x="90" y="397"/>
                  <a:pt x="90" y="289"/>
                </a:cubicBezTo>
                <a:cubicBezTo>
                  <a:pt x="90" y="179"/>
                  <a:pt x="179" y="91"/>
                  <a:pt x="289" y="91"/>
                </a:cubicBezTo>
                <a:cubicBezTo>
                  <a:pt x="398" y="91"/>
                  <a:pt x="486" y="179"/>
                  <a:pt x="486" y="289"/>
                </a:cubicBezTo>
                <a:cubicBezTo>
                  <a:pt x="486" y="397"/>
                  <a:pt x="398" y="486"/>
                  <a:pt x="289" y="486"/>
                </a:cubicBezTo>
                <a:close/>
                <a:moveTo>
                  <a:pt x="289" y="0"/>
                </a:moveTo>
                <a:cubicBezTo>
                  <a:pt x="129" y="0"/>
                  <a:pt x="0" y="129"/>
                  <a:pt x="0" y="289"/>
                </a:cubicBezTo>
                <a:cubicBezTo>
                  <a:pt x="0" y="447"/>
                  <a:pt x="129" y="577"/>
                  <a:pt x="289" y="577"/>
                </a:cubicBezTo>
                <a:cubicBezTo>
                  <a:pt x="447" y="577"/>
                  <a:pt x="577" y="447"/>
                  <a:pt x="577" y="289"/>
                </a:cubicBezTo>
                <a:cubicBezTo>
                  <a:pt x="577" y="129"/>
                  <a:pt x="447" y="0"/>
                  <a:pt x="289" y="0"/>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2" name="Freeform: Shape 3897">
            <a:extLst>
              <a:ext uri="{FF2B5EF4-FFF2-40B4-BE49-F238E27FC236}">
                <a16:creationId xmlns:a16="http://schemas.microsoft.com/office/drawing/2014/main" id="{0EB47A31-7C68-BA46-AA9F-CF6C0669F544}"/>
              </a:ext>
            </a:extLst>
          </p:cNvPr>
          <p:cNvSpPr/>
          <p:nvPr/>
        </p:nvSpPr>
        <p:spPr>
          <a:xfrm>
            <a:off x="15568135" y="7120850"/>
            <a:ext cx="1867087" cy="1872547"/>
          </a:xfrm>
          <a:custGeom>
            <a:avLst/>
            <a:gdLst/>
            <a:ahLst/>
            <a:cxnLst>
              <a:cxn ang="3cd4">
                <a:pos x="hc" y="t"/>
              </a:cxn>
              <a:cxn ang="cd2">
                <a:pos x="l" y="vc"/>
              </a:cxn>
              <a:cxn ang="cd4">
                <a:pos x="hc" y="b"/>
              </a:cxn>
              <a:cxn ang="0">
                <a:pos x="r" y="vc"/>
              </a:cxn>
            </a:cxnLst>
            <a:rect l="l" t="t" r="r" b="b"/>
            <a:pathLst>
              <a:path w="343" h="344">
                <a:moveTo>
                  <a:pt x="343" y="172"/>
                </a:moveTo>
                <a:cubicBezTo>
                  <a:pt x="343" y="267"/>
                  <a:pt x="267" y="344"/>
                  <a:pt x="172" y="344"/>
                </a:cubicBezTo>
                <a:cubicBezTo>
                  <a:pt x="77" y="344"/>
                  <a:pt x="0" y="267"/>
                  <a:pt x="0" y="172"/>
                </a:cubicBezTo>
                <a:cubicBezTo>
                  <a:pt x="0" y="78"/>
                  <a:pt x="77" y="0"/>
                  <a:pt x="172" y="0"/>
                </a:cubicBezTo>
                <a:cubicBezTo>
                  <a:pt x="267" y="0"/>
                  <a:pt x="343" y="78"/>
                  <a:pt x="343" y="17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Shape 3898">
            <a:extLst>
              <a:ext uri="{FF2B5EF4-FFF2-40B4-BE49-F238E27FC236}">
                <a16:creationId xmlns:a16="http://schemas.microsoft.com/office/drawing/2014/main" id="{F55AF07B-B2C3-E743-B210-44E16C8A3443}"/>
              </a:ext>
            </a:extLst>
          </p:cNvPr>
          <p:cNvSpPr/>
          <p:nvPr/>
        </p:nvSpPr>
        <p:spPr>
          <a:xfrm>
            <a:off x="12199736" y="6482110"/>
            <a:ext cx="4301943" cy="491339"/>
          </a:xfrm>
          <a:custGeom>
            <a:avLst/>
            <a:gdLst/>
            <a:ahLst/>
            <a:cxnLst>
              <a:cxn ang="3cd4">
                <a:pos x="hc" y="t"/>
              </a:cxn>
              <a:cxn ang="cd2">
                <a:pos x="l" y="vc"/>
              </a:cxn>
              <a:cxn ang="cd4">
                <a:pos x="hc" y="b"/>
              </a:cxn>
              <a:cxn ang="0">
                <a:pos x="r" y="vc"/>
              </a:cxn>
            </a:cxnLst>
            <a:rect l="l" t="t" r="r" b="b"/>
            <a:pathLst>
              <a:path w="789" h="91">
                <a:moveTo>
                  <a:pt x="789" y="91"/>
                </a:moveTo>
                <a:lnTo>
                  <a:pt x="0" y="91"/>
                </a:lnTo>
                <a:lnTo>
                  <a:pt x="0" y="0"/>
                </a:lnTo>
                <a:lnTo>
                  <a:pt x="789" y="0"/>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4" name="Freeform: Shape 3899">
            <a:extLst>
              <a:ext uri="{FF2B5EF4-FFF2-40B4-BE49-F238E27FC236}">
                <a16:creationId xmlns:a16="http://schemas.microsoft.com/office/drawing/2014/main" id="{FE0DE53A-3A57-B246-9B07-5007368CF4B7}"/>
              </a:ext>
            </a:extLst>
          </p:cNvPr>
          <p:cNvSpPr/>
          <p:nvPr/>
        </p:nvSpPr>
        <p:spPr>
          <a:xfrm>
            <a:off x="19236798" y="6482110"/>
            <a:ext cx="3139108" cy="3144568"/>
          </a:xfrm>
          <a:custGeom>
            <a:avLst/>
            <a:gdLst/>
            <a:ahLst/>
            <a:cxnLst>
              <a:cxn ang="3cd4">
                <a:pos x="hc" y="t"/>
              </a:cxn>
              <a:cxn ang="cd2">
                <a:pos x="l" y="vc"/>
              </a:cxn>
              <a:cxn ang="cd4">
                <a:pos x="hc" y="b"/>
              </a:cxn>
              <a:cxn ang="0">
                <a:pos x="r" y="vc"/>
              </a:cxn>
            </a:cxnLst>
            <a:rect l="l" t="t" r="r" b="b"/>
            <a:pathLst>
              <a:path w="576" h="577">
                <a:moveTo>
                  <a:pt x="486" y="289"/>
                </a:moveTo>
                <a:cubicBezTo>
                  <a:pt x="486" y="397"/>
                  <a:pt x="397" y="486"/>
                  <a:pt x="289" y="486"/>
                </a:cubicBezTo>
                <a:cubicBezTo>
                  <a:pt x="179" y="486"/>
                  <a:pt x="91" y="397"/>
                  <a:pt x="91" y="289"/>
                </a:cubicBezTo>
                <a:cubicBezTo>
                  <a:pt x="91" y="179"/>
                  <a:pt x="179" y="91"/>
                  <a:pt x="289" y="91"/>
                </a:cubicBezTo>
                <a:cubicBezTo>
                  <a:pt x="397" y="91"/>
                  <a:pt x="486" y="179"/>
                  <a:pt x="486" y="289"/>
                </a:cubicBezTo>
                <a:close/>
                <a:moveTo>
                  <a:pt x="576" y="289"/>
                </a:moveTo>
                <a:cubicBezTo>
                  <a:pt x="576" y="129"/>
                  <a:pt x="447" y="0"/>
                  <a:pt x="289" y="0"/>
                </a:cubicBezTo>
                <a:cubicBezTo>
                  <a:pt x="129" y="0"/>
                  <a:pt x="0" y="129"/>
                  <a:pt x="0" y="289"/>
                </a:cubicBezTo>
                <a:cubicBezTo>
                  <a:pt x="0" y="447"/>
                  <a:pt x="129" y="577"/>
                  <a:pt x="289" y="577"/>
                </a:cubicBezTo>
                <a:cubicBezTo>
                  <a:pt x="447" y="577"/>
                  <a:pt x="576" y="447"/>
                  <a:pt x="576" y="289"/>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Shape 3900">
            <a:extLst>
              <a:ext uri="{FF2B5EF4-FFF2-40B4-BE49-F238E27FC236}">
                <a16:creationId xmlns:a16="http://schemas.microsoft.com/office/drawing/2014/main" id="{743B62D2-075F-F64A-A7AA-E3A3D5743CA9}"/>
              </a:ext>
            </a:extLst>
          </p:cNvPr>
          <p:cNvSpPr/>
          <p:nvPr/>
        </p:nvSpPr>
        <p:spPr>
          <a:xfrm>
            <a:off x="19875553" y="7120850"/>
            <a:ext cx="1872546" cy="1872547"/>
          </a:xfrm>
          <a:custGeom>
            <a:avLst/>
            <a:gdLst/>
            <a:ahLst/>
            <a:cxnLst>
              <a:cxn ang="3cd4">
                <a:pos x="hc" y="t"/>
              </a:cxn>
              <a:cxn ang="cd2">
                <a:pos x="l" y="vc"/>
              </a:cxn>
              <a:cxn ang="cd4">
                <a:pos x="hc" y="b"/>
              </a:cxn>
              <a:cxn ang="0">
                <a:pos x="r" y="vc"/>
              </a:cxn>
            </a:cxnLst>
            <a:rect l="l" t="t" r="r" b="b"/>
            <a:pathLst>
              <a:path w="344" h="344">
                <a:moveTo>
                  <a:pt x="344" y="172"/>
                </a:moveTo>
                <a:cubicBezTo>
                  <a:pt x="344" y="78"/>
                  <a:pt x="267" y="0"/>
                  <a:pt x="172" y="0"/>
                </a:cubicBezTo>
                <a:cubicBezTo>
                  <a:pt x="77" y="0"/>
                  <a:pt x="0" y="78"/>
                  <a:pt x="0" y="172"/>
                </a:cubicBezTo>
                <a:cubicBezTo>
                  <a:pt x="0" y="267"/>
                  <a:pt x="77" y="344"/>
                  <a:pt x="172" y="344"/>
                </a:cubicBezTo>
                <a:cubicBezTo>
                  <a:pt x="267" y="344"/>
                  <a:pt x="344" y="267"/>
                  <a:pt x="344" y="172"/>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Shape 4634">
            <a:extLst>
              <a:ext uri="{FF2B5EF4-FFF2-40B4-BE49-F238E27FC236}">
                <a16:creationId xmlns:a16="http://schemas.microsoft.com/office/drawing/2014/main" id="{869499E8-5AD8-324F-8F66-09D671DFD0EB}"/>
              </a:ext>
            </a:extLst>
          </p:cNvPr>
          <p:cNvSpPr/>
          <p:nvPr/>
        </p:nvSpPr>
        <p:spPr>
          <a:xfrm>
            <a:off x="16507138" y="9135324"/>
            <a:ext cx="4301943" cy="491339"/>
          </a:xfrm>
          <a:custGeom>
            <a:avLst/>
            <a:gdLst/>
            <a:ahLst/>
            <a:cxnLst>
              <a:cxn ang="3cd4">
                <a:pos x="hc" y="t"/>
              </a:cxn>
              <a:cxn ang="cd2">
                <a:pos x="l" y="vc"/>
              </a:cxn>
              <a:cxn ang="cd4">
                <a:pos x="hc" y="b"/>
              </a:cxn>
              <a:cxn ang="0">
                <a:pos x="r" y="vc"/>
              </a:cxn>
            </a:cxnLst>
            <a:rect l="l" t="t" r="r" b="b"/>
            <a:pathLst>
              <a:path w="789" h="91">
                <a:moveTo>
                  <a:pt x="789" y="0"/>
                </a:moveTo>
                <a:lnTo>
                  <a:pt x="0" y="0"/>
                </a:lnTo>
                <a:lnTo>
                  <a:pt x="0" y="91"/>
                </a:lnTo>
                <a:lnTo>
                  <a:pt x="789" y="91"/>
                </a:ln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Shape 4635">
            <a:extLst>
              <a:ext uri="{FF2B5EF4-FFF2-40B4-BE49-F238E27FC236}">
                <a16:creationId xmlns:a16="http://schemas.microsoft.com/office/drawing/2014/main" id="{53DB3B68-5563-504F-BDA5-2E1BAD29094A}"/>
              </a:ext>
            </a:extLst>
          </p:cNvPr>
          <p:cNvSpPr/>
          <p:nvPr/>
        </p:nvSpPr>
        <p:spPr>
          <a:xfrm>
            <a:off x="3344721" y="6498488"/>
            <a:ext cx="474961" cy="474961"/>
          </a:xfrm>
          <a:custGeom>
            <a:avLst/>
            <a:gdLst/>
            <a:ahLst/>
            <a:cxnLst>
              <a:cxn ang="3cd4">
                <a:pos x="hc" y="t"/>
              </a:cxn>
              <a:cxn ang="cd2">
                <a:pos x="l" y="vc"/>
              </a:cxn>
              <a:cxn ang="cd4">
                <a:pos x="hc" y="b"/>
              </a:cxn>
              <a:cxn ang="0">
                <a:pos x="r" y="vc"/>
              </a:cxn>
            </a:cxnLst>
            <a:rect l="l" t="t" r="r" b="b"/>
            <a:pathLst>
              <a:path w="88" h="88">
                <a:moveTo>
                  <a:pt x="88" y="44"/>
                </a:moveTo>
                <a:cubicBezTo>
                  <a:pt x="88" y="69"/>
                  <a:pt x="67" y="88"/>
                  <a:pt x="43" y="88"/>
                </a:cubicBezTo>
                <a:cubicBezTo>
                  <a:pt x="19" y="88"/>
                  <a:pt x="0" y="69"/>
                  <a:pt x="0" y="44"/>
                </a:cubicBezTo>
                <a:cubicBezTo>
                  <a:pt x="0" y="20"/>
                  <a:pt x="19" y="0"/>
                  <a:pt x="43" y="0"/>
                </a:cubicBezTo>
                <a:cubicBezTo>
                  <a:pt x="67" y="0"/>
                  <a:pt x="88" y="20"/>
                  <a:pt x="88" y="44"/>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Shape 4637">
            <a:extLst>
              <a:ext uri="{FF2B5EF4-FFF2-40B4-BE49-F238E27FC236}">
                <a16:creationId xmlns:a16="http://schemas.microsoft.com/office/drawing/2014/main" id="{7F190DA1-1673-A34E-9696-EAB532A3E710}"/>
              </a:ext>
            </a:extLst>
          </p:cNvPr>
          <p:cNvSpPr/>
          <p:nvPr/>
        </p:nvSpPr>
        <p:spPr>
          <a:xfrm>
            <a:off x="11954082" y="6498488"/>
            <a:ext cx="474961" cy="474961"/>
          </a:xfrm>
          <a:custGeom>
            <a:avLst/>
            <a:gdLst/>
            <a:ahLst/>
            <a:cxnLst>
              <a:cxn ang="3cd4">
                <a:pos x="hc" y="t"/>
              </a:cxn>
              <a:cxn ang="cd2">
                <a:pos x="l" y="vc"/>
              </a:cxn>
              <a:cxn ang="cd4">
                <a:pos x="hc" y="b"/>
              </a:cxn>
              <a:cxn ang="0">
                <a:pos x="r" y="vc"/>
              </a:cxn>
            </a:cxnLst>
            <a:rect l="l" t="t" r="r" b="b"/>
            <a:pathLst>
              <a:path w="88" h="88">
                <a:moveTo>
                  <a:pt x="88" y="44"/>
                </a:moveTo>
                <a:cubicBezTo>
                  <a:pt x="88" y="69"/>
                  <a:pt x="68" y="88"/>
                  <a:pt x="45" y="88"/>
                </a:cubicBezTo>
                <a:cubicBezTo>
                  <a:pt x="21" y="88"/>
                  <a:pt x="0" y="69"/>
                  <a:pt x="0" y="44"/>
                </a:cubicBezTo>
                <a:cubicBezTo>
                  <a:pt x="0" y="20"/>
                  <a:pt x="21" y="0"/>
                  <a:pt x="45" y="0"/>
                </a:cubicBezTo>
                <a:cubicBezTo>
                  <a:pt x="68" y="0"/>
                  <a:pt x="88" y="20"/>
                  <a:pt x="88" y="44"/>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9" name="Freeform: Shape 4639">
            <a:extLst>
              <a:ext uri="{FF2B5EF4-FFF2-40B4-BE49-F238E27FC236}">
                <a16:creationId xmlns:a16="http://schemas.microsoft.com/office/drawing/2014/main" id="{DFDD26B8-AB09-BC4E-862F-430564AF0B3E}"/>
              </a:ext>
            </a:extLst>
          </p:cNvPr>
          <p:cNvSpPr/>
          <p:nvPr/>
        </p:nvSpPr>
        <p:spPr>
          <a:xfrm>
            <a:off x="20568886" y="6498488"/>
            <a:ext cx="474961" cy="474961"/>
          </a:xfrm>
          <a:custGeom>
            <a:avLst/>
            <a:gdLst/>
            <a:ahLst/>
            <a:cxnLst>
              <a:cxn ang="3cd4">
                <a:pos x="hc" y="t"/>
              </a:cxn>
              <a:cxn ang="cd2">
                <a:pos x="l" y="vc"/>
              </a:cxn>
              <a:cxn ang="cd4">
                <a:pos x="hc" y="b"/>
              </a:cxn>
              <a:cxn ang="0">
                <a:pos x="r" y="vc"/>
              </a:cxn>
            </a:cxnLst>
            <a:rect l="l" t="t" r="r" b="b"/>
            <a:pathLst>
              <a:path w="88" h="88">
                <a:moveTo>
                  <a:pt x="88" y="44"/>
                </a:moveTo>
                <a:cubicBezTo>
                  <a:pt x="88" y="69"/>
                  <a:pt x="69" y="88"/>
                  <a:pt x="45" y="88"/>
                </a:cubicBezTo>
                <a:cubicBezTo>
                  <a:pt x="20" y="88"/>
                  <a:pt x="0" y="69"/>
                  <a:pt x="0" y="44"/>
                </a:cubicBezTo>
                <a:cubicBezTo>
                  <a:pt x="0" y="20"/>
                  <a:pt x="20" y="0"/>
                  <a:pt x="45" y="0"/>
                </a:cubicBezTo>
                <a:cubicBezTo>
                  <a:pt x="69" y="0"/>
                  <a:pt x="88" y="20"/>
                  <a:pt x="88" y="44"/>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Shape 4641">
            <a:extLst>
              <a:ext uri="{FF2B5EF4-FFF2-40B4-BE49-F238E27FC236}">
                <a16:creationId xmlns:a16="http://schemas.microsoft.com/office/drawing/2014/main" id="{3A95099C-71B4-DD44-8E9F-E2DECFA5BA7E}"/>
              </a:ext>
            </a:extLst>
          </p:cNvPr>
          <p:cNvSpPr/>
          <p:nvPr/>
        </p:nvSpPr>
        <p:spPr>
          <a:xfrm>
            <a:off x="7646679" y="9151702"/>
            <a:ext cx="480420" cy="474961"/>
          </a:xfrm>
          <a:custGeom>
            <a:avLst/>
            <a:gdLst/>
            <a:ahLst/>
            <a:cxnLst>
              <a:cxn ang="3cd4">
                <a:pos x="hc" y="t"/>
              </a:cxn>
              <a:cxn ang="cd2">
                <a:pos x="l" y="vc"/>
              </a:cxn>
              <a:cxn ang="cd4">
                <a:pos x="hc" y="b"/>
              </a:cxn>
              <a:cxn ang="0">
                <a:pos x="r" y="vc"/>
              </a:cxn>
            </a:cxnLst>
            <a:rect l="l" t="t" r="r" b="b"/>
            <a:pathLst>
              <a:path w="89" h="88">
                <a:moveTo>
                  <a:pt x="89" y="43"/>
                </a:moveTo>
                <a:cubicBezTo>
                  <a:pt x="89" y="19"/>
                  <a:pt x="68" y="0"/>
                  <a:pt x="44" y="0"/>
                </a:cubicBezTo>
                <a:cubicBezTo>
                  <a:pt x="21" y="0"/>
                  <a:pt x="0" y="19"/>
                  <a:pt x="0" y="43"/>
                </a:cubicBezTo>
                <a:cubicBezTo>
                  <a:pt x="0" y="68"/>
                  <a:pt x="21" y="88"/>
                  <a:pt x="44" y="88"/>
                </a:cubicBezTo>
                <a:cubicBezTo>
                  <a:pt x="68" y="88"/>
                  <a:pt x="89" y="68"/>
                  <a:pt x="89" y="43"/>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1" name="Freeform: Shape 4643">
            <a:extLst>
              <a:ext uri="{FF2B5EF4-FFF2-40B4-BE49-F238E27FC236}">
                <a16:creationId xmlns:a16="http://schemas.microsoft.com/office/drawing/2014/main" id="{B657E3EC-D93B-754E-AAFB-0CB0814FF1D8}"/>
              </a:ext>
            </a:extLst>
          </p:cNvPr>
          <p:cNvSpPr/>
          <p:nvPr/>
        </p:nvSpPr>
        <p:spPr>
          <a:xfrm>
            <a:off x="16261469" y="9151702"/>
            <a:ext cx="474961" cy="474961"/>
          </a:xfrm>
          <a:custGeom>
            <a:avLst/>
            <a:gdLst/>
            <a:ahLst/>
            <a:cxnLst>
              <a:cxn ang="3cd4">
                <a:pos x="hc" y="t"/>
              </a:cxn>
              <a:cxn ang="cd2">
                <a:pos x="l" y="vc"/>
              </a:cxn>
              <a:cxn ang="cd4">
                <a:pos x="hc" y="b"/>
              </a:cxn>
              <a:cxn ang="0">
                <a:pos x="r" y="vc"/>
              </a:cxn>
            </a:cxnLst>
            <a:rect l="l" t="t" r="r" b="b"/>
            <a:pathLst>
              <a:path w="88" h="88">
                <a:moveTo>
                  <a:pt x="88" y="43"/>
                </a:moveTo>
                <a:cubicBezTo>
                  <a:pt x="88" y="19"/>
                  <a:pt x="69" y="0"/>
                  <a:pt x="45" y="0"/>
                </a:cubicBezTo>
                <a:cubicBezTo>
                  <a:pt x="20" y="0"/>
                  <a:pt x="0" y="19"/>
                  <a:pt x="0" y="43"/>
                </a:cubicBezTo>
                <a:cubicBezTo>
                  <a:pt x="0" y="68"/>
                  <a:pt x="20" y="88"/>
                  <a:pt x="45" y="88"/>
                </a:cubicBezTo>
                <a:cubicBezTo>
                  <a:pt x="69" y="88"/>
                  <a:pt x="88" y="68"/>
                  <a:pt x="88" y="43"/>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7" name="TextBox 126">
            <a:extLst>
              <a:ext uri="{FF2B5EF4-FFF2-40B4-BE49-F238E27FC236}">
                <a16:creationId xmlns:a16="http://schemas.microsoft.com/office/drawing/2014/main" id="{10BF16AE-98EB-724B-9E47-62049BC2B142}"/>
              </a:ext>
            </a:extLst>
          </p:cNvPr>
          <p:cNvSpPr txBox="1"/>
          <p:nvPr/>
        </p:nvSpPr>
        <p:spPr>
          <a:xfrm>
            <a:off x="2916144" y="7714047"/>
            <a:ext cx="1321195"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2015</a:t>
            </a:r>
          </a:p>
        </p:txBody>
      </p:sp>
      <p:sp>
        <p:nvSpPr>
          <p:cNvPr id="128" name="TextBox 127">
            <a:extLst>
              <a:ext uri="{FF2B5EF4-FFF2-40B4-BE49-F238E27FC236}">
                <a16:creationId xmlns:a16="http://schemas.microsoft.com/office/drawing/2014/main" id="{8EC9A93C-241B-724E-A2E5-F804E14449A0}"/>
              </a:ext>
            </a:extLst>
          </p:cNvPr>
          <p:cNvSpPr txBox="1"/>
          <p:nvPr/>
        </p:nvSpPr>
        <p:spPr>
          <a:xfrm>
            <a:off x="7223237" y="7714047"/>
            <a:ext cx="1316386"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2016</a:t>
            </a:r>
          </a:p>
        </p:txBody>
      </p:sp>
      <p:sp>
        <p:nvSpPr>
          <p:cNvPr id="129" name="TextBox 128">
            <a:extLst>
              <a:ext uri="{FF2B5EF4-FFF2-40B4-BE49-F238E27FC236}">
                <a16:creationId xmlns:a16="http://schemas.microsoft.com/office/drawing/2014/main" id="{11F41E89-7952-E747-8AF8-F59484F177F2}"/>
              </a:ext>
            </a:extLst>
          </p:cNvPr>
          <p:cNvSpPr txBox="1"/>
          <p:nvPr/>
        </p:nvSpPr>
        <p:spPr>
          <a:xfrm>
            <a:off x="11540741" y="7714047"/>
            <a:ext cx="1317990"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2017</a:t>
            </a:r>
          </a:p>
        </p:txBody>
      </p:sp>
      <p:sp>
        <p:nvSpPr>
          <p:cNvPr id="130" name="TextBox 129">
            <a:extLst>
              <a:ext uri="{FF2B5EF4-FFF2-40B4-BE49-F238E27FC236}">
                <a16:creationId xmlns:a16="http://schemas.microsoft.com/office/drawing/2014/main" id="{11B41309-61C2-EA45-87A7-4694575BE555}"/>
              </a:ext>
            </a:extLst>
          </p:cNvPr>
          <p:cNvSpPr txBox="1"/>
          <p:nvPr/>
        </p:nvSpPr>
        <p:spPr>
          <a:xfrm>
            <a:off x="15840755" y="7714047"/>
            <a:ext cx="1316387"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2018</a:t>
            </a:r>
          </a:p>
        </p:txBody>
      </p:sp>
      <p:sp>
        <p:nvSpPr>
          <p:cNvPr id="131" name="TextBox 130">
            <a:extLst>
              <a:ext uri="{FF2B5EF4-FFF2-40B4-BE49-F238E27FC236}">
                <a16:creationId xmlns:a16="http://schemas.microsoft.com/office/drawing/2014/main" id="{118F32E6-AD2B-CC4D-9FB5-E3135A0D175C}"/>
              </a:ext>
            </a:extLst>
          </p:cNvPr>
          <p:cNvSpPr txBox="1"/>
          <p:nvPr/>
        </p:nvSpPr>
        <p:spPr>
          <a:xfrm>
            <a:off x="20151689" y="7714047"/>
            <a:ext cx="1314784" cy="707886"/>
          </a:xfrm>
          <a:prstGeom prst="rect">
            <a:avLst/>
          </a:prstGeom>
          <a:noFill/>
        </p:spPr>
        <p:txBody>
          <a:bodyPr wrap="none" rtlCol="0">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2019</a:t>
            </a:r>
          </a:p>
        </p:txBody>
      </p:sp>
      <p:sp>
        <p:nvSpPr>
          <p:cNvPr id="132" name="TextBox 131">
            <a:extLst>
              <a:ext uri="{FF2B5EF4-FFF2-40B4-BE49-F238E27FC236}">
                <a16:creationId xmlns:a16="http://schemas.microsoft.com/office/drawing/2014/main" id="{5B939B4F-11EE-8F4D-A791-AA4BA20D87C6}"/>
              </a:ext>
            </a:extLst>
          </p:cNvPr>
          <p:cNvSpPr txBox="1"/>
          <p:nvPr/>
        </p:nvSpPr>
        <p:spPr>
          <a:xfrm>
            <a:off x="1528536" y="4758739"/>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TextBox 132">
            <a:extLst>
              <a:ext uri="{FF2B5EF4-FFF2-40B4-BE49-F238E27FC236}">
                <a16:creationId xmlns:a16="http://schemas.microsoft.com/office/drawing/2014/main" id="{9F39ECC3-98F0-E54E-9B86-6F983DDDCD70}"/>
              </a:ext>
            </a:extLst>
          </p:cNvPr>
          <p:cNvSpPr txBox="1"/>
          <p:nvPr/>
        </p:nvSpPr>
        <p:spPr>
          <a:xfrm>
            <a:off x="5833225" y="10024468"/>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4" name="TextBox 133">
            <a:extLst>
              <a:ext uri="{FF2B5EF4-FFF2-40B4-BE49-F238E27FC236}">
                <a16:creationId xmlns:a16="http://schemas.microsoft.com/office/drawing/2014/main" id="{B6CD1F30-7818-9D4C-B8E2-DC8F38DFFF90}"/>
              </a:ext>
            </a:extLst>
          </p:cNvPr>
          <p:cNvSpPr txBox="1"/>
          <p:nvPr/>
        </p:nvSpPr>
        <p:spPr>
          <a:xfrm>
            <a:off x="10142137" y="4758739"/>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5" name="TextBox 134">
            <a:extLst>
              <a:ext uri="{FF2B5EF4-FFF2-40B4-BE49-F238E27FC236}">
                <a16:creationId xmlns:a16="http://schemas.microsoft.com/office/drawing/2014/main" id="{DA58CCA7-99E8-4E42-83F4-F17265620032}"/>
              </a:ext>
            </a:extLst>
          </p:cNvPr>
          <p:cNvSpPr txBox="1"/>
          <p:nvPr/>
        </p:nvSpPr>
        <p:spPr>
          <a:xfrm>
            <a:off x="14446826" y="10024468"/>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36" name="TextBox 135">
            <a:extLst>
              <a:ext uri="{FF2B5EF4-FFF2-40B4-BE49-F238E27FC236}">
                <a16:creationId xmlns:a16="http://schemas.microsoft.com/office/drawing/2014/main" id="{344BA790-C288-174C-A4B8-051E8AC0879D}"/>
              </a:ext>
            </a:extLst>
          </p:cNvPr>
          <p:cNvSpPr txBox="1"/>
          <p:nvPr/>
        </p:nvSpPr>
        <p:spPr>
          <a:xfrm>
            <a:off x="18758147" y="4758739"/>
            <a:ext cx="4096410" cy="1143455"/>
          </a:xfrm>
          <a:prstGeom prst="rect">
            <a:avLst/>
          </a:prstGeom>
          <a:noFill/>
        </p:spPr>
        <p:txBody>
          <a:bodyPr wrap="square" rtlCol="0">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715340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12932694" cy="1514912"/>
            <a:chOff x="4846062" y="633855"/>
            <a:chExt cx="1293269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1293269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LAPTOP PREVIEW SAMPLE</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D627E35-ED35-844D-8335-D0CBC3F937B8}"/>
              </a:ext>
            </a:extLst>
          </p:cNvPr>
          <p:cNvPicPr>
            <a:picLocks noChangeAspect="1"/>
          </p:cNvPicPr>
          <p:nvPr/>
        </p:nvPicPr>
        <p:blipFill rotWithShape="1">
          <a:blip r:embed="rId2"/>
          <a:srcRect l="4792" t="12636" r="6089" b="14423"/>
          <a:stretch/>
        </p:blipFill>
        <p:spPr>
          <a:xfrm>
            <a:off x="12860030" y="3099572"/>
            <a:ext cx="10107092" cy="6438161"/>
          </a:xfrm>
          <a:prstGeom prst="rect">
            <a:avLst/>
          </a:prstGeom>
        </p:spPr>
      </p:pic>
      <p:pic>
        <p:nvPicPr>
          <p:cNvPr id="32" name="Picture 31">
            <a:extLst>
              <a:ext uri="{FF2B5EF4-FFF2-40B4-BE49-F238E27FC236}">
                <a16:creationId xmlns:a16="http://schemas.microsoft.com/office/drawing/2014/main" id="{3AEABBB2-B552-1F4B-93DE-85BFCFA99DFB}"/>
              </a:ext>
            </a:extLst>
          </p:cNvPr>
          <p:cNvPicPr>
            <a:picLocks noChangeAspect="1"/>
          </p:cNvPicPr>
          <p:nvPr/>
        </p:nvPicPr>
        <p:blipFill rotWithShape="1">
          <a:blip r:embed="rId2"/>
          <a:srcRect l="4792" t="12636" r="6089" b="14423"/>
          <a:stretch/>
        </p:blipFill>
        <p:spPr>
          <a:xfrm>
            <a:off x="1410528" y="3099572"/>
            <a:ext cx="10107092" cy="6438161"/>
          </a:xfrm>
          <a:prstGeom prst="rect">
            <a:avLst/>
          </a:prstGeom>
        </p:spPr>
      </p:pic>
      <p:sp>
        <p:nvSpPr>
          <p:cNvPr id="46" name="Subtitle 2">
            <a:extLst>
              <a:ext uri="{FF2B5EF4-FFF2-40B4-BE49-F238E27FC236}">
                <a16:creationId xmlns:a16="http://schemas.microsoft.com/office/drawing/2014/main" id="{B0E485F2-C202-564D-B45C-C196DB2FDC90}"/>
              </a:ext>
            </a:extLst>
          </p:cNvPr>
          <p:cNvSpPr txBox="1">
            <a:spLocks/>
          </p:cNvSpPr>
          <p:nvPr/>
        </p:nvSpPr>
        <p:spPr>
          <a:xfrm>
            <a:off x="2817075" y="11225457"/>
            <a:ext cx="404002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4" name="Subtitle 2">
            <a:extLst>
              <a:ext uri="{FF2B5EF4-FFF2-40B4-BE49-F238E27FC236}">
                <a16:creationId xmlns:a16="http://schemas.microsoft.com/office/drawing/2014/main" id="{C603129A-C55F-534A-BE59-C34E5716FAD8}"/>
              </a:ext>
            </a:extLst>
          </p:cNvPr>
          <p:cNvSpPr txBox="1">
            <a:spLocks/>
          </p:cNvSpPr>
          <p:nvPr/>
        </p:nvSpPr>
        <p:spPr>
          <a:xfrm>
            <a:off x="10118242" y="11225457"/>
            <a:ext cx="404002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2" name="Subtitle 2">
            <a:extLst>
              <a:ext uri="{FF2B5EF4-FFF2-40B4-BE49-F238E27FC236}">
                <a16:creationId xmlns:a16="http://schemas.microsoft.com/office/drawing/2014/main" id="{A3E16AB8-2A36-1E41-8052-29170D86DCB0}"/>
              </a:ext>
            </a:extLst>
          </p:cNvPr>
          <p:cNvSpPr txBox="1">
            <a:spLocks/>
          </p:cNvSpPr>
          <p:nvPr/>
        </p:nvSpPr>
        <p:spPr>
          <a:xfrm>
            <a:off x="17419409" y="11225457"/>
            <a:ext cx="404002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Our search engine optimization strategies.</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 name="Picture Placeholder 3">
            <a:extLst>
              <a:ext uri="{FF2B5EF4-FFF2-40B4-BE49-F238E27FC236}">
                <a16:creationId xmlns:a16="http://schemas.microsoft.com/office/drawing/2014/main" id="{8457A8E4-92FA-1741-B905-5C68CFA688AB}"/>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7D2A539E-895E-B94B-ADFE-BF21C2C24724}"/>
              </a:ext>
            </a:extLst>
          </p:cNvPr>
          <p:cNvSpPr>
            <a:spLocks noGrp="1"/>
          </p:cNvSpPr>
          <p:nvPr>
            <p:ph type="pic" sz="quarter" idx="17"/>
          </p:nvPr>
        </p:nvSpPr>
        <p:spPr/>
      </p:sp>
      <p:pic>
        <p:nvPicPr>
          <p:cNvPr id="30" name="Picture 29">
            <a:extLst>
              <a:ext uri="{FF2B5EF4-FFF2-40B4-BE49-F238E27FC236}">
                <a16:creationId xmlns:a16="http://schemas.microsoft.com/office/drawing/2014/main" id="{5816C596-88C1-D84E-80A3-3FFE91E970D1}"/>
              </a:ext>
            </a:extLst>
          </p:cNvPr>
          <p:cNvPicPr>
            <a:picLocks noChangeAspect="1"/>
          </p:cNvPicPr>
          <p:nvPr/>
        </p:nvPicPr>
        <p:blipFill rotWithShape="1">
          <a:blip r:embed="rId2"/>
          <a:srcRect l="4792" t="12636" r="6089" b="14423"/>
          <a:stretch/>
        </p:blipFill>
        <p:spPr>
          <a:xfrm>
            <a:off x="7084709" y="4376895"/>
            <a:ext cx="10107092" cy="6438161"/>
          </a:xfrm>
          <a:prstGeom prst="rect">
            <a:avLst/>
          </a:prstGeom>
        </p:spPr>
      </p:pic>
      <p:sp>
        <p:nvSpPr>
          <p:cNvPr id="6" name="Picture Placeholder 5">
            <a:extLst>
              <a:ext uri="{FF2B5EF4-FFF2-40B4-BE49-F238E27FC236}">
                <a16:creationId xmlns:a16="http://schemas.microsoft.com/office/drawing/2014/main" id="{3640286E-F7BB-D041-8E7D-E4A7CDB996D9}"/>
              </a:ext>
            </a:extLst>
          </p:cNvPr>
          <p:cNvSpPr>
            <a:spLocks noGrp="1"/>
          </p:cNvSpPr>
          <p:nvPr>
            <p:ph type="pic" sz="quarter" idx="18"/>
          </p:nvPr>
        </p:nvSpPr>
        <p:spPr/>
      </p:sp>
    </p:spTree>
    <p:extLst>
      <p:ext uri="{BB962C8B-B14F-4D97-AF65-F5344CB8AC3E}">
        <p14:creationId xmlns:p14="http://schemas.microsoft.com/office/powerpoint/2010/main" val="1338919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BF6DEF-893C-DE4A-82B9-C7D150771A59}"/>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3740907"/>
            <a:ext cx="12395120" cy="6234185"/>
            <a:chOff x="5447495" y="4017247"/>
            <a:chExt cx="12395120" cy="6234185"/>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DIAGRAM &amp; PROCESS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8606558"/>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659322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8731185" cy="2438241"/>
            <a:chOff x="4846061" y="633855"/>
            <a:chExt cx="8731185"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873118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DEPARTAMENTS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806836-2AA2-BC48-913C-025EB6CD12AF}"/>
              </a:ext>
            </a:extLst>
          </p:cNvPr>
          <p:cNvSpPr/>
          <p:nvPr/>
        </p:nvSpPr>
        <p:spPr>
          <a:xfrm>
            <a:off x="4794816" y="9318916"/>
            <a:ext cx="2936137" cy="29361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A90D4F-510A-C047-90BF-1DD2D8ECB189}"/>
              </a:ext>
            </a:extLst>
          </p:cNvPr>
          <p:cNvSpPr/>
          <p:nvPr/>
        </p:nvSpPr>
        <p:spPr>
          <a:xfrm>
            <a:off x="7429901" y="6717156"/>
            <a:ext cx="2936137" cy="2936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F1C96E2-0FDF-D247-ACA8-15E79EBD0055}"/>
              </a:ext>
            </a:extLst>
          </p:cNvPr>
          <p:cNvSpPr/>
          <p:nvPr/>
        </p:nvSpPr>
        <p:spPr>
          <a:xfrm>
            <a:off x="10064453" y="4157542"/>
            <a:ext cx="2936137" cy="29361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67EBA1A-B3C7-9E4A-83E6-4CC8262B74A2}"/>
              </a:ext>
            </a:extLst>
          </p:cNvPr>
          <p:cNvSpPr/>
          <p:nvPr/>
        </p:nvSpPr>
        <p:spPr>
          <a:xfrm>
            <a:off x="12633567" y="1569094"/>
            <a:ext cx="2936137" cy="2936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EFE084-12E0-2645-AE4A-8339FCA65A5C}"/>
              </a:ext>
            </a:extLst>
          </p:cNvPr>
          <p:cNvSpPr/>
          <p:nvPr/>
        </p:nvSpPr>
        <p:spPr>
          <a:xfrm>
            <a:off x="13472137" y="5010771"/>
            <a:ext cx="4559254" cy="1200329"/>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Three</a:t>
            </a:r>
          </a:p>
          <a:p>
            <a:endParaRPr lang="en-US" dirty="0">
              <a:solidFill>
                <a:schemeClr val="tx2"/>
              </a:solidFill>
              <a:latin typeface="Poppins Medium" pitchFamily="2" charset="77"/>
              <a:ea typeface="Lato" panose="020F0502020204030203" pitchFamily="34" charset="0"/>
              <a:cs typeface="Poppins Medium" pitchFamily="2" charset="77"/>
            </a:endParaRPr>
          </a:p>
        </p:txBody>
      </p:sp>
      <p:sp>
        <p:nvSpPr>
          <p:cNvPr id="25" name="Rectangle 24">
            <a:extLst>
              <a:ext uri="{FF2B5EF4-FFF2-40B4-BE49-F238E27FC236}">
                <a16:creationId xmlns:a16="http://schemas.microsoft.com/office/drawing/2014/main" id="{1A6F7687-384F-914F-8C81-5268AC3129B5}"/>
              </a:ext>
            </a:extLst>
          </p:cNvPr>
          <p:cNvSpPr/>
          <p:nvPr/>
        </p:nvSpPr>
        <p:spPr>
          <a:xfrm>
            <a:off x="13472136" y="5657102"/>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E276B4AD-31AD-B941-991B-FD5E553A8C9B}"/>
              </a:ext>
            </a:extLst>
          </p:cNvPr>
          <p:cNvSpPr/>
          <p:nvPr/>
        </p:nvSpPr>
        <p:spPr>
          <a:xfrm>
            <a:off x="16031107" y="2422323"/>
            <a:ext cx="45592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Four</a:t>
            </a:r>
          </a:p>
        </p:txBody>
      </p:sp>
      <p:sp>
        <p:nvSpPr>
          <p:cNvPr id="37" name="Rectangle 36">
            <a:extLst>
              <a:ext uri="{FF2B5EF4-FFF2-40B4-BE49-F238E27FC236}">
                <a16:creationId xmlns:a16="http://schemas.microsoft.com/office/drawing/2014/main" id="{93C55306-028D-A949-A6CC-B3F15D568D04}"/>
              </a:ext>
            </a:extLst>
          </p:cNvPr>
          <p:cNvSpPr/>
          <p:nvPr/>
        </p:nvSpPr>
        <p:spPr>
          <a:xfrm>
            <a:off x="16031106" y="3068654"/>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Rectangle 38">
            <a:extLst>
              <a:ext uri="{FF2B5EF4-FFF2-40B4-BE49-F238E27FC236}">
                <a16:creationId xmlns:a16="http://schemas.microsoft.com/office/drawing/2014/main" id="{51CD4BD4-3DCE-4240-90EE-BBEB49200E2C}"/>
              </a:ext>
            </a:extLst>
          </p:cNvPr>
          <p:cNvSpPr/>
          <p:nvPr/>
        </p:nvSpPr>
        <p:spPr>
          <a:xfrm>
            <a:off x="10789975" y="7599219"/>
            <a:ext cx="45592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Two</a:t>
            </a:r>
          </a:p>
        </p:txBody>
      </p:sp>
      <p:sp>
        <p:nvSpPr>
          <p:cNvPr id="40" name="Rectangle 39">
            <a:extLst>
              <a:ext uri="{FF2B5EF4-FFF2-40B4-BE49-F238E27FC236}">
                <a16:creationId xmlns:a16="http://schemas.microsoft.com/office/drawing/2014/main" id="{64B5FFDE-064D-FB40-9DF6-B3F3642A4FBC}"/>
              </a:ext>
            </a:extLst>
          </p:cNvPr>
          <p:cNvSpPr/>
          <p:nvPr/>
        </p:nvSpPr>
        <p:spPr>
          <a:xfrm>
            <a:off x="10789974" y="8245550"/>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3" name="Rectangle 42">
            <a:extLst>
              <a:ext uri="{FF2B5EF4-FFF2-40B4-BE49-F238E27FC236}">
                <a16:creationId xmlns:a16="http://schemas.microsoft.com/office/drawing/2014/main" id="{96C746C0-9EB4-EF40-B97E-16F2DEB0B2BF}"/>
              </a:ext>
            </a:extLst>
          </p:cNvPr>
          <p:cNvSpPr/>
          <p:nvPr/>
        </p:nvSpPr>
        <p:spPr>
          <a:xfrm>
            <a:off x="8184798" y="10187645"/>
            <a:ext cx="4559254" cy="646331"/>
          </a:xfrm>
          <a:prstGeom prst="rect">
            <a:avLst/>
          </a:prstGeom>
        </p:spPr>
        <p:txBody>
          <a:bodyPr wrap="square">
            <a:spAutoFit/>
          </a:bodyPr>
          <a:lstStyle/>
          <a:p>
            <a:r>
              <a:rPr lang="en-US" dirty="0">
                <a:solidFill>
                  <a:schemeClr val="tx2"/>
                </a:solidFill>
                <a:latin typeface="Poppins Medium" pitchFamily="2" charset="77"/>
                <a:ea typeface="Lato" panose="020F0502020204030203" pitchFamily="34" charset="0"/>
                <a:cs typeface="Poppins Medium" pitchFamily="2" charset="77"/>
              </a:rPr>
              <a:t>Title One</a:t>
            </a:r>
          </a:p>
        </p:txBody>
      </p:sp>
      <p:sp>
        <p:nvSpPr>
          <p:cNvPr id="45" name="Rectangle 44">
            <a:extLst>
              <a:ext uri="{FF2B5EF4-FFF2-40B4-BE49-F238E27FC236}">
                <a16:creationId xmlns:a16="http://schemas.microsoft.com/office/drawing/2014/main" id="{DF99BC5B-E675-3C47-9746-7AE612CBE26A}"/>
              </a:ext>
            </a:extLst>
          </p:cNvPr>
          <p:cNvSpPr/>
          <p:nvPr/>
        </p:nvSpPr>
        <p:spPr>
          <a:xfrm>
            <a:off x="8184797" y="10833976"/>
            <a:ext cx="6420239" cy="1143455"/>
          </a:xfrm>
          <a:prstGeom prst="rect">
            <a:avLst/>
          </a:prstGeom>
        </p:spPr>
        <p:txBody>
          <a:bodyPr wrap="square">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7" name="Arc 46">
            <a:extLst>
              <a:ext uri="{FF2B5EF4-FFF2-40B4-BE49-F238E27FC236}">
                <a16:creationId xmlns:a16="http://schemas.microsoft.com/office/drawing/2014/main" id="{98F2ECB2-906B-2147-AD38-7363154FA119}"/>
              </a:ext>
            </a:extLst>
          </p:cNvPr>
          <p:cNvSpPr/>
          <p:nvPr/>
        </p:nvSpPr>
        <p:spPr>
          <a:xfrm rot="16200000">
            <a:off x="5479752" y="7391646"/>
            <a:ext cx="4356847" cy="4356847"/>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a:extLst>
              <a:ext uri="{FF2B5EF4-FFF2-40B4-BE49-F238E27FC236}">
                <a16:creationId xmlns:a16="http://schemas.microsoft.com/office/drawing/2014/main" id="{4D2E579E-8649-8642-8971-664953201740}"/>
              </a:ext>
            </a:extLst>
          </p:cNvPr>
          <p:cNvSpPr/>
          <p:nvPr/>
        </p:nvSpPr>
        <p:spPr>
          <a:xfrm rot="16200000">
            <a:off x="8187614" y="4717165"/>
            <a:ext cx="4356847" cy="4356847"/>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6DDB3A66-8669-6D43-A428-2DC274DFA9BF}"/>
              </a:ext>
            </a:extLst>
          </p:cNvPr>
          <p:cNvSpPr/>
          <p:nvPr/>
        </p:nvSpPr>
        <p:spPr>
          <a:xfrm rot="16200000">
            <a:off x="10694457" y="2254724"/>
            <a:ext cx="4356847" cy="4356847"/>
          </a:xfrm>
          <a:prstGeom prst="arc">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11FA944A-97A0-C34D-BFE2-870391550A4A}"/>
              </a:ext>
            </a:extLst>
          </p:cNvPr>
          <p:cNvGrpSpPr/>
          <p:nvPr/>
        </p:nvGrpSpPr>
        <p:grpSpPr>
          <a:xfrm>
            <a:off x="10889272" y="5089867"/>
            <a:ext cx="1407546" cy="1071486"/>
            <a:chOff x="17083598" y="2386671"/>
            <a:chExt cx="1081851" cy="823555"/>
          </a:xfrm>
          <a:solidFill>
            <a:schemeClr val="bg1"/>
          </a:solidFill>
        </p:grpSpPr>
        <p:sp>
          <p:nvSpPr>
            <p:cNvPr id="55" name="Freeform 16">
              <a:extLst>
                <a:ext uri="{FF2B5EF4-FFF2-40B4-BE49-F238E27FC236}">
                  <a16:creationId xmlns:a16="http://schemas.microsoft.com/office/drawing/2014/main" id="{55AA0E67-DF87-BD48-B441-F61D9339CD3C}"/>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17">
              <a:extLst>
                <a:ext uri="{FF2B5EF4-FFF2-40B4-BE49-F238E27FC236}">
                  <a16:creationId xmlns:a16="http://schemas.microsoft.com/office/drawing/2014/main" id="{66CAF03F-64F2-BE4B-83E5-E47F97C30761}"/>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8">
              <a:extLst>
                <a:ext uri="{FF2B5EF4-FFF2-40B4-BE49-F238E27FC236}">
                  <a16:creationId xmlns:a16="http://schemas.microsoft.com/office/drawing/2014/main" id="{73F143B7-F735-624A-B95E-971355B45DE5}"/>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9">
              <a:extLst>
                <a:ext uri="{FF2B5EF4-FFF2-40B4-BE49-F238E27FC236}">
                  <a16:creationId xmlns:a16="http://schemas.microsoft.com/office/drawing/2014/main" id="{4850B6FF-1956-9A4E-9C04-D4C9EBBFACE8}"/>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20">
              <a:extLst>
                <a:ext uri="{FF2B5EF4-FFF2-40B4-BE49-F238E27FC236}">
                  <a16:creationId xmlns:a16="http://schemas.microsoft.com/office/drawing/2014/main" id="{A238990A-27B8-3548-853D-5AE1ADCF565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1">
              <a:extLst>
                <a:ext uri="{FF2B5EF4-FFF2-40B4-BE49-F238E27FC236}">
                  <a16:creationId xmlns:a16="http://schemas.microsoft.com/office/drawing/2014/main" id="{E08F7E9A-F110-724D-AA6D-00AEA678B61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2">
              <a:extLst>
                <a:ext uri="{FF2B5EF4-FFF2-40B4-BE49-F238E27FC236}">
                  <a16:creationId xmlns:a16="http://schemas.microsoft.com/office/drawing/2014/main" id="{D8D1D400-EEEE-FD4C-A5B7-47BE9511B49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2" name="Group 61">
            <a:extLst>
              <a:ext uri="{FF2B5EF4-FFF2-40B4-BE49-F238E27FC236}">
                <a16:creationId xmlns:a16="http://schemas.microsoft.com/office/drawing/2014/main" id="{1384C4BC-E1FB-1543-A2A1-B0D323917C30}"/>
              </a:ext>
            </a:extLst>
          </p:cNvPr>
          <p:cNvGrpSpPr/>
          <p:nvPr/>
        </p:nvGrpSpPr>
        <p:grpSpPr>
          <a:xfrm>
            <a:off x="5565682" y="10103826"/>
            <a:ext cx="1402678" cy="1402676"/>
            <a:chOff x="5123329" y="2255652"/>
            <a:chExt cx="1078109" cy="1078108"/>
          </a:xfrm>
          <a:solidFill>
            <a:schemeClr val="bg1"/>
          </a:solidFill>
        </p:grpSpPr>
        <p:sp>
          <p:nvSpPr>
            <p:cNvPr id="63" name="Freeform 62">
              <a:extLst>
                <a:ext uri="{FF2B5EF4-FFF2-40B4-BE49-F238E27FC236}">
                  <a16:creationId xmlns:a16="http://schemas.microsoft.com/office/drawing/2014/main" id="{E07633C6-88ED-464A-A856-08D3B791054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AACE7460-E6E9-A249-AA2D-539DA7BEA0F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64">
              <a:extLst>
                <a:ext uri="{FF2B5EF4-FFF2-40B4-BE49-F238E27FC236}">
                  <a16:creationId xmlns:a16="http://schemas.microsoft.com/office/drawing/2014/main" id="{AC8DDDD5-F1DD-C347-9BCA-FAD4052174D3}"/>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6" name="Group 65">
            <a:extLst>
              <a:ext uri="{FF2B5EF4-FFF2-40B4-BE49-F238E27FC236}">
                <a16:creationId xmlns:a16="http://schemas.microsoft.com/office/drawing/2014/main" id="{84AE6FC9-F262-2740-8D31-492E8A09278C}"/>
              </a:ext>
            </a:extLst>
          </p:cNvPr>
          <p:cNvGrpSpPr/>
          <p:nvPr/>
        </p:nvGrpSpPr>
        <p:grpSpPr>
          <a:xfrm>
            <a:off x="8305603" y="7534621"/>
            <a:ext cx="1271178" cy="1266304"/>
            <a:chOff x="6965098" y="6609263"/>
            <a:chExt cx="977037" cy="973293"/>
          </a:xfrm>
          <a:solidFill>
            <a:schemeClr val="bg1"/>
          </a:solidFill>
        </p:grpSpPr>
        <p:sp>
          <p:nvSpPr>
            <p:cNvPr id="67" name="Freeform 66">
              <a:extLst>
                <a:ext uri="{FF2B5EF4-FFF2-40B4-BE49-F238E27FC236}">
                  <a16:creationId xmlns:a16="http://schemas.microsoft.com/office/drawing/2014/main" id="{97D4D8BA-B807-C84E-96B3-5D631CA0773C}"/>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 name="Freeform 67">
              <a:extLst>
                <a:ext uri="{FF2B5EF4-FFF2-40B4-BE49-F238E27FC236}">
                  <a16:creationId xmlns:a16="http://schemas.microsoft.com/office/drawing/2014/main" id="{C7812B43-D2A8-D345-AA6B-52F556536042}"/>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 name="Group 68">
            <a:extLst>
              <a:ext uri="{FF2B5EF4-FFF2-40B4-BE49-F238E27FC236}">
                <a16:creationId xmlns:a16="http://schemas.microsoft.com/office/drawing/2014/main" id="{0CDFE6E2-D788-FE4C-B71F-C103D49CB3FF}"/>
              </a:ext>
            </a:extLst>
          </p:cNvPr>
          <p:cNvGrpSpPr/>
          <p:nvPr/>
        </p:nvGrpSpPr>
        <p:grpSpPr>
          <a:xfrm>
            <a:off x="13383552" y="2617597"/>
            <a:ext cx="1573140" cy="1022784"/>
            <a:chOff x="15384080" y="4524172"/>
            <a:chExt cx="1209128" cy="786121"/>
          </a:xfrm>
          <a:solidFill>
            <a:schemeClr val="bg1"/>
          </a:solidFill>
        </p:grpSpPr>
        <p:sp>
          <p:nvSpPr>
            <p:cNvPr id="70" name="Freeform 69">
              <a:extLst>
                <a:ext uri="{FF2B5EF4-FFF2-40B4-BE49-F238E27FC236}">
                  <a16:creationId xmlns:a16="http://schemas.microsoft.com/office/drawing/2014/main" id="{F38F3778-B08B-A447-AF00-4C357F35A2CE}"/>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70">
              <a:extLst>
                <a:ext uri="{FF2B5EF4-FFF2-40B4-BE49-F238E27FC236}">
                  <a16:creationId xmlns:a16="http://schemas.microsoft.com/office/drawing/2014/main" id="{110F65AE-3BC6-9F4A-8918-B6AC9F523D79}"/>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71">
              <a:extLst>
                <a:ext uri="{FF2B5EF4-FFF2-40B4-BE49-F238E27FC236}">
                  <a16:creationId xmlns:a16="http://schemas.microsoft.com/office/drawing/2014/main" id="{0DA54408-9E96-944D-806C-7E374A9DB3B8}"/>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864309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FOUR DEPARTAMENTS ANALYTICS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7060">
            <a:extLst>
              <a:ext uri="{FF2B5EF4-FFF2-40B4-BE49-F238E27FC236}">
                <a16:creationId xmlns:a16="http://schemas.microsoft.com/office/drawing/2014/main" id="{C2896364-4532-274D-96AD-BDC2CA4CF643}"/>
              </a:ext>
            </a:extLst>
          </p:cNvPr>
          <p:cNvSpPr>
            <a:spLocks noChangeArrowheads="1"/>
          </p:cNvSpPr>
          <p:nvPr/>
        </p:nvSpPr>
        <p:spPr bwMode="auto">
          <a:xfrm>
            <a:off x="12268778"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46" name="Freeform 7062">
            <a:extLst>
              <a:ext uri="{FF2B5EF4-FFF2-40B4-BE49-F238E27FC236}">
                <a16:creationId xmlns:a16="http://schemas.microsoft.com/office/drawing/2014/main" id="{1E945803-23DE-7246-AF21-B6D3097B5CA8}"/>
              </a:ext>
            </a:extLst>
          </p:cNvPr>
          <p:cNvSpPr>
            <a:spLocks noChangeArrowheads="1"/>
          </p:cNvSpPr>
          <p:nvPr/>
        </p:nvSpPr>
        <p:spPr bwMode="auto">
          <a:xfrm>
            <a:off x="13748548" y="4217292"/>
            <a:ext cx="2106976" cy="2106976"/>
          </a:xfrm>
          <a:custGeom>
            <a:avLst/>
            <a:gdLst>
              <a:gd name="T0" fmla="*/ 67902 w 189"/>
              <a:gd name="T1" fmla="*/ 33951 h 189"/>
              <a:gd name="T2" fmla="*/ 67902 w 189"/>
              <a:gd name="T3" fmla="*/ 33951 h 189"/>
              <a:gd name="T4" fmla="*/ 33590 w 189"/>
              <a:gd name="T5" fmla="*/ 67902 h 189"/>
              <a:gd name="T6" fmla="*/ 33590 w 189"/>
              <a:gd name="T7" fmla="*/ 67902 h 189"/>
              <a:gd name="T8" fmla="*/ 0 w 189"/>
              <a:gd name="T9" fmla="*/ 33951 h 189"/>
              <a:gd name="T10" fmla="*/ 0 w 189"/>
              <a:gd name="T11" fmla="*/ 33951 h 189"/>
              <a:gd name="T12" fmla="*/ 33590 w 189"/>
              <a:gd name="T13" fmla="*/ 0 h 189"/>
              <a:gd name="T14" fmla="*/ 33590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4" y="188"/>
                  <a:pt x="93" y="188"/>
                </a:cubicBezTo>
                <a:cubicBezTo>
                  <a:pt x="41" y="188"/>
                  <a:pt x="0" y="145"/>
                  <a:pt x="0" y="94"/>
                </a:cubicBezTo>
                <a:cubicBezTo>
                  <a:pt x="0" y="42"/>
                  <a:pt x="41" y="0"/>
                  <a:pt x="93" y="0"/>
                </a:cubicBezTo>
                <a:cubicBezTo>
                  <a:pt x="144" y="0"/>
                  <a:pt x="188" y="42"/>
                  <a:pt x="188" y="94"/>
                </a:cubicBezTo>
              </a:path>
            </a:pathLst>
          </a:custGeom>
          <a:solidFill>
            <a:schemeClr val="accent3"/>
          </a:solidFill>
          <a:ln>
            <a:noFill/>
          </a:ln>
          <a:effectLst/>
          <a:extLst/>
        </p:spPr>
        <p:txBody>
          <a:bodyPr wrap="none" anchor="ctr"/>
          <a:lstStyle/>
          <a:p>
            <a:pPr>
              <a:defRPr/>
            </a:pPr>
            <a:endParaRPr lang="en-US"/>
          </a:p>
        </p:txBody>
      </p:sp>
      <p:sp>
        <p:nvSpPr>
          <p:cNvPr id="50" name="Freeform 7151">
            <a:extLst>
              <a:ext uri="{FF2B5EF4-FFF2-40B4-BE49-F238E27FC236}">
                <a16:creationId xmlns:a16="http://schemas.microsoft.com/office/drawing/2014/main" id="{D998AEFE-321B-914A-B3FC-0FE0DF3AFE8E}"/>
              </a:ext>
            </a:extLst>
          </p:cNvPr>
          <p:cNvSpPr>
            <a:spLocks noChangeArrowheads="1"/>
          </p:cNvSpPr>
          <p:nvPr/>
        </p:nvSpPr>
        <p:spPr bwMode="auto">
          <a:xfrm>
            <a:off x="1756632" y="5249749"/>
            <a:ext cx="5116171" cy="2558086"/>
          </a:xfrm>
          <a:custGeom>
            <a:avLst/>
            <a:gdLst>
              <a:gd name="T0" fmla="*/ 101420 w 563"/>
              <a:gd name="T1" fmla="*/ 0 h 282"/>
              <a:gd name="T2" fmla="*/ 101420 w 563"/>
              <a:gd name="T3" fmla="*/ 0 h 282"/>
              <a:gd name="T4" fmla="*/ 0 w 563"/>
              <a:gd name="T5" fmla="*/ 101240 h 282"/>
              <a:gd name="T6" fmla="*/ 202839 w 563"/>
              <a:gd name="T7" fmla="*/ 101240 h 282"/>
              <a:gd name="T8" fmla="*/ 202839 w 563"/>
              <a:gd name="T9" fmla="*/ 101240 h 282"/>
              <a:gd name="T10" fmla="*/ 101420 w 563"/>
              <a:gd name="T11" fmla="*/ 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0"/>
                </a:moveTo>
                <a:lnTo>
                  <a:pt x="281" y="0"/>
                </a:lnTo>
                <a:cubicBezTo>
                  <a:pt x="125" y="0"/>
                  <a:pt x="0" y="126"/>
                  <a:pt x="0" y="281"/>
                </a:cubicBezTo>
                <a:lnTo>
                  <a:pt x="562" y="281"/>
                </a:lnTo>
                <a:cubicBezTo>
                  <a:pt x="562" y="126"/>
                  <a:pt x="436" y="0"/>
                  <a:pt x="281" y="0"/>
                </a:cubicBezTo>
              </a:path>
            </a:pathLst>
          </a:custGeom>
          <a:solidFill>
            <a:srgbClr val="EFF1F8"/>
          </a:solidFill>
          <a:ln>
            <a:noFill/>
          </a:ln>
          <a:effectLst/>
          <a:extLst/>
        </p:spPr>
        <p:txBody>
          <a:bodyPr wrap="none" anchor="ctr"/>
          <a:lstStyle/>
          <a:p>
            <a:pPr>
              <a:defRPr/>
            </a:pPr>
            <a:endParaRPr lang="en-US"/>
          </a:p>
        </p:txBody>
      </p:sp>
      <p:sp>
        <p:nvSpPr>
          <p:cNvPr id="52" name="Freeform 7154">
            <a:extLst>
              <a:ext uri="{FF2B5EF4-FFF2-40B4-BE49-F238E27FC236}">
                <a16:creationId xmlns:a16="http://schemas.microsoft.com/office/drawing/2014/main" id="{7ED6766C-F020-894B-9672-04050F96FB5B}"/>
              </a:ext>
            </a:extLst>
          </p:cNvPr>
          <p:cNvSpPr>
            <a:spLocks noChangeArrowheads="1"/>
          </p:cNvSpPr>
          <p:nvPr/>
        </p:nvSpPr>
        <p:spPr bwMode="auto">
          <a:xfrm>
            <a:off x="3236430" y="4217292"/>
            <a:ext cx="2106946" cy="2106976"/>
          </a:xfrm>
          <a:custGeom>
            <a:avLst/>
            <a:gdLst>
              <a:gd name="T0" fmla="*/ 67901 w 189"/>
              <a:gd name="T1" fmla="*/ 33951 h 189"/>
              <a:gd name="T2" fmla="*/ 67901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1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5"/>
                  <a:pt x="147" y="188"/>
                  <a:pt x="95" y="188"/>
                </a:cubicBezTo>
                <a:cubicBezTo>
                  <a:pt x="43" y="188"/>
                  <a:pt x="0" y="145"/>
                  <a:pt x="0" y="94"/>
                </a:cubicBezTo>
                <a:cubicBezTo>
                  <a:pt x="0" y="42"/>
                  <a:pt x="43" y="0"/>
                  <a:pt x="95" y="0"/>
                </a:cubicBezTo>
                <a:cubicBezTo>
                  <a:pt x="147" y="0"/>
                  <a:pt x="188" y="42"/>
                  <a:pt x="188" y="94"/>
                </a:cubicBezTo>
              </a:path>
            </a:pathLst>
          </a:custGeom>
          <a:solidFill>
            <a:schemeClr val="accent1"/>
          </a:solidFill>
          <a:ln>
            <a:noFill/>
          </a:ln>
          <a:effectLst/>
          <a:extLst/>
        </p:spPr>
        <p:txBody>
          <a:bodyPr wrap="none" anchor="ctr"/>
          <a:lstStyle/>
          <a:p>
            <a:pPr>
              <a:defRPr/>
            </a:pPr>
            <a:endParaRPr lang="en-US"/>
          </a:p>
        </p:txBody>
      </p:sp>
      <p:sp>
        <p:nvSpPr>
          <p:cNvPr id="53" name="Freeform 7242">
            <a:extLst>
              <a:ext uri="{FF2B5EF4-FFF2-40B4-BE49-F238E27FC236}">
                <a16:creationId xmlns:a16="http://schemas.microsoft.com/office/drawing/2014/main" id="{1DA0677E-2683-0546-90D1-C2AA6A89ACCE}"/>
              </a:ext>
            </a:extLst>
          </p:cNvPr>
          <p:cNvSpPr>
            <a:spLocks noChangeArrowheads="1"/>
          </p:cNvSpPr>
          <p:nvPr/>
        </p:nvSpPr>
        <p:spPr bwMode="auto">
          <a:xfrm>
            <a:off x="6992726" y="8299724"/>
            <a:ext cx="5116171" cy="2558086"/>
          </a:xfrm>
          <a:custGeom>
            <a:avLst/>
            <a:gdLst>
              <a:gd name="T0" fmla="*/ 101600 w 564"/>
              <a:gd name="T1" fmla="*/ 101240 h 282"/>
              <a:gd name="T2" fmla="*/ 101600 w 564"/>
              <a:gd name="T3" fmla="*/ 101240 h 282"/>
              <a:gd name="T4" fmla="*/ 202840 w 564"/>
              <a:gd name="T5" fmla="*/ 0 h 282"/>
              <a:gd name="T6" fmla="*/ 0 w 564"/>
              <a:gd name="T7" fmla="*/ 0 h 282"/>
              <a:gd name="T8" fmla="*/ 0 w 564"/>
              <a:gd name="T9" fmla="*/ 0 h 282"/>
              <a:gd name="T10" fmla="*/ 101600 w 564"/>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4" h="282">
                <a:moveTo>
                  <a:pt x="282" y="281"/>
                </a:moveTo>
                <a:lnTo>
                  <a:pt x="282" y="281"/>
                </a:lnTo>
                <a:cubicBezTo>
                  <a:pt x="437" y="281"/>
                  <a:pt x="563" y="155"/>
                  <a:pt x="563" y="0"/>
                </a:cubicBezTo>
                <a:lnTo>
                  <a:pt x="0" y="0"/>
                </a:lnTo>
                <a:cubicBezTo>
                  <a:pt x="0" y="155"/>
                  <a:pt x="126" y="281"/>
                  <a:pt x="282" y="281"/>
                </a:cubicBezTo>
              </a:path>
            </a:pathLst>
          </a:custGeom>
          <a:solidFill>
            <a:srgbClr val="EFF1F8"/>
          </a:solidFill>
          <a:ln>
            <a:noFill/>
          </a:ln>
          <a:effectLst/>
          <a:extLst/>
        </p:spPr>
        <p:txBody>
          <a:bodyPr wrap="none" anchor="ctr"/>
          <a:lstStyle/>
          <a:p>
            <a:pPr>
              <a:defRPr/>
            </a:pPr>
            <a:endParaRPr lang="en-US"/>
          </a:p>
        </p:txBody>
      </p:sp>
      <p:sp>
        <p:nvSpPr>
          <p:cNvPr id="74" name="Freeform 7244">
            <a:extLst>
              <a:ext uri="{FF2B5EF4-FFF2-40B4-BE49-F238E27FC236}">
                <a16:creationId xmlns:a16="http://schemas.microsoft.com/office/drawing/2014/main" id="{7DD16421-560D-BF42-9C38-508562EE108F}"/>
              </a:ext>
            </a:extLst>
          </p:cNvPr>
          <p:cNvSpPr>
            <a:spLocks noChangeArrowheads="1"/>
          </p:cNvSpPr>
          <p:nvPr/>
        </p:nvSpPr>
        <p:spPr bwMode="auto">
          <a:xfrm>
            <a:off x="8484924" y="9524114"/>
            <a:ext cx="2106976" cy="2106976"/>
          </a:xfrm>
          <a:custGeom>
            <a:avLst/>
            <a:gdLst>
              <a:gd name="T0" fmla="*/ 67902 w 189"/>
              <a:gd name="T1" fmla="*/ 33951 h 189"/>
              <a:gd name="T2" fmla="*/ 67902 w 189"/>
              <a:gd name="T3" fmla="*/ 33951 h 189"/>
              <a:gd name="T4" fmla="*/ 34312 w 189"/>
              <a:gd name="T5" fmla="*/ 67902 h 189"/>
              <a:gd name="T6" fmla="*/ 34312 w 189"/>
              <a:gd name="T7" fmla="*/ 67902 h 189"/>
              <a:gd name="T8" fmla="*/ 0 w 189"/>
              <a:gd name="T9" fmla="*/ 33951 h 189"/>
              <a:gd name="T10" fmla="*/ 0 w 189"/>
              <a:gd name="T11" fmla="*/ 33951 h 189"/>
              <a:gd name="T12" fmla="*/ 34312 w 189"/>
              <a:gd name="T13" fmla="*/ 0 h 189"/>
              <a:gd name="T14" fmla="*/ 34312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5" y="188"/>
                </a:cubicBezTo>
                <a:cubicBezTo>
                  <a:pt x="41" y="188"/>
                  <a:pt x="0" y="147"/>
                  <a:pt x="0" y="94"/>
                </a:cubicBezTo>
                <a:cubicBezTo>
                  <a:pt x="0" y="42"/>
                  <a:pt x="41" y="0"/>
                  <a:pt x="95" y="0"/>
                </a:cubicBezTo>
                <a:cubicBezTo>
                  <a:pt x="146" y="0"/>
                  <a:pt x="188" y="42"/>
                  <a:pt x="188" y="94"/>
                </a:cubicBezTo>
              </a:path>
            </a:pathLst>
          </a:custGeom>
          <a:solidFill>
            <a:schemeClr val="accent2"/>
          </a:solidFill>
          <a:ln>
            <a:noFill/>
          </a:ln>
          <a:effectLst/>
          <a:extLst/>
        </p:spPr>
        <p:txBody>
          <a:bodyPr wrap="none" anchor="ctr"/>
          <a:lstStyle/>
          <a:p>
            <a:pPr>
              <a:defRPr/>
            </a:pPr>
            <a:endParaRPr lang="en-US"/>
          </a:p>
        </p:txBody>
      </p:sp>
      <p:sp>
        <p:nvSpPr>
          <p:cNvPr id="75" name="Freeform 7334">
            <a:extLst>
              <a:ext uri="{FF2B5EF4-FFF2-40B4-BE49-F238E27FC236}">
                <a16:creationId xmlns:a16="http://schemas.microsoft.com/office/drawing/2014/main" id="{C24CD961-FEDC-2240-B618-CB2B22E99F64}"/>
              </a:ext>
            </a:extLst>
          </p:cNvPr>
          <p:cNvSpPr>
            <a:spLocks noChangeArrowheads="1"/>
          </p:cNvSpPr>
          <p:nvPr/>
        </p:nvSpPr>
        <p:spPr bwMode="auto">
          <a:xfrm>
            <a:off x="17464889" y="8299724"/>
            <a:ext cx="5116171" cy="2558086"/>
          </a:xfrm>
          <a:custGeom>
            <a:avLst/>
            <a:gdLst>
              <a:gd name="T0" fmla="*/ 101420 w 563"/>
              <a:gd name="T1" fmla="*/ 101240 h 282"/>
              <a:gd name="T2" fmla="*/ 101420 w 563"/>
              <a:gd name="T3" fmla="*/ 101240 h 282"/>
              <a:gd name="T4" fmla="*/ 202839 w 563"/>
              <a:gd name="T5" fmla="*/ 0 h 282"/>
              <a:gd name="T6" fmla="*/ 0 w 563"/>
              <a:gd name="T7" fmla="*/ 0 h 282"/>
              <a:gd name="T8" fmla="*/ 0 w 563"/>
              <a:gd name="T9" fmla="*/ 0 h 282"/>
              <a:gd name="T10" fmla="*/ 101420 w 563"/>
              <a:gd name="T11" fmla="*/ 101240 h 2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 h="282">
                <a:moveTo>
                  <a:pt x="281" y="281"/>
                </a:moveTo>
                <a:lnTo>
                  <a:pt x="281" y="281"/>
                </a:lnTo>
                <a:cubicBezTo>
                  <a:pt x="437" y="281"/>
                  <a:pt x="562" y="155"/>
                  <a:pt x="562" y="0"/>
                </a:cubicBezTo>
                <a:lnTo>
                  <a:pt x="0" y="0"/>
                </a:lnTo>
                <a:cubicBezTo>
                  <a:pt x="0" y="155"/>
                  <a:pt x="126" y="281"/>
                  <a:pt x="281" y="281"/>
                </a:cubicBezTo>
              </a:path>
            </a:pathLst>
          </a:custGeom>
          <a:solidFill>
            <a:srgbClr val="EFF1F8"/>
          </a:solidFill>
          <a:ln>
            <a:noFill/>
          </a:ln>
          <a:effectLst/>
          <a:extLst/>
        </p:spPr>
        <p:txBody>
          <a:bodyPr wrap="none" anchor="ctr"/>
          <a:lstStyle/>
          <a:p>
            <a:pPr>
              <a:defRPr/>
            </a:pPr>
            <a:endParaRPr lang="en-US"/>
          </a:p>
        </p:txBody>
      </p:sp>
      <p:sp>
        <p:nvSpPr>
          <p:cNvPr id="77" name="Freeform 7336">
            <a:extLst>
              <a:ext uri="{FF2B5EF4-FFF2-40B4-BE49-F238E27FC236}">
                <a16:creationId xmlns:a16="http://schemas.microsoft.com/office/drawing/2014/main" id="{A850B748-51DD-794A-8F11-76D680457883}"/>
              </a:ext>
            </a:extLst>
          </p:cNvPr>
          <p:cNvSpPr>
            <a:spLocks noChangeArrowheads="1"/>
          </p:cNvSpPr>
          <p:nvPr/>
        </p:nvSpPr>
        <p:spPr bwMode="auto">
          <a:xfrm>
            <a:off x="18957088" y="9524114"/>
            <a:ext cx="2106976" cy="2106976"/>
          </a:xfrm>
          <a:custGeom>
            <a:avLst/>
            <a:gdLst>
              <a:gd name="T0" fmla="*/ 67902 w 189"/>
              <a:gd name="T1" fmla="*/ 33951 h 189"/>
              <a:gd name="T2" fmla="*/ 67902 w 189"/>
              <a:gd name="T3" fmla="*/ 33951 h 189"/>
              <a:gd name="T4" fmla="*/ 33951 w 189"/>
              <a:gd name="T5" fmla="*/ 67902 h 189"/>
              <a:gd name="T6" fmla="*/ 33951 w 189"/>
              <a:gd name="T7" fmla="*/ 67902 h 189"/>
              <a:gd name="T8" fmla="*/ 0 w 189"/>
              <a:gd name="T9" fmla="*/ 33951 h 189"/>
              <a:gd name="T10" fmla="*/ 0 w 189"/>
              <a:gd name="T11" fmla="*/ 33951 h 189"/>
              <a:gd name="T12" fmla="*/ 33951 w 189"/>
              <a:gd name="T13" fmla="*/ 0 h 189"/>
              <a:gd name="T14" fmla="*/ 33951 w 189"/>
              <a:gd name="T15" fmla="*/ 0 h 189"/>
              <a:gd name="T16" fmla="*/ 67902 w 189"/>
              <a:gd name="T17" fmla="*/ 33951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9" h="189">
                <a:moveTo>
                  <a:pt x="188" y="94"/>
                </a:moveTo>
                <a:lnTo>
                  <a:pt x="188" y="94"/>
                </a:lnTo>
                <a:cubicBezTo>
                  <a:pt x="188" y="147"/>
                  <a:pt x="146" y="188"/>
                  <a:pt x="94" y="188"/>
                </a:cubicBezTo>
                <a:cubicBezTo>
                  <a:pt x="42" y="188"/>
                  <a:pt x="0" y="147"/>
                  <a:pt x="0" y="94"/>
                </a:cubicBezTo>
                <a:cubicBezTo>
                  <a:pt x="0" y="42"/>
                  <a:pt x="42" y="0"/>
                  <a:pt x="94" y="0"/>
                </a:cubicBezTo>
                <a:cubicBezTo>
                  <a:pt x="146" y="0"/>
                  <a:pt x="188" y="42"/>
                  <a:pt x="188" y="94"/>
                </a:cubicBezTo>
              </a:path>
            </a:pathLst>
          </a:custGeom>
          <a:solidFill>
            <a:schemeClr val="accent4"/>
          </a:solidFill>
          <a:ln>
            <a:noFill/>
          </a:ln>
          <a:effectLst/>
          <a:extLst/>
        </p:spPr>
        <p:txBody>
          <a:bodyPr wrap="none" anchor="ctr"/>
          <a:lstStyle/>
          <a:p>
            <a:pPr>
              <a:defRPr/>
            </a:pPr>
            <a:endParaRPr lang="en-US"/>
          </a:p>
        </p:txBody>
      </p:sp>
      <p:sp>
        <p:nvSpPr>
          <p:cNvPr id="78" name="Rectangle 77">
            <a:extLst>
              <a:ext uri="{FF2B5EF4-FFF2-40B4-BE49-F238E27FC236}">
                <a16:creationId xmlns:a16="http://schemas.microsoft.com/office/drawing/2014/main" id="{481E268F-5383-1A41-B359-CF94DCE8AAC1}"/>
              </a:ext>
            </a:extLst>
          </p:cNvPr>
          <p:cNvSpPr/>
          <p:nvPr/>
        </p:nvSpPr>
        <p:spPr>
          <a:xfrm>
            <a:off x="3265438" y="4677536"/>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A</a:t>
            </a:r>
          </a:p>
        </p:txBody>
      </p:sp>
      <p:sp>
        <p:nvSpPr>
          <p:cNvPr id="79" name="Rectangle 78">
            <a:extLst>
              <a:ext uri="{FF2B5EF4-FFF2-40B4-BE49-F238E27FC236}">
                <a16:creationId xmlns:a16="http://schemas.microsoft.com/office/drawing/2014/main" id="{193D10A6-C203-2643-A6A3-25A4096AEE1E}"/>
              </a:ext>
            </a:extLst>
          </p:cNvPr>
          <p:cNvSpPr/>
          <p:nvPr/>
        </p:nvSpPr>
        <p:spPr>
          <a:xfrm>
            <a:off x="13807932" y="4677536"/>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C</a:t>
            </a:r>
          </a:p>
        </p:txBody>
      </p:sp>
      <p:sp>
        <p:nvSpPr>
          <p:cNvPr id="80" name="Rectangle 79">
            <a:extLst>
              <a:ext uri="{FF2B5EF4-FFF2-40B4-BE49-F238E27FC236}">
                <a16:creationId xmlns:a16="http://schemas.microsoft.com/office/drawing/2014/main" id="{1E94E047-B830-5D47-BB24-B8BF75946136}"/>
              </a:ext>
            </a:extLst>
          </p:cNvPr>
          <p:cNvSpPr/>
          <p:nvPr/>
        </p:nvSpPr>
        <p:spPr>
          <a:xfrm>
            <a:off x="8495325" y="9999684"/>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B</a:t>
            </a:r>
          </a:p>
        </p:txBody>
      </p:sp>
      <p:sp>
        <p:nvSpPr>
          <p:cNvPr id="81" name="Rectangle 80">
            <a:extLst>
              <a:ext uri="{FF2B5EF4-FFF2-40B4-BE49-F238E27FC236}">
                <a16:creationId xmlns:a16="http://schemas.microsoft.com/office/drawing/2014/main" id="{1DEA5F53-CE70-8841-8A18-CB2F6E0709ED}"/>
              </a:ext>
            </a:extLst>
          </p:cNvPr>
          <p:cNvSpPr/>
          <p:nvPr/>
        </p:nvSpPr>
        <p:spPr>
          <a:xfrm>
            <a:off x="19010925" y="9999684"/>
            <a:ext cx="2077938" cy="1323439"/>
          </a:xfrm>
          <a:prstGeom prst="rect">
            <a:avLst/>
          </a:prstGeom>
        </p:spPr>
        <p:txBody>
          <a:bodyPr wrap="square">
            <a:spAutoFit/>
          </a:bodyPr>
          <a:lstStyle/>
          <a:p>
            <a:pPr algn="ctr"/>
            <a:r>
              <a:rPr lang="en-US" sz="8000" dirty="0">
                <a:solidFill>
                  <a:schemeClr val="bg1"/>
                </a:solidFill>
                <a:latin typeface="Poppins Medium" pitchFamily="2" charset="77"/>
                <a:ea typeface="Lato" panose="020F0502020204030203" pitchFamily="34" charset="0"/>
                <a:cs typeface="Poppins Medium" pitchFamily="2" charset="77"/>
              </a:rPr>
              <a:t>D</a:t>
            </a:r>
          </a:p>
        </p:txBody>
      </p:sp>
      <p:sp>
        <p:nvSpPr>
          <p:cNvPr id="82" name="TextBox 81">
            <a:extLst>
              <a:ext uri="{FF2B5EF4-FFF2-40B4-BE49-F238E27FC236}">
                <a16:creationId xmlns:a16="http://schemas.microsoft.com/office/drawing/2014/main" id="{83FB7224-A318-054B-9231-96EB56AD5C87}"/>
              </a:ext>
            </a:extLst>
          </p:cNvPr>
          <p:cNvSpPr txBox="1"/>
          <p:nvPr/>
        </p:nvSpPr>
        <p:spPr>
          <a:xfrm>
            <a:off x="2022578"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83" name="TextBox 82">
            <a:extLst>
              <a:ext uri="{FF2B5EF4-FFF2-40B4-BE49-F238E27FC236}">
                <a16:creationId xmlns:a16="http://schemas.microsoft.com/office/drawing/2014/main" id="{9EDCBBD7-7826-BE4B-B0EE-9ECF63DB15F4}"/>
              </a:ext>
            </a:extLst>
          </p:cNvPr>
          <p:cNvSpPr txBox="1"/>
          <p:nvPr/>
        </p:nvSpPr>
        <p:spPr>
          <a:xfrm>
            <a:off x="3156387" y="6966028"/>
            <a:ext cx="2316661"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4" name="TextBox 83">
            <a:extLst>
              <a:ext uri="{FF2B5EF4-FFF2-40B4-BE49-F238E27FC236}">
                <a16:creationId xmlns:a16="http://schemas.microsoft.com/office/drawing/2014/main" id="{F4D7762C-E106-794B-9799-5D69BFD91BC6}"/>
              </a:ext>
            </a:extLst>
          </p:cNvPr>
          <p:cNvSpPr txBox="1"/>
          <p:nvPr/>
        </p:nvSpPr>
        <p:spPr>
          <a:xfrm>
            <a:off x="8392481" y="8529899"/>
            <a:ext cx="231666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5" name="TextBox 84">
            <a:extLst>
              <a:ext uri="{FF2B5EF4-FFF2-40B4-BE49-F238E27FC236}">
                <a16:creationId xmlns:a16="http://schemas.microsoft.com/office/drawing/2014/main" id="{1BF40771-DF33-6C45-ACE2-703236CA05E5}"/>
              </a:ext>
            </a:extLst>
          </p:cNvPr>
          <p:cNvSpPr txBox="1"/>
          <p:nvPr/>
        </p:nvSpPr>
        <p:spPr>
          <a:xfrm>
            <a:off x="72586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86" name="TextBox 85">
            <a:extLst>
              <a:ext uri="{FF2B5EF4-FFF2-40B4-BE49-F238E27FC236}">
                <a16:creationId xmlns:a16="http://schemas.microsoft.com/office/drawing/2014/main" id="{F40A3B5F-240C-4548-BEAC-EA7E91173842}"/>
              </a:ext>
            </a:extLst>
          </p:cNvPr>
          <p:cNvSpPr txBox="1"/>
          <p:nvPr/>
        </p:nvSpPr>
        <p:spPr>
          <a:xfrm>
            <a:off x="12611930" y="838913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
        <p:nvSpPr>
          <p:cNvPr id="87" name="TextBox 86">
            <a:extLst>
              <a:ext uri="{FF2B5EF4-FFF2-40B4-BE49-F238E27FC236}">
                <a16:creationId xmlns:a16="http://schemas.microsoft.com/office/drawing/2014/main" id="{308A3520-D2BD-D045-9DF6-795A0DD38777}"/>
              </a:ext>
            </a:extLst>
          </p:cNvPr>
          <p:cNvSpPr txBox="1"/>
          <p:nvPr/>
        </p:nvSpPr>
        <p:spPr>
          <a:xfrm>
            <a:off x="13745739" y="6966028"/>
            <a:ext cx="231666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8" name="TextBox 87">
            <a:extLst>
              <a:ext uri="{FF2B5EF4-FFF2-40B4-BE49-F238E27FC236}">
                <a16:creationId xmlns:a16="http://schemas.microsoft.com/office/drawing/2014/main" id="{6063DBE4-0B5A-DE42-9197-28FDB45252E4}"/>
              </a:ext>
            </a:extLst>
          </p:cNvPr>
          <p:cNvSpPr txBox="1"/>
          <p:nvPr/>
        </p:nvSpPr>
        <p:spPr>
          <a:xfrm>
            <a:off x="18882681" y="8529899"/>
            <a:ext cx="2316660" cy="646331"/>
          </a:xfrm>
          <a:prstGeom prst="rect">
            <a:avLst/>
          </a:prstGeom>
          <a:noFill/>
        </p:spPr>
        <p:txBody>
          <a:bodyPr wrap="none" rtlCol="0">
            <a:spAutoFit/>
          </a:bodyPr>
          <a:lstStyle/>
          <a:p>
            <a:pPr algn="ctr"/>
            <a:r>
              <a:rPr lang="en-US" dirty="0">
                <a:solidFill>
                  <a:schemeClr val="tx2"/>
                </a:solidFill>
                <a:latin typeface="Poppins Medium" pitchFamily="2" charset="77"/>
                <a:ea typeface="Lato" panose="020F0502020204030203" pitchFamily="34" charset="0"/>
                <a:cs typeface="Poppins Medium" pitchFamily="2" charset="77"/>
              </a:rPr>
              <a:t>Your Title</a:t>
            </a:r>
          </a:p>
        </p:txBody>
      </p:sp>
      <p:sp>
        <p:nvSpPr>
          <p:cNvPr id="89" name="TextBox 88">
            <a:extLst>
              <a:ext uri="{FF2B5EF4-FFF2-40B4-BE49-F238E27FC236}">
                <a16:creationId xmlns:a16="http://schemas.microsoft.com/office/drawing/2014/main" id="{D8CC993E-130C-BA4F-8222-8BA47FDB7E77}"/>
              </a:ext>
            </a:extLst>
          </p:cNvPr>
          <p:cNvSpPr txBox="1"/>
          <p:nvPr/>
        </p:nvSpPr>
        <p:spPr>
          <a:xfrm>
            <a:off x="17748872" y="6225667"/>
            <a:ext cx="4584275" cy="1312090"/>
          </a:xfrm>
          <a:prstGeom prst="rect">
            <a:avLst/>
          </a:prstGeom>
          <a:noFill/>
        </p:spPr>
        <p:txBody>
          <a:bodyPr wrap="square" rtlCol="0">
            <a:spAutoFit/>
          </a:bodyPr>
          <a:lstStyle/>
          <a:p>
            <a:pPr algn="ctr">
              <a:lnSpc>
                <a:spcPct val="150000"/>
              </a:lnSpc>
            </a:pPr>
            <a:r>
              <a:rPr lang="en-US" sz="28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t>
            </a:r>
          </a:p>
        </p:txBody>
      </p:sp>
    </p:spTree>
    <p:extLst>
      <p:ext uri="{BB962C8B-B14F-4D97-AF65-F5344CB8AC3E}">
        <p14:creationId xmlns:p14="http://schemas.microsoft.com/office/powerpoint/2010/main" val="473230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0261572-CEFB-EE4F-A77F-60A8B3EC6674}"/>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3740907"/>
            <a:ext cx="12395120" cy="6234185"/>
            <a:chOff x="5447495" y="4017247"/>
            <a:chExt cx="12395120" cy="6234185"/>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3170099"/>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STATICS &amp; REPORTS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8606558"/>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104146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REPORTS FOUR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EAFF289-C377-B448-8708-1CE47C88D38F}"/>
              </a:ext>
            </a:extLst>
          </p:cNvPr>
          <p:cNvGrpSpPr/>
          <p:nvPr/>
        </p:nvGrpSpPr>
        <p:grpSpPr>
          <a:xfrm>
            <a:off x="10185669" y="5993345"/>
            <a:ext cx="4006312" cy="3999924"/>
            <a:chOff x="1889308" y="3270188"/>
            <a:chExt cx="8049770" cy="8036937"/>
          </a:xfrm>
        </p:grpSpPr>
        <p:sp>
          <p:nvSpPr>
            <p:cNvPr id="27" name="Shape 978">
              <a:extLst>
                <a:ext uri="{FF2B5EF4-FFF2-40B4-BE49-F238E27FC236}">
                  <a16:creationId xmlns:a16="http://schemas.microsoft.com/office/drawing/2014/main" id="{1F1AE469-B67E-9042-B1EC-ABF9B3770674}"/>
                </a:ext>
              </a:extLst>
            </p:cNvPr>
            <p:cNvSpPr/>
            <p:nvPr/>
          </p:nvSpPr>
          <p:spPr>
            <a:xfrm>
              <a:off x="2083144" y="3483472"/>
              <a:ext cx="7304505" cy="7304500"/>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Calibri"/>
                <a:ea typeface="Calibri"/>
                <a:cs typeface="Calibri"/>
                <a:sym typeface="Calibri"/>
              </a:endParaRPr>
            </a:p>
          </p:txBody>
        </p:sp>
        <p:grpSp>
          <p:nvGrpSpPr>
            <p:cNvPr id="28" name="Group 27">
              <a:extLst>
                <a:ext uri="{FF2B5EF4-FFF2-40B4-BE49-F238E27FC236}">
                  <a16:creationId xmlns:a16="http://schemas.microsoft.com/office/drawing/2014/main" id="{DD2A6459-E101-744B-BF07-32558CACC0F8}"/>
                </a:ext>
              </a:extLst>
            </p:cNvPr>
            <p:cNvGrpSpPr/>
            <p:nvPr/>
          </p:nvGrpSpPr>
          <p:grpSpPr>
            <a:xfrm>
              <a:off x="1889308" y="3270188"/>
              <a:ext cx="8049770" cy="8033624"/>
              <a:chOff x="12913933" y="-1218995"/>
              <a:chExt cx="3993945" cy="3985934"/>
            </a:xfrm>
          </p:grpSpPr>
          <p:sp>
            <p:nvSpPr>
              <p:cNvPr id="31" name="Shape 493">
                <a:extLst>
                  <a:ext uri="{FF2B5EF4-FFF2-40B4-BE49-F238E27FC236}">
                    <a16:creationId xmlns:a16="http://schemas.microsoft.com/office/drawing/2014/main" id="{1C043C1D-39DA-024F-8805-8D8A65F0CB93}"/>
                  </a:ext>
                </a:extLst>
              </p:cNvPr>
              <p:cNvSpPr/>
              <p:nvPr/>
            </p:nvSpPr>
            <p:spPr>
              <a:xfrm>
                <a:off x="12924400" y="-1218995"/>
                <a:ext cx="3983478" cy="3983478"/>
              </a:xfrm>
              <a:prstGeom prst="ellipse">
                <a:avLst/>
              </a:prstGeom>
              <a:noFill/>
              <a:ln w="571500" cap="flat" cmpd="sng">
                <a:solidFill>
                  <a:schemeClr val="accent4"/>
                </a:solidFill>
                <a:prstDash val="solid"/>
                <a:round/>
                <a:headEnd type="none" w="med" len="med"/>
                <a:tailEnd type="none" w="med" len="med"/>
              </a:ln>
            </p:spPr>
            <p:txBody>
              <a:bodyPr lIns="91389" tIns="45682" rIns="91389" bIns="45682" anchor="ctr" anchorCtr="0">
                <a:noAutofit/>
              </a:bodyPr>
              <a:lstStyle/>
              <a:p>
                <a:pPr algn="ctr"/>
                <a:endParaRPr sz="1349">
                  <a:solidFill>
                    <a:schemeClr val="lt1"/>
                  </a:solidFill>
                  <a:latin typeface="Calibri"/>
                  <a:ea typeface="Calibri"/>
                  <a:cs typeface="Calibri"/>
                  <a:sym typeface="Calibri"/>
                </a:endParaRPr>
              </a:p>
            </p:txBody>
          </p:sp>
          <p:sp>
            <p:nvSpPr>
              <p:cNvPr id="32" name="Shape 515">
                <a:extLst>
                  <a:ext uri="{FF2B5EF4-FFF2-40B4-BE49-F238E27FC236}">
                    <a16:creationId xmlns:a16="http://schemas.microsoft.com/office/drawing/2014/main" id="{3787427A-76C4-2149-A8B5-AF3730693E31}"/>
                  </a:ext>
                </a:extLst>
              </p:cNvPr>
              <p:cNvSpPr/>
              <p:nvPr/>
            </p:nvSpPr>
            <p:spPr>
              <a:xfrm>
                <a:off x="12913933" y="-1216539"/>
                <a:ext cx="3983478" cy="3983478"/>
              </a:xfrm>
              <a:prstGeom prst="arc">
                <a:avLst>
                  <a:gd name="adj1" fmla="val 16258165"/>
                  <a:gd name="adj2" fmla="val 20980010"/>
                </a:avLst>
              </a:prstGeom>
              <a:noFill/>
              <a:ln w="571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a:solidFill>
                    <a:schemeClr val="dk1"/>
                  </a:solidFill>
                  <a:latin typeface="Calibri"/>
                  <a:ea typeface="Calibri"/>
                  <a:cs typeface="Calibri"/>
                  <a:sym typeface="Calibri"/>
                </a:endParaRPr>
              </a:p>
            </p:txBody>
          </p:sp>
        </p:grpSp>
        <p:sp>
          <p:nvSpPr>
            <p:cNvPr id="29" name="Shape 515">
              <a:extLst>
                <a:ext uri="{FF2B5EF4-FFF2-40B4-BE49-F238E27FC236}">
                  <a16:creationId xmlns:a16="http://schemas.microsoft.com/office/drawing/2014/main" id="{A74679C4-ADE4-DC4C-BBB1-AB29F04F65F9}"/>
                </a:ext>
              </a:extLst>
            </p:cNvPr>
            <p:cNvSpPr/>
            <p:nvPr/>
          </p:nvSpPr>
          <p:spPr>
            <a:xfrm>
              <a:off x="1902726" y="3270188"/>
              <a:ext cx="8028674" cy="8028674"/>
            </a:xfrm>
            <a:prstGeom prst="arc">
              <a:avLst>
                <a:gd name="adj1" fmla="val 20894533"/>
                <a:gd name="adj2" fmla="val 3411282"/>
              </a:avLst>
            </a:prstGeom>
            <a:noFill/>
            <a:ln w="571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a:solidFill>
                  <a:schemeClr val="dk1"/>
                </a:solidFill>
                <a:latin typeface="Calibri"/>
                <a:ea typeface="Calibri"/>
                <a:cs typeface="Calibri"/>
                <a:sym typeface="Calibri"/>
              </a:endParaRPr>
            </a:p>
          </p:txBody>
        </p:sp>
        <p:sp>
          <p:nvSpPr>
            <p:cNvPr id="30" name="Shape 515">
              <a:extLst>
                <a:ext uri="{FF2B5EF4-FFF2-40B4-BE49-F238E27FC236}">
                  <a16:creationId xmlns:a16="http://schemas.microsoft.com/office/drawing/2014/main" id="{544550B3-0E4C-414B-96CF-02B2DCC3981C}"/>
                </a:ext>
              </a:extLst>
            </p:cNvPr>
            <p:cNvSpPr/>
            <p:nvPr/>
          </p:nvSpPr>
          <p:spPr>
            <a:xfrm>
              <a:off x="1906509" y="3278451"/>
              <a:ext cx="8028674" cy="8028674"/>
            </a:xfrm>
            <a:prstGeom prst="arc">
              <a:avLst>
                <a:gd name="adj1" fmla="val 2579462"/>
                <a:gd name="adj2" fmla="val 8586096"/>
              </a:avLst>
            </a:prstGeom>
            <a:noFill/>
            <a:ln w="571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349">
                <a:solidFill>
                  <a:schemeClr val="dk1"/>
                </a:solidFill>
                <a:latin typeface="Calibri"/>
                <a:ea typeface="Calibri"/>
                <a:cs typeface="Calibri"/>
                <a:sym typeface="Calibri"/>
              </a:endParaRPr>
            </a:p>
          </p:txBody>
        </p:sp>
      </p:grpSp>
      <p:sp>
        <p:nvSpPr>
          <p:cNvPr id="33" name="Oval 32">
            <a:extLst>
              <a:ext uri="{FF2B5EF4-FFF2-40B4-BE49-F238E27FC236}">
                <a16:creationId xmlns:a16="http://schemas.microsoft.com/office/drawing/2014/main" id="{B16606B8-E2AC-D643-BA68-C45C028921EA}"/>
              </a:ext>
            </a:extLst>
          </p:cNvPr>
          <p:cNvSpPr/>
          <p:nvPr/>
        </p:nvSpPr>
        <p:spPr>
          <a:xfrm>
            <a:off x="14979237" y="4638972"/>
            <a:ext cx="1877750" cy="18777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47F916D-7687-8545-8F00-4F1754DAC5D7}"/>
              </a:ext>
            </a:extLst>
          </p:cNvPr>
          <p:cNvSpPr/>
          <p:nvPr/>
        </p:nvSpPr>
        <p:spPr>
          <a:xfrm>
            <a:off x="15253337" y="5225409"/>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25%</a:t>
            </a:r>
          </a:p>
        </p:txBody>
      </p:sp>
      <p:grpSp>
        <p:nvGrpSpPr>
          <p:cNvPr id="6" name="Group 5">
            <a:extLst>
              <a:ext uri="{FF2B5EF4-FFF2-40B4-BE49-F238E27FC236}">
                <a16:creationId xmlns:a16="http://schemas.microsoft.com/office/drawing/2014/main" id="{4D90ED69-0449-8740-B0E1-494A4BD9EB43}"/>
              </a:ext>
            </a:extLst>
          </p:cNvPr>
          <p:cNvGrpSpPr/>
          <p:nvPr/>
        </p:nvGrpSpPr>
        <p:grpSpPr>
          <a:xfrm>
            <a:off x="17095260" y="4617748"/>
            <a:ext cx="5353050" cy="1920194"/>
            <a:chOff x="17095260" y="4617748"/>
            <a:chExt cx="5353050" cy="1920194"/>
          </a:xfrm>
        </p:grpSpPr>
        <p:sp>
          <p:nvSpPr>
            <p:cNvPr id="35" name="TextBox 34">
              <a:extLst>
                <a:ext uri="{FF2B5EF4-FFF2-40B4-BE49-F238E27FC236}">
                  <a16:creationId xmlns:a16="http://schemas.microsoft.com/office/drawing/2014/main" id="{F33D6129-6B11-AA49-92C6-85F1485685E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36" name="Subtitle 2">
              <a:extLst>
                <a:ext uri="{FF2B5EF4-FFF2-40B4-BE49-F238E27FC236}">
                  <a16:creationId xmlns:a16="http://schemas.microsoft.com/office/drawing/2014/main" id="{B7FD07FC-6760-6A44-9128-0DFA3A9769B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39" name="Oval 38">
            <a:extLst>
              <a:ext uri="{FF2B5EF4-FFF2-40B4-BE49-F238E27FC236}">
                <a16:creationId xmlns:a16="http://schemas.microsoft.com/office/drawing/2014/main" id="{4FEE2AC8-3D9F-BB46-AD73-CD853506B30C}"/>
              </a:ext>
            </a:extLst>
          </p:cNvPr>
          <p:cNvSpPr/>
          <p:nvPr/>
        </p:nvSpPr>
        <p:spPr>
          <a:xfrm>
            <a:off x="14979237" y="9285166"/>
            <a:ext cx="1877750" cy="18777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24B593-99D2-7A4D-94FB-810BEFAEAB37}"/>
              </a:ext>
            </a:extLst>
          </p:cNvPr>
          <p:cNvSpPr/>
          <p:nvPr/>
        </p:nvSpPr>
        <p:spPr>
          <a:xfrm>
            <a:off x="15253337" y="9871603"/>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50%</a:t>
            </a:r>
          </a:p>
        </p:txBody>
      </p:sp>
      <p:sp>
        <p:nvSpPr>
          <p:cNvPr id="41" name="TextBox 40">
            <a:extLst>
              <a:ext uri="{FF2B5EF4-FFF2-40B4-BE49-F238E27FC236}">
                <a16:creationId xmlns:a16="http://schemas.microsoft.com/office/drawing/2014/main" id="{AAFA9BF2-1C9C-444F-8AF2-47D177FD6EC9}"/>
              </a:ext>
            </a:extLst>
          </p:cNvPr>
          <p:cNvSpPr txBox="1"/>
          <p:nvPr/>
        </p:nvSpPr>
        <p:spPr>
          <a:xfrm>
            <a:off x="17252242" y="9263942"/>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43" name="Subtitle 2">
            <a:extLst>
              <a:ext uri="{FF2B5EF4-FFF2-40B4-BE49-F238E27FC236}">
                <a16:creationId xmlns:a16="http://schemas.microsoft.com/office/drawing/2014/main" id="{71669B4D-7C44-0D4C-8488-498D9CE4E0C7}"/>
              </a:ext>
            </a:extLst>
          </p:cNvPr>
          <p:cNvSpPr txBox="1">
            <a:spLocks/>
          </p:cNvSpPr>
          <p:nvPr/>
        </p:nvSpPr>
        <p:spPr>
          <a:xfrm>
            <a:off x="17095260" y="9913455"/>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5" name="Oval 44">
            <a:extLst>
              <a:ext uri="{FF2B5EF4-FFF2-40B4-BE49-F238E27FC236}">
                <a16:creationId xmlns:a16="http://schemas.microsoft.com/office/drawing/2014/main" id="{A1030CFF-65AB-3F46-A5DC-CEC862C3E40E}"/>
              </a:ext>
            </a:extLst>
          </p:cNvPr>
          <p:cNvSpPr/>
          <p:nvPr/>
        </p:nvSpPr>
        <p:spPr>
          <a:xfrm>
            <a:off x="7510164" y="4638972"/>
            <a:ext cx="1877750" cy="18777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3F08522-A584-4C4E-9AE6-46E72A151534}"/>
              </a:ext>
            </a:extLst>
          </p:cNvPr>
          <p:cNvSpPr/>
          <p:nvPr/>
        </p:nvSpPr>
        <p:spPr>
          <a:xfrm>
            <a:off x="7784264" y="5225409"/>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45%</a:t>
            </a:r>
          </a:p>
        </p:txBody>
      </p:sp>
      <p:sp>
        <p:nvSpPr>
          <p:cNvPr id="48" name="TextBox 47">
            <a:extLst>
              <a:ext uri="{FF2B5EF4-FFF2-40B4-BE49-F238E27FC236}">
                <a16:creationId xmlns:a16="http://schemas.microsoft.com/office/drawing/2014/main" id="{6BF8867E-78F2-3740-A667-93696E3EAE1D}"/>
              </a:ext>
            </a:extLst>
          </p:cNvPr>
          <p:cNvSpPr txBox="1"/>
          <p:nvPr/>
        </p:nvSpPr>
        <p:spPr>
          <a:xfrm>
            <a:off x="4808748" y="4617748"/>
            <a:ext cx="2316660" cy="646331"/>
          </a:xfrm>
          <a:prstGeom prst="rect">
            <a:avLst/>
          </a:prstGeom>
          <a:noFill/>
        </p:spPr>
        <p:txBody>
          <a:bodyPr wrap="none" rtlCol="0">
            <a:spAutoFit/>
          </a:bodyPr>
          <a:lstStyle/>
          <a:p>
            <a:pPr algn="r"/>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49" name="Subtitle 2">
            <a:extLst>
              <a:ext uri="{FF2B5EF4-FFF2-40B4-BE49-F238E27FC236}">
                <a16:creationId xmlns:a16="http://schemas.microsoft.com/office/drawing/2014/main" id="{2E040A98-7D4F-AB43-BAC5-5612255E636F}"/>
              </a:ext>
            </a:extLst>
          </p:cNvPr>
          <p:cNvSpPr txBox="1">
            <a:spLocks/>
          </p:cNvSpPr>
          <p:nvPr/>
        </p:nvSpPr>
        <p:spPr>
          <a:xfrm>
            <a:off x="1926305" y="5267261"/>
            <a:ext cx="5356332"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4" name="Oval 53">
            <a:extLst>
              <a:ext uri="{FF2B5EF4-FFF2-40B4-BE49-F238E27FC236}">
                <a16:creationId xmlns:a16="http://schemas.microsoft.com/office/drawing/2014/main" id="{13378049-7835-E44D-BA66-E5A886313A03}"/>
              </a:ext>
            </a:extLst>
          </p:cNvPr>
          <p:cNvSpPr/>
          <p:nvPr/>
        </p:nvSpPr>
        <p:spPr>
          <a:xfrm>
            <a:off x="7510164" y="9285166"/>
            <a:ext cx="1877750" cy="18777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F85689-F556-BA47-93FF-E33849D59AEA}"/>
              </a:ext>
            </a:extLst>
          </p:cNvPr>
          <p:cNvSpPr/>
          <p:nvPr/>
        </p:nvSpPr>
        <p:spPr>
          <a:xfrm>
            <a:off x="7784264" y="9871603"/>
            <a:ext cx="1329550" cy="707886"/>
          </a:xfrm>
          <a:prstGeom prst="rect">
            <a:avLst/>
          </a:prstGeom>
        </p:spPr>
        <p:txBody>
          <a:bodyPr wrap="square">
            <a:spAutoFit/>
          </a:bodyPr>
          <a:lstStyle/>
          <a:p>
            <a:pPr algn="ctr"/>
            <a:r>
              <a:rPr lang="en-US" sz="4000" dirty="0">
                <a:solidFill>
                  <a:schemeClr val="bg1"/>
                </a:solidFill>
                <a:latin typeface="Poppins Medium" pitchFamily="2" charset="77"/>
                <a:ea typeface="Lato" panose="020F0502020204030203" pitchFamily="34" charset="0"/>
                <a:cs typeface="Poppins Medium" pitchFamily="2" charset="77"/>
              </a:rPr>
              <a:t>15%</a:t>
            </a:r>
          </a:p>
        </p:txBody>
      </p:sp>
      <p:sp>
        <p:nvSpPr>
          <p:cNvPr id="56" name="TextBox 55">
            <a:extLst>
              <a:ext uri="{FF2B5EF4-FFF2-40B4-BE49-F238E27FC236}">
                <a16:creationId xmlns:a16="http://schemas.microsoft.com/office/drawing/2014/main" id="{12491933-2FEE-1C4C-9193-3F9DCD40CBA5}"/>
              </a:ext>
            </a:extLst>
          </p:cNvPr>
          <p:cNvSpPr txBox="1"/>
          <p:nvPr/>
        </p:nvSpPr>
        <p:spPr>
          <a:xfrm>
            <a:off x="4808748" y="9263942"/>
            <a:ext cx="2316660" cy="646331"/>
          </a:xfrm>
          <a:prstGeom prst="rect">
            <a:avLst/>
          </a:prstGeom>
          <a:noFill/>
        </p:spPr>
        <p:txBody>
          <a:bodyPr wrap="none" rtlCol="0">
            <a:spAutoFit/>
          </a:bodyPr>
          <a:lstStyle/>
          <a:p>
            <a:pPr algn="r"/>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57" name="Subtitle 2">
            <a:extLst>
              <a:ext uri="{FF2B5EF4-FFF2-40B4-BE49-F238E27FC236}">
                <a16:creationId xmlns:a16="http://schemas.microsoft.com/office/drawing/2014/main" id="{2FB2665B-9B13-644D-B7C1-53A35E449732}"/>
              </a:ext>
            </a:extLst>
          </p:cNvPr>
          <p:cNvSpPr txBox="1">
            <a:spLocks/>
          </p:cNvSpPr>
          <p:nvPr/>
        </p:nvSpPr>
        <p:spPr>
          <a:xfrm>
            <a:off x="2301766" y="9913455"/>
            <a:ext cx="498087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22876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SALES REPORTS FOUR MONTHS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C0962AD-770A-F34A-A554-A7E684566601}"/>
              </a:ext>
            </a:extLst>
          </p:cNvPr>
          <p:cNvSpPr/>
          <p:nvPr/>
        </p:nvSpPr>
        <p:spPr>
          <a:xfrm>
            <a:off x="2248607" y="5239272"/>
            <a:ext cx="4689231" cy="4689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4" name="Rectangle 83">
            <a:extLst>
              <a:ext uri="{FF2B5EF4-FFF2-40B4-BE49-F238E27FC236}">
                <a16:creationId xmlns:a16="http://schemas.microsoft.com/office/drawing/2014/main" id="{425B3041-F36D-4C41-B56D-50A68345842B}"/>
              </a:ext>
            </a:extLst>
          </p:cNvPr>
          <p:cNvSpPr/>
          <p:nvPr/>
        </p:nvSpPr>
        <p:spPr>
          <a:xfrm>
            <a:off x="7312342" y="5239272"/>
            <a:ext cx="4689231" cy="46892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5" name="Rectangle 84">
            <a:extLst>
              <a:ext uri="{FF2B5EF4-FFF2-40B4-BE49-F238E27FC236}">
                <a16:creationId xmlns:a16="http://schemas.microsoft.com/office/drawing/2014/main" id="{E0A10FDD-B27B-A243-81DF-763424E6A7C7}"/>
              </a:ext>
            </a:extLst>
          </p:cNvPr>
          <p:cNvSpPr/>
          <p:nvPr/>
        </p:nvSpPr>
        <p:spPr>
          <a:xfrm>
            <a:off x="12376077" y="5239272"/>
            <a:ext cx="4689231" cy="46892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6" name="Rectangle 85">
            <a:extLst>
              <a:ext uri="{FF2B5EF4-FFF2-40B4-BE49-F238E27FC236}">
                <a16:creationId xmlns:a16="http://schemas.microsoft.com/office/drawing/2014/main" id="{5866F617-BA30-E54A-805A-AC33A2FE87A9}"/>
              </a:ext>
            </a:extLst>
          </p:cNvPr>
          <p:cNvSpPr/>
          <p:nvPr/>
        </p:nvSpPr>
        <p:spPr>
          <a:xfrm>
            <a:off x="17439812" y="5239272"/>
            <a:ext cx="4689231" cy="46892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ndParaRPr>
          </a:p>
        </p:txBody>
      </p:sp>
      <p:sp>
        <p:nvSpPr>
          <p:cNvPr id="87" name="TextBox 86">
            <a:extLst>
              <a:ext uri="{FF2B5EF4-FFF2-40B4-BE49-F238E27FC236}">
                <a16:creationId xmlns:a16="http://schemas.microsoft.com/office/drawing/2014/main" id="{A08C6BFC-941B-1449-BE15-84682B02F3CF}"/>
              </a:ext>
            </a:extLst>
          </p:cNvPr>
          <p:cNvSpPr txBox="1"/>
          <p:nvPr/>
        </p:nvSpPr>
        <p:spPr>
          <a:xfrm>
            <a:off x="3790205" y="5993686"/>
            <a:ext cx="1555234"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97</a:t>
            </a:r>
            <a:endParaRPr lang="en-US" sz="13800" spc="600" dirty="0">
              <a:solidFill>
                <a:schemeClr val="bg2"/>
              </a:solidFill>
              <a:latin typeface="Poppins Medium" pitchFamily="2" charset="77"/>
              <a:ea typeface="Montserrat" charset="0"/>
              <a:cs typeface="Poppins Medium" pitchFamily="2" charset="77"/>
            </a:endParaRPr>
          </a:p>
        </p:txBody>
      </p:sp>
      <p:sp>
        <p:nvSpPr>
          <p:cNvPr id="89" name="TextBox 88">
            <a:extLst>
              <a:ext uri="{FF2B5EF4-FFF2-40B4-BE49-F238E27FC236}">
                <a16:creationId xmlns:a16="http://schemas.microsoft.com/office/drawing/2014/main" id="{8AB2FCC9-CA3E-C142-800A-46F5B76A1DEB}"/>
              </a:ext>
            </a:extLst>
          </p:cNvPr>
          <p:cNvSpPr txBox="1"/>
          <p:nvPr/>
        </p:nvSpPr>
        <p:spPr>
          <a:xfrm>
            <a:off x="3633112" y="7348656"/>
            <a:ext cx="1869423"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CLIENTS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0" name="TextBox 89">
            <a:extLst>
              <a:ext uri="{FF2B5EF4-FFF2-40B4-BE49-F238E27FC236}">
                <a16:creationId xmlns:a16="http://schemas.microsoft.com/office/drawing/2014/main" id="{32A33D37-5897-2F45-9137-AE35568D8C98}"/>
              </a:ext>
            </a:extLst>
          </p:cNvPr>
          <p:cNvSpPr txBox="1"/>
          <p:nvPr/>
        </p:nvSpPr>
        <p:spPr>
          <a:xfrm>
            <a:off x="8560795" y="5993686"/>
            <a:ext cx="2135521"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104</a:t>
            </a:r>
            <a:endParaRPr lang="en-US" sz="13800" spc="600" dirty="0">
              <a:solidFill>
                <a:schemeClr val="bg2"/>
              </a:solidFill>
              <a:latin typeface="Poppins Medium" pitchFamily="2" charset="77"/>
              <a:ea typeface="Montserrat" charset="0"/>
              <a:cs typeface="Poppins Medium" pitchFamily="2" charset="77"/>
            </a:endParaRPr>
          </a:p>
        </p:txBody>
      </p:sp>
      <p:sp>
        <p:nvSpPr>
          <p:cNvPr id="92" name="TextBox 91">
            <a:extLst>
              <a:ext uri="{FF2B5EF4-FFF2-40B4-BE49-F238E27FC236}">
                <a16:creationId xmlns:a16="http://schemas.microsoft.com/office/drawing/2014/main" id="{4DBC2C4B-79BB-E943-A39A-894696600D87}"/>
              </a:ext>
            </a:extLst>
          </p:cNvPr>
          <p:cNvSpPr txBox="1"/>
          <p:nvPr/>
        </p:nvSpPr>
        <p:spPr>
          <a:xfrm>
            <a:off x="8512706" y="7348656"/>
            <a:ext cx="2231701"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PROJECTS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3" name="TextBox 92">
            <a:extLst>
              <a:ext uri="{FF2B5EF4-FFF2-40B4-BE49-F238E27FC236}">
                <a16:creationId xmlns:a16="http://schemas.microsoft.com/office/drawing/2014/main" id="{2334F811-2A92-3B45-A28B-DDEF8808E9EA}"/>
              </a:ext>
            </a:extLst>
          </p:cNvPr>
          <p:cNvSpPr txBox="1"/>
          <p:nvPr/>
        </p:nvSpPr>
        <p:spPr>
          <a:xfrm>
            <a:off x="13873775" y="5993686"/>
            <a:ext cx="1648208"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58</a:t>
            </a:r>
            <a:endParaRPr lang="en-US" sz="13800" spc="600" dirty="0">
              <a:solidFill>
                <a:schemeClr val="bg2"/>
              </a:solidFill>
              <a:latin typeface="Poppins Medium" pitchFamily="2" charset="77"/>
              <a:ea typeface="Montserrat" charset="0"/>
              <a:cs typeface="Poppins Medium" pitchFamily="2" charset="77"/>
            </a:endParaRPr>
          </a:p>
        </p:txBody>
      </p:sp>
      <p:sp>
        <p:nvSpPr>
          <p:cNvPr id="95" name="TextBox 94">
            <a:extLst>
              <a:ext uri="{FF2B5EF4-FFF2-40B4-BE49-F238E27FC236}">
                <a16:creationId xmlns:a16="http://schemas.microsoft.com/office/drawing/2014/main" id="{BACE3203-04BC-FC4D-917B-A3D66B2EEB99}"/>
              </a:ext>
            </a:extLst>
          </p:cNvPr>
          <p:cNvSpPr txBox="1"/>
          <p:nvPr/>
        </p:nvSpPr>
        <p:spPr>
          <a:xfrm>
            <a:off x="14090180" y="7348656"/>
            <a:ext cx="1215397"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APPS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6" name="TextBox 95">
            <a:extLst>
              <a:ext uri="{FF2B5EF4-FFF2-40B4-BE49-F238E27FC236}">
                <a16:creationId xmlns:a16="http://schemas.microsoft.com/office/drawing/2014/main" id="{FAA261E5-C244-9642-975E-04C1C74DCCB5}"/>
              </a:ext>
            </a:extLst>
          </p:cNvPr>
          <p:cNvSpPr txBox="1"/>
          <p:nvPr/>
        </p:nvSpPr>
        <p:spPr>
          <a:xfrm>
            <a:off x="19089199" y="5993686"/>
            <a:ext cx="1338828" cy="1323439"/>
          </a:xfrm>
          <a:prstGeom prst="rect">
            <a:avLst/>
          </a:prstGeom>
          <a:noFill/>
        </p:spPr>
        <p:txBody>
          <a:bodyPr wrap="none" rtlCol="0">
            <a:spAutoFit/>
          </a:bodyPr>
          <a:lstStyle/>
          <a:p>
            <a:pPr algn="ctr"/>
            <a:r>
              <a:rPr lang="en-US" sz="8000" spc="600" dirty="0">
                <a:solidFill>
                  <a:schemeClr val="bg2"/>
                </a:solidFill>
                <a:latin typeface="Poppins Medium" pitchFamily="2" charset="77"/>
                <a:ea typeface="Montserrat" charset="0"/>
                <a:cs typeface="Poppins Medium" pitchFamily="2" charset="77"/>
              </a:rPr>
              <a:t>12</a:t>
            </a:r>
            <a:endParaRPr lang="en-US" sz="13800" spc="600" dirty="0">
              <a:solidFill>
                <a:schemeClr val="bg2"/>
              </a:solidFill>
              <a:latin typeface="Poppins Medium" pitchFamily="2" charset="77"/>
              <a:ea typeface="Montserrat" charset="0"/>
              <a:cs typeface="Poppins Medium" pitchFamily="2" charset="77"/>
            </a:endParaRPr>
          </a:p>
        </p:txBody>
      </p:sp>
      <p:sp>
        <p:nvSpPr>
          <p:cNvPr id="98" name="TextBox 97">
            <a:extLst>
              <a:ext uri="{FF2B5EF4-FFF2-40B4-BE49-F238E27FC236}">
                <a16:creationId xmlns:a16="http://schemas.microsoft.com/office/drawing/2014/main" id="{66720671-7364-884F-822B-08F35EA07E8F}"/>
              </a:ext>
            </a:extLst>
          </p:cNvPr>
          <p:cNvSpPr txBox="1"/>
          <p:nvPr/>
        </p:nvSpPr>
        <p:spPr>
          <a:xfrm>
            <a:off x="18649175" y="7348656"/>
            <a:ext cx="2218877" cy="523220"/>
          </a:xfrm>
          <a:prstGeom prst="rect">
            <a:avLst/>
          </a:prstGeom>
          <a:noFill/>
        </p:spPr>
        <p:txBody>
          <a:bodyPr wrap="none" rtlCol="0">
            <a:spAutoFit/>
          </a:bodyPr>
          <a:lstStyle/>
          <a:p>
            <a:pPr algn="ctr"/>
            <a:r>
              <a:rPr lang="en-US" sz="28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WEBSITES</a:t>
            </a:r>
            <a:endParaRPr lang="en-US" sz="4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99" name="Subtitle 2">
            <a:extLst>
              <a:ext uri="{FF2B5EF4-FFF2-40B4-BE49-F238E27FC236}">
                <a16:creationId xmlns:a16="http://schemas.microsoft.com/office/drawing/2014/main" id="{DC0EFE30-BDA9-F742-95DB-749202F8F3C9}"/>
              </a:ext>
            </a:extLst>
          </p:cNvPr>
          <p:cNvSpPr txBox="1">
            <a:spLocks/>
          </p:cNvSpPr>
          <p:nvPr/>
        </p:nvSpPr>
        <p:spPr>
          <a:xfrm>
            <a:off x="17717847"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0" name="Subtitle 2">
            <a:extLst>
              <a:ext uri="{FF2B5EF4-FFF2-40B4-BE49-F238E27FC236}">
                <a16:creationId xmlns:a16="http://schemas.microsoft.com/office/drawing/2014/main" id="{C2C61831-CDEB-104B-AF40-34388F822E17}"/>
              </a:ext>
            </a:extLst>
          </p:cNvPr>
          <p:cNvSpPr txBox="1">
            <a:spLocks/>
          </p:cNvSpPr>
          <p:nvPr/>
        </p:nvSpPr>
        <p:spPr>
          <a:xfrm>
            <a:off x="12654112"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1" name="Subtitle 2">
            <a:extLst>
              <a:ext uri="{FF2B5EF4-FFF2-40B4-BE49-F238E27FC236}">
                <a16:creationId xmlns:a16="http://schemas.microsoft.com/office/drawing/2014/main" id="{BB289EEF-AB7A-2343-BC83-AB57026611E2}"/>
              </a:ext>
            </a:extLst>
          </p:cNvPr>
          <p:cNvSpPr txBox="1">
            <a:spLocks/>
          </p:cNvSpPr>
          <p:nvPr/>
        </p:nvSpPr>
        <p:spPr>
          <a:xfrm>
            <a:off x="7561975"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2" name="Subtitle 2">
            <a:extLst>
              <a:ext uri="{FF2B5EF4-FFF2-40B4-BE49-F238E27FC236}">
                <a16:creationId xmlns:a16="http://schemas.microsoft.com/office/drawing/2014/main" id="{F46DC38F-5E90-DC42-90B5-325EFE87D623}"/>
              </a:ext>
            </a:extLst>
          </p:cNvPr>
          <p:cNvSpPr txBox="1">
            <a:spLocks/>
          </p:cNvSpPr>
          <p:nvPr/>
        </p:nvSpPr>
        <p:spPr>
          <a:xfrm>
            <a:off x="2526643" y="7903407"/>
            <a:ext cx="413316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endParaRPr lang="en-US" sz="28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3231543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CAA624E-02A6-CE4E-8FBC-0FD9B929B6C5}"/>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MAPS</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58299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UNITED ESTATES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34" name="Group 33">
            <a:extLst>
              <a:ext uri="{FF2B5EF4-FFF2-40B4-BE49-F238E27FC236}">
                <a16:creationId xmlns:a16="http://schemas.microsoft.com/office/drawing/2014/main" id="{7255E4A7-47B5-D14D-8F97-259636C93550}"/>
              </a:ext>
            </a:extLst>
          </p:cNvPr>
          <p:cNvGrpSpPr/>
          <p:nvPr/>
        </p:nvGrpSpPr>
        <p:grpSpPr>
          <a:xfrm>
            <a:off x="11980467" y="4762772"/>
            <a:ext cx="10615806" cy="6940150"/>
            <a:chOff x="5157992" y="1665629"/>
            <a:chExt cx="2936367" cy="1919171"/>
          </a:xfrm>
          <a:solidFill>
            <a:srgbClr val="EFF1F8"/>
          </a:solidFill>
        </p:grpSpPr>
        <p:sp>
          <p:nvSpPr>
            <p:cNvPr id="35" name="Freeform 5">
              <a:extLst>
                <a:ext uri="{FF2B5EF4-FFF2-40B4-BE49-F238E27FC236}">
                  <a16:creationId xmlns:a16="http://schemas.microsoft.com/office/drawing/2014/main" id="{6794198C-2013-5243-BC1B-E5781821F98A}"/>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6" name="Freeform 6">
              <a:extLst>
                <a:ext uri="{FF2B5EF4-FFF2-40B4-BE49-F238E27FC236}">
                  <a16:creationId xmlns:a16="http://schemas.microsoft.com/office/drawing/2014/main" id="{25C66CB2-EE51-E44F-A3CB-3D8E825CABF0}"/>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7" name="Freeform 7">
              <a:extLst>
                <a:ext uri="{FF2B5EF4-FFF2-40B4-BE49-F238E27FC236}">
                  <a16:creationId xmlns:a16="http://schemas.microsoft.com/office/drawing/2014/main" id="{9CB424E4-5BFA-BC42-94D7-2C83500FFE0A}"/>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8" name="Freeform 8">
              <a:extLst>
                <a:ext uri="{FF2B5EF4-FFF2-40B4-BE49-F238E27FC236}">
                  <a16:creationId xmlns:a16="http://schemas.microsoft.com/office/drawing/2014/main" id="{5CB84A6D-CB91-BB42-B1C2-59F98CCBC752}"/>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39" name="Freeform 9">
              <a:extLst>
                <a:ext uri="{FF2B5EF4-FFF2-40B4-BE49-F238E27FC236}">
                  <a16:creationId xmlns:a16="http://schemas.microsoft.com/office/drawing/2014/main" id="{7EEF3D94-7965-614A-8866-C821FF5EBAB0}"/>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0" name="Freeform 10">
              <a:extLst>
                <a:ext uri="{FF2B5EF4-FFF2-40B4-BE49-F238E27FC236}">
                  <a16:creationId xmlns:a16="http://schemas.microsoft.com/office/drawing/2014/main" id="{F3E7773F-735A-EE4A-9D17-C809259E8175}"/>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1" name="Freeform 11">
              <a:extLst>
                <a:ext uri="{FF2B5EF4-FFF2-40B4-BE49-F238E27FC236}">
                  <a16:creationId xmlns:a16="http://schemas.microsoft.com/office/drawing/2014/main" id="{D4F4B0A2-600F-8B42-B556-985EBFE965FA}"/>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2" name="Freeform 12">
              <a:extLst>
                <a:ext uri="{FF2B5EF4-FFF2-40B4-BE49-F238E27FC236}">
                  <a16:creationId xmlns:a16="http://schemas.microsoft.com/office/drawing/2014/main" id="{4952B6A8-EF3D-A944-8AB4-F91394D4F102}"/>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3" name="Freeform 13">
              <a:extLst>
                <a:ext uri="{FF2B5EF4-FFF2-40B4-BE49-F238E27FC236}">
                  <a16:creationId xmlns:a16="http://schemas.microsoft.com/office/drawing/2014/main" id="{93B3B025-244B-994A-A9CB-776140022018}"/>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4" name="Freeform 14">
              <a:extLst>
                <a:ext uri="{FF2B5EF4-FFF2-40B4-BE49-F238E27FC236}">
                  <a16:creationId xmlns:a16="http://schemas.microsoft.com/office/drawing/2014/main" id="{743B75E2-66E2-5A40-AF2E-2530C8FC7561}"/>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5" name="Freeform 15">
              <a:extLst>
                <a:ext uri="{FF2B5EF4-FFF2-40B4-BE49-F238E27FC236}">
                  <a16:creationId xmlns:a16="http://schemas.microsoft.com/office/drawing/2014/main" id="{1DE03F8E-9527-8A4E-A4E7-2CA8542B78C4}"/>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6" name="Freeform 16">
              <a:extLst>
                <a:ext uri="{FF2B5EF4-FFF2-40B4-BE49-F238E27FC236}">
                  <a16:creationId xmlns:a16="http://schemas.microsoft.com/office/drawing/2014/main" id="{6F6EECE9-3553-7E4D-8643-D62F3DCB9509}"/>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7" name="Freeform 17">
              <a:extLst>
                <a:ext uri="{FF2B5EF4-FFF2-40B4-BE49-F238E27FC236}">
                  <a16:creationId xmlns:a16="http://schemas.microsoft.com/office/drawing/2014/main" id="{FAC05860-EF16-0948-96F2-8493CE380796}"/>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8" name="Freeform 18">
              <a:extLst>
                <a:ext uri="{FF2B5EF4-FFF2-40B4-BE49-F238E27FC236}">
                  <a16:creationId xmlns:a16="http://schemas.microsoft.com/office/drawing/2014/main" id="{55C66C83-A593-1A46-BC01-5637ABD553DB}"/>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49" name="Freeform 19">
              <a:extLst>
                <a:ext uri="{FF2B5EF4-FFF2-40B4-BE49-F238E27FC236}">
                  <a16:creationId xmlns:a16="http://schemas.microsoft.com/office/drawing/2014/main" id="{5C8CA363-98FF-1440-BBBF-CFB4484E7578}"/>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0" name="Freeform 20">
              <a:extLst>
                <a:ext uri="{FF2B5EF4-FFF2-40B4-BE49-F238E27FC236}">
                  <a16:creationId xmlns:a16="http://schemas.microsoft.com/office/drawing/2014/main" id="{A0205D8C-2981-DC4B-9037-CDE94AE8B85B}"/>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1" name="Freeform 21">
              <a:extLst>
                <a:ext uri="{FF2B5EF4-FFF2-40B4-BE49-F238E27FC236}">
                  <a16:creationId xmlns:a16="http://schemas.microsoft.com/office/drawing/2014/main" id="{07CDD590-06E5-8C48-A4B9-AC72C97E677F}"/>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2" name="Freeform 22">
              <a:extLst>
                <a:ext uri="{FF2B5EF4-FFF2-40B4-BE49-F238E27FC236}">
                  <a16:creationId xmlns:a16="http://schemas.microsoft.com/office/drawing/2014/main" id="{800DB97B-55B2-354F-9BA3-912B49BABD82}"/>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3" name="Freeform 23">
              <a:extLst>
                <a:ext uri="{FF2B5EF4-FFF2-40B4-BE49-F238E27FC236}">
                  <a16:creationId xmlns:a16="http://schemas.microsoft.com/office/drawing/2014/main" id="{DD7736BF-CF8C-C04F-90A7-8322CDE24669}"/>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4" name="Freeform 24">
              <a:extLst>
                <a:ext uri="{FF2B5EF4-FFF2-40B4-BE49-F238E27FC236}">
                  <a16:creationId xmlns:a16="http://schemas.microsoft.com/office/drawing/2014/main" id="{17106C23-3D2D-F245-8487-5386CC05F254}"/>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5" name="Freeform 25">
              <a:extLst>
                <a:ext uri="{FF2B5EF4-FFF2-40B4-BE49-F238E27FC236}">
                  <a16:creationId xmlns:a16="http://schemas.microsoft.com/office/drawing/2014/main" id="{3C20EABE-8197-A942-9D87-CBF653DCA44A}"/>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6" name="Freeform 26">
              <a:extLst>
                <a:ext uri="{FF2B5EF4-FFF2-40B4-BE49-F238E27FC236}">
                  <a16:creationId xmlns:a16="http://schemas.microsoft.com/office/drawing/2014/main" id="{D1249D1F-208B-B644-AE67-E85C1A1BD855}"/>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7" name="Freeform 27">
              <a:extLst>
                <a:ext uri="{FF2B5EF4-FFF2-40B4-BE49-F238E27FC236}">
                  <a16:creationId xmlns:a16="http://schemas.microsoft.com/office/drawing/2014/main" id="{63C7BE4F-5412-5341-8147-CB7555365D9B}"/>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8" name="Freeform 28">
              <a:extLst>
                <a:ext uri="{FF2B5EF4-FFF2-40B4-BE49-F238E27FC236}">
                  <a16:creationId xmlns:a16="http://schemas.microsoft.com/office/drawing/2014/main" id="{DCDC1956-F46D-284F-92EB-CE581410BD05}"/>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59" name="Freeform 29">
              <a:extLst>
                <a:ext uri="{FF2B5EF4-FFF2-40B4-BE49-F238E27FC236}">
                  <a16:creationId xmlns:a16="http://schemas.microsoft.com/office/drawing/2014/main" id="{905763DB-4839-D34A-BB3A-207C740F90A2}"/>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0" name="Freeform 30">
              <a:extLst>
                <a:ext uri="{FF2B5EF4-FFF2-40B4-BE49-F238E27FC236}">
                  <a16:creationId xmlns:a16="http://schemas.microsoft.com/office/drawing/2014/main" id="{A871293F-4DCC-6E45-B0D4-3E7CEFBD81EA}"/>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1" name="Freeform 31">
              <a:extLst>
                <a:ext uri="{FF2B5EF4-FFF2-40B4-BE49-F238E27FC236}">
                  <a16:creationId xmlns:a16="http://schemas.microsoft.com/office/drawing/2014/main" id="{03CC105B-6187-F345-9529-861C695075F4}"/>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2" name="Freeform 32">
              <a:extLst>
                <a:ext uri="{FF2B5EF4-FFF2-40B4-BE49-F238E27FC236}">
                  <a16:creationId xmlns:a16="http://schemas.microsoft.com/office/drawing/2014/main" id="{1C59C783-D3FE-D644-869F-4E38D874BDD2}"/>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3" name="Freeform 33">
              <a:extLst>
                <a:ext uri="{FF2B5EF4-FFF2-40B4-BE49-F238E27FC236}">
                  <a16:creationId xmlns:a16="http://schemas.microsoft.com/office/drawing/2014/main" id="{AC5F63A8-3B57-A34E-9679-94A28134A6E1}"/>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4" name="Freeform 34">
              <a:extLst>
                <a:ext uri="{FF2B5EF4-FFF2-40B4-BE49-F238E27FC236}">
                  <a16:creationId xmlns:a16="http://schemas.microsoft.com/office/drawing/2014/main" id="{CAC5C486-0D0F-4B43-9B86-3CCD3BDA6859}"/>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5" name="Freeform 35">
              <a:extLst>
                <a:ext uri="{FF2B5EF4-FFF2-40B4-BE49-F238E27FC236}">
                  <a16:creationId xmlns:a16="http://schemas.microsoft.com/office/drawing/2014/main" id="{D21D45BD-AAA7-3946-AA98-5EA78AC30239}"/>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6" name="Freeform 36">
              <a:extLst>
                <a:ext uri="{FF2B5EF4-FFF2-40B4-BE49-F238E27FC236}">
                  <a16:creationId xmlns:a16="http://schemas.microsoft.com/office/drawing/2014/main" id="{41D87CF5-488A-BB4C-8028-04D97DA89FF6}"/>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7" name="Freeform 37">
              <a:extLst>
                <a:ext uri="{FF2B5EF4-FFF2-40B4-BE49-F238E27FC236}">
                  <a16:creationId xmlns:a16="http://schemas.microsoft.com/office/drawing/2014/main" id="{BD425FC2-186C-DB4C-9747-FDBAFCC8AD3A}"/>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68" name="Freeform 38">
              <a:extLst>
                <a:ext uri="{FF2B5EF4-FFF2-40B4-BE49-F238E27FC236}">
                  <a16:creationId xmlns:a16="http://schemas.microsoft.com/office/drawing/2014/main" id="{7A76C0E9-E498-7F40-8C26-C30630A791D7}"/>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Lato Light" charset="0"/>
              </a:endParaRPr>
            </a:p>
          </p:txBody>
        </p:sp>
        <p:sp>
          <p:nvSpPr>
            <p:cNvPr id="69" name="Freeform 39">
              <a:extLst>
                <a:ext uri="{FF2B5EF4-FFF2-40B4-BE49-F238E27FC236}">
                  <a16:creationId xmlns:a16="http://schemas.microsoft.com/office/drawing/2014/main" id="{94C96C38-6743-F845-A442-5A6CF6B6CD83}"/>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0" name="Freeform 40">
              <a:extLst>
                <a:ext uri="{FF2B5EF4-FFF2-40B4-BE49-F238E27FC236}">
                  <a16:creationId xmlns:a16="http://schemas.microsoft.com/office/drawing/2014/main" id="{F2F0291F-0A76-AD47-8C8F-049A9D9C6E69}"/>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1" name="Freeform 41">
              <a:extLst>
                <a:ext uri="{FF2B5EF4-FFF2-40B4-BE49-F238E27FC236}">
                  <a16:creationId xmlns:a16="http://schemas.microsoft.com/office/drawing/2014/main" id="{350F5A0D-DBEE-2647-8F54-C47B2CD0B22E}"/>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2" name="Freeform 42">
              <a:extLst>
                <a:ext uri="{FF2B5EF4-FFF2-40B4-BE49-F238E27FC236}">
                  <a16:creationId xmlns:a16="http://schemas.microsoft.com/office/drawing/2014/main" id="{66A3D003-30D2-EB46-BF6E-85BE363ED27D}"/>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3" name="Freeform 43">
              <a:extLst>
                <a:ext uri="{FF2B5EF4-FFF2-40B4-BE49-F238E27FC236}">
                  <a16:creationId xmlns:a16="http://schemas.microsoft.com/office/drawing/2014/main" id="{06D89100-5AD2-914C-83AE-D6F045FDC627}"/>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4" name="Freeform 44">
              <a:extLst>
                <a:ext uri="{FF2B5EF4-FFF2-40B4-BE49-F238E27FC236}">
                  <a16:creationId xmlns:a16="http://schemas.microsoft.com/office/drawing/2014/main" id="{AA875060-1F7E-E845-AD75-E2855C008EF3}"/>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5" name="Freeform 45">
              <a:extLst>
                <a:ext uri="{FF2B5EF4-FFF2-40B4-BE49-F238E27FC236}">
                  <a16:creationId xmlns:a16="http://schemas.microsoft.com/office/drawing/2014/main" id="{D371C0E2-EE82-3C4D-B4BD-17D6F490931D}"/>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solidFill>
              <a:schemeClr val="accent4"/>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6" name="Freeform 46">
              <a:extLst>
                <a:ext uri="{FF2B5EF4-FFF2-40B4-BE49-F238E27FC236}">
                  <a16:creationId xmlns:a16="http://schemas.microsoft.com/office/drawing/2014/main" id="{3A42386B-A25C-B242-B880-5E235C7EEDC2}"/>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7" name="Freeform 47">
              <a:extLst>
                <a:ext uri="{FF2B5EF4-FFF2-40B4-BE49-F238E27FC236}">
                  <a16:creationId xmlns:a16="http://schemas.microsoft.com/office/drawing/2014/main" id="{268671DE-2C8E-5447-9515-38D5610AA7F4}"/>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78" name="Line 48">
              <a:extLst>
                <a:ext uri="{FF2B5EF4-FFF2-40B4-BE49-F238E27FC236}">
                  <a16:creationId xmlns:a16="http://schemas.microsoft.com/office/drawing/2014/main" id="{D1271CBC-5735-7744-9923-3148DEFF7C01}"/>
                </a:ext>
              </a:extLst>
            </p:cNvPr>
            <p:cNvSpPr>
              <a:spLocks noChangeShapeType="1"/>
            </p:cNvSpPr>
            <p:nvPr/>
          </p:nvSpPr>
          <p:spPr bwMode="auto">
            <a:xfrm>
              <a:off x="6881808" y="2014722"/>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79" name="Line 49">
              <a:extLst>
                <a:ext uri="{FF2B5EF4-FFF2-40B4-BE49-F238E27FC236}">
                  <a16:creationId xmlns:a16="http://schemas.microsoft.com/office/drawing/2014/main" id="{E9182BEB-BAFF-964D-8418-2857965786DC}"/>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Lato Light" charset="0"/>
              </a:endParaRPr>
            </a:p>
          </p:txBody>
        </p:sp>
        <p:sp>
          <p:nvSpPr>
            <p:cNvPr id="80" name="Freeform 50">
              <a:extLst>
                <a:ext uri="{FF2B5EF4-FFF2-40B4-BE49-F238E27FC236}">
                  <a16:creationId xmlns:a16="http://schemas.microsoft.com/office/drawing/2014/main" id="{272D8B4A-744F-A842-82B4-9A881C3DB122}"/>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1" name="Freeform 51">
              <a:extLst>
                <a:ext uri="{FF2B5EF4-FFF2-40B4-BE49-F238E27FC236}">
                  <a16:creationId xmlns:a16="http://schemas.microsoft.com/office/drawing/2014/main" id="{E733CB4B-0CD9-7149-BCD5-929C98AA70AD}"/>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2" name="Freeform 52">
              <a:extLst>
                <a:ext uri="{FF2B5EF4-FFF2-40B4-BE49-F238E27FC236}">
                  <a16:creationId xmlns:a16="http://schemas.microsoft.com/office/drawing/2014/main" id="{57E89045-125C-C24E-B6F4-81250D2C0E90}"/>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88" name="Freeform 53">
              <a:extLst>
                <a:ext uri="{FF2B5EF4-FFF2-40B4-BE49-F238E27FC236}">
                  <a16:creationId xmlns:a16="http://schemas.microsoft.com/office/drawing/2014/main" id="{80435EE4-8FDD-F54B-9514-E0650FF1CC35}"/>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1" name="Freeform 54">
              <a:extLst>
                <a:ext uri="{FF2B5EF4-FFF2-40B4-BE49-F238E27FC236}">
                  <a16:creationId xmlns:a16="http://schemas.microsoft.com/office/drawing/2014/main" id="{161BCD3E-0313-E440-9064-44A4D5679727}"/>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4" name="Freeform 55">
              <a:extLst>
                <a:ext uri="{FF2B5EF4-FFF2-40B4-BE49-F238E27FC236}">
                  <a16:creationId xmlns:a16="http://schemas.microsoft.com/office/drawing/2014/main" id="{09CD5114-338C-6D44-986F-9B8904BC3404}"/>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97" name="Freeform 96">
              <a:extLst>
                <a:ext uri="{FF2B5EF4-FFF2-40B4-BE49-F238E27FC236}">
                  <a16:creationId xmlns:a16="http://schemas.microsoft.com/office/drawing/2014/main" id="{B983AD71-AE15-6544-9579-FDD2B49820C7}"/>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sp>
          <p:nvSpPr>
            <p:cNvPr id="103" name="Freeform 102">
              <a:extLst>
                <a:ext uri="{FF2B5EF4-FFF2-40B4-BE49-F238E27FC236}">
                  <a16:creationId xmlns:a16="http://schemas.microsoft.com/office/drawing/2014/main" id="{E7811B1B-EE8E-A340-8E9D-65573BE1732F}"/>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Lato Light" charset="0"/>
              </a:endParaRPr>
            </a:p>
          </p:txBody>
        </p:sp>
      </p:gr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2368928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CANADA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3" name="Group 82">
            <a:extLst>
              <a:ext uri="{FF2B5EF4-FFF2-40B4-BE49-F238E27FC236}">
                <a16:creationId xmlns:a16="http://schemas.microsoft.com/office/drawing/2014/main" id="{28AEE0C8-850D-CD42-B7C8-2A5EF73EFE79}"/>
              </a:ext>
            </a:extLst>
          </p:cNvPr>
          <p:cNvGrpSpPr/>
          <p:nvPr/>
        </p:nvGrpSpPr>
        <p:grpSpPr>
          <a:xfrm>
            <a:off x="11324751" y="3561352"/>
            <a:ext cx="11155284" cy="7536434"/>
            <a:chOff x="13017546" y="3273350"/>
            <a:chExt cx="10283367" cy="6947373"/>
          </a:xfrm>
          <a:solidFill>
            <a:srgbClr val="EFF1F8"/>
          </a:solidFill>
        </p:grpSpPr>
        <p:sp>
          <p:nvSpPr>
            <p:cNvPr id="84" name="Freeform 6">
              <a:extLst>
                <a:ext uri="{FF2B5EF4-FFF2-40B4-BE49-F238E27FC236}">
                  <a16:creationId xmlns:a16="http://schemas.microsoft.com/office/drawing/2014/main" id="{87B18FA8-FE46-1F4F-B1BC-B25105B2E17A}"/>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7">
              <a:extLst>
                <a:ext uri="{FF2B5EF4-FFF2-40B4-BE49-F238E27FC236}">
                  <a16:creationId xmlns:a16="http://schemas.microsoft.com/office/drawing/2014/main" id="{36916D73-DB3E-9C40-B86E-B9D4997F2AEF}"/>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9">
              <a:extLst>
                <a:ext uri="{FF2B5EF4-FFF2-40B4-BE49-F238E27FC236}">
                  <a16:creationId xmlns:a16="http://schemas.microsoft.com/office/drawing/2014/main" id="{B8158DF5-4890-EA4C-A8D6-8AE07BEBC0DF}"/>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10">
              <a:extLst>
                <a:ext uri="{FF2B5EF4-FFF2-40B4-BE49-F238E27FC236}">
                  <a16:creationId xmlns:a16="http://schemas.microsoft.com/office/drawing/2014/main" id="{280CE69E-BF10-B845-9CDE-CF1A2CA5065B}"/>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11">
              <a:extLst>
                <a:ext uri="{FF2B5EF4-FFF2-40B4-BE49-F238E27FC236}">
                  <a16:creationId xmlns:a16="http://schemas.microsoft.com/office/drawing/2014/main" id="{387A4B39-1122-9942-8ED8-2A6750C85F16}"/>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12">
              <a:extLst>
                <a:ext uri="{FF2B5EF4-FFF2-40B4-BE49-F238E27FC236}">
                  <a16:creationId xmlns:a16="http://schemas.microsoft.com/office/drawing/2014/main" id="{C5B499FB-B78E-3440-8335-2F085870058E}"/>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13">
              <a:extLst>
                <a:ext uri="{FF2B5EF4-FFF2-40B4-BE49-F238E27FC236}">
                  <a16:creationId xmlns:a16="http://schemas.microsoft.com/office/drawing/2014/main" id="{675F1E75-1849-D746-9462-EA150C6561C1}"/>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D57EC5FC-41CA-9442-AA4C-313457046AEA}"/>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8D79AB23-60A3-544B-B218-0981538A19AE}"/>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2E190198-2E10-9945-A0E4-B355D1CD9AED}"/>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97">
              <a:extLst>
                <a:ext uri="{FF2B5EF4-FFF2-40B4-BE49-F238E27FC236}">
                  <a16:creationId xmlns:a16="http://schemas.microsoft.com/office/drawing/2014/main" id="{2F3D8132-1BC9-0B4F-B8E6-2624CCD8ADAE}"/>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98">
              <a:extLst>
                <a:ext uri="{FF2B5EF4-FFF2-40B4-BE49-F238E27FC236}">
                  <a16:creationId xmlns:a16="http://schemas.microsoft.com/office/drawing/2014/main" id="{D66F1ACD-2348-3246-A4B4-8FCE581707B8}"/>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99">
              <a:extLst>
                <a:ext uri="{FF2B5EF4-FFF2-40B4-BE49-F238E27FC236}">
                  <a16:creationId xmlns:a16="http://schemas.microsoft.com/office/drawing/2014/main" id="{18CE1D5D-D6F8-9449-854A-EB36588BD2A6}"/>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100">
              <a:extLst>
                <a:ext uri="{FF2B5EF4-FFF2-40B4-BE49-F238E27FC236}">
                  <a16:creationId xmlns:a16="http://schemas.microsoft.com/office/drawing/2014/main" id="{566761C9-1DF6-E141-89DD-74B037579660}"/>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101">
              <a:extLst>
                <a:ext uri="{FF2B5EF4-FFF2-40B4-BE49-F238E27FC236}">
                  <a16:creationId xmlns:a16="http://schemas.microsoft.com/office/drawing/2014/main" id="{D9D7292B-28AC-CD47-8E66-B19F3A6D821C}"/>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Freeform 109">
              <a:extLst>
                <a:ext uri="{FF2B5EF4-FFF2-40B4-BE49-F238E27FC236}">
                  <a16:creationId xmlns:a16="http://schemas.microsoft.com/office/drawing/2014/main" id="{7CF39CDA-2AFF-B647-B80C-D5019F844FE6}"/>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110">
              <a:extLst>
                <a:ext uri="{FF2B5EF4-FFF2-40B4-BE49-F238E27FC236}">
                  <a16:creationId xmlns:a16="http://schemas.microsoft.com/office/drawing/2014/main" id="{827C6A37-E6F8-7C44-87E9-9C0BCDA17B88}"/>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111">
              <a:extLst>
                <a:ext uri="{FF2B5EF4-FFF2-40B4-BE49-F238E27FC236}">
                  <a16:creationId xmlns:a16="http://schemas.microsoft.com/office/drawing/2014/main" id="{8B0B9AA1-BD99-7B42-AEA2-0B6D88A5CADB}"/>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112">
              <a:extLst>
                <a:ext uri="{FF2B5EF4-FFF2-40B4-BE49-F238E27FC236}">
                  <a16:creationId xmlns:a16="http://schemas.microsoft.com/office/drawing/2014/main" id="{BFD0965C-1B49-E245-A538-8318454E4CF9}"/>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113">
              <a:extLst>
                <a:ext uri="{FF2B5EF4-FFF2-40B4-BE49-F238E27FC236}">
                  <a16:creationId xmlns:a16="http://schemas.microsoft.com/office/drawing/2014/main" id="{D2E98422-D0DE-304E-9BE0-F346F9D3346F}"/>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14">
              <a:extLst>
                <a:ext uri="{FF2B5EF4-FFF2-40B4-BE49-F238E27FC236}">
                  <a16:creationId xmlns:a16="http://schemas.microsoft.com/office/drawing/2014/main" id="{D45B8ADD-E7D3-DE46-A72E-570B9DF23FD3}"/>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115">
              <a:extLst>
                <a:ext uri="{FF2B5EF4-FFF2-40B4-BE49-F238E27FC236}">
                  <a16:creationId xmlns:a16="http://schemas.microsoft.com/office/drawing/2014/main" id="{2FB2CCCF-370C-8F41-9D7E-340AF55B7193}"/>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EE3C0ED9-8BC7-314C-B052-057BD17A9BC5}"/>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7">
              <a:extLst>
                <a:ext uri="{FF2B5EF4-FFF2-40B4-BE49-F238E27FC236}">
                  <a16:creationId xmlns:a16="http://schemas.microsoft.com/office/drawing/2014/main" id="{D03136A6-CCA7-0848-B86F-72C21386777E}"/>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18">
              <a:extLst>
                <a:ext uri="{FF2B5EF4-FFF2-40B4-BE49-F238E27FC236}">
                  <a16:creationId xmlns:a16="http://schemas.microsoft.com/office/drawing/2014/main" id="{5741FDC4-3A80-F046-BC7D-2B1FA022263F}"/>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19">
              <a:extLst>
                <a:ext uri="{FF2B5EF4-FFF2-40B4-BE49-F238E27FC236}">
                  <a16:creationId xmlns:a16="http://schemas.microsoft.com/office/drawing/2014/main" id="{A6135002-9DA9-2541-A749-A713A4104308}"/>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20">
              <a:extLst>
                <a:ext uri="{FF2B5EF4-FFF2-40B4-BE49-F238E27FC236}">
                  <a16:creationId xmlns:a16="http://schemas.microsoft.com/office/drawing/2014/main" id="{563ADEDD-C39D-5443-B7D7-A62FDBA068AD}"/>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21">
              <a:extLst>
                <a:ext uri="{FF2B5EF4-FFF2-40B4-BE49-F238E27FC236}">
                  <a16:creationId xmlns:a16="http://schemas.microsoft.com/office/drawing/2014/main" id="{63B62C7C-A37F-8A4A-8369-CD5D180CF0F5}"/>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22">
              <a:extLst>
                <a:ext uri="{FF2B5EF4-FFF2-40B4-BE49-F238E27FC236}">
                  <a16:creationId xmlns:a16="http://schemas.microsoft.com/office/drawing/2014/main" id="{E8D1423A-D6EC-224F-BE55-6F8BB01E956C}"/>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123">
              <a:extLst>
                <a:ext uri="{FF2B5EF4-FFF2-40B4-BE49-F238E27FC236}">
                  <a16:creationId xmlns:a16="http://schemas.microsoft.com/office/drawing/2014/main" id="{45A839FE-9A25-BA40-B82D-F4B54A07F30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24">
              <a:extLst>
                <a:ext uri="{FF2B5EF4-FFF2-40B4-BE49-F238E27FC236}">
                  <a16:creationId xmlns:a16="http://schemas.microsoft.com/office/drawing/2014/main" id="{28938B89-21AA-F941-9C54-3CE6084FE355}"/>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44776849-5991-554B-9E06-B6F51358A9D7}"/>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26">
              <a:extLst>
                <a:ext uri="{FF2B5EF4-FFF2-40B4-BE49-F238E27FC236}">
                  <a16:creationId xmlns:a16="http://schemas.microsoft.com/office/drawing/2014/main" id="{D54BEB8F-B964-2342-A5F4-006A93017704}"/>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EDD29DFE-3D3F-4E4D-ACAF-D9303617FA62}"/>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5CA844C6-FF22-BD4C-84ED-3350603C4478}"/>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2CBD0F4F-8C1D-3649-8637-E0B0BB0A546F}"/>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EE386637-16D3-7542-89C9-DAFAC099F3F0}"/>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76D54B0D-0046-4449-B115-D78411A879D8}"/>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0EE01EEC-45A3-594F-9E31-E5EE8299C23E}"/>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7ED7B039-378B-6D47-B449-AAAB81D395D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134">
              <a:extLst>
                <a:ext uri="{FF2B5EF4-FFF2-40B4-BE49-F238E27FC236}">
                  <a16:creationId xmlns:a16="http://schemas.microsoft.com/office/drawing/2014/main" id="{D0F839BD-57A5-1A4F-AEA7-710AE4B24F5D}"/>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135">
              <a:extLst>
                <a:ext uri="{FF2B5EF4-FFF2-40B4-BE49-F238E27FC236}">
                  <a16:creationId xmlns:a16="http://schemas.microsoft.com/office/drawing/2014/main" id="{6C5F740A-9458-B946-A3FF-83F22E345561}"/>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36">
              <a:extLst>
                <a:ext uri="{FF2B5EF4-FFF2-40B4-BE49-F238E27FC236}">
                  <a16:creationId xmlns:a16="http://schemas.microsoft.com/office/drawing/2014/main" id="{1C145D66-81BC-F54D-BD38-6C93DF39CE2D}"/>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37">
              <a:extLst>
                <a:ext uri="{FF2B5EF4-FFF2-40B4-BE49-F238E27FC236}">
                  <a16:creationId xmlns:a16="http://schemas.microsoft.com/office/drawing/2014/main" id="{32FFF142-D29D-7D4B-885D-7E89559B90EC}"/>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138">
              <a:extLst>
                <a:ext uri="{FF2B5EF4-FFF2-40B4-BE49-F238E27FC236}">
                  <a16:creationId xmlns:a16="http://schemas.microsoft.com/office/drawing/2014/main" id="{37B1F493-9265-E84F-AD28-C93DBD040130}"/>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139">
              <a:extLst>
                <a:ext uri="{FF2B5EF4-FFF2-40B4-BE49-F238E27FC236}">
                  <a16:creationId xmlns:a16="http://schemas.microsoft.com/office/drawing/2014/main" id="{31E66E4A-F464-0246-95F6-EC4CBAEBBDD2}"/>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140">
              <a:extLst>
                <a:ext uri="{FF2B5EF4-FFF2-40B4-BE49-F238E27FC236}">
                  <a16:creationId xmlns:a16="http://schemas.microsoft.com/office/drawing/2014/main" id="{7B17124F-CF41-BC4E-8C0D-E09215C2D464}"/>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141">
              <a:extLst>
                <a:ext uri="{FF2B5EF4-FFF2-40B4-BE49-F238E27FC236}">
                  <a16:creationId xmlns:a16="http://schemas.microsoft.com/office/drawing/2014/main" id="{B5964D45-96F4-824C-A1DB-7DBAB1ACBB1A}"/>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142">
              <a:extLst>
                <a:ext uri="{FF2B5EF4-FFF2-40B4-BE49-F238E27FC236}">
                  <a16:creationId xmlns:a16="http://schemas.microsoft.com/office/drawing/2014/main" id="{5EF5FF0C-15DB-9547-9C95-E5C7D34926C5}"/>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143">
              <a:extLst>
                <a:ext uri="{FF2B5EF4-FFF2-40B4-BE49-F238E27FC236}">
                  <a16:creationId xmlns:a16="http://schemas.microsoft.com/office/drawing/2014/main" id="{632463D6-4BA2-5342-89F5-729D0B8626D2}"/>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144">
              <a:extLst>
                <a:ext uri="{FF2B5EF4-FFF2-40B4-BE49-F238E27FC236}">
                  <a16:creationId xmlns:a16="http://schemas.microsoft.com/office/drawing/2014/main" id="{082500DB-7DB0-E947-9A8C-7E3980B393D8}"/>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145">
              <a:extLst>
                <a:ext uri="{FF2B5EF4-FFF2-40B4-BE49-F238E27FC236}">
                  <a16:creationId xmlns:a16="http://schemas.microsoft.com/office/drawing/2014/main" id="{033E06A8-4A85-2B4D-AE46-E09DDD5485C4}"/>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146">
              <a:extLst>
                <a:ext uri="{FF2B5EF4-FFF2-40B4-BE49-F238E27FC236}">
                  <a16:creationId xmlns:a16="http://schemas.microsoft.com/office/drawing/2014/main" id="{1BAA39A4-3B47-E547-A9CD-A19622140157}"/>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147">
              <a:extLst>
                <a:ext uri="{FF2B5EF4-FFF2-40B4-BE49-F238E27FC236}">
                  <a16:creationId xmlns:a16="http://schemas.microsoft.com/office/drawing/2014/main" id="{309AB4CA-F101-1648-9F6A-F62C481C6FE4}"/>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148">
              <a:extLst>
                <a:ext uri="{FF2B5EF4-FFF2-40B4-BE49-F238E27FC236}">
                  <a16:creationId xmlns:a16="http://schemas.microsoft.com/office/drawing/2014/main" id="{6FEE461D-B90D-CF47-84C1-12534D359BB7}"/>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149">
              <a:extLst>
                <a:ext uri="{FF2B5EF4-FFF2-40B4-BE49-F238E27FC236}">
                  <a16:creationId xmlns:a16="http://schemas.microsoft.com/office/drawing/2014/main" id="{5BA5F854-6B01-B348-B6F1-D3B7F38202AD}"/>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150">
              <a:extLst>
                <a:ext uri="{FF2B5EF4-FFF2-40B4-BE49-F238E27FC236}">
                  <a16:creationId xmlns:a16="http://schemas.microsoft.com/office/drawing/2014/main" id="{653DE911-2AFC-F748-AD7D-FD6D340E96ED}"/>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151">
              <a:extLst>
                <a:ext uri="{FF2B5EF4-FFF2-40B4-BE49-F238E27FC236}">
                  <a16:creationId xmlns:a16="http://schemas.microsoft.com/office/drawing/2014/main" id="{0E32A796-09EA-0D4C-8597-44FF925ECD2F}"/>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152">
              <a:extLst>
                <a:ext uri="{FF2B5EF4-FFF2-40B4-BE49-F238E27FC236}">
                  <a16:creationId xmlns:a16="http://schemas.microsoft.com/office/drawing/2014/main" id="{42CEF591-9B92-9D4C-A6AA-7D5394CA6D45}"/>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153">
              <a:extLst>
                <a:ext uri="{FF2B5EF4-FFF2-40B4-BE49-F238E27FC236}">
                  <a16:creationId xmlns:a16="http://schemas.microsoft.com/office/drawing/2014/main" id="{C0BD9478-2C08-AC46-AA23-89390085042D}"/>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4"/>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154">
              <a:extLst>
                <a:ext uri="{FF2B5EF4-FFF2-40B4-BE49-F238E27FC236}">
                  <a16:creationId xmlns:a16="http://schemas.microsoft.com/office/drawing/2014/main" id="{1E4B2B52-39EE-A242-B93F-7662E01644C1}"/>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73">
              <a:extLst>
                <a:ext uri="{FF2B5EF4-FFF2-40B4-BE49-F238E27FC236}">
                  <a16:creationId xmlns:a16="http://schemas.microsoft.com/office/drawing/2014/main" id="{BC654EBF-E43A-314D-B9EE-A03E0752FA4B}"/>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74">
              <a:extLst>
                <a:ext uri="{FF2B5EF4-FFF2-40B4-BE49-F238E27FC236}">
                  <a16:creationId xmlns:a16="http://schemas.microsoft.com/office/drawing/2014/main" id="{9641833A-387D-964B-A8B0-C783071CB515}"/>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75">
              <a:extLst>
                <a:ext uri="{FF2B5EF4-FFF2-40B4-BE49-F238E27FC236}">
                  <a16:creationId xmlns:a16="http://schemas.microsoft.com/office/drawing/2014/main" id="{18758D0D-CFA8-2A4E-835B-5A27166B9E8C}"/>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76">
              <a:extLst>
                <a:ext uri="{FF2B5EF4-FFF2-40B4-BE49-F238E27FC236}">
                  <a16:creationId xmlns:a16="http://schemas.microsoft.com/office/drawing/2014/main" id="{843A3D83-ADF2-4447-8CD8-3EB16CD92478}"/>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77">
              <a:extLst>
                <a:ext uri="{FF2B5EF4-FFF2-40B4-BE49-F238E27FC236}">
                  <a16:creationId xmlns:a16="http://schemas.microsoft.com/office/drawing/2014/main" id="{5F6838A4-BBEC-2848-AA62-C88660A4EA4D}"/>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78">
              <a:extLst>
                <a:ext uri="{FF2B5EF4-FFF2-40B4-BE49-F238E27FC236}">
                  <a16:creationId xmlns:a16="http://schemas.microsoft.com/office/drawing/2014/main" id="{CBEEE407-168A-5741-B10B-31E50DDDA927}"/>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79">
              <a:extLst>
                <a:ext uri="{FF2B5EF4-FFF2-40B4-BE49-F238E27FC236}">
                  <a16:creationId xmlns:a16="http://schemas.microsoft.com/office/drawing/2014/main" id="{C4FF3587-438C-6A45-9D21-ABB75E7EBEF8}"/>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80">
              <a:extLst>
                <a:ext uri="{FF2B5EF4-FFF2-40B4-BE49-F238E27FC236}">
                  <a16:creationId xmlns:a16="http://schemas.microsoft.com/office/drawing/2014/main" id="{F8E9F4F8-3DA2-BA44-93AE-0335C3E83DEA}"/>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81">
              <a:extLst>
                <a:ext uri="{FF2B5EF4-FFF2-40B4-BE49-F238E27FC236}">
                  <a16:creationId xmlns:a16="http://schemas.microsoft.com/office/drawing/2014/main" id="{36927070-2821-2F4F-ADF7-D9A5957C7CD3}"/>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83">
              <a:extLst>
                <a:ext uri="{FF2B5EF4-FFF2-40B4-BE49-F238E27FC236}">
                  <a16:creationId xmlns:a16="http://schemas.microsoft.com/office/drawing/2014/main" id="{FB4B3E8D-C19D-A747-A916-816F13102EB9}"/>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86">
              <a:extLst>
                <a:ext uri="{FF2B5EF4-FFF2-40B4-BE49-F238E27FC236}">
                  <a16:creationId xmlns:a16="http://schemas.microsoft.com/office/drawing/2014/main" id="{0E3CC336-38AE-B048-A13F-59F1F7EABEE2}"/>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88">
              <a:extLst>
                <a:ext uri="{FF2B5EF4-FFF2-40B4-BE49-F238E27FC236}">
                  <a16:creationId xmlns:a16="http://schemas.microsoft.com/office/drawing/2014/main" id="{2D0866B1-9652-DB4C-8A76-94E95D9FB03B}"/>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90">
              <a:extLst>
                <a:ext uri="{FF2B5EF4-FFF2-40B4-BE49-F238E27FC236}">
                  <a16:creationId xmlns:a16="http://schemas.microsoft.com/office/drawing/2014/main" id="{970252D0-4164-2D48-96C8-E8AD6879303B}"/>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92">
              <a:extLst>
                <a:ext uri="{FF2B5EF4-FFF2-40B4-BE49-F238E27FC236}">
                  <a16:creationId xmlns:a16="http://schemas.microsoft.com/office/drawing/2014/main" id="{10C4E7EC-F009-224A-93FE-2CBD0C939738}"/>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27">
              <a:extLst>
                <a:ext uri="{FF2B5EF4-FFF2-40B4-BE49-F238E27FC236}">
                  <a16:creationId xmlns:a16="http://schemas.microsoft.com/office/drawing/2014/main" id="{114878AA-6821-E944-8258-64DDB884D8B2}"/>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solidFill>
              <a:schemeClr val="accent1"/>
            </a:solid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71" name="Freeform 66">
              <a:extLst>
                <a:ext uri="{FF2B5EF4-FFF2-40B4-BE49-F238E27FC236}">
                  <a16:creationId xmlns:a16="http://schemas.microsoft.com/office/drawing/2014/main" id="{6BE4D098-4794-8148-A792-7DEA15095BF5}"/>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239429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7716458" cy="1514912"/>
            <a:chOff x="4846062" y="633855"/>
            <a:chExt cx="7716458"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7716458"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S.WA.T. DIAGRAM</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43D105E-957F-1F42-ACFE-CF775FB2F5AB}"/>
              </a:ext>
            </a:extLst>
          </p:cNvPr>
          <p:cNvGrpSpPr/>
          <p:nvPr/>
        </p:nvGrpSpPr>
        <p:grpSpPr>
          <a:xfrm>
            <a:off x="2608019" y="4007588"/>
            <a:ext cx="19161611" cy="7905675"/>
            <a:chOff x="2678827" y="4146134"/>
            <a:chExt cx="19161611" cy="7905675"/>
          </a:xfrm>
        </p:grpSpPr>
        <p:grpSp>
          <p:nvGrpSpPr>
            <p:cNvPr id="7" name="Group 6">
              <a:extLst>
                <a:ext uri="{FF2B5EF4-FFF2-40B4-BE49-F238E27FC236}">
                  <a16:creationId xmlns:a16="http://schemas.microsoft.com/office/drawing/2014/main" id="{CCDCBF1C-4AF4-974C-BEFE-CC52BA910970}"/>
                </a:ext>
              </a:extLst>
            </p:cNvPr>
            <p:cNvGrpSpPr/>
            <p:nvPr/>
          </p:nvGrpSpPr>
          <p:grpSpPr>
            <a:xfrm>
              <a:off x="2678827" y="10075390"/>
              <a:ext cx="6551891" cy="1976419"/>
              <a:chOff x="2692400" y="10058400"/>
              <a:chExt cx="7072953" cy="2133600"/>
            </a:xfrm>
          </p:grpSpPr>
          <p:sp>
            <p:nvSpPr>
              <p:cNvPr id="19" name="Rectangle 18">
                <a:extLst>
                  <a:ext uri="{FF2B5EF4-FFF2-40B4-BE49-F238E27FC236}">
                    <a16:creationId xmlns:a16="http://schemas.microsoft.com/office/drawing/2014/main" id="{D342F302-6372-E54B-81F4-E1F813319852}"/>
                  </a:ext>
                </a:extLst>
              </p:cNvPr>
              <p:cNvSpPr/>
              <p:nvPr/>
            </p:nvSpPr>
            <p:spPr>
              <a:xfrm>
                <a:off x="2692400" y="10058400"/>
                <a:ext cx="4500836"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4C31CD-547D-1142-80F2-590B0863CAE6}"/>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C7E609E-AA56-AC43-A3D9-038716373B79}"/>
                </a:ext>
              </a:extLst>
            </p:cNvPr>
            <p:cNvGrpSpPr/>
            <p:nvPr/>
          </p:nvGrpSpPr>
          <p:grpSpPr>
            <a:xfrm>
              <a:off x="6808405" y="8098971"/>
              <a:ext cx="6551891" cy="1976419"/>
              <a:chOff x="2692400" y="10058400"/>
              <a:chExt cx="7072953" cy="2133600"/>
            </a:xfrm>
          </p:grpSpPr>
          <p:sp>
            <p:nvSpPr>
              <p:cNvPr id="17" name="Rectangle 16">
                <a:extLst>
                  <a:ext uri="{FF2B5EF4-FFF2-40B4-BE49-F238E27FC236}">
                    <a16:creationId xmlns:a16="http://schemas.microsoft.com/office/drawing/2014/main" id="{A52415C1-DF98-A342-B856-AEEF1FBD6879}"/>
                  </a:ext>
                </a:extLst>
              </p:cNvPr>
              <p:cNvSpPr/>
              <p:nvPr/>
            </p:nvSpPr>
            <p:spPr>
              <a:xfrm>
                <a:off x="2692400" y="10058400"/>
                <a:ext cx="4500836"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943F516-5DB1-BA46-AD34-5049C8B41DFC}"/>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22FB97CE-17A1-464A-9EF1-B166FC190552}"/>
                </a:ext>
              </a:extLst>
            </p:cNvPr>
            <p:cNvGrpSpPr/>
            <p:nvPr/>
          </p:nvGrpSpPr>
          <p:grpSpPr>
            <a:xfrm>
              <a:off x="10977666" y="6122553"/>
              <a:ext cx="6551891" cy="1976419"/>
              <a:chOff x="2692400" y="10058400"/>
              <a:chExt cx="7072953" cy="2133600"/>
            </a:xfrm>
          </p:grpSpPr>
          <p:sp>
            <p:nvSpPr>
              <p:cNvPr id="15" name="Rectangle 14">
                <a:extLst>
                  <a:ext uri="{FF2B5EF4-FFF2-40B4-BE49-F238E27FC236}">
                    <a16:creationId xmlns:a16="http://schemas.microsoft.com/office/drawing/2014/main" id="{65021547-0A48-4A43-8A7F-A0092B7C7A83}"/>
                  </a:ext>
                </a:extLst>
              </p:cNvPr>
              <p:cNvSpPr/>
              <p:nvPr/>
            </p:nvSpPr>
            <p:spPr>
              <a:xfrm>
                <a:off x="2692400" y="10058400"/>
                <a:ext cx="4500836" cy="213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201088-DC63-EB49-BFBF-CBBA2E13BE71}"/>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9D607A0-891A-044B-B89D-1130877221AB}"/>
                </a:ext>
              </a:extLst>
            </p:cNvPr>
            <p:cNvGrpSpPr/>
            <p:nvPr/>
          </p:nvGrpSpPr>
          <p:grpSpPr>
            <a:xfrm>
              <a:off x="15146928" y="4146134"/>
              <a:ext cx="6551891" cy="1976419"/>
              <a:chOff x="2692400" y="10058400"/>
              <a:chExt cx="7072953" cy="2133600"/>
            </a:xfrm>
          </p:grpSpPr>
          <p:sp>
            <p:nvSpPr>
              <p:cNvPr id="13" name="Rectangle 12">
                <a:extLst>
                  <a:ext uri="{FF2B5EF4-FFF2-40B4-BE49-F238E27FC236}">
                    <a16:creationId xmlns:a16="http://schemas.microsoft.com/office/drawing/2014/main" id="{8089A278-C212-F441-9408-5F5D9BEF61DB}"/>
                  </a:ext>
                </a:extLst>
              </p:cNvPr>
              <p:cNvSpPr/>
              <p:nvPr/>
            </p:nvSpPr>
            <p:spPr>
              <a:xfrm>
                <a:off x="2692400" y="10058400"/>
                <a:ext cx="4500836" cy="2133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5107C8-570A-2E4F-88AF-6953859A7628}"/>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8D011066-A326-694F-8FC0-7D18C657644C}"/>
                </a:ext>
              </a:extLst>
            </p:cNvPr>
            <p:cNvSpPr/>
            <p:nvPr/>
          </p:nvSpPr>
          <p:spPr>
            <a:xfrm>
              <a:off x="6653291" y="10514879"/>
              <a:ext cx="2772224" cy="1323439"/>
            </a:xfrm>
            <a:prstGeom prst="rect">
              <a:avLst/>
            </a:prstGeom>
          </p:spPr>
          <p:txBody>
            <a:bodyPr wrap="square">
              <a:spAutoFit/>
            </a:bodyPr>
            <a:lstStyle/>
            <a:p>
              <a:pPr algn="ctr"/>
              <a:r>
                <a:rPr lang="en-US" sz="8000" dirty="0">
                  <a:solidFill>
                    <a:schemeClr val="tx2"/>
                  </a:solidFill>
                  <a:latin typeface="Poppins Medium" pitchFamily="2" charset="77"/>
                  <a:ea typeface="Lato" panose="020F0502020204030203" pitchFamily="34" charset="0"/>
                  <a:cs typeface="Poppins Medium" pitchFamily="2" charset="77"/>
                </a:rPr>
                <a:t>S</a:t>
              </a:r>
            </a:p>
          </p:txBody>
        </p:sp>
        <p:sp>
          <p:nvSpPr>
            <p:cNvPr id="34" name="Rectangle 33">
              <a:extLst>
                <a:ext uri="{FF2B5EF4-FFF2-40B4-BE49-F238E27FC236}">
                  <a16:creationId xmlns:a16="http://schemas.microsoft.com/office/drawing/2014/main" id="{41BB1DAF-3B0E-DC49-88F9-425A9A63A552}"/>
                </a:ext>
              </a:extLst>
            </p:cNvPr>
            <p:cNvSpPr/>
            <p:nvPr/>
          </p:nvSpPr>
          <p:spPr>
            <a:xfrm>
              <a:off x="10802713" y="8509587"/>
              <a:ext cx="2772224" cy="1323439"/>
            </a:xfrm>
            <a:prstGeom prst="rect">
              <a:avLst/>
            </a:prstGeom>
          </p:spPr>
          <p:txBody>
            <a:bodyPr wrap="square">
              <a:spAutoFit/>
            </a:bodyPr>
            <a:lstStyle/>
            <a:p>
              <a:pPr algn="ctr"/>
              <a:r>
                <a:rPr lang="en-US" sz="8000" dirty="0">
                  <a:solidFill>
                    <a:schemeClr val="tx2"/>
                  </a:solidFill>
                  <a:latin typeface="Poppins Medium" pitchFamily="2" charset="77"/>
                  <a:ea typeface="Lato" panose="020F0502020204030203" pitchFamily="34" charset="0"/>
                  <a:cs typeface="Poppins Medium" pitchFamily="2" charset="77"/>
                </a:rPr>
                <a:t>W</a:t>
              </a:r>
            </a:p>
          </p:txBody>
        </p:sp>
        <p:sp>
          <p:nvSpPr>
            <p:cNvPr id="35" name="Rectangle 34">
              <a:extLst>
                <a:ext uri="{FF2B5EF4-FFF2-40B4-BE49-F238E27FC236}">
                  <a16:creationId xmlns:a16="http://schemas.microsoft.com/office/drawing/2014/main" id="{6C3E6911-2F91-6D41-BE88-E64CF3FA7935}"/>
                </a:ext>
              </a:extLst>
            </p:cNvPr>
            <p:cNvSpPr/>
            <p:nvPr/>
          </p:nvSpPr>
          <p:spPr>
            <a:xfrm>
              <a:off x="14952130" y="6504460"/>
              <a:ext cx="2772224" cy="1323439"/>
            </a:xfrm>
            <a:prstGeom prst="rect">
              <a:avLst/>
            </a:prstGeom>
          </p:spPr>
          <p:txBody>
            <a:bodyPr wrap="square">
              <a:spAutoFit/>
            </a:bodyPr>
            <a:lstStyle/>
            <a:p>
              <a:pPr algn="ctr"/>
              <a:r>
                <a:rPr lang="en-US" sz="8000" dirty="0">
                  <a:solidFill>
                    <a:schemeClr val="tx2"/>
                  </a:solidFill>
                  <a:latin typeface="Poppins Medium" pitchFamily="2" charset="77"/>
                  <a:ea typeface="Lato" panose="020F0502020204030203" pitchFamily="34" charset="0"/>
                  <a:cs typeface="Poppins Medium" pitchFamily="2" charset="77"/>
                </a:rPr>
                <a:t>O</a:t>
              </a:r>
            </a:p>
          </p:txBody>
        </p:sp>
        <p:sp>
          <p:nvSpPr>
            <p:cNvPr id="36" name="Rectangle 35">
              <a:extLst>
                <a:ext uri="{FF2B5EF4-FFF2-40B4-BE49-F238E27FC236}">
                  <a16:creationId xmlns:a16="http://schemas.microsoft.com/office/drawing/2014/main" id="{9002F553-876D-424D-A576-8E7B7834D81B}"/>
                </a:ext>
              </a:extLst>
            </p:cNvPr>
            <p:cNvSpPr/>
            <p:nvPr/>
          </p:nvSpPr>
          <p:spPr>
            <a:xfrm>
              <a:off x="19068214" y="4520291"/>
              <a:ext cx="2772224" cy="1323439"/>
            </a:xfrm>
            <a:prstGeom prst="rect">
              <a:avLst/>
            </a:prstGeom>
          </p:spPr>
          <p:txBody>
            <a:bodyPr wrap="square">
              <a:spAutoFit/>
            </a:bodyPr>
            <a:lstStyle/>
            <a:p>
              <a:pPr algn="ctr"/>
              <a:r>
                <a:rPr lang="en-US" sz="8000" dirty="0">
                  <a:solidFill>
                    <a:schemeClr val="tx2"/>
                  </a:solidFill>
                  <a:latin typeface="Poppins Medium" pitchFamily="2" charset="77"/>
                  <a:ea typeface="Lato" panose="020F0502020204030203" pitchFamily="34" charset="0"/>
                  <a:cs typeface="Poppins Medium" pitchFamily="2" charset="77"/>
                </a:rPr>
                <a:t>T</a:t>
              </a:r>
            </a:p>
          </p:txBody>
        </p:sp>
      </p:grpSp>
      <p:sp>
        <p:nvSpPr>
          <p:cNvPr id="37" name="TextBox 36">
            <a:extLst>
              <a:ext uri="{FF2B5EF4-FFF2-40B4-BE49-F238E27FC236}">
                <a16:creationId xmlns:a16="http://schemas.microsoft.com/office/drawing/2014/main" id="{201743C9-5FD8-384A-9FD4-B79F2FB5C81C}"/>
              </a:ext>
            </a:extLst>
          </p:cNvPr>
          <p:cNvSpPr txBox="1"/>
          <p:nvPr/>
        </p:nvSpPr>
        <p:spPr>
          <a:xfrm>
            <a:off x="2426546" y="8311869"/>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8" name="TextBox 37">
            <a:extLst>
              <a:ext uri="{FF2B5EF4-FFF2-40B4-BE49-F238E27FC236}">
                <a16:creationId xmlns:a16="http://schemas.microsoft.com/office/drawing/2014/main" id="{E0BA6236-4A90-D948-8211-B00C35918274}"/>
              </a:ext>
            </a:extLst>
          </p:cNvPr>
          <p:cNvSpPr txBox="1"/>
          <p:nvPr/>
        </p:nvSpPr>
        <p:spPr>
          <a:xfrm>
            <a:off x="6635495" y="6341690"/>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9" name="TextBox 38">
            <a:extLst>
              <a:ext uri="{FF2B5EF4-FFF2-40B4-BE49-F238E27FC236}">
                <a16:creationId xmlns:a16="http://schemas.microsoft.com/office/drawing/2014/main" id="{EAB0A692-365E-534A-BAA3-F1B387B298C3}"/>
              </a:ext>
            </a:extLst>
          </p:cNvPr>
          <p:cNvSpPr txBox="1"/>
          <p:nvPr/>
        </p:nvSpPr>
        <p:spPr>
          <a:xfrm>
            <a:off x="10795870" y="4381745"/>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0" name="TextBox 39">
            <a:extLst>
              <a:ext uri="{FF2B5EF4-FFF2-40B4-BE49-F238E27FC236}">
                <a16:creationId xmlns:a16="http://schemas.microsoft.com/office/drawing/2014/main" id="{FFFB003F-D750-0C4C-9857-BD153177EF52}"/>
              </a:ext>
            </a:extLst>
          </p:cNvPr>
          <p:cNvSpPr txBox="1"/>
          <p:nvPr/>
        </p:nvSpPr>
        <p:spPr>
          <a:xfrm>
            <a:off x="15020655" y="2437159"/>
            <a:ext cx="409641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799534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CHINA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3" name="Group 4">
            <a:extLst>
              <a:ext uri="{FF2B5EF4-FFF2-40B4-BE49-F238E27FC236}">
                <a16:creationId xmlns:a16="http://schemas.microsoft.com/office/drawing/2014/main" id="{CA593E4E-F047-FA47-A025-B7E7659B768A}"/>
              </a:ext>
            </a:extLst>
          </p:cNvPr>
          <p:cNvGrpSpPr>
            <a:grpSpLocks noChangeAspect="1"/>
          </p:cNvGrpSpPr>
          <p:nvPr/>
        </p:nvGrpSpPr>
        <p:grpSpPr bwMode="auto">
          <a:xfrm>
            <a:off x="11730606" y="3531293"/>
            <a:ext cx="9887333" cy="7110845"/>
            <a:chOff x="-9" y="5"/>
            <a:chExt cx="5769" cy="4314"/>
          </a:xfrm>
          <a:solidFill>
            <a:srgbClr val="EFF1F8"/>
          </a:solidFill>
        </p:grpSpPr>
        <p:sp>
          <p:nvSpPr>
            <p:cNvPr id="172" name="Freeform 5">
              <a:extLst>
                <a:ext uri="{FF2B5EF4-FFF2-40B4-BE49-F238E27FC236}">
                  <a16:creationId xmlns:a16="http://schemas.microsoft.com/office/drawing/2014/main" id="{9DD9BF07-26CA-2246-A130-0166B5C07718}"/>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6">
              <a:extLst>
                <a:ext uri="{FF2B5EF4-FFF2-40B4-BE49-F238E27FC236}">
                  <a16:creationId xmlns:a16="http://schemas.microsoft.com/office/drawing/2014/main" id="{1F0C8E2B-2026-F245-B130-F7453546DF09}"/>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7">
              <a:extLst>
                <a:ext uri="{FF2B5EF4-FFF2-40B4-BE49-F238E27FC236}">
                  <a16:creationId xmlns:a16="http://schemas.microsoft.com/office/drawing/2014/main" id="{F52DBA25-201C-014C-946F-9D9D976E9051}"/>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8">
              <a:extLst>
                <a:ext uri="{FF2B5EF4-FFF2-40B4-BE49-F238E27FC236}">
                  <a16:creationId xmlns:a16="http://schemas.microsoft.com/office/drawing/2014/main" id="{9C02CB47-750C-8B4D-8BAE-517A42623197}"/>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9">
              <a:extLst>
                <a:ext uri="{FF2B5EF4-FFF2-40B4-BE49-F238E27FC236}">
                  <a16:creationId xmlns:a16="http://schemas.microsoft.com/office/drawing/2014/main" id="{88CF9BA7-1BB1-6449-8F9B-62E33D7EFEE5}"/>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0">
              <a:extLst>
                <a:ext uri="{FF2B5EF4-FFF2-40B4-BE49-F238E27FC236}">
                  <a16:creationId xmlns:a16="http://schemas.microsoft.com/office/drawing/2014/main" id="{855C4A6F-29DA-774F-B40A-532F50B95FB1}"/>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1">
              <a:extLst>
                <a:ext uri="{FF2B5EF4-FFF2-40B4-BE49-F238E27FC236}">
                  <a16:creationId xmlns:a16="http://schemas.microsoft.com/office/drawing/2014/main" id="{01852D66-AF2B-9649-891A-E0DA540F7C7D}"/>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2">
              <a:extLst>
                <a:ext uri="{FF2B5EF4-FFF2-40B4-BE49-F238E27FC236}">
                  <a16:creationId xmlns:a16="http://schemas.microsoft.com/office/drawing/2014/main" id="{85579A75-6885-724D-975D-375BA5A177F2}"/>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3">
              <a:extLst>
                <a:ext uri="{FF2B5EF4-FFF2-40B4-BE49-F238E27FC236}">
                  <a16:creationId xmlns:a16="http://schemas.microsoft.com/office/drawing/2014/main" id="{8E4F5E71-9978-8640-B28E-C16C4824B5A2}"/>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4">
              <a:extLst>
                <a:ext uri="{FF2B5EF4-FFF2-40B4-BE49-F238E27FC236}">
                  <a16:creationId xmlns:a16="http://schemas.microsoft.com/office/drawing/2014/main" id="{D223E8DC-5600-F847-8B05-A66AE30ADB74}"/>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5">
              <a:extLst>
                <a:ext uri="{FF2B5EF4-FFF2-40B4-BE49-F238E27FC236}">
                  <a16:creationId xmlns:a16="http://schemas.microsoft.com/office/drawing/2014/main" id="{BCDE3122-57D2-884C-AF57-A59437C2FF1F}"/>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6">
              <a:extLst>
                <a:ext uri="{FF2B5EF4-FFF2-40B4-BE49-F238E27FC236}">
                  <a16:creationId xmlns:a16="http://schemas.microsoft.com/office/drawing/2014/main" id="{B6F52E86-D29D-0A4D-B1A8-9EA0FA2E237C}"/>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7">
              <a:extLst>
                <a:ext uri="{FF2B5EF4-FFF2-40B4-BE49-F238E27FC236}">
                  <a16:creationId xmlns:a16="http://schemas.microsoft.com/office/drawing/2014/main" id="{8C62B6E8-F1C5-D443-A98B-73C99CB41BC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
              <a:extLst>
                <a:ext uri="{FF2B5EF4-FFF2-40B4-BE49-F238E27FC236}">
                  <a16:creationId xmlns:a16="http://schemas.microsoft.com/office/drawing/2014/main" id="{0BFEDAA2-3C6D-D748-AE4A-7EE13D7C1173}"/>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9">
              <a:extLst>
                <a:ext uri="{FF2B5EF4-FFF2-40B4-BE49-F238E27FC236}">
                  <a16:creationId xmlns:a16="http://schemas.microsoft.com/office/drawing/2014/main" id="{87ABCD2C-DB1F-1E42-B05B-A9EBB0F4765A}"/>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20">
              <a:extLst>
                <a:ext uri="{FF2B5EF4-FFF2-40B4-BE49-F238E27FC236}">
                  <a16:creationId xmlns:a16="http://schemas.microsoft.com/office/drawing/2014/main" id="{D2B7D800-E0EB-9841-8170-ADE694877D2E}"/>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21">
              <a:extLst>
                <a:ext uri="{FF2B5EF4-FFF2-40B4-BE49-F238E27FC236}">
                  <a16:creationId xmlns:a16="http://schemas.microsoft.com/office/drawing/2014/main" id="{1962620E-79C9-CD4B-A47E-3017A5CB50D0}"/>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22">
              <a:extLst>
                <a:ext uri="{FF2B5EF4-FFF2-40B4-BE49-F238E27FC236}">
                  <a16:creationId xmlns:a16="http://schemas.microsoft.com/office/drawing/2014/main" id="{1A5F77CE-5FC5-A74D-AF15-E3D46FE3CBAD}"/>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23">
              <a:extLst>
                <a:ext uri="{FF2B5EF4-FFF2-40B4-BE49-F238E27FC236}">
                  <a16:creationId xmlns:a16="http://schemas.microsoft.com/office/drawing/2014/main" id="{94301622-56EA-0C4E-B600-1B731FC9F5A8}"/>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accent4"/>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24">
              <a:extLst>
                <a:ext uri="{FF2B5EF4-FFF2-40B4-BE49-F238E27FC236}">
                  <a16:creationId xmlns:a16="http://schemas.microsoft.com/office/drawing/2014/main" id="{EFEEDD38-C4EA-6F45-BFA9-51537AEE08C2}"/>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25">
              <a:extLst>
                <a:ext uri="{FF2B5EF4-FFF2-40B4-BE49-F238E27FC236}">
                  <a16:creationId xmlns:a16="http://schemas.microsoft.com/office/drawing/2014/main" id="{8F48E27C-67BA-3241-8E35-C0149C39D19D}"/>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26">
              <a:extLst>
                <a:ext uri="{FF2B5EF4-FFF2-40B4-BE49-F238E27FC236}">
                  <a16:creationId xmlns:a16="http://schemas.microsoft.com/office/drawing/2014/main" id="{9650AF6A-5E00-1148-824F-25A5FC53A54D}"/>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27">
              <a:extLst>
                <a:ext uri="{FF2B5EF4-FFF2-40B4-BE49-F238E27FC236}">
                  <a16:creationId xmlns:a16="http://schemas.microsoft.com/office/drawing/2014/main" id="{88E5A05E-A573-094B-B585-65FE71736F6B}"/>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28">
              <a:extLst>
                <a:ext uri="{FF2B5EF4-FFF2-40B4-BE49-F238E27FC236}">
                  <a16:creationId xmlns:a16="http://schemas.microsoft.com/office/drawing/2014/main" id="{72B12C3C-ABF2-0B4B-8A16-1C9FF97A76BE}"/>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29">
              <a:extLst>
                <a:ext uri="{FF2B5EF4-FFF2-40B4-BE49-F238E27FC236}">
                  <a16:creationId xmlns:a16="http://schemas.microsoft.com/office/drawing/2014/main" id="{35F26D8C-8FE0-BA45-B11F-268B0912E16B}"/>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30">
              <a:extLst>
                <a:ext uri="{FF2B5EF4-FFF2-40B4-BE49-F238E27FC236}">
                  <a16:creationId xmlns:a16="http://schemas.microsoft.com/office/drawing/2014/main" id="{FD68D12B-4BAF-BC49-9E90-F95E01A29B9C}"/>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31">
              <a:extLst>
                <a:ext uri="{FF2B5EF4-FFF2-40B4-BE49-F238E27FC236}">
                  <a16:creationId xmlns:a16="http://schemas.microsoft.com/office/drawing/2014/main" id="{A6CF6D1C-28D5-1C43-AF88-07C5593AF1E1}"/>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32">
              <a:extLst>
                <a:ext uri="{FF2B5EF4-FFF2-40B4-BE49-F238E27FC236}">
                  <a16:creationId xmlns:a16="http://schemas.microsoft.com/office/drawing/2014/main" id="{07CEC0FE-CA07-6E41-A485-C94A77F2E40F}"/>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33">
              <a:extLst>
                <a:ext uri="{FF2B5EF4-FFF2-40B4-BE49-F238E27FC236}">
                  <a16:creationId xmlns:a16="http://schemas.microsoft.com/office/drawing/2014/main" id="{928A5245-2686-C94B-B440-53BBE6269CEC}"/>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34">
              <a:extLst>
                <a:ext uri="{FF2B5EF4-FFF2-40B4-BE49-F238E27FC236}">
                  <a16:creationId xmlns:a16="http://schemas.microsoft.com/office/drawing/2014/main" id="{D4B56F53-F1A8-CB4D-AC70-996840687E3E}"/>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35">
              <a:extLst>
                <a:ext uri="{FF2B5EF4-FFF2-40B4-BE49-F238E27FC236}">
                  <a16:creationId xmlns:a16="http://schemas.microsoft.com/office/drawing/2014/main" id="{66009CA1-E357-6845-80F0-A8E6B0D4182A}"/>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36">
              <a:extLst>
                <a:ext uri="{FF2B5EF4-FFF2-40B4-BE49-F238E27FC236}">
                  <a16:creationId xmlns:a16="http://schemas.microsoft.com/office/drawing/2014/main" id="{A2B15654-5BBE-A343-965F-6D1BC4C27109}"/>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37">
              <a:extLst>
                <a:ext uri="{FF2B5EF4-FFF2-40B4-BE49-F238E27FC236}">
                  <a16:creationId xmlns:a16="http://schemas.microsoft.com/office/drawing/2014/main" id="{6BA7C1F4-8F65-5842-BE81-3DC05C5CA1B5}"/>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38">
              <a:extLst>
                <a:ext uri="{FF2B5EF4-FFF2-40B4-BE49-F238E27FC236}">
                  <a16:creationId xmlns:a16="http://schemas.microsoft.com/office/drawing/2014/main" id="{801263E0-1024-3742-B128-E26B3A77C831}"/>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115181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GERMANY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83" name="Group 82">
            <a:extLst>
              <a:ext uri="{FF2B5EF4-FFF2-40B4-BE49-F238E27FC236}">
                <a16:creationId xmlns:a16="http://schemas.microsoft.com/office/drawing/2014/main" id="{70B4B430-BBF7-3A4C-BDB4-A0F1D9F069CC}"/>
              </a:ext>
            </a:extLst>
          </p:cNvPr>
          <p:cNvGrpSpPr/>
          <p:nvPr/>
        </p:nvGrpSpPr>
        <p:grpSpPr>
          <a:xfrm>
            <a:off x="14185141" y="3068501"/>
            <a:ext cx="6308637" cy="8445913"/>
            <a:chOff x="3366645" y="2581680"/>
            <a:chExt cx="7359460" cy="9852739"/>
          </a:xfrm>
          <a:solidFill>
            <a:srgbClr val="EFF1F8"/>
          </a:solidFill>
        </p:grpSpPr>
        <p:sp>
          <p:nvSpPr>
            <p:cNvPr id="84" name="Freeform 83">
              <a:extLst>
                <a:ext uri="{FF2B5EF4-FFF2-40B4-BE49-F238E27FC236}">
                  <a16:creationId xmlns:a16="http://schemas.microsoft.com/office/drawing/2014/main" id="{504D854C-1301-E947-9574-6569DC21BEC4}"/>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5" name="Freeform 84">
              <a:extLst>
                <a:ext uri="{FF2B5EF4-FFF2-40B4-BE49-F238E27FC236}">
                  <a16:creationId xmlns:a16="http://schemas.microsoft.com/office/drawing/2014/main" id="{3346C3E0-6053-C54A-88AF-81BE2A58E0A3}"/>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6" name="Freeform 85">
              <a:extLst>
                <a:ext uri="{FF2B5EF4-FFF2-40B4-BE49-F238E27FC236}">
                  <a16:creationId xmlns:a16="http://schemas.microsoft.com/office/drawing/2014/main" id="{229C053B-ADD2-2646-8421-8AF8146F93D0}"/>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7" name="Freeform 86">
              <a:extLst>
                <a:ext uri="{FF2B5EF4-FFF2-40B4-BE49-F238E27FC236}">
                  <a16:creationId xmlns:a16="http://schemas.microsoft.com/office/drawing/2014/main" id="{73AA719C-0A41-924B-B7EB-0D59DE3526C6}"/>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9" name="Freeform 88">
              <a:extLst>
                <a:ext uri="{FF2B5EF4-FFF2-40B4-BE49-F238E27FC236}">
                  <a16:creationId xmlns:a16="http://schemas.microsoft.com/office/drawing/2014/main" id="{06002464-ED50-ED48-A30E-AC7392932EB4}"/>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0" name="Freeform 89">
              <a:extLst>
                <a:ext uri="{FF2B5EF4-FFF2-40B4-BE49-F238E27FC236}">
                  <a16:creationId xmlns:a16="http://schemas.microsoft.com/office/drawing/2014/main" id="{4F87EF7F-14FD-D743-A8F9-ECF6D7907A15}"/>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2" name="Freeform 91">
              <a:extLst>
                <a:ext uri="{FF2B5EF4-FFF2-40B4-BE49-F238E27FC236}">
                  <a16:creationId xmlns:a16="http://schemas.microsoft.com/office/drawing/2014/main" id="{3601563C-215A-C344-8162-72AB39389874}"/>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3" name="Freeform 92">
              <a:extLst>
                <a:ext uri="{FF2B5EF4-FFF2-40B4-BE49-F238E27FC236}">
                  <a16:creationId xmlns:a16="http://schemas.microsoft.com/office/drawing/2014/main" id="{AB5DECA2-9B26-A04E-A517-5090BD810E24}"/>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5" name="Freeform 94">
              <a:extLst>
                <a:ext uri="{FF2B5EF4-FFF2-40B4-BE49-F238E27FC236}">
                  <a16:creationId xmlns:a16="http://schemas.microsoft.com/office/drawing/2014/main" id="{DFCBB9F9-C201-6D40-9260-9E706EFC89DC}"/>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6" name="Freeform 95">
              <a:extLst>
                <a:ext uri="{FF2B5EF4-FFF2-40B4-BE49-F238E27FC236}">
                  <a16:creationId xmlns:a16="http://schemas.microsoft.com/office/drawing/2014/main" id="{309C38BB-B310-0B47-AF25-D5DDDDE3D7A7}"/>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8" name="Freeform 97">
              <a:extLst>
                <a:ext uri="{FF2B5EF4-FFF2-40B4-BE49-F238E27FC236}">
                  <a16:creationId xmlns:a16="http://schemas.microsoft.com/office/drawing/2014/main" id="{8B9D435B-866B-1542-B7C9-F01E1172DBCF}"/>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99" name="Freeform 98">
              <a:extLst>
                <a:ext uri="{FF2B5EF4-FFF2-40B4-BE49-F238E27FC236}">
                  <a16:creationId xmlns:a16="http://schemas.microsoft.com/office/drawing/2014/main" id="{97066A31-0B80-324C-B8A2-90512843530A}"/>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00" name="Freeform 99">
              <a:extLst>
                <a:ext uri="{FF2B5EF4-FFF2-40B4-BE49-F238E27FC236}">
                  <a16:creationId xmlns:a16="http://schemas.microsoft.com/office/drawing/2014/main" id="{4D758D7A-AC16-8F41-833A-D609116FB366}"/>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01" name="Freeform 100">
              <a:extLst>
                <a:ext uri="{FF2B5EF4-FFF2-40B4-BE49-F238E27FC236}">
                  <a16:creationId xmlns:a16="http://schemas.microsoft.com/office/drawing/2014/main" id="{811F87EB-96FC-FB46-B3ED-215F0688C681}"/>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02" name="Freeform 101">
              <a:extLst>
                <a:ext uri="{FF2B5EF4-FFF2-40B4-BE49-F238E27FC236}">
                  <a16:creationId xmlns:a16="http://schemas.microsoft.com/office/drawing/2014/main" id="{6998A3D7-E1FB-8148-B6AC-65D44A4A96BF}"/>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solidFill>
              <a:schemeClr val="accent4"/>
            </a:solid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0" name="Freeform 16">
              <a:extLst>
                <a:ext uri="{FF2B5EF4-FFF2-40B4-BE49-F238E27FC236}">
                  <a16:creationId xmlns:a16="http://schemas.microsoft.com/office/drawing/2014/main" id="{5D27DBCC-037B-5E4B-897E-CCD18B9A89E3}"/>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38100" cap="flat" cmpd="sng">
              <a:solidFill>
                <a:schemeClr val="bg1"/>
              </a:solidFill>
              <a:bevel/>
              <a:headEnd/>
              <a:tailEnd/>
            </a:ln>
          </p:spPr>
          <p:txBody>
            <a:bodyPr wrap="none" anchor="ctr"/>
            <a:lstStyle/>
            <a:p>
              <a:endParaRPr lang="en-US" dirty="0">
                <a:latin typeface="Lato Regular" charset="0"/>
              </a:endParaRPr>
            </a:p>
          </p:txBody>
        </p:sp>
        <p:sp>
          <p:nvSpPr>
            <p:cNvPr id="111" name="Freeform 110">
              <a:extLst>
                <a:ext uri="{FF2B5EF4-FFF2-40B4-BE49-F238E27FC236}">
                  <a16:creationId xmlns:a16="http://schemas.microsoft.com/office/drawing/2014/main" id="{087996ED-7A2E-AA4C-95B6-77911FF2DB6C}"/>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2" name="Freeform 111">
              <a:extLst>
                <a:ext uri="{FF2B5EF4-FFF2-40B4-BE49-F238E27FC236}">
                  <a16:creationId xmlns:a16="http://schemas.microsoft.com/office/drawing/2014/main" id="{90AF294B-1E81-0444-A9C2-9759952455F2}"/>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3" name="Freeform 19">
              <a:extLst>
                <a:ext uri="{FF2B5EF4-FFF2-40B4-BE49-F238E27FC236}">
                  <a16:creationId xmlns:a16="http://schemas.microsoft.com/office/drawing/2014/main" id="{6BDF4C30-E5CD-054A-9B6A-BA462E9ADD19}"/>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114" name="Freeform 113">
              <a:extLst>
                <a:ext uri="{FF2B5EF4-FFF2-40B4-BE49-F238E27FC236}">
                  <a16:creationId xmlns:a16="http://schemas.microsoft.com/office/drawing/2014/main" id="{45F7D8BC-296F-E84C-BB07-4C0DC0335C8D}"/>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5" name="Freeform 114">
              <a:extLst>
                <a:ext uri="{FF2B5EF4-FFF2-40B4-BE49-F238E27FC236}">
                  <a16:creationId xmlns:a16="http://schemas.microsoft.com/office/drawing/2014/main" id="{3B267352-55DE-8D4C-8ABB-085E894056B0}"/>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6" name="Freeform 115">
              <a:extLst>
                <a:ext uri="{FF2B5EF4-FFF2-40B4-BE49-F238E27FC236}">
                  <a16:creationId xmlns:a16="http://schemas.microsoft.com/office/drawing/2014/main" id="{603866A7-30E5-FC41-9E7F-48B62D4EBC20}"/>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7" name="Freeform 116">
              <a:extLst>
                <a:ext uri="{FF2B5EF4-FFF2-40B4-BE49-F238E27FC236}">
                  <a16:creationId xmlns:a16="http://schemas.microsoft.com/office/drawing/2014/main" id="{FD5F5587-1BEC-754E-9024-74A65000DB40}"/>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solidFill>
              <a:schemeClr val="accent1"/>
            </a:solid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8" name="Freeform 117">
              <a:extLst>
                <a:ext uri="{FF2B5EF4-FFF2-40B4-BE49-F238E27FC236}">
                  <a16:creationId xmlns:a16="http://schemas.microsoft.com/office/drawing/2014/main" id="{B9D9B747-363E-F042-899B-5C7AD3D6EC00}"/>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19" name="Freeform 118">
              <a:extLst>
                <a:ext uri="{FF2B5EF4-FFF2-40B4-BE49-F238E27FC236}">
                  <a16:creationId xmlns:a16="http://schemas.microsoft.com/office/drawing/2014/main" id="{D4784572-CD18-D948-8DFB-FEBF8CA24A28}"/>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120" name="Freeform 119">
              <a:extLst>
                <a:ext uri="{FF2B5EF4-FFF2-40B4-BE49-F238E27FC236}">
                  <a16:creationId xmlns:a16="http://schemas.microsoft.com/office/drawing/2014/main" id="{9FA8A45A-AF52-F141-A14B-AA2487D4EF4B}"/>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spTree>
    <p:extLst>
      <p:ext uri="{BB962C8B-B14F-4D97-AF65-F5344CB8AC3E}">
        <p14:creationId xmlns:p14="http://schemas.microsoft.com/office/powerpoint/2010/main" val="1381332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AUSTRALIA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3" name="Group 102">
            <a:extLst>
              <a:ext uri="{FF2B5EF4-FFF2-40B4-BE49-F238E27FC236}">
                <a16:creationId xmlns:a16="http://schemas.microsoft.com/office/drawing/2014/main" id="{D7E52143-51C8-9948-84D0-1BBCEBD263A3}"/>
              </a:ext>
            </a:extLst>
          </p:cNvPr>
          <p:cNvGrpSpPr/>
          <p:nvPr/>
        </p:nvGrpSpPr>
        <p:grpSpPr>
          <a:xfrm>
            <a:off x="12999957" y="2837291"/>
            <a:ext cx="8617982" cy="8129603"/>
            <a:chOff x="12898875" y="3276917"/>
            <a:chExt cx="8617982" cy="8129603"/>
          </a:xfrm>
          <a:solidFill>
            <a:srgbClr val="EFF1F8"/>
          </a:solidFill>
        </p:grpSpPr>
        <p:sp>
          <p:nvSpPr>
            <p:cNvPr id="172" name="Freeform 171">
              <a:extLst>
                <a:ext uri="{FF2B5EF4-FFF2-40B4-BE49-F238E27FC236}">
                  <a16:creationId xmlns:a16="http://schemas.microsoft.com/office/drawing/2014/main" id="{F62FECBC-386A-6540-95B6-42D021FF8A5C}"/>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3" name="Freeform 172">
              <a:extLst>
                <a:ext uri="{FF2B5EF4-FFF2-40B4-BE49-F238E27FC236}">
                  <a16:creationId xmlns:a16="http://schemas.microsoft.com/office/drawing/2014/main" id="{27FA968B-C9C8-E44C-B670-82C55ADBB381}"/>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4" name="Freeform 173">
              <a:extLst>
                <a:ext uri="{FF2B5EF4-FFF2-40B4-BE49-F238E27FC236}">
                  <a16:creationId xmlns:a16="http://schemas.microsoft.com/office/drawing/2014/main" id="{A36B9F1C-F93E-6B4C-AFAA-00EF3418483A}"/>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5" name="Freeform 174">
              <a:extLst>
                <a:ext uri="{FF2B5EF4-FFF2-40B4-BE49-F238E27FC236}">
                  <a16:creationId xmlns:a16="http://schemas.microsoft.com/office/drawing/2014/main" id="{248B66B8-FF0E-144D-9AAD-B7ACE643C699}"/>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6" name="Freeform 175">
              <a:extLst>
                <a:ext uri="{FF2B5EF4-FFF2-40B4-BE49-F238E27FC236}">
                  <a16:creationId xmlns:a16="http://schemas.microsoft.com/office/drawing/2014/main" id="{60AC2577-D890-244D-AAC6-43FB80BB486C}"/>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176">
              <a:extLst>
                <a:ext uri="{FF2B5EF4-FFF2-40B4-BE49-F238E27FC236}">
                  <a16:creationId xmlns:a16="http://schemas.microsoft.com/office/drawing/2014/main" id="{1D9FA56F-3210-BE4C-A310-5FC4D9182328}"/>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solidFill>
              <a:schemeClr val="accent4"/>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8" name="Freeform 177">
              <a:extLst>
                <a:ext uri="{FF2B5EF4-FFF2-40B4-BE49-F238E27FC236}">
                  <a16:creationId xmlns:a16="http://schemas.microsoft.com/office/drawing/2014/main" id="{C0B88557-6767-6345-9E23-F75789A57FCC}"/>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012129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BRAZIL MAPS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739DAD-558D-F44B-8531-C5521967DD3E}"/>
              </a:ext>
            </a:extLst>
          </p:cNvPr>
          <p:cNvSpPr/>
          <p:nvPr/>
        </p:nvSpPr>
        <p:spPr>
          <a:xfrm>
            <a:off x="1906469" y="4829176"/>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3" name="원형 4">
            <a:extLst>
              <a:ext uri="{FF2B5EF4-FFF2-40B4-BE49-F238E27FC236}">
                <a16:creationId xmlns:a16="http://schemas.microsoft.com/office/drawing/2014/main" id="{6F88794F-FEE9-2E40-9743-30744C52D83D}"/>
              </a:ext>
            </a:extLst>
          </p:cNvPr>
          <p:cNvSpPr>
            <a:spLocks/>
          </p:cNvSpPr>
          <p:nvPr/>
        </p:nvSpPr>
        <p:spPr>
          <a:xfrm>
            <a:off x="1926305" y="4826001"/>
            <a:ext cx="3009946" cy="3010720"/>
          </a:xfrm>
          <a:prstGeom prst="pie">
            <a:avLst>
              <a:gd name="adj1" fmla="val 16219411"/>
              <a:gd name="adj2" fmla="val 7310822"/>
            </a:avLst>
          </a:prstGeom>
          <a:solidFill>
            <a:schemeClr val="accent1"/>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4" name="Oval 23">
            <a:extLst>
              <a:ext uri="{FF2B5EF4-FFF2-40B4-BE49-F238E27FC236}">
                <a16:creationId xmlns:a16="http://schemas.microsoft.com/office/drawing/2014/main" id="{60580AA7-F6F2-E74A-8555-D8E936692542}"/>
              </a:ext>
            </a:extLst>
          </p:cNvPr>
          <p:cNvSpPr/>
          <p:nvPr/>
        </p:nvSpPr>
        <p:spPr>
          <a:xfrm>
            <a:off x="2090589" y="5003377"/>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Roboto" panose="02000000000000000000" pitchFamily="2" charset="0"/>
              <a:ea typeface="Roboto" panose="02000000000000000000" pitchFamily="2" charset="0"/>
              <a:cs typeface="Lato" panose="020F0502020204030203" pitchFamily="34" charset="0"/>
            </a:endParaRPr>
          </a:p>
        </p:txBody>
      </p:sp>
      <p:sp>
        <p:nvSpPr>
          <p:cNvPr id="25" name="TextBox 24">
            <a:extLst>
              <a:ext uri="{FF2B5EF4-FFF2-40B4-BE49-F238E27FC236}">
                <a16:creationId xmlns:a16="http://schemas.microsoft.com/office/drawing/2014/main" id="{3C3A48E1-0DFE-AE4C-83ED-9FFAB69A0E9F}"/>
              </a:ext>
            </a:extLst>
          </p:cNvPr>
          <p:cNvSpPr txBox="1"/>
          <p:nvPr/>
        </p:nvSpPr>
        <p:spPr>
          <a:xfrm>
            <a:off x="2747637" y="5816993"/>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60%</a:t>
            </a:r>
          </a:p>
        </p:txBody>
      </p:sp>
      <p:sp>
        <p:nvSpPr>
          <p:cNvPr id="26" name="Oval 25">
            <a:extLst>
              <a:ext uri="{FF2B5EF4-FFF2-40B4-BE49-F238E27FC236}">
                <a16:creationId xmlns:a16="http://schemas.microsoft.com/office/drawing/2014/main" id="{E91A41EA-76D8-7741-96D6-7409BCEF7363}"/>
              </a:ext>
            </a:extLst>
          </p:cNvPr>
          <p:cNvSpPr/>
          <p:nvPr/>
        </p:nvSpPr>
        <p:spPr>
          <a:xfrm>
            <a:off x="1918543" y="9127249"/>
            <a:ext cx="3029782" cy="3029779"/>
          </a:xfrm>
          <a:prstGeom prst="ellipse">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7" name="원형 4">
            <a:extLst>
              <a:ext uri="{FF2B5EF4-FFF2-40B4-BE49-F238E27FC236}">
                <a16:creationId xmlns:a16="http://schemas.microsoft.com/office/drawing/2014/main" id="{5713FFA7-4A52-9C46-9BB5-1AF77F1A64D4}"/>
              </a:ext>
            </a:extLst>
          </p:cNvPr>
          <p:cNvSpPr>
            <a:spLocks/>
          </p:cNvSpPr>
          <p:nvPr/>
        </p:nvSpPr>
        <p:spPr>
          <a:xfrm>
            <a:off x="1918543" y="9124074"/>
            <a:ext cx="3009946" cy="3010720"/>
          </a:xfrm>
          <a:prstGeom prst="pie">
            <a:avLst>
              <a:gd name="adj1" fmla="val 16196407"/>
              <a:gd name="adj2" fmla="val 2743704"/>
            </a:avLst>
          </a:prstGeom>
          <a:solidFill>
            <a:schemeClr val="accent4"/>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800" dirty="0">
              <a:solidFill>
                <a:schemeClr val="tx1"/>
              </a:solidFill>
              <a:latin typeface="Roboto" panose="02000000000000000000" pitchFamily="2" charset="0"/>
              <a:cs typeface="Lato" panose="020F0502020204030203" pitchFamily="34" charset="0"/>
            </a:endParaRPr>
          </a:p>
        </p:txBody>
      </p:sp>
      <p:sp>
        <p:nvSpPr>
          <p:cNvPr id="28" name="Oval 27">
            <a:extLst>
              <a:ext uri="{FF2B5EF4-FFF2-40B4-BE49-F238E27FC236}">
                <a16:creationId xmlns:a16="http://schemas.microsoft.com/office/drawing/2014/main" id="{74828EC8-DAD1-A147-B499-BAA1AE15D018}"/>
              </a:ext>
            </a:extLst>
          </p:cNvPr>
          <p:cNvSpPr/>
          <p:nvPr/>
        </p:nvSpPr>
        <p:spPr>
          <a:xfrm>
            <a:off x="2092744" y="9301450"/>
            <a:ext cx="2681378" cy="2681376"/>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Roboto" panose="02000000000000000000" pitchFamily="2" charset="0"/>
              <a:ea typeface="Roboto" panose="02000000000000000000" pitchFamily="2" charset="0"/>
              <a:cs typeface="Lato" panose="020F0502020204030203" pitchFamily="34" charset="0"/>
            </a:endParaRPr>
          </a:p>
        </p:txBody>
      </p:sp>
      <p:sp>
        <p:nvSpPr>
          <p:cNvPr id="29" name="TextBox 28">
            <a:extLst>
              <a:ext uri="{FF2B5EF4-FFF2-40B4-BE49-F238E27FC236}">
                <a16:creationId xmlns:a16="http://schemas.microsoft.com/office/drawing/2014/main" id="{A3150250-F4CE-5D4F-99A9-6200D80B8D2A}"/>
              </a:ext>
            </a:extLst>
          </p:cNvPr>
          <p:cNvSpPr txBox="1"/>
          <p:nvPr/>
        </p:nvSpPr>
        <p:spPr>
          <a:xfrm>
            <a:off x="2759711" y="10168715"/>
            <a:ext cx="1327608" cy="830997"/>
          </a:xfrm>
          <a:prstGeom prst="rect">
            <a:avLst/>
          </a:prstGeom>
          <a:noFill/>
        </p:spPr>
        <p:txBody>
          <a:bodyPr wrap="none" rtlCol="0">
            <a:spAutoFit/>
          </a:bodyPr>
          <a:lstStyle/>
          <a:p>
            <a:pPr algn="ctr"/>
            <a:r>
              <a:rPr lang="en-US" sz="4800" dirty="0">
                <a:solidFill>
                  <a:schemeClr val="tx2"/>
                </a:solidFill>
                <a:latin typeface="Roboto" panose="02000000000000000000" pitchFamily="2" charset="0"/>
                <a:ea typeface="Roboto" panose="02000000000000000000" pitchFamily="2" charset="0"/>
                <a:cs typeface="Lato" panose="020F0502020204030203" pitchFamily="34" charset="0"/>
              </a:rPr>
              <a:t>40%</a:t>
            </a:r>
          </a:p>
        </p:txBody>
      </p:sp>
      <p:grpSp>
        <p:nvGrpSpPr>
          <p:cNvPr id="104" name="Group 103">
            <a:extLst>
              <a:ext uri="{FF2B5EF4-FFF2-40B4-BE49-F238E27FC236}">
                <a16:creationId xmlns:a16="http://schemas.microsoft.com/office/drawing/2014/main" id="{5C29780F-48B4-9A4F-ACED-0ECE8460A658}"/>
              </a:ext>
            </a:extLst>
          </p:cNvPr>
          <p:cNvGrpSpPr/>
          <p:nvPr/>
        </p:nvGrpSpPr>
        <p:grpSpPr>
          <a:xfrm>
            <a:off x="5373895" y="5371264"/>
            <a:ext cx="5353050" cy="1920194"/>
            <a:chOff x="17095260" y="4617748"/>
            <a:chExt cx="5353050" cy="1920194"/>
          </a:xfrm>
        </p:grpSpPr>
        <p:sp>
          <p:nvSpPr>
            <p:cNvPr id="105" name="TextBox 104">
              <a:extLst>
                <a:ext uri="{FF2B5EF4-FFF2-40B4-BE49-F238E27FC236}">
                  <a16:creationId xmlns:a16="http://schemas.microsoft.com/office/drawing/2014/main" id="{5082321A-1632-6E4D-939F-CCE60D8C8DC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6" name="Subtitle 2">
              <a:extLst>
                <a:ext uri="{FF2B5EF4-FFF2-40B4-BE49-F238E27FC236}">
                  <a16:creationId xmlns:a16="http://schemas.microsoft.com/office/drawing/2014/main" id="{CC336A9A-059A-644C-AF39-9F31FA2F2F6A}"/>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107" name="Group 106">
            <a:extLst>
              <a:ext uri="{FF2B5EF4-FFF2-40B4-BE49-F238E27FC236}">
                <a16:creationId xmlns:a16="http://schemas.microsoft.com/office/drawing/2014/main" id="{2E70B91E-E759-A742-97A8-B4DA3C8374F5}"/>
              </a:ext>
            </a:extLst>
          </p:cNvPr>
          <p:cNvGrpSpPr/>
          <p:nvPr/>
        </p:nvGrpSpPr>
        <p:grpSpPr>
          <a:xfrm>
            <a:off x="5373895" y="9682041"/>
            <a:ext cx="5353050" cy="1920194"/>
            <a:chOff x="17095260" y="4617748"/>
            <a:chExt cx="5353050" cy="1920194"/>
          </a:xfrm>
        </p:grpSpPr>
        <p:sp>
          <p:nvSpPr>
            <p:cNvPr id="108" name="TextBox 107">
              <a:extLst>
                <a:ext uri="{FF2B5EF4-FFF2-40B4-BE49-F238E27FC236}">
                  <a16:creationId xmlns:a16="http://schemas.microsoft.com/office/drawing/2014/main" id="{1ABB488C-B26A-2747-8AEF-BCB4969C19A3}"/>
                </a:ext>
              </a:extLst>
            </p:cNvPr>
            <p:cNvSpPr txBox="1"/>
            <p:nvPr/>
          </p:nvSpPr>
          <p:spPr>
            <a:xfrm>
              <a:off x="17252242" y="4617748"/>
              <a:ext cx="2316660" cy="646331"/>
            </a:xfrm>
            <a:prstGeom prst="rect">
              <a:avLst/>
            </a:prstGeom>
            <a:noFill/>
          </p:spPr>
          <p:txBody>
            <a:bodyPr wrap="none" rtlCol="0">
              <a:spAutoFit/>
            </a:bodyPr>
            <a:lstStyle/>
            <a:p>
              <a:r>
                <a:rPr lang="en-US" dirty="0">
                  <a:solidFill>
                    <a:schemeClr val="tx2"/>
                  </a:solidFill>
                  <a:latin typeface="Poppins Medium" pitchFamily="2" charset="77"/>
                  <a:ea typeface="Roboto Medium" panose="02000000000000000000" pitchFamily="2" charset="0"/>
                  <a:cs typeface="Poppins Medium" pitchFamily="2" charset="77"/>
                </a:rPr>
                <a:t>Your Title</a:t>
              </a:r>
            </a:p>
          </p:txBody>
        </p:sp>
        <p:sp>
          <p:nvSpPr>
            <p:cNvPr id="109" name="Subtitle 2">
              <a:extLst>
                <a:ext uri="{FF2B5EF4-FFF2-40B4-BE49-F238E27FC236}">
                  <a16:creationId xmlns:a16="http://schemas.microsoft.com/office/drawing/2014/main" id="{490D19FE-CF72-5643-9D66-E0E11E6B2D6B}"/>
                </a:ext>
              </a:extLst>
            </p:cNvPr>
            <p:cNvSpPr txBox="1">
              <a:spLocks/>
            </p:cNvSpPr>
            <p:nvPr/>
          </p:nvSpPr>
          <p:spPr>
            <a:xfrm>
              <a:off x="17095260" y="5267261"/>
              <a:ext cx="5353050"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a:t>
              </a:r>
              <a:endPar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grpSp>
      <p:grpSp>
        <p:nvGrpSpPr>
          <p:cNvPr id="55" name="Group 54">
            <a:extLst>
              <a:ext uri="{FF2B5EF4-FFF2-40B4-BE49-F238E27FC236}">
                <a16:creationId xmlns:a16="http://schemas.microsoft.com/office/drawing/2014/main" id="{53517821-D080-1940-AB30-56CCCC767381}"/>
              </a:ext>
            </a:extLst>
          </p:cNvPr>
          <p:cNvGrpSpPr/>
          <p:nvPr/>
        </p:nvGrpSpPr>
        <p:grpSpPr>
          <a:xfrm>
            <a:off x="12016599" y="2205977"/>
            <a:ext cx="10037348" cy="10207372"/>
            <a:chOff x="3342265" y="3367081"/>
            <a:chExt cx="7055977" cy="7175501"/>
          </a:xfrm>
          <a:solidFill>
            <a:srgbClr val="EFF1F8"/>
          </a:solidFill>
        </p:grpSpPr>
        <p:sp>
          <p:nvSpPr>
            <p:cNvPr id="56" name="Freeform 18">
              <a:extLst>
                <a:ext uri="{FF2B5EF4-FFF2-40B4-BE49-F238E27FC236}">
                  <a16:creationId xmlns:a16="http://schemas.microsoft.com/office/drawing/2014/main" id="{770C69EA-1378-A441-B271-E57FAC43EAD2}"/>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9">
              <a:extLst>
                <a:ext uri="{FF2B5EF4-FFF2-40B4-BE49-F238E27FC236}">
                  <a16:creationId xmlns:a16="http://schemas.microsoft.com/office/drawing/2014/main" id="{E8532DD8-E9AE-C24B-AD99-5D7A98636C2F}"/>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20">
              <a:extLst>
                <a:ext uri="{FF2B5EF4-FFF2-40B4-BE49-F238E27FC236}">
                  <a16:creationId xmlns:a16="http://schemas.microsoft.com/office/drawing/2014/main" id="{1FC39F7E-2EFD-DC4A-8DCB-A6C633CD6E79}"/>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21">
              <a:extLst>
                <a:ext uri="{FF2B5EF4-FFF2-40B4-BE49-F238E27FC236}">
                  <a16:creationId xmlns:a16="http://schemas.microsoft.com/office/drawing/2014/main" id="{AA046132-41B7-FA4E-928A-0E2022C6B918}"/>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22">
              <a:extLst>
                <a:ext uri="{FF2B5EF4-FFF2-40B4-BE49-F238E27FC236}">
                  <a16:creationId xmlns:a16="http://schemas.microsoft.com/office/drawing/2014/main" id="{FA9F4E36-C544-714F-815F-EDECD2CF60A1}"/>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23">
              <a:extLst>
                <a:ext uri="{FF2B5EF4-FFF2-40B4-BE49-F238E27FC236}">
                  <a16:creationId xmlns:a16="http://schemas.microsoft.com/office/drawing/2014/main" id="{BE787822-C9B8-EB45-8AD2-E93E8CE91D67}"/>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24">
              <a:extLst>
                <a:ext uri="{FF2B5EF4-FFF2-40B4-BE49-F238E27FC236}">
                  <a16:creationId xmlns:a16="http://schemas.microsoft.com/office/drawing/2014/main" id="{0CD81669-B806-1642-B15B-9580713EF19C}"/>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25">
              <a:extLst>
                <a:ext uri="{FF2B5EF4-FFF2-40B4-BE49-F238E27FC236}">
                  <a16:creationId xmlns:a16="http://schemas.microsoft.com/office/drawing/2014/main" id="{A9AF519A-CDC9-AD41-AEED-6BA94A937971}"/>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26">
              <a:extLst>
                <a:ext uri="{FF2B5EF4-FFF2-40B4-BE49-F238E27FC236}">
                  <a16:creationId xmlns:a16="http://schemas.microsoft.com/office/drawing/2014/main" id="{9650AC78-3A77-F24B-9615-1CC94D61A94C}"/>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27">
              <a:extLst>
                <a:ext uri="{FF2B5EF4-FFF2-40B4-BE49-F238E27FC236}">
                  <a16:creationId xmlns:a16="http://schemas.microsoft.com/office/drawing/2014/main" id="{F46422B7-4446-F844-B200-0948945586ED}"/>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28">
              <a:extLst>
                <a:ext uri="{FF2B5EF4-FFF2-40B4-BE49-F238E27FC236}">
                  <a16:creationId xmlns:a16="http://schemas.microsoft.com/office/drawing/2014/main" id="{1E272185-E1A6-A14B-A9A3-0038248DBF8C}"/>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29">
              <a:extLst>
                <a:ext uri="{FF2B5EF4-FFF2-40B4-BE49-F238E27FC236}">
                  <a16:creationId xmlns:a16="http://schemas.microsoft.com/office/drawing/2014/main" id="{59486C87-6D01-EF42-AF6D-86DBD2797FB8}"/>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30">
              <a:extLst>
                <a:ext uri="{FF2B5EF4-FFF2-40B4-BE49-F238E27FC236}">
                  <a16:creationId xmlns:a16="http://schemas.microsoft.com/office/drawing/2014/main" id="{1D70EA38-BF2B-C447-97FA-812C94D5ACD8}"/>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31">
              <a:extLst>
                <a:ext uri="{FF2B5EF4-FFF2-40B4-BE49-F238E27FC236}">
                  <a16:creationId xmlns:a16="http://schemas.microsoft.com/office/drawing/2014/main" id="{86464DBE-E639-2C43-AA24-A8E68B964475}"/>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32">
              <a:extLst>
                <a:ext uri="{FF2B5EF4-FFF2-40B4-BE49-F238E27FC236}">
                  <a16:creationId xmlns:a16="http://schemas.microsoft.com/office/drawing/2014/main" id="{547899D5-D781-2F41-9C30-906C1373B5CE}"/>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33">
              <a:extLst>
                <a:ext uri="{FF2B5EF4-FFF2-40B4-BE49-F238E27FC236}">
                  <a16:creationId xmlns:a16="http://schemas.microsoft.com/office/drawing/2014/main" id="{72EF021F-7CF4-384A-8291-9CCFB0682A5B}"/>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34">
              <a:extLst>
                <a:ext uri="{FF2B5EF4-FFF2-40B4-BE49-F238E27FC236}">
                  <a16:creationId xmlns:a16="http://schemas.microsoft.com/office/drawing/2014/main" id="{631F5BE5-FC2A-8D4D-99C9-58D9F77A42B0}"/>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5">
              <a:extLst>
                <a:ext uri="{FF2B5EF4-FFF2-40B4-BE49-F238E27FC236}">
                  <a16:creationId xmlns:a16="http://schemas.microsoft.com/office/drawing/2014/main" id="{2D63CEA7-7FC5-704A-80AB-433228BA101D}"/>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6">
              <a:extLst>
                <a:ext uri="{FF2B5EF4-FFF2-40B4-BE49-F238E27FC236}">
                  <a16:creationId xmlns:a16="http://schemas.microsoft.com/office/drawing/2014/main" id="{65A2144C-EE4E-BC45-80A1-E217D0301423}"/>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solidFill>
              <a:schemeClr val="accent4"/>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7">
              <a:extLst>
                <a:ext uri="{FF2B5EF4-FFF2-40B4-BE49-F238E27FC236}">
                  <a16:creationId xmlns:a16="http://schemas.microsoft.com/office/drawing/2014/main" id="{2631628E-7804-704E-801A-61E6E031CD13}"/>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8">
              <a:extLst>
                <a:ext uri="{FF2B5EF4-FFF2-40B4-BE49-F238E27FC236}">
                  <a16:creationId xmlns:a16="http://schemas.microsoft.com/office/drawing/2014/main" id="{1880FF68-74DB-7F4F-ADFC-122AD7A81608}"/>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9">
              <a:extLst>
                <a:ext uri="{FF2B5EF4-FFF2-40B4-BE49-F238E27FC236}">
                  <a16:creationId xmlns:a16="http://schemas.microsoft.com/office/drawing/2014/main" id="{FFB321B0-17BD-F14C-9258-AFB6F03362EA}"/>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40">
              <a:extLst>
                <a:ext uri="{FF2B5EF4-FFF2-40B4-BE49-F238E27FC236}">
                  <a16:creationId xmlns:a16="http://schemas.microsoft.com/office/drawing/2014/main" id="{51020980-7134-2C4F-8C8E-47ACB808C726}"/>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41">
              <a:extLst>
                <a:ext uri="{FF2B5EF4-FFF2-40B4-BE49-F238E27FC236}">
                  <a16:creationId xmlns:a16="http://schemas.microsoft.com/office/drawing/2014/main" id="{E6AE6AFF-5E30-AA4E-992C-7530B697C874}"/>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42">
              <a:extLst>
                <a:ext uri="{FF2B5EF4-FFF2-40B4-BE49-F238E27FC236}">
                  <a16:creationId xmlns:a16="http://schemas.microsoft.com/office/drawing/2014/main" id="{90A5A42D-5A2B-224E-A7CD-BACD76BE1DF0}"/>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43">
              <a:extLst>
                <a:ext uri="{FF2B5EF4-FFF2-40B4-BE49-F238E27FC236}">
                  <a16:creationId xmlns:a16="http://schemas.microsoft.com/office/drawing/2014/main" id="{6BDAAABD-FF02-1E45-BF70-D36BBE2D54EB}"/>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44">
              <a:extLst>
                <a:ext uri="{FF2B5EF4-FFF2-40B4-BE49-F238E27FC236}">
                  <a16:creationId xmlns:a16="http://schemas.microsoft.com/office/drawing/2014/main" id="{F2439B32-3C53-7C4A-A0AC-AB9DDA4CF16D}"/>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45">
              <a:extLst>
                <a:ext uri="{FF2B5EF4-FFF2-40B4-BE49-F238E27FC236}">
                  <a16:creationId xmlns:a16="http://schemas.microsoft.com/office/drawing/2014/main" id="{3C75AAF6-0BC1-FA42-9E79-3D4B0B00AE38}"/>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167469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73212C3-6B99-C648-8462-275E47D35155}"/>
              </a:ext>
            </a:extLst>
          </p:cNvPr>
          <p:cNvSpPr>
            <a:spLocks noGrp="1"/>
          </p:cNvSpPr>
          <p:nvPr>
            <p:ph type="pic" sz="quarter" idx="14"/>
          </p:nvPr>
        </p:nvSpPr>
        <p:spPr/>
      </p:sp>
      <p:sp>
        <p:nvSpPr>
          <p:cNvPr id="16" name="Rectangle 15">
            <a:extLst>
              <a:ext uri="{FF2B5EF4-FFF2-40B4-BE49-F238E27FC236}">
                <a16:creationId xmlns:a16="http://schemas.microsoft.com/office/drawing/2014/main" id="{2A5AA9F2-594E-0241-9C86-AB78E9E0E976}"/>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4444533-DB79-BA45-90AE-A806B4D613DE}"/>
              </a:ext>
            </a:extLst>
          </p:cNvPr>
          <p:cNvGrpSpPr/>
          <p:nvPr/>
        </p:nvGrpSpPr>
        <p:grpSpPr>
          <a:xfrm>
            <a:off x="1926305" y="1031103"/>
            <a:ext cx="13271654" cy="1514912"/>
            <a:chOff x="4846061" y="633855"/>
            <a:chExt cx="13271654" cy="1514912"/>
          </a:xfrm>
        </p:grpSpPr>
        <p:sp>
          <p:nvSpPr>
            <p:cNvPr id="9" name="TextBox 8">
              <a:extLst>
                <a:ext uri="{FF2B5EF4-FFF2-40B4-BE49-F238E27FC236}">
                  <a16:creationId xmlns:a16="http://schemas.microsoft.com/office/drawing/2014/main" id="{10BAB834-84FA-3A4B-9D99-444FCB5FA429}"/>
                </a:ext>
              </a:extLst>
            </p:cNvPr>
            <p:cNvSpPr txBox="1"/>
            <p:nvPr/>
          </p:nvSpPr>
          <p:spPr>
            <a:xfrm>
              <a:off x="4846061" y="1133104"/>
              <a:ext cx="13271654" cy="1015663"/>
            </a:xfrm>
            <a:prstGeom prst="rect">
              <a:avLst/>
            </a:prstGeom>
            <a:noFill/>
            <a:ln>
              <a:noFill/>
            </a:ln>
          </p:spPr>
          <p:txBody>
            <a:bodyPr wrap="square" rtlCol="0">
              <a:spAutoFit/>
            </a:bodyPr>
            <a:lstStyle/>
            <a:p>
              <a:r>
                <a:rPr lang="en-US" sz="6000" dirty="0">
                  <a:solidFill>
                    <a:schemeClr val="bg2"/>
                  </a:solidFill>
                  <a:latin typeface="Poppins Medium" pitchFamily="2" charset="77"/>
                  <a:ea typeface="Roboto Medium" panose="02000000000000000000" pitchFamily="2" charset="0"/>
                  <a:cs typeface="Poppins Medium" pitchFamily="2" charset="77"/>
                </a:rPr>
                <a:t>KEEP IN TOUCH WITH US</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solidFill>
                    <a:schemeClr val="bg2"/>
                  </a:solidFill>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6" name="Group 5">
            <a:extLst>
              <a:ext uri="{FF2B5EF4-FFF2-40B4-BE49-F238E27FC236}">
                <a16:creationId xmlns:a16="http://schemas.microsoft.com/office/drawing/2014/main" id="{EE2BB215-19EF-B843-9E1C-C39A9EFE3122}"/>
              </a:ext>
            </a:extLst>
          </p:cNvPr>
          <p:cNvGrpSpPr/>
          <p:nvPr/>
        </p:nvGrpSpPr>
        <p:grpSpPr>
          <a:xfrm>
            <a:off x="16620014" y="11918506"/>
            <a:ext cx="5199625" cy="464629"/>
            <a:chOff x="16620014" y="11918506"/>
            <a:chExt cx="5199625" cy="464629"/>
          </a:xfrm>
          <a:solidFill>
            <a:schemeClr val="bg1"/>
          </a:solidFill>
        </p:grpSpPr>
        <p:sp>
          <p:nvSpPr>
            <p:cNvPr id="7" name="Shape 1646">
              <a:extLst>
                <a:ext uri="{FF2B5EF4-FFF2-40B4-BE49-F238E27FC236}">
                  <a16:creationId xmlns:a16="http://schemas.microsoft.com/office/drawing/2014/main" id="{25BAB17F-9083-6F4B-BD30-1D6C0C2374CB}"/>
                </a:ext>
              </a:extLst>
            </p:cNvPr>
            <p:cNvSpPr/>
            <p:nvPr/>
          </p:nvSpPr>
          <p:spPr>
            <a:xfrm>
              <a:off x="19499262" y="11951364"/>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8" name="Shape 1649">
              <a:extLst>
                <a:ext uri="{FF2B5EF4-FFF2-40B4-BE49-F238E27FC236}">
                  <a16:creationId xmlns:a16="http://schemas.microsoft.com/office/drawing/2014/main" id="{6FDED759-D021-9043-B103-4E7AB814F9E3}"/>
                </a:ext>
              </a:extLst>
            </p:cNvPr>
            <p:cNvSpPr/>
            <p:nvPr/>
          </p:nvSpPr>
          <p:spPr>
            <a:xfrm>
              <a:off x="17440958" y="11971700"/>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0" name="Shape 1658">
              <a:extLst>
                <a:ext uri="{FF2B5EF4-FFF2-40B4-BE49-F238E27FC236}">
                  <a16:creationId xmlns:a16="http://schemas.microsoft.com/office/drawing/2014/main" id="{10A79FEC-14FD-F048-9038-B6A49A27CDE2}"/>
                </a:ext>
              </a:extLst>
            </p:cNvPr>
            <p:cNvSpPr/>
            <p:nvPr/>
          </p:nvSpPr>
          <p:spPr>
            <a:xfrm>
              <a:off x="18490357" y="11931685"/>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bg1"/>
                </a:solidFill>
                <a:latin typeface="Montserrat" pitchFamily="2" charset="77"/>
              </a:endParaRPr>
            </a:p>
          </p:txBody>
        </p:sp>
        <p:sp>
          <p:nvSpPr>
            <p:cNvPr id="12" name="Shape 1661">
              <a:extLst>
                <a:ext uri="{FF2B5EF4-FFF2-40B4-BE49-F238E27FC236}">
                  <a16:creationId xmlns:a16="http://schemas.microsoft.com/office/drawing/2014/main" id="{3C8ACDB4-1444-FC47-B85B-BFA02453B72A}"/>
                </a:ext>
              </a:extLst>
            </p:cNvPr>
            <p:cNvSpPr/>
            <p:nvPr/>
          </p:nvSpPr>
          <p:spPr>
            <a:xfrm>
              <a:off x="20483037" y="11955994"/>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3" name="Shape 1652">
              <a:extLst>
                <a:ext uri="{FF2B5EF4-FFF2-40B4-BE49-F238E27FC236}">
                  <a16:creationId xmlns:a16="http://schemas.microsoft.com/office/drawing/2014/main" id="{FF093621-DFD2-DE43-ABD5-E806F098EF9B}"/>
                </a:ext>
              </a:extLst>
            </p:cNvPr>
            <p:cNvSpPr/>
            <p:nvPr/>
          </p:nvSpPr>
          <p:spPr>
            <a:xfrm>
              <a:off x="21362100" y="11987010"/>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bg1"/>
                </a:solidFill>
                <a:latin typeface="Montserrat" pitchFamily="2" charset="77"/>
              </a:endParaRPr>
            </a:p>
          </p:txBody>
        </p:sp>
        <p:sp>
          <p:nvSpPr>
            <p:cNvPr id="14" name="Freeform 13">
              <a:extLst>
                <a:ext uri="{FF2B5EF4-FFF2-40B4-BE49-F238E27FC236}">
                  <a16:creationId xmlns:a16="http://schemas.microsoft.com/office/drawing/2014/main" id="{00624E17-8CA7-C943-A8A0-6806AD741F09}"/>
                </a:ext>
              </a:extLst>
            </p:cNvPr>
            <p:cNvSpPr>
              <a:spLocks noChangeArrowheads="1"/>
            </p:cNvSpPr>
            <p:nvPr/>
          </p:nvSpPr>
          <p:spPr bwMode="auto">
            <a:xfrm>
              <a:off x="16620014" y="11918506"/>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bg1"/>
                </a:solidFill>
                <a:latin typeface="Montserrat" pitchFamily="2" charset="77"/>
              </a:endParaRPr>
            </a:p>
          </p:txBody>
        </p:sp>
      </p:grpSp>
      <p:sp>
        <p:nvSpPr>
          <p:cNvPr id="15" name="TextBox 14">
            <a:extLst>
              <a:ext uri="{FF2B5EF4-FFF2-40B4-BE49-F238E27FC236}">
                <a16:creationId xmlns:a16="http://schemas.microsoft.com/office/drawing/2014/main" id="{D96229A8-B88B-774B-B0B7-7C479A45515A}"/>
              </a:ext>
            </a:extLst>
          </p:cNvPr>
          <p:cNvSpPr txBox="1"/>
          <p:nvPr/>
        </p:nvSpPr>
        <p:spPr>
          <a:xfrm>
            <a:off x="16497108" y="9928973"/>
            <a:ext cx="5819222" cy="1384995"/>
          </a:xfrm>
          <a:prstGeom prst="rect">
            <a:avLst/>
          </a:prstGeom>
          <a:noFill/>
        </p:spPr>
        <p:txBody>
          <a:bodyPr wrap="none" rtlCol="0">
            <a:spAutoFit/>
          </a:bodyPr>
          <a:lstStyle/>
          <a:p>
            <a:r>
              <a:rPr lang="en-US" sz="2800" dirty="0">
                <a:solidFill>
                  <a:schemeClr val="bg1"/>
                </a:solidFill>
                <a:latin typeface="Montserrat" pitchFamily="2" charset="77"/>
                <a:ea typeface="Roboto Light" panose="02000000000000000000" pitchFamily="2" charset="0"/>
                <a:cs typeface="Lato Light" charset="0"/>
              </a:rPr>
              <a:t>Empire State Building</a:t>
            </a:r>
          </a:p>
          <a:p>
            <a:r>
              <a:rPr lang="en-US" sz="2800" dirty="0">
                <a:solidFill>
                  <a:schemeClr val="bg1"/>
                </a:solidFill>
                <a:latin typeface="Montserrat" pitchFamily="2" charset="77"/>
                <a:ea typeface="Roboto Light" panose="02000000000000000000" pitchFamily="2" charset="0"/>
                <a:cs typeface="Lato Light" charset="0"/>
              </a:rPr>
              <a:t>350 5th Ave, New York, NY 10118</a:t>
            </a:r>
          </a:p>
          <a:p>
            <a:r>
              <a:rPr lang="en-US" sz="2800" dirty="0">
                <a:solidFill>
                  <a:schemeClr val="bg1"/>
                </a:solidFill>
                <a:latin typeface="Montserrat" pitchFamily="2" charset="77"/>
                <a:ea typeface="Roboto Light" panose="02000000000000000000" pitchFamily="2" charset="0"/>
                <a:cs typeface="Lato Light" charset="0"/>
              </a:rPr>
              <a:t>(212) 736-3100</a:t>
            </a:r>
          </a:p>
        </p:txBody>
      </p:sp>
    </p:spTree>
    <p:extLst>
      <p:ext uri="{BB962C8B-B14F-4D97-AF65-F5344CB8AC3E}">
        <p14:creationId xmlns:p14="http://schemas.microsoft.com/office/powerpoint/2010/main" val="2354527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3941DF4-736D-D544-9941-C8D320191C8E}"/>
              </a:ext>
            </a:extLst>
          </p:cNvPr>
          <p:cNvSpPr>
            <a:spLocks noGrp="1"/>
          </p:cNvSpPr>
          <p:nvPr>
            <p:ph type="pic" sz="quarter" idx="14"/>
          </p:nvPr>
        </p:nvSpPr>
        <p:spPr/>
      </p:sp>
      <p:grpSp>
        <p:nvGrpSpPr>
          <p:cNvPr id="6" name="Group 5">
            <a:extLst>
              <a:ext uri="{FF2B5EF4-FFF2-40B4-BE49-F238E27FC236}">
                <a16:creationId xmlns:a16="http://schemas.microsoft.com/office/drawing/2014/main" id="{3955F71F-D9B0-0E4A-848E-1A0982A36CC4}"/>
              </a:ext>
            </a:extLst>
          </p:cNvPr>
          <p:cNvGrpSpPr/>
          <p:nvPr/>
        </p:nvGrpSpPr>
        <p:grpSpPr>
          <a:xfrm flipH="1">
            <a:off x="-7481411" y="-4157197"/>
            <a:ext cx="25483536" cy="23246652"/>
            <a:chOff x="13233176" y="2666569"/>
            <a:chExt cx="9189491" cy="8382861"/>
          </a:xfrm>
        </p:grpSpPr>
        <p:sp>
          <p:nvSpPr>
            <p:cNvPr id="13" name="Freeform 9">
              <a:extLst>
                <a:ext uri="{FF2B5EF4-FFF2-40B4-BE49-F238E27FC236}">
                  <a16:creationId xmlns:a16="http://schemas.microsoft.com/office/drawing/2014/main" id="{37DFE8F9-4D0C-FA44-B88A-391394C0C2B7}"/>
                </a:ext>
              </a:extLst>
            </p:cNvPr>
            <p:cNvSpPr>
              <a:spLocks noChangeArrowheads="1"/>
            </p:cNvSpPr>
            <p:nvPr/>
          </p:nvSpPr>
          <p:spPr bwMode="auto">
            <a:xfrm>
              <a:off x="13853527" y="2666569"/>
              <a:ext cx="8393068" cy="8005068"/>
            </a:xfrm>
            <a:custGeom>
              <a:avLst/>
              <a:gdLst>
                <a:gd name="T0" fmla="*/ 1462 w 3623"/>
                <a:gd name="T1" fmla="*/ 62 h 3457"/>
                <a:gd name="T2" fmla="*/ 1462 w 3623"/>
                <a:gd name="T3" fmla="*/ 62 h 3457"/>
                <a:gd name="T4" fmla="*/ 3038 w 3623"/>
                <a:gd name="T5" fmla="*/ 1088 h 3457"/>
                <a:gd name="T6" fmla="*/ 3038 w 3623"/>
                <a:gd name="T7" fmla="*/ 1088 h 3457"/>
                <a:gd name="T8" fmla="*/ 3382 w 3623"/>
                <a:gd name="T9" fmla="*/ 2643 h 3457"/>
                <a:gd name="T10" fmla="*/ 3382 w 3623"/>
                <a:gd name="T11" fmla="*/ 2643 h 3457"/>
                <a:gd name="T12" fmla="*/ 1932 w 3623"/>
                <a:gd name="T13" fmla="*/ 3372 h 3457"/>
                <a:gd name="T14" fmla="*/ 1932 w 3623"/>
                <a:gd name="T15" fmla="*/ 3372 h 3457"/>
                <a:gd name="T16" fmla="*/ 817 w 3623"/>
                <a:gd name="T17" fmla="*/ 2907 h 3457"/>
                <a:gd name="T18" fmla="*/ 817 w 3623"/>
                <a:gd name="T19" fmla="*/ 2907 h 3457"/>
                <a:gd name="T20" fmla="*/ 18 w 3623"/>
                <a:gd name="T21" fmla="*/ 2031 h 3457"/>
                <a:gd name="T22" fmla="*/ 18 w 3623"/>
                <a:gd name="T23" fmla="*/ 2031 h 3457"/>
                <a:gd name="T24" fmla="*/ 312 w 3623"/>
                <a:gd name="T25" fmla="*/ 1047 h 3457"/>
                <a:gd name="T26" fmla="*/ 312 w 3623"/>
                <a:gd name="T27" fmla="*/ 1047 h 3457"/>
                <a:gd name="T28" fmla="*/ 1462 w 3623"/>
                <a:gd name="T29" fmla="*/ 62 h 3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23" h="3457">
                  <a:moveTo>
                    <a:pt x="1462" y="62"/>
                  </a:moveTo>
                  <a:lnTo>
                    <a:pt x="1462" y="62"/>
                  </a:lnTo>
                  <a:cubicBezTo>
                    <a:pt x="2378" y="0"/>
                    <a:pt x="2802" y="465"/>
                    <a:pt x="3038" y="1088"/>
                  </a:cubicBezTo>
                  <a:lnTo>
                    <a:pt x="3038" y="1088"/>
                  </a:lnTo>
                  <a:cubicBezTo>
                    <a:pt x="3273" y="1712"/>
                    <a:pt x="3622" y="1926"/>
                    <a:pt x="3382" y="2643"/>
                  </a:cubicBezTo>
                  <a:lnTo>
                    <a:pt x="3382" y="2643"/>
                  </a:lnTo>
                  <a:cubicBezTo>
                    <a:pt x="3140" y="3361"/>
                    <a:pt x="2271" y="3456"/>
                    <a:pt x="1932" y="3372"/>
                  </a:cubicBezTo>
                  <a:lnTo>
                    <a:pt x="1932" y="3372"/>
                  </a:lnTo>
                  <a:cubicBezTo>
                    <a:pt x="1591" y="3288"/>
                    <a:pt x="1239" y="3072"/>
                    <a:pt x="817" y="2907"/>
                  </a:cubicBezTo>
                  <a:lnTo>
                    <a:pt x="817" y="2907"/>
                  </a:lnTo>
                  <a:cubicBezTo>
                    <a:pt x="187" y="2664"/>
                    <a:pt x="32" y="2345"/>
                    <a:pt x="18" y="2031"/>
                  </a:cubicBezTo>
                  <a:lnTo>
                    <a:pt x="18" y="2031"/>
                  </a:lnTo>
                  <a:cubicBezTo>
                    <a:pt x="0" y="1586"/>
                    <a:pt x="236" y="1536"/>
                    <a:pt x="312" y="1047"/>
                  </a:cubicBezTo>
                  <a:lnTo>
                    <a:pt x="312" y="1047"/>
                  </a:lnTo>
                  <a:cubicBezTo>
                    <a:pt x="402" y="463"/>
                    <a:pt x="745" y="111"/>
                    <a:pt x="1462" y="62"/>
                  </a:cubicBezTo>
                </a:path>
              </a:pathLst>
            </a:custGeom>
            <a:solidFill>
              <a:schemeClr val="accent2">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0">
              <a:extLst>
                <a:ext uri="{FF2B5EF4-FFF2-40B4-BE49-F238E27FC236}">
                  <a16:creationId xmlns:a16="http://schemas.microsoft.com/office/drawing/2014/main" id="{2D389838-ABFA-8E4B-AAC6-86CDA7AE9CE8}"/>
                </a:ext>
              </a:extLst>
            </p:cNvPr>
            <p:cNvSpPr>
              <a:spLocks noChangeArrowheads="1"/>
            </p:cNvSpPr>
            <p:nvPr/>
          </p:nvSpPr>
          <p:spPr bwMode="auto">
            <a:xfrm>
              <a:off x="13233176" y="2666569"/>
              <a:ext cx="9189491" cy="8382861"/>
            </a:xfrm>
            <a:custGeom>
              <a:avLst/>
              <a:gdLst>
                <a:gd name="T0" fmla="*/ 450 w 3969"/>
                <a:gd name="T1" fmla="*/ 799 h 3620"/>
                <a:gd name="T2" fmla="*/ 450 w 3969"/>
                <a:gd name="T3" fmla="*/ 799 h 3620"/>
                <a:gd name="T4" fmla="*/ 857 w 3969"/>
                <a:gd name="T5" fmla="*/ 2907 h 3620"/>
                <a:gd name="T6" fmla="*/ 857 w 3969"/>
                <a:gd name="T7" fmla="*/ 2907 h 3620"/>
                <a:gd name="T8" fmla="*/ 2480 w 3969"/>
                <a:gd name="T9" fmla="*/ 3350 h 3620"/>
                <a:gd name="T10" fmla="*/ 2480 w 3969"/>
                <a:gd name="T11" fmla="*/ 3350 h 3620"/>
                <a:gd name="T12" fmla="*/ 3179 w 3969"/>
                <a:gd name="T13" fmla="*/ 2418 h 3620"/>
                <a:gd name="T14" fmla="*/ 3179 w 3969"/>
                <a:gd name="T15" fmla="*/ 2418 h 3620"/>
                <a:gd name="T16" fmla="*/ 3733 w 3969"/>
                <a:gd name="T17" fmla="*/ 2066 h 3620"/>
                <a:gd name="T18" fmla="*/ 3733 w 3969"/>
                <a:gd name="T19" fmla="*/ 2066 h 3620"/>
                <a:gd name="T20" fmla="*/ 2679 w 3969"/>
                <a:gd name="T21" fmla="*/ 308 h 3620"/>
                <a:gd name="T22" fmla="*/ 2679 w 3969"/>
                <a:gd name="T23" fmla="*/ 308 h 3620"/>
                <a:gd name="T24" fmla="*/ 450 w 3969"/>
                <a:gd name="T25" fmla="*/ 799 h 3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9" h="3620">
                  <a:moveTo>
                    <a:pt x="450" y="799"/>
                  </a:moveTo>
                  <a:lnTo>
                    <a:pt x="450" y="799"/>
                  </a:lnTo>
                  <a:cubicBezTo>
                    <a:pt x="0" y="1520"/>
                    <a:pt x="368" y="2435"/>
                    <a:pt x="857" y="2907"/>
                  </a:cubicBezTo>
                  <a:lnTo>
                    <a:pt x="857" y="2907"/>
                  </a:lnTo>
                  <a:cubicBezTo>
                    <a:pt x="1293" y="3328"/>
                    <a:pt x="2058" y="3619"/>
                    <a:pt x="2480" y="3350"/>
                  </a:cubicBezTo>
                  <a:lnTo>
                    <a:pt x="2480" y="3350"/>
                  </a:lnTo>
                  <a:cubicBezTo>
                    <a:pt x="2788" y="3155"/>
                    <a:pt x="2711" y="2788"/>
                    <a:pt x="3179" y="2418"/>
                  </a:cubicBezTo>
                  <a:lnTo>
                    <a:pt x="3179" y="2418"/>
                  </a:lnTo>
                  <a:cubicBezTo>
                    <a:pt x="3483" y="2176"/>
                    <a:pt x="3634" y="2239"/>
                    <a:pt x="3733" y="2066"/>
                  </a:cubicBezTo>
                  <a:lnTo>
                    <a:pt x="3733" y="2066"/>
                  </a:lnTo>
                  <a:cubicBezTo>
                    <a:pt x="3968" y="1658"/>
                    <a:pt x="3477" y="676"/>
                    <a:pt x="2679" y="308"/>
                  </a:cubicBezTo>
                  <a:lnTo>
                    <a:pt x="2679" y="308"/>
                  </a:lnTo>
                  <a:cubicBezTo>
                    <a:pt x="2011" y="0"/>
                    <a:pt x="928" y="30"/>
                    <a:pt x="450" y="799"/>
                  </a:cubicBezTo>
                </a:path>
              </a:pathLst>
            </a:custGeom>
            <a:solidFill>
              <a:schemeClr val="accent1">
                <a:alpha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 name="Group 4">
            <a:extLst>
              <a:ext uri="{FF2B5EF4-FFF2-40B4-BE49-F238E27FC236}">
                <a16:creationId xmlns:a16="http://schemas.microsoft.com/office/drawing/2014/main" id="{3FD13CB0-9E94-3F40-BB87-83E0C03A3964}"/>
              </a:ext>
            </a:extLst>
          </p:cNvPr>
          <p:cNvGrpSpPr/>
          <p:nvPr/>
        </p:nvGrpSpPr>
        <p:grpSpPr>
          <a:xfrm>
            <a:off x="1883784" y="4415701"/>
            <a:ext cx="12395120" cy="4884598"/>
            <a:chOff x="5447495" y="4017247"/>
            <a:chExt cx="12395120" cy="4884598"/>
          </a:xfrm>
        </p:grpSpPr>
        <p:sp>
          <p:nvSpPr>
            <p:cNvPr id="9" name="TextBox 8">
              <a:extLst>
                <a:ext uri="{FF2B5EF4-FFF2-40B4-BE49-F238E27FC236}">
                  <a16:creationId xmlns:a16="http://schemas.microsoft.com/office/drawing/2014/main" id="{10BAB834-84FA-3A4B-9D99-444FCB5FA429}"/>
                </a:ext>
              </a:extLst>
            </p:cNvPr>
            <p:cNvSpPr txBox="1"/>
            <p:nvPr/>
          </p:nvSpPr>
          <p:spPr>
            <a:xfrm>
              <a:off x="5447495" y="5436459"/>
              <a:ext cx="12395120" cy="1631216"/>
            </a:xfrm>
            <a:prstGeom prst="rect">
              <a:avLst/>
            </a:prstGeom>
            <a:noFill/>
            <a:ln>
              <a:noFill/>
            </a:ln>
          </p:spPr>
          <p:txBody>
            <a:bodyPr wrap="square" rtlCol="0">
              <a:spAutoFit/>
            </a:bodyPr>
            <a:lstStyle/>
            <a:p>
              <a:r>
                <a:rPr lang="en-US" sz="10000" b="1" dirty="0">
                  <a:solidFill>
                    <a:schemeClr val="bg1"/>
                  </a:solidFill>
                  <a:latin typeface="Poppins SemiBold" pitchFamily="2" charset="77"/>
                  <a:ea typeface="Roboto Medium" panose="02000000000000000000" pitchFamily="2" charset="0"/>
                  <a:cs typeface="Poppins SemiBold" pitchFamily="2" charset="77"/>
                </a:rPr>
                <a:t>THANK YOU</a:t>
              </a:r>
            </a:p>
          </p:txBody>
        </p:sp>
        <p:sp>
          <p:nvSpPr>
            <p:cNvPr id="14" name="TextBox 13">
              <a:extLst>
                <a:ext uri="{FF2B5EF4-FFF2-40B4-BE49-F238E27FC236}">
                  <a16:creationId xmlns:a16="http://schemas.microsoft.com/office/drawing/2014/main" id="{C344B383-15EE-F242-BA74-0FE8DF209DB0}"/>
                </a:ext>
              </a:extLst>
            </p:cNvPr>
            <p:cNvSpPr txBox="1"/>
            <p:nvPr/>
          </p:nvSpPr>
          <p:spPr>
            <a:xfrm>
              <a:off x="5447495" y="7256971"/>
              <a:ext cx="8581945" cy="1644874"/>
            </a:xfrm>
            <a:prstGeom prst="rect">
              <a:avLst/>
            </a:prstGeom>
            <a:noFill/>
          </p:spPr>
          <p:txBody>
            <a:bodyPr wrap="square" rtlCol="0">
              <a:spAutoFit/>
            </a:bodyPr>
            <a:lstStyle/>
            <a:p>
              <a:pPr>
                <a:lnSpc>
                  <a:spcPct val="150000"/>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a:t>
              </a:r>
            </a:p>
          </p:txBody>
        </p:sp>
        <p:grpSp>
          <p:nvGrpSpPr>
            <p:cNvPr id="2" name="Group 1">
              <a:extLst>
                <a:ext uri="{FF2B5EF4-FFF2-40B4-BE49-F238E27FC236}">
                  <a16:creationId xmlns:a16="http://schemas.microsoft.com/office/drawing/2014/main" id="{AD2D8741-EDC3-914E-840E-EBC57616BF37}"/>
                </a:ext>
              </a:extLst>
            </p:cNvPr>
            <p:cNvGrpSpPr/>
            <p:nvPr/>
          </p:nvGrpSpPr>
          <p:grpSpPr>
            <a:xfrm>
              <a:off x="5566428" y="4017247"/>
              <a:ext cx="7104546" cy="797308"/>
              <a:chOff x="5566428" y="4202783"/>
              <a:chExt cx="7104546" cy="797308"/>
            </a:xfrm>
          </p:grpSpPr>
          <p:sp>
            <p:nvSpPr>
              <p:cNvPr id="16" name="Rectangle 15">
                <a:extLst>
                  <a:ext uri="{FF2B5EF4-FFF2-40B4-BE49-F238E27FC236}">
                    <a16:creationId xmlns:a16="http://schemas.microsoft.com/office/drawing/2014/main" id="{C628A401-BE5C-274A-84CD-5774E52DB396}"/>
                  </a:ext>
                </a:extLst>
              </p:cNvPr>
              <p:cNvSpPr/>
              <p:nvPr/>
            </p:nvSpPr>
            <p:spPr>
              <a:xfrm rot="16200000">
                <a:off x="8720047" y="1049164"/>
                <a:ext cx="797308" cy="7104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81E0CF7-5CDC-2144-A03A-AAC2D1E4CDA0}"/>
                  </a:ext>
                </a:extLst>
              </p:cNvPr>
              <p:cNvSpPr txBox="1"/>
              <p:nvPr/>
            </p:nvSpPr>
            <p:spPr>
              <a:xfrm>
                <a:off x="5773874" y="4339827"/>
                <a:ext cx="6689652" cy="523220"/>
              </a:xfrm>
              <a:prstGeom prst="rect">
                <a:avLst/>
              </a:prstGeom>
              <a:noFill/>
            </p:spPr>
            <p:txBody>
              <a:bodyPr wrap="none" rtlCol="0">
                <a:spAutoFit/>
              </a:bodyPr>
              <a:lstStyle/>
              <a:p>
                <a:pPr algn="ctr"/>
                <a:r>
                  <a:rPr lang="en-US" sz="28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BEN ANDERSON PRESENTATION</a:t>
                </a:r>
              </a:p>
            </p:txBody>
          </p:sp>
        </p:grpSp>
      </p:grpSp>
    </p:spTree>
    <p:extLst>
      <p:ext uri="{BB962C8B-B14F-4D97-AF65-F5344CB8AC3E}">
        <p14:creationId xmlns:p14="http://schemas.microsoft.com/office/powerpoint/2010/main" val="375422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6C0504C-3FE4-D04E-B715-B971A08808AF}"/>
              </a:ext>
            </a:extLst>
          </p:cNvPr>
          <p:cNvSpPr>
            <a:spLocks noGrp="1"/>
          </p:cNvSpPr>
          <p:nvPr>
            <p:ph type="pic" sz="quarter" idx="14"/>
          </p:nvPr>
        </p:nvSpPr>
        <p:spPr/>
      </p:sp>
      <p:sp>
        <p:nvSpPr>
          <p:cNvPr id="45" name="Rectangle 44">
            <a:extLst>
              <a:ext uri="{FF2B5EF4-FFF2-40B4-BE49-F238E27FC236}">
                <a16:creationId xmlns:a16="http://schemas.microsoft.com/office/drawing/2014/main" id="{156D71D7-80FA-FE4B-92C9-803687882782}"/>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tx2"/>
                </a:solidFill>
                <a:latin typeface="Poppins Medium" pitchFamily="2" charset="77"/>
                <a:ea typeface="Lato" panose="020F0502020204030203" pitchFamily="34" charset="0"/>
                <a:cs typeface="Poppins Medium" pitchFamily="2" charset="77"/>
              </a:rPr>
              <a:t>S</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Strengths</a:t>
              </a:r>
            </a:p>
          </p:txBody>
        </p:sp>
      </p:grpSp>
    </p:spTree>
    <p:extLst>
      <p:ext uri="{BB962C8B-B14F-4D97-AF65-F5344CB8AC3E}">
        <p14:creationId xmlns:p14="http://schemas.microsoft.com/office/powerpoint/2010/main" val="68609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36EFA7-C4AE-7148-A1D1-B1F59518EFAD}"/>
              </a:ext>
            </a:extLst>
          </p:cNvPr>
          <p:cNvSpPr>
            <a:spLocks noGrp="1"/>
          </p:cNvSpPr>
          <p:nvPr>
            <p:ph type="pic" sz="quarter" idx="14"/>
          </p:nvPr>
        </p:nvSpPr>
        <p:spPr/>
      </p:sp>
      <p:sp>
        <p:nvSpPr>
          <p:cNvPr id="9" name="Rectangle 8">
            <a:extLst>
              <a:ext uri="{FF2B5EF4-FFF2-40B4-BE49-F238E27FC236}">
                <a16:creationId xmlns:a16="http://schemas.microsoft.com/office/drawing/2014/main" id="{00357D4D-AEB5-5C44-B99A-0A5E4EA10EF5}"/>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tx2"/>
                </a:solidFill>
                <a:latin typeface="Poppins Medium" pitchFamily="2" charset="77"/>
                <a:ea typeface="Lato" panose="020F0502020204030203" pitchFamily="34" charset="0"/>
                <a:cs typeface="Poppins Medium" pitchFamily="2" charset="77"/>
              </a:rPr>
              <a:t>W</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Weakness</a:t>
              </a:r>
            </a:p>
          </p:txBody>
        </p:sp>
      </p:grpSp>
    </p:spTree>
    <p:extLst>
      <p:ext uri="{BB962C8B-B14F-4D97-AF65-F5344CB8AC3E}">
        <p14:creationId xmlns:p14="http://schemas.microsoft.com/office/powerpoint/2010/main" val="351410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2A2B1C3-E1CD-6A43-838A-A5A5E53A2B9E}"/>
              </a:ext>
            </a:extLst>
          </p:cNvPr>
          <p:cNvSpPr>
            <a:spLocks noGrp="1"/>
          </p:cNvSpPr>
          <p:nvPr>
            <p:ph type="pic" sz="quarter" idx="14"/>
          </p:nvPr>
        </p:nvSpPr>
        <p:spPr/>
      </p:sp>
      <p:sp>
        <p:nvSpPr>
          <p:cNvPr id="9" name="Rectangle 8">
            <a:extLst>
              <a:ext uri="{FF2B5EF4-FFF2-40B4-BE49-F238E27FC236}">
                <a16:creationId xmlns:a16="http://schemas.microsoft.com/office/drawing/2014/main" id="{8EB5E699-CEC5-4546-B399-83F4586C8258}"/>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tx2"/>
                </a:solidFill>
                <a:latin typeface="Poppins Medium" pitchFamily="2" charset="77"/>
                <a:ea typeface="Lato" panose="020F0502020204030203" pitchFamily="34" charset="0"/>
                <a:cs typeface="Poppins Medium" pitchFamily="2" charset="77"/>
              </a:rPr>
              <a:t>O</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Opportunities</a:t>
              </a:r>
            </a:p>
          </p:txBody>
        </p:sp>
      </p:grpSp>
    </p:spTree>
    <p:extLst>
      <p:ext uri="{BB962C8B-B14F-4D97-AF65-F5344CB8AC3E}">
        <p14:creationId xmlns:p14="http://schemas.microsoft.com/office/powerpoint/2010/main" val="79972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5914A49-4D4C-8C41-BE55-FC379917BBA3}"/>
              </a:ext>
            </a:extLst>
          </p:cNvPr>
          <p:cNvSpPr>
            <a:spLocks noGrp="1"/>
          </p:cNvSpPr>
          <p:nvPr>
            <p:ph type="pic" sz="quarter" idx="14"/>
          </p:nvPr>
        </p:nvSpPr>
        <p:spPr/>
      </p:sp>
      <p:sp>
        <p:nvSpPr>
          <p:cNvPr id="9" name="Rectangle 8">
            <a:extLst>
              <a:ext uri="{FF2B5EF4-FFF2-40B4-BE49-F238E27FC236}">
                <a16:creationId xmlns:a16="http://schemas.microsoft.com/office/drawing/2014/main" id="{18D9783E-9841-C640-B0ED-196E784E0D2D}"/>
              </a:ext>
            </a:extLst>
          </p:cNvPr>
          <p:cNvSpPr/>
          <p:nvPr/>
        </p:nvSpPr>
        <p:spPr>
          <a:xfrm rot="10800000" flipV="1">
            <a:off x="-2" y="1"/>
            <a:ext cx="24377649"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F8B8ECB-40ED-CE4C-9A72-0B70198BCF21}"/>
              </a:ext>
            </a:extLst>
          </p:cNvPr>
          <p:cNvGrpSpPr/>
          <p:nvPr/>
        </p:nvGrpSpPr>
        <p:grpSpPr>
          <a:xfrm>
            <a:off x="5458691" y="4004488"/>
            <a:ext cx="18918959" cy="5707023"/>
            <a:chOff x="2692400" y="10058400"/>
            <a:chExt cx="7072953" cy="2133600"/>
          </a:xfrm>
        </p:grpSpPr>
        <p:sp>
          <p:nvSpPr>
            <p:cNvPr id="28" name="Rectangle 27">
              <a:extLst>
                <a:ext uri="{FF2B5EF4-FFF2-40B4-BE49-F238E27FC236}">
                  <a16:creationId xmlns:a16="http://schemas.microsoft.com/office/drawing/2014/main" id="{F278486A-A76A-3C45-AB10-D5AA1579685B}"/>
                </a:ext>
              </a:extLst>
            </p:cNvPr>
            <p:cNvSpPr/>
            <p:nvPr/>
          </p:nvSpPr>
          <p:spPr>
            <a:xfrm>
              <a:off x="2692400" y="10058400"/>
              <a:ext cx="4500836" cy="2133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0CCB77C-FB39-3842-B205-E10EB91880A2}"/>
                </a:ext>
              </a:extLst>
            </p:cNvPr>
            <p:cNvSpPr/>
            <p:nvPr/>
          </p:nvSpPr>
          <p:spPr>
            <a:xfrm>
              <a:off x="7193236" y="10058400"/>
              <a:ext cx="2572117" cy="2133600"/>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17EE8693-70B6-9A4A-AE0B-491F80D2514D}"/>
              </a:ext>
            </a:extLst>
          </p:cNvPr>
          <p:cNvSpPr/>
          <p:nvPr/>
        </p:nvSpPr>
        <p:spPr>
          <a:xfrm>
            <a:off x="19551548" y="5657670"/>
            <a:ext cx="2772224" cy="2400657"/>
          </a:xfrm>
          <a:prstGeom prst="rect">
            <a:avLst/>
          </a:prstGeom>
        </p:spPr>
        <p:txBody>
          <a:bodyPr wrap="square">
            <a:spAutoFit/>
          </a:bodyPr>
          <a:lstStyle/>
          <a:p>
            <a:pPr algn="ctr"/>
            <a:r>
              <a:rPr lang="en-US" sz="15000" dirty="0">
                <a:solidFill>
                  <a:schemeClr val="tx2"/>
                </a:solidFill>
                <a:latin typeface="Poppins Medium" pitchFamily="2" charset="77"/>
                <a:ea typeface="Lato" panose="020F0502020204030203" pitchFamily="34" charset="0"/>
                <a:cs typeface="Poppins Medium" pitchFamily="2" charset="77"/>
              </a:rPr>
              <a:t>T</a:t>
            </a:r>
          </a:p>
        </p:txBody>
      </p:sp>
      <p:grpSp>
        <p:nvGrpSpPr>
          <p:cNvPr id="42" name="Group 41">
            <a:extLst>
              <a:ext uri="{FF2B5EF4-FFF2-40B4-BE49-F238E27FC236}">
                <a16:creationId xmlns:a16="http://schemas.microsoft.com/office/drawing/2014/main" id="{61A55F5D-111E-4848-BBE1-E4AA1B04D70A}"/>
              </a:ext>
            </a:extLst>
          </p:cNvPr>
          <p:cNvGrpSpPr/>
          <p:nvPr/>
        </p:nvGrpSpPr>
        <p:grpSpPr>
          <a:xfrm>
            <a:off x="7089030" y="5656254"/>
            <a:ext cx="8778299" cy="2402073"/>
            <a:chOff x="1746249" y="2083432"/>
            <a:chExt cx="8778299" cy="2402073"/>
          </a:xfrm>
        </p:grpSpPr>
        <p:sp>
          <p:nvSpPr>
            <p:cNvPr id="43" name="TextBox 42">
              <a:extLst>
                <a:ext uri="{FF2B5EF4-FFF2-40B4-BE49-F238E27FC236}">
                  <a16:creationId xmlns:a16="http://schemas.microsoft.com/office/drawing/2014/main" id="{8B25B90E-7206-1544-AC64-AF6D9F3C9A2E}"/>
                </a:ext>
              </a:extLst>
            </p:cNvPr>
            <p:cNvSpPr txBox="1"/>
            <p:nvPr/>
          </p:nvSpPr>
          <p:spPr>
            <a:xfrm>
              <a:off x="1746249" y="2870832"/>
              <a:ext cx="8778299"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 </a:t>
              </a:r>
            </a:p>
          </p:txBody>
        </p:sp>
        <p:sp>
          <p:nvSpPr>
            <p:cNvPr id="44" name="TextBox 43">
              <a:extLst>
                <a:ext uri="{FF2B5EF4-FFF2-40B4-BE49-F238E27FC236}">
                  <a16:creationId xmlns:a16="http://schemas.microsoft.com/office/drawing/2014/main" id="{0F75F457-8555-8E46-9232-6D53398EBD30}"/>
                </a:ext>
              </a:extLst>
            </p:cNvPr>
            <p:cNvSpPr txBox="1"/>
            <p:nvPr/>
          </p:nvSpPr>
          <p:spPr>
            <a:xfrm>
              <a:off x="1746250" y="2083432"/>
              <a:ext cx="6764782" cy="625171"/>
            </a:xfrm>
            <a:prstGeom prst="rect">
              <a:avLst/>
            </a:prstGeom>
            <a:noFill/>
          </p:spPr>
          <p:txBody>
            <a:bodyPr wrap="square" rtlCol="0">
              <a:spAutoFit/>
            </a:bodyPr>
            <a:lstStyle/>
            <a:p>
              <a:pPr>
                <a:lnSpc>
                  <a:spcPts val="4080"/>
                </a:lnSpc>
              </a:pPr>
              <a:r>
                <a:rPr lang="en-US" dirty="0">
                  <a:solidFill>
                    <a:schemeClr val="bg1"/>
                  </a:solidFill>
                  <a:latin typeface="Poppins Medium" pitchFamily="2" charset="77"/>
                  <a:ea typeface="Roboto Medium" panose="02000000000000000000" pitchFamily="2" charset="0"/>
                  <a:cs typeface="Poppins Medium" pitchFamily="2" charset="77"/>
                </a:rPr>
                <a:t>Threats</a:t>
              </a:r>
            </a:p>
          </p:txBody>
        </p:sp>
      </p:grpSp>
    </p:spTree>
    <p:extLst>
      <p:ext uri="{BB962C8B-B14F-4D97-AF65-F5344CB8AC3E}">
        <p14:creationId xmlns:p14="http://schemas.microsoft.com/office/powerpoint/2010/main" val="277257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444533-DB79-BA45-90AE-A806B4D613DE}"/>
              </a:ext>
            </a:extLst>
          </p:cNvPr>
          <p:cNvGrpSpPr/>
          <p:nvPr/>
        </p:nvGrpSpPr>
        <p:grpSpPr>
          <a:xfrm>
            <a:off x="1926306" y="1031103"/>
            <a:ext cx="7092675" cy="2438241"/>
            <a:chOff x="4846062" y="633855"/>
            <a:chExt cx="7092675" cy="2438241"/>
          </a:xfrm>
        </p:grpSpPr>
        <p:sp>
          <p:nvSpPr>
            <p:cNvPr id="9" name="TextBox 8">
              <a:extLst>
                <a:ext uri="{FF2B5EF4-FFF2-40B4-BE49-F238E27FC236}">
                  <a16:creationId xmlns:a16="http://schemas.microsoft.com/office/drawing/2014/main" id="{10BAB834-84FA-3A4B-9D99-444FCB5FA429}"/>
                </a:ext>
              </a:extLst>
            </p:cNvPr>
            <p:cNvSpPr txBox="1"/>
            <p:nvPr/>
          </p:nvSpPr>
          <p:spPr>
            <a:xfrm>
              <a:off x="4846062" y="1133104"/>
              <a:ext cx="7092675" cy="1938992"/>
            </a:xfrm>
            <a:prstGeom prst="rect">
              <a:avLst/>
            </a:prstGeom>
            <a:noFill/>
            <a:ln>
              <a:noFill/>
            </a:ln>
          </p:spPr>
          <p:txBody>
            <a:bodyPr wrap="square" rtlCol="0">
              <a:spAutoFit/>
            </a:bodyPr>
            <a:lstStyle/>
            <a:p>
              <a:r>
                <a:rPr lang="en-US" sz="6000" dirty="0">
                  <a:solidFill>
                    <a:schemeClr val="tx2"/>
                  </a:solidFill>
                  <a:latin typeface="Poppins Medium" pitchFamily="2" charset="77"/>
                  <a:ea typeface="Roboto Medium" panose="02000000000000000000" pitchFamily="2" charset="0"/>
                  <a:cs typeface="Poppins Medium" pitchFamily="2" charset="77"/>
                </a:rPr>
                <a:t>OUR OBJECTIVES AS COMPANY</a:t>
              </a:r>
            </a:p>
          </p:txBody>
        </p:sp>
        <p:sp>
          <p:nvSpPr>
            <p:cNvPr id="11" name="TextBox 10">
              <a:extLst>
                <a:ext uri="{FF2B5EF4-FFF2-40B4-BE49-F238E27FC236}">
                  <a16:creationId xmlns:a16="http://schemas.microsoft.com/office/drawing/2014/main" id="{267BC940-9566-FD44-B631-3B433F465985}"/>
                </a:ext>
              </a:extLst>
            </p:cNvPr>
            <p:cNvSpPr txBox="1"/>
            <p:nvPr/>
          </p:nvSpPr>
          <p:spPr>
            <a:xfrm>
              <a:off x="4846062" y="633855"/>
              <a:ext cx="4701928" cy="461665"/>
            </a:xfrm>
            <a:prstGeom prst="rect">
              <a:avLst/>
            </a:prstGeom>
            <a:noFill/>
          </p:spPr>
          <p:txBody>
            <a:bodyPr wrap="none" rtlCol="0">
              <a:spAutoFit/>
            </a:bodyPr>
            <a:lstStyle/>
            <a:p>
              <a:r>
                <a:rPr lang="en-US" sz="2400" spc="300" dirty="0">
                  <a:latin typeface="Lato Medium" panose="020F0502020204030203" pitchFamily="34" charset="0"/>
                  <a:ea typeface="Lato Medium" panose="020F0502020204030203" pitchFamily="34" charset="0"/>
                  <a:cs typeface="Lato Medium" panose="020F0502020204030203" pitchFamily="34" charset="0"/>
                </a:rPr>
                <a:t>WRITE SOMETHING HERE</a:t>
              </a:r>
            </a:p>
          </p:txBody>
        </p:sp>
      </p:grpSp>
      <p:sp>
        <p:nvSpPr>
          <p:cNvPr id="3" name="Rectangle 2">
            <a:extLst>
              <a:ext uri="{FF2B5EF4-FFF2-40B4-BE49-F238E27FC236}">
                <a16:creationId xmlns:a16="http://schemas.microsoft.com/office/drawing/2014/main" id="{C2B6731E-0C9B-DE4B-A6FE-E9725DC2AC6D}"/>
              </a:ext>
            </a:extLst>
          </p:cNvPr>
          <p:cNvSpPr/>
          <p:nvPr/>
        </p:nvSpPr>
        <p:spPr>
          <a:xfrm>
            <a:off x="1183145" y="0"/>
            <a:ext cx="255182" cy="22541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AE1669D-05B6-7C4F-B859-F935FD5B0FFD}"/>
              </a:ext>
            </a:extLst>
          </p:cNvPr>
          <p:cNvGrpSpPr/>
          <p:nvPr/>
        </p:nvGrpSpPr>
        <p:grpSpPr>
          <a:xfrm>
            <a:off x="1926306" y="4990437"/>
            <a:ext cx="6076285" cy="7195211"/>
            <a:chOff x="1926306" y="4391599"/>
            <a:chExt cx="6076285" cy="7195211"/>
          </a:xfrm>
        </p:grpSpPr>
        <p:grpSp>
          <p:nvGrpSpPr>
            <p:cNvPr id="36" name="Group 35">
              <a:extLst>
                <a:ext uri="{FF2B5EF4-FFF2-40B4-BE49-F238E27FC236}">
                  <a16:creationId xmlns:a16="http://schemas.microsoft.com/office/drawing/2014/main" id="{B4CAA4C4-B717-704D-ABC5-75741C96BC60}"/>
                </a:ext>
              </a:extLst>
            </p:cNvPr>
            <p:cNvGrpSpPr/>
            <p:nvPr/>
          </p:nvGrpSpPr>
          <p:grpSpPr>
            <a:xfrm>
              <a:off x="1926306" y="7150286"/>
              <a:ext cx="1612004" cy="1612003"/>
              <a:chOff x="8318323" y="6711236"/>
              <a:chExt cx="2519748" cy="2519746"/>
            </a:xfrm>
          </p:grpSpPr>
          <p:sp>
            <p:nvSpPr>
              <p:cNvPr id="37" name="Oval 36">
                <a:extLst>
                  <a:ext uri="{FF2B5EF4-FFF2-40B4-BE49-F238E27FC236}">
                    <a16:creationId xmlns:a16="http://schemas.microsoft.com/office/drawing/2014/main" id="{E7243B18-1AB4-D74C-AFDB-BEFBE5EA986F}"/>
                  </a:ext>
                </a:extLst>
              </p:cNvPr>
              <p:cNvSpPr/>
              <p:nvPr/>
            </p:nvSpPr>
            <p:spPr>
              <a:xfrm>
                <a:off x="8318323" y="6711236"/>
                <a:ext cx="2519748" cy="25197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FDC0E4E-3F88-3E4F-9406-C600EA8A6D22}"/>
                  </a:ext>
                </a:extLst>
              </p:cNvPr>
              <p:cNvGrpSpPr/>
              <p:nvPr/>
            </p:nvGrpSpPr>
            <p:grpSpPr>
              <a:xfrm>
                <a:off x="8962692" y="7407364"/>
                <a:ext cx="1231008" cy="1149792"/>
                <a:chOff x="8657130" y="2323034"/>
                <a:chExt cx="1078109" cy="1006982"/>
              </a:xfrm>
              <a:solidFill>
                <a:schemeClr val="bg1"/>
              </a:solidFill>
            </p:grpSpPr>
            <p:sp>
              <p:nvSpPr>
                <p:cNvPr id="39" name="Freeform 38">
                  <a:extLst>
                    <a:ext uri="{FF2B5EF4-FFF2-40B4-BE49-F238E27FC236}">
                      <a16:creationId xmlns:a16="http://schemas.microsoft.com/office/drawing/2014/main" id="{F997A415-F684-8442-AFD0-CF332038E49B}"/>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CA6E5850-E9EE-D046-B948-88AECE68FE42}"/>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1" name="Group 40">
              <a:extLst>
                <a:ext uri="{FF2B5EF4-FFF2-40B4-BE49-F238E27FC236}">
                  <a16:creationId xmlns:a16="http://schemas.microsoft.com/office/drawing/2014/main" id="{EF1311A5-52D5-2043-9175-62CF76EF14E4}"/>
                </a:ext>
              </a:extLst>
            </p:cNvPr>
            <p:cNvGrpSpPr/>
            <p:nvPr/>
          </p:nvGrpSpPr>
          <p:grpSpPr>
            <a:xfrm>
              <a:off x="1926306" y="4391599"/>
              <a:ext cx="1612004" cy="1612003"/>
              <a:chOff x="3097067" y="6711236"/>
              <a:chExt cx="2519748" cy="2519746"/>
            </a:xfrm>
          </p:grpSpPr>
          <p:sp>
            <p:nvSpPr>
              <p:cNvPr id="42" name="Oval 41">
                <a:extLst>
                  <a:ext uri="{FF2B5EF4-FFF2-40B4-BE49-F238E27FC236}">
                    <a16:creationId xmlns:a16="http://schemas.microsoft.com/office/drawing/2014/main" id="{544B2A28-8BAE-2B4C-8FDC-2694F2359627}"/>
                  </a:ext>
                </a:extLst>
              </p:cNvPr>
              <p:cNvSpPr/>
              <p:nvPr/>
            </p:nvSpPr>
            <p:spPr>
              <a:xfrm>
                <a:off x="3097067" y="6711236"/>
                <a:ext cx="2519748" cy="2519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A83F9EC-3BE4-B347-BF46-BBCAB7DBDF46}"/>
                  </a:ext>
                </a:extLst>
              </p:cNvPr>
              <p:cNvGrpSpPr/>
              <p:nvPr/>
            </p:nvGrpSpPr>
            <p:grpSpPr>
              <a:xfrm>
                <a:off x="3741436" y="7355605"/>
                <a:ext cx="1231008" cy="1231006"/>
                <a:chOff x="5123329" y="2255652"/>
                <a:chExt cx="1078109" cy="1078108"/>
              </a:xfrm>
              <a:solidFill>
                <a:schemeClr val="bg1"/>
              </a:solidFill>
            </p:grpSpPr>
            <p:sp>
              <p:nvSpPr>
                <p:cNvPr id="44" name="Freeform 43">
                  <a:extLst>
                    <a:ext uri="{FF2B5EF4-FFF2-40B4-BE49-F238E27FC236}">
                      <a16:creationId xmlns:a16="http://schemas.microsoft.com/office/drawing/2014/main" id="{B107BAF5-3D3D-934F-ADE8-BFBF76FE2065}"/>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22AF783F-F123-154F-BC74-8706925844B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1745333A-8C80-5D45-8FF0-0DE5F9F17A4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7" name="TextBox 46">
              <a:extLst>
                <a:ext uri="{FF2B5EF4-FFF2-40B4-BE49-F238E27FC236}">
                  <a16:creationId xmlns:a16="http://schemas.microsoft.com/office/drawing/2014/main" id="{BC11C8CA-05D5-7F44-B9F2-93EE3E022D16}"/>
                </a:ext>
              </a:extLst>
            </p:cNvPr>
            <p:cNvSpPr txBox="1"/>
            <p:nvPr/>
          </p:nvSpPr>
          <p:spPr>
            <a:xfrm>
              <a:off x="3790117" y="4623136"/>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8" name="TextBox 47">
              <a:extLst>
                <a:ext uri="{FF2B5EF4-FFF2-40B4-BE49-F238E27FC236}">
                  <a16:creationId xmlns:a16="http://schemas.microsoft.com/office/drawing/2014/main" id="{69DEF93C-BD0F-3749-AE0B-8E6C096CE542}"/>
                </a:ext>
              </a:extLst>
            </p:cNvPr>
            <p:cNvSpPr txBox="1"/>
            <p:nvPr/>
          </p:nvSpPr>
          <p:spPr>
            <a:xfrm>
              <a:off x="3795711" y="7381823"/>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49" name="Group 48">
              <a:extLst>
                <a:ext uri="{FF2B5EF4-FFF2-40B4-BE49-F238E27FC236}">
                  <a16:creationId xmlns:a16="http://schemas.microsoft.com/office/drawing/2014/main" id="{7D5B7FCA-F1E7-0F41-84C5-9F8D213A147B}"/>
                </a:ext>
              </a:extLst>
            </p:cNvPr>
            <p:cNvGrpSpPr/>
            <p:nvPr/>
          </p:nvGrpSpPr>
          <p:grpSpPr>
            <a:xfrm>
              <a:off x="1926306" y="9974807"/>
              <a:ext cx="1612004" cy="1612003"/>
              <a:chOff x="13539579" y="6711236"/>
              <a:chExt cx="2519748" cy="2519746"/>
            </a:xfrm>
          </p:grpSpPr>
          <p:sp>
            <p:nvSpPr>
              <p:cNvPr id="50" name="Oval 49">
                <a:extLst>
                  <a:ext uri="{FF2B5EF4-FFF2-40B4-BE49-F238E27FC236}">
                    <a16:creationId xmlns:a16="http://schemas.microsoft.com/office/drawing/2014/main" id="{F33D6F20-CC46-654C-B746-20DC116E858B}"/>
                  </a:ext>
                </a:extLst>
              </p:cNvPr>
              <p:cNvSpPr/>
              <p:nvPr/>
            </p:nvSpPr>
            <p:spPr>
              <a:xfrm>
                <a:off x="13539579" y="6711236"/>
                <a:ext cx="2519748" cy="2519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D0D6BCE-0807-ED40-B931-C40277A1414C}"/>
                  </a:ext>
                </a:extLst>
              </p:cNvPr>
              <p:cNvGrpSpPr/>
              <p:nvPr/>
            </p:nvGrpSpPr>
            <p:grpSpPr>
              <a:xfrm>
                <a:off x="14255035" y="7490215"/>
                <a:ext cx="1088834" cy="1096396"/>
                <a:chOff x="5231890" y="4370690"/>
                <a:chExt cx="1078109" cy="1085596"/>
              </a:xfrm>
              <a:solidFill>
                <a:schemeClr val="bg1"/>
              </a:solidFill>
            </p:grpSpPr>
            <p:sp>
              <p:nvSpPr>
                <p:cNvPr id="52" name="Freeform 23">
                  <a:extLst>
                    <a:ext uri="{FF2B5EF4-FFF2-40B4-BE49-F238E27FC236}">
                      <a16:creationId xmlns:a16="http://schemas.microsoft.com/office/drawing/2014/main" id="{5C5BEBA9-9E49-7D46-9531-1AF16647E16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24">
                  <a:extLst>
                    <a:ext uri="{FF2B5EF4-FFF2-40B4-BE49-F238E27FC236}">
                      <a16:creationId xmlns:a16="http://schemas.microsoft.com/office/drawing/2014/main" id="{ED0D0822-3B26-AE4E-BD7E-34C10ACA570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25">
                  <a:extLst>
                    <a:ext uri="{FF2B5EF4-FFF2-40B4-BE49-F238E27FC236}">
                      <a16:creationId xmlns:a16="http://schemas.microsoft.com/office/drawing/2014/main" id="{9F369A4E-72FB-E640-AA27-7655DC6E066A}"/>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26">
                  <a:extLst>
                    <a:ext uri="{FF2B5EF4-FFF2-40B4-BE49-F238E27FC236}">
                      <a16:creationId xmlns:a16="http://schemas.microsoft.com/office/drawing/2014/main" id="{EE4F6CEC-D1E9-7C4C-A4F7-E58D27B7B6C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Freeform 27">
                  <a:extLst>
                    <a:ext uri="{FF2B5EF4-FFF2-40B4-BE49-F238E27FC236}">
                      <a16:creationId xmlns:a16="http://schemas.microsoft.com/office/drawing/2014/main" id="{02DB5013-E86E-C14A-9D84-44AA8E6C29A4}"/>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28">
                  <a:extLst>
                    <a:ext uri="{FF2B5EF4-FFF2-40B4-BE49-F238E27FC236}">
                      <a16:creationId xmlns:a16="http://schemas.microsoft.com/office/drawing/2014/main" id="{7DAA3928-F195-A04A-878C-6598B345B47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29">
                  <a:extLst>
                    <a:ext uri="{FF2B5EF4-FFF2-40B4-BE49-F238E27FC236}">
                      <a16:creationId xmlns:a16="http://schemas.microsoft.com/office/drawing/2014/main" id="{9C25D10A-1399-3A46-AA5C-23E8EA3483E5}"/>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30">
                  <a:extLst>
                    <a:ext uri="{FF2B5EF4-FFF2-40B4-BE49-F238E27FC236}">
                      <a16:creationId xmlns:a16="http://schemas.microsoft.com/office/drawing/2014/main" id="{875A875C-B9F6-1546-8C0A-C5EAECBA165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31">
                  <a:extLst>
                    <a:ext uri="{FF2B5EF4-FFF2-40B4-BE49-F238E27FC236}">
                      <a16:creationId xmlns:a16="http://schemas.microsoft.com/office/drawing/2014/main" id="{5915A19D-7D45-A64F-8594-207B3F3F2A3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32">
                  <a:extLst>
                    <a:ext uri="{FF2B5EF4-FFF2-40B4-BE49-F238E27FC236}">
                      <a16:creationId xmlns:a16="http://schemas.microsoft.com/office/drawing/2014/main" id="{088F145A-8524-9E4A-92E2-1ABB22E25EC0}"/>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2" name="TextBox 61">
              <a:extLst>
                <a:ext uri="{FF2B5EF4-FFF2-40B4-BE49-F238E27FC236}">
                  <a16:creationId xmlns:a16="http://schemas.microsoft.com/office/drawing/2014/main" id="{A8EABF44-17EF-0D46-8A5A-1CCD4C555569}"/>
                </a:ext>
              </a:extLst>
            </p:cNvPr>
            <p:cNvSpPr txBox="1"/>
            <p:nvPr/>
          </p:nvSpPr>
          <p:spPr>
            <a:xfrm>
              <a:off x="3790117" y="10157207"/>
              <a:ext cx="4206880" cy="114345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sp>
        <p:nvSpPr>
          <p:cNvPr id="5" name="Picture Placeholder 4">
            <a:extLst>
              <a:ext uri="{FF2B5EF4-FFF2-40B4-BE49-F238E27FC236}">
                <a16:creationId xmlns:a16="http://schemas.microsoft.com/office/drawing/2014/main" id="{C26DB484-FAD4-AB49-90CC-02CF2B0690ED}"/>
              </a:ext>
            </a:extLst>
          </p:cNvPr>
          <p:cNvSpPr>
            <a:spLocks noGrp="1"/>
          </p:cNvSpPr>
          <p:nvPr>
            <p:ph type="pic" sz="quarter" idx="14"/>
          </p:nvPr>
        </p:nvSpPr>
        <p:spPr/>
      </p:sp>
    </p:spTree>
    <p:extLst>
      <p:ext uri="{BB962C8B-B14F-4D97-AF65-F5344CB8AC3E}">
        <p14:creationId xmlns:p14="http://schemas.microsoft.com/office/powerpoint/2010/main" val="2205210410"/>
      </p:ext>
    </p:extLst>
  </p:cSld>
  <p:clrMapOvr>
    <a:masterClrMapping/>
  </p:clrMapOvr>
</p:sld>
</file>

<file path=ppt/theme/theme1.xml><?xml version="1.0" encoding="utf-8"?>
<a:theme xmlns:a="http://schemas.openxmlformats.org/drawingml/2006/main" name="Office Theme">
  <a:themeElements>
    <a:clrScheme name="TSQ - Nova Light">
      <a:dk1>
        <a:srgbClr val="999999"/>
      </a:dk1>
      <a:lt1>
        <a:srgbClr val="FFFFFF"/>
      </a:lt1>
      <a:dk2>
        <a:srgbClr val="363E48"/>
      </a:dk2>
      <a:lt2>
        <a:srgbClr val="FFFFFF"/>
      </a:lt2>
      <a:accent1>
        <a:srgbClr val="138FFB"/>
      </a:accent1>
      <a:accent2>
        <a:srgbClr val="30A2FB"/>
      </a:accent2>
      <a:accent3>
        <a:srgbClr val="5BB6FB"/>
      </a:accent3>
      <a:accent4>
        <a:srgbClr val="8EC5FA"/>
      </a:accent4>
      <a:accent5>
        <a:srgbClr val="B6DFFB"/>
      </a:accent5>
      <a:accent6>
        <a:srgbClr val="C5E2F0"/>
      </a:accent6>
      <a:hlink>
        <a:srgbClr val="F6F7F6"/>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87236</TotalTime>
  <Words>1812</Words>
  <Application>Microsoft Macintosh PowerPoint</Application>
  <PresentationFormat>Custom</PresentationFormat>
  <Paragraphs>286</Paragraphs>
  <Slides>45</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Lato Light</vt:lpstr>
      <vt:lpstr>Lato Medium</vt:lpstr>
      <vt:lpstr>Lato Regular</vt:lpstr>
      <vt:lpstr>Montserrat</vt:lpstr>
      <vt:lpstr>Montserrat Light</vt:lpstr>
      <vt:lpstr>Poppins Medium</vt:lpstr>
      <vt:lpstr>Poppins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15323</cp:revision>
  <dcterms:created xsi:type="dcterms:W3CDTF">2014-11-12T21:47:38Z</dcterms:created>
  <dcterms:modified xsi:type="dcterms:W3CDTF">2019-04-25T16:11:00Z</dcterms:modified>
  <cp:category/>
</cp:coreProperties>
</file>