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170" r:id="rId2"/>
    <p:sldId id="4187" r:id="rId3"/>
    <p:sldId id="4166" r:id="rId4"/>
    <p:sldId id="4176" r:id="rId5"/>
    <p:sldId id="4175" r:id="rId6"/>
    <p:sldId id="4177" r:id="rId7"/>
    <p:sldId id="4169" r:id="rId8"/>
    <p:sldId id="4188" r:id="rId9"/>
    <p:sldId id="4178" r:id="rId10"/>
    <p:sldId id="4179" r:id="rId11"/>
    <p:sldId id="4180" r:id="rId12"/>
    <p:sldId id="4181" r:id="rId13"/>
    <p:sldId id="4182" r:id="rId14"/>
    <p:sldId id="4184" r:id="rId15"/>
    <p:sldId id="4183" r:id="rId16"/>
    <p:sldId id="4185" r:id="rId17"/>
    <p:sldId id="4186" r:id="rId18"/>
    <p:sldId id="4190" r:id="rId19"/>
    <p:sldId id="4189" r:id="rId20"/>
    <p:sldId id="4191" r:id="rId21"/>
    <p:sldId id="4193" r:id="rId22"/>
    <p:sldId id="4192" r:id="rId23"/>
    <p:sldId id="4194" r:id="rId24"/>
    <p:sldId id="4195" r:id="rId25"/>
    <p:sldId id="4196" r:id="rId26"/>
    <p:sldId id="4197" r:id="rId27"/>
    <p:sldId id="4200" r:id="rId28"/>
    <p:sldId id="4198" r:id="rId29"/>
    <p:sldId id="4199" r:id="rId30"/>
    <p:sldId id="4201" r:id="rId31"/>
    <p:sldId id="4202" r:id="rId32"/>
    <p:sldId id="4203" r:id="rId33"/>
    <p:sldId id="4204" r:id="rId34"/>
    <p:sldId id="4205" r:id="rId35"/>
    <p:sldId id="4206" r:id="rId36"/>
    <p:sldId id="4207" r:id="rId37"/>
    <p:sldId id="4208" r:id="rId38"/>
    <p:sldId id="4209" r:id="rId39"/>
    <p:sldId id="4210" r:id="rId40"/>
    <p:sldId id="4211" r:id="rId41"/>
    <p:sldId id="4212" r:id="rId42"/>
    <p:sldId id="4214" r:id="rId43"/>
    <p:sldId id="4215" r:id="rId44"/>
    <p:sldId id="4216" r:id="rId45"/>
    <p:sldId id="4217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 autoAdjust="0"/>
    <p:restoredTop sz="95686" autoAdjust="0"/>
  </p:normalViewPr>
  <p:slideViewPr>
    <p:cSldViewPr snapToGrid="0" snapToObjects="1">
      <p:cViewPr varScale="1">
        <p:scale>
          <a:sx n="53" d="100"/>
          <a:sy n="53" d="100"/>
        </p:scale>
        <p:origin x="816" y="208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85300992"/>
        <c:axId val="-2085297616"/>
      </c:barChart>
      <c:catAx>
        <c:axId val="-208530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5297616"/>
        <c:crosses val="autoZero"/>
        <c:auto val="1"/>
        <c:lblAlgn val="ctr"/>
        <c:lblOffset val="100"/>
        <c:noMultiLvlLbl val="0"/>
      </c:catAx>
      <c:valAx>
        <c:axId val="-2085297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530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87936576"/>
        <c:axId val="-2087929424"/>
      </c:barChart>
      <c:catAx>
        <c:axId val="-208793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7929424"/>
        <c:crosses val="autoZero"/>
        <c:auto val="1"/>
        <c:lblAlgn val="ctr"/>
        <c:lblOffset val="100"/>
        <c:noMultiLvlLbl val="0"/>
      </c:catAx>
      <c:valAx>
        <c:axId val="-208792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793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40122768"/>
        <c:axId val="-2137070048"/>
      </c:barChart>
      <c:catAx>
        <c:axId val="-2140122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37070048"/>
        <c:crosses val="autoZero"/>
        <c:auto val="1"/>
        <c:lblAlgn val="ctr"/>
        <c:lblOffset val="100"/>
        <c:noMultiLvlLbl val="0"/>
      </c:catAx>
      <c:valAx>
        <c:axId val="-213707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4012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0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0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2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9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80036" y="-2"/>
            <a:ext cx="8497614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93515" y="-1"/>
            <a:ext cx="13184135" cy="8951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506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51507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44988" y="6857999"/>
            <a:ext cx="1333266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104498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0132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0133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825383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6371" y="0"/>
            <a:ext cx="1503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858000"/>
            <a:ext cx="1503127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51657" y="-2"/>
            <a:ext cx="9825991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3831" y="1616586"/>
            <a:ext cx="6170111" cy="13323990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2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48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6100" y="2292324"/>
            <a:ext cx="8696823" cy="545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6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89017" y="2461538"/>
            <a:ext cx="6594100" cy="8749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10484" y="-652538"/>
            <a:ext cx="14601371" cy="8299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10012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0484883" cy="10273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4718" y="0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7014164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087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50879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68671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36866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84357" y="1498390"/>
            <a:ext cx="12393292" cy="12217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6008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86383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19247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52111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7" r:id="rId16"/>
    <p:sldLayoutId id="2147483992" r:id="rId17"/>
    <p:sldLayoutId id="2147483993" r:id="rId18"/>
    <p:sldLayoutId id="2147483994" r:id="rId19"/>
    <p:sldLayoutId id="2147483995" r:id="rId20"/>
    <p:sldLayoutId id="2147483996" r:id="rId2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38357-D50D-1340-B3EC-39D37064F631}"/>
              </a:ext>
            </a:extLst>
          </p:cNvPr>
          <p:cNvGrpSpPr/>
          <p:nvPr/>
        </p:nvGrpSpPr>
        <p:grpSpPr>
          <a:xfrm>
            <a:off x="5850036" y="5590451"/>
            <a:ext cx="12677574" cy="2535098"/>
            <a:chOff x="5850036" y="5590450"/>
            <a:chExt cx="12677574" cy="2535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C39E76-4A71-FE49-86D2-D44C62E80529}"/>
                </a:ext>
              </a:extLst>
            </p:cNvPr>
            <p:cNvGrpSpPr/>
            <p:nvPr/>
          </p:nvGrpSpPr>
          <p:grpSpPr>
            <a:xfrm>
              <a:off x="5850036" y="5590450"/>
              <a:ext cx="2537118" cy="2535098"/>
              <a:chOff x="5850036" y="5590450"/>
              <a:chExt cx="2537118" cy="2535098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F9C53BC-3393-E843-AEB3-478C68752BAF}"/>
                  </a:ext>
                </a:extLst>
              </p:cNvPr>
              <p:cNvSpPr/>
              <p:nvPr/>
            </p:nvSpPr>
            <p:spPr>
              <a:xfrm>
                <a:off x="7241426" y="6373733"/>
                <a:ext cx="1145728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0" h="479">
                    <a:moveTo>
                      <a:pt x="67" y="241"/>
                    </a:moveTo>
                    <a:lnTo>
                      <a:pt x="160" y="330"/>
                    </a:lnTo>
                    <a:cubicBezTo>
                      <a:pt x="169" y="340"/>
                      <a:pt x="179" y="349"/>
                      <a:pt x="188" y="358"/>
                    </a:cubicBezTo>
                    <a:cubicBezTo>
                      <a:pt x="192" y="362"/>
                      <a:pt x="196" y="367"/>
                      <a:pt x="200" y="371"/>
                    </a:cubicBezTo>
                    <a:cubicBezTo>
                      <a:pt x="235" y="405"/>
                      <a:pt x="281" y="424"/>
                      <a:pt x="330" y="424"/>
                    </a:cubicBezTo>
                    <a:cubicBezTo>
                      <a:pt x="380" y="424"/>
                      <a:pt x="426" y="404"/>
                      <a:pt x="461" y="369"/>
                    </a:cubicBezTo>
                    <a:cubicBezTo>
                      <a:pt x="496" y="334"/>
                      <a:pt x="515" y="287"/>
                      <a:pt x="515" y="237"/>
                    </a:cubicBezTo>
                    <a:cubicBezTo>
                      <a:pt x="514" y="189"/>
                      <a:pt x="495" y="143"/>
                      <a:pt x="460" y="108"/>
                    </a:cubicBezTo>
                    <a:cubicBezTo>
                      <a:pt x="425" y="74"/>
                      <a:pt x="379" y="55"/>
                      <a:pt x="330" y="55"/>
                    </a:cubicBezTo>
                    <a:cubicBezTo>
                      <a:pt x="279" y="55"/>
                      <a:pt x="232" y="75"/>
                      <a:pt x="196" y="112"/>
                    </a:cubicBezTo>
                    <a:lnTo>
                      <a:pt x="194" y="114"/>
                    </a:lnTo>
                    <a:cubicBezTo>
                      <a:pt x="184" y="125"/>
                      <a:pt x="174" y="136"/>
                      <a:pt x="163" y="147"/>
                    </a:cubicBezTo>
                    <a:close/>
                    <a:moveTo>
                      <a:pt x="330" y="479"/>
                    </a:moveTo>
                    <a:cubicBezTo>
                      <a:pt x="266" y="479"/>
                      <a:pt x="207" y="455"/>
                      <a:pt x="161" y="410"/>
                    </a:cubicBezTo>
                    <a:cubicBezTo>
                      <a:pt x="157" y="406"/>
                      <a:pt x="153" y="402"/>
                      <a:pt x="149" y="398"/>
                    </a:cubicBezTo>
                    <a:cubicBezTo>
                      <a:pt x="140" y="389"/>
                      <a:pt x="131" y="379"/>
                      <a:pt x="121" y="370"/>
                    </a:cubicBezTo>
                    <a:lnTo>
                      <a:pt x="8" y="261"/>
                    </a:lnTo>
                    <a:cubicBezTo>
                      <a:pt x="3" y="256"/>
                      <a:pt x="0" y="249"/>
                      <a:pt x="0" y="241"/>
                    </a:cubicBezTo>
                    <a:cubicBezTo>
                      <a:pt x="0" y="234"/>
                      <a:pt x="3" y="227"/>
                      <a:pt x="8" y="222"/>
                    </a:cubicBezTo>
                    <a:lnTo>
                      <a:pt x="124" y="108"/>
                    </a:lnTo>
                    <a:cubicBezTo>
                      <a:pt x="134" y="97"/>
                      <a:pt x="144" y="87"/>
                      <a:pt x="154" y="76"/>
                    </a:cubicBezTo>
                    <a:lnTo>
                      <a:pt x="157" y="74"/>
                    </a:lnTo>
                    <a:cubicBezTo>
                      <a:pt x="202" y="26"/>
                      <a:pt x="264" y="0"/>
                      <a:pt x="330" y="0"/>
                    </a:cubicBezTo>
                    <a:cubicBezTo>
                      <a:pt x="394" y="0"/>
                      <a:pt x="454" y="24"/>
                      <a:pt x="499" y="69"/>
                    </a:cubicBezTo>
                    <a:cubicBezTo>
                      <a:pt x="544" y="114"/>
                      <a:pt x="569" y="173"/>
                      <a:pt x="570" y="237"/>
                    </a:cubicBezTo>
                    <a:cubicBezTo>
                      <a:pt x="571" y="301"/>
                      <a:pt x="546" y="362"/>
                      <a:pt x="500" y="408"/>
                    </a:cubicBezTo>
                    <a:cubicBezTo>
                      <a:pt x="455" y="454"/>
                      <a:pt x="395" y="479"/>
                      <a:pt x="331" y="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D572CEB-D038-374A-B966-324BD90FDE11}"/>
                  </a:ext>
                </a:extLst>
              </p:cNvPr>
              <p:cNvSpPr/>
              <p:nvPr/>
            </p:nvSpPr>
            <p:spPr>
              <a:xfrm>
                <a:off x="6637352" y="5590450"/>
                <a:ext cx="962492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70">
                    <a:moveTo>
                      <a:pt x="238" y="55"/>
                    </a:moveTo>
                    <a:cubicBezTo>
                      <a:pt x="189" y="56"/>
                      <a:pt x="143" y="75"/>
                      <a:pt x="108" y="110"/>
                    </a:cubicBezTo>
                    <a:cubicBezTo>
                      <a:pt x="74" y="145"/>
                      <a:pt x="55" y="191"/>
                      <a:pt x="55" y="240"/>
                    </a:cubicBezTo>
                    <a:cubicBezTo>
                      <a:pt x="55" y="291"/>
                      <a:pt x="75" y="338"/>
                      <a:pt x="112" y="373"/>
                    </a:cubicBezTo>
                    <a:lnTo>
                      <a:pt x="114" y="376"/>
                    </a:lnTo>
                    <a:cubicBezTo>
                      <a:pt x="125" y="386"/>
                      <a:pt x="136" y="396"/>
                      <a:pt x="147" y="407"/>
                    </a:cubicBezTo>
                    <a:lnTo>
                      <a:pt x="241" y="503"/>
                    </a:lnTo>
                    <a:lnTo>
                      <a:pt x="330" y="410"/>
                    </a:lnTo>
                    <a:cubicBezTo>
                      <a:pt x="340" y="401"/>
                      <a:pt x="349" y="391"/>
                      <a:pt x="358" y="382"/>
                    </a:cubicBezTo>
                    <a:cubicBezTo>
                      <a:pt x="362" y="378"/>
                      <a:pt x="367" y="374"/>
                      <a:pt x="371" y="370"/>
                    </a:cubicBezTo>
                    <a:cubicBezTo>
                      <a:pt x="405" y="335"/>
                      <a:pt x="424" y="289"/>
                      <a:pt x="424" y="239"/>
                    </a:cubicBezTo>
                    <a:cubicBezTo>
                      <a:pt x="424" y="190"/>
                      <a:pt x="404" y="144"/>
                      <a:pt x="369" y="109"/>
                    </a:cubicBezTo>
                    <a:cubicBezTo>
                      <a:pt x="334" y="74"/>
                      <a:pt x="287" y="55"/>
                      <a:pt x="238" y="55"/>
                    </a:cubicBezTo>
                    <a:close/>
                    <a:moveTo>
                      <a:pt x="241" y="570"/>
                    </a:moveTo>
                    <a:cubicBezTo>
                      <a:pt x="234" y="570"/>
                      <a:pt x="227" y="567"/>
                      <a:pt x="222" y="562"/>
                    </a:cubicBezTo>
                    <a:lnTo>
                      <a:pt x="108" y="446"/>
                    </a:lnTo>
                    <a:cubicBezTo>
                      <a:pt x="97" y="436"/>
                      <a:pt x="87" y="426"/>
                      <a:pt x="76" y="416"/>
                    </a:cubicBezTo>
                    <a:lnTo>
                      <a:pt x="74" y="413"/>
                    </a:lnTo>
                    <a:cubicBezTo>
                      <a:pt x="26" y="368"/>
                      <a:pt x="0" y="306"/>
                      <a:pt x="0" y="240"/>
                    </a:cubicBezTo>
                    <a:cubicBezTo>
                      <a:pt x="0" y="176"/>
                      <a:pt x="24" y="116"/>
                      <a:pt x="69" y="71"/>
                    </a:cubicBezTo>
                    <a:cubicBezTo>
                      <a:pt x="114" y="26"/>
                      <a:pt x="174" y="1"/>
                      <a:pt x="237" y="0"/>
                    </a:cubicBezTo>
                    <a:cubicBezTo>
                      <a:pt x="301" y="-1"/>
                      <a:pt x="362" y="24"/>
                      <a:pt x="408" y="70"/>
                    </a:cubicBezTo>
                    <a:cubicBezTo>
                      <a:pt x="454" y="115"/>
                      <a:pt x="479" y="175"/>
                      <a:pt x="479" y="239"/>
                    </a:cubicBezTo>
                    <a:cubicBezTo>
                      <a:pt x="479" y="303"/>
                      <a:pt x="455" y="363"/>
                      <a:pt x="410" y="409"/>
                    </a:cubicBezTo>
                    <a:cubicBezTo>
                      <a:pt x="406" y="413"/>
                      <a:pt x="402" y="417"/>
                      <a:pt x="398" y="421"/>
                    </a:cubicBezTo>
                    <a:cubicBezTo>
                      <a:pt x="389" y="430"/>
                      <a:pt x="379" y="439"/>
                      <a:pt x="370" y="449"/>
                    </a:cubicBezTo>
                    <a:lnTo>
                      <a:pt x="261" y="562"/>
                    </a:lnTo>
                    <a:cubicBezTo>
                      <a:pt x="256" y="567"/>
                      <a:pt x="249" y="570"/>
                      <a:pt x="242" y="5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2162DA-5AAC-1243-AC2F-9EA60F1CA18D}"/>
                  </a:ext>
                </a:extLst>
              </p:cNvPr>
              <p:cNvSpPr/>
              <p:nvPr/>
            </p:nvSpPr>
            <p:spPr>
              <a:xfrm>
                <a:off x="6641379" y="6979821"/>
                <a:ext cx="964506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0" h="570">
                    <a:moveTo>
                      <a:pt x="238" y="67"/>
                    </a:moveTo>
                    <a:lnTo>
                      <a:pt x="149" y="160"/>
                    </a:lnTo>
                    <a:cubicBezTo>
                      <a:pt x="140" y="169"/>
                      <a:pt x="130" y="179"/>
                      <a:pt x="121" y="188"/>
                    </a:cubicBezTo>
                    <a:cubicBezTo>
                      <a:pt x="117" y="192"/>
                      <a:pt x="113" y="196"/>
                      <a:pt x="109" y="200"/>
                    </a:cubicBezTo>
                    <a:cubicBezTo>
                      <a:pt x="74" y="235"/>
                      <a:pt x="55" y="281"/>
                      <a:pt x="55" y="331"/>
                    </a:cubicBezTo>
                    <a:cubicBezTo>
                      <a:pt x="55" y="380"/>
                      <a:pt x="75" y="426"/>
                      <a:pt x="110" y="461"/>
                    </a:cubicBezTo>
                    <a:cubicBezTo>
                      <a:pt x="145" y="496"/>
                      <a:pt x="191" y="515"/>
                      <a:pt x="240" y="515"/>
                    </a:cubicBezTo>
                    <a:cubicBezTo>
                      <a:pt x="240" y="515"/>
                      <a:pt x="241" y="515"/>
                      <a:pt x="242" y="515"/>
                    </a:cubicBezTo>
                    <a:cubicBezTo>
                      <a:pt x="291" y="514"/>
                      <a:pt x="336" y="495"/>
                      <a:pt x="371" y="460"/>
                    </a:cubicBezTo>
                    <a:cubicBezTo>
                      <a:pt x="405" y="425"/>
                      <a:pt x="424" y="379"/>
                      <a:pt x="424" y="330"/>
                    </a:cubicBezTo>
                    <a:cubicBezTo>
                      <a:pt x="424" y="279"/>
                      <a:pt x="404" y="232"/>
                      <a:pt x="367" y="197"/>
                    </a:cubicBezTo>
                    <a:lnTo>
                      <a:pt x="365" y="194"/>
                    </a:lnTo>
                    <a:cubicBezTo>
                      <a:pt x="354" y="184"/>
                      <a:pt x="343" y="174"/>
                      <a:pt x="332" y="163"/>
                    </a:cubicBezTo>
                    <a:close/>
                    <a:moveTo>
                      <a:pt x="240" y="570"/>
                    </a:moveTo>
                    <a:cubicBezTo>
                      <a:pt x="177" y="570"/>
                      <a:pt x="117" y="545"/>
                      <a:pt x="71" y="501"/>
                    </a:cubicBezTo>
                    <a:cubicBezTo>
                      <a:pt x="26" y="455"/>
                      <a:pt x="0" y="395"/>
                      <a:pt x="0" y="331"/>
                    </a:cubicBezTo>
                    <a:cubicBezTo>
                      <a:pt x="0" y="267"/>
                      <a:pt x="25" y="207"/>
                      <a:pt x="70" y="161"/>
                    </a:cubicBezTo>
                    <a:cubicBezTo>
                      <a:pt x="74" y="157"/>
                      <a:pt x="78" y="153"/>
                      <a:pt x="82" y="149"/>
                    </a:cubicBezTo>
                    <a:cubicBezTo>
                      <a:pt x="91" y="140"/>
                      <a:pt x="100" y="131"/>
                      <a:pt x="109" y="121"/>
                    </a:cubicBezTo>
                    <a:lnTo>
                      <a:pt x="218" y="9"/>
                    </a:lnTo>
                    <a:cubicBezTo>
                      <a:pt x="223" y="3"/>
                      <a:pt x="230" y="0"/>
                      <a:pt x="238" y="0"/>
                    </a:cubicBezTo>
                    <a:cubicBezTo>
                      <a:pt x="245" y="0"/>
                      <a:pt x="252" y="3"/>
                      <a:pt x="258" y="8"/>
                    </a:cubicBezTo>
                    <a:lnTo>
                      <a:pt x="372" y="124"/>
                    </a:lnTo>
                    <a:cubicBezTo>
                      <a:pt x="382" y="134"/>
                      <a:pt x="393" y="145"/>
                      <a:pt x="403" y="154"/>
                    </a:cubicBezTo>
                    <a:lnTo>
                      <a:pt x="405" y="157"/>
                    </a:lnTo>
                    <a:cubicBezTo>
                      <a:pt x="453" y="202"/>
                      <a:pt x="480" y="264"/>
                      <a:pt x="480" y="330"/>
                    </a:cubicBezTo>
                    <a:cubicBezTo>
                      <a:pt x="480" y="394"/>
                      <a:pt x="455" y="454"/>
                      <a:pt x="410" y="499"/>
                    </a:cubicBezTo>
                    <a:cubicBezTo>
                      <a:pt x="365" y="544"/>
                      <a:pt x="306" y="569"/>
                      <a:pt x="242" y="570"/>
                    </a:cubicBezTo>
                    <a:cubicBezTo>
                      <a:pt x="242" y="570"/>
                      <a:pt x="241" y="570"/>
                      <a:pt x="240" y="5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3517FF-EA38-744D-8381-AD363B3FCBE5}"/>
                  </a:ext>
                </a:extLst>
              </p:cNvPr>
              <p:cNvSpPr/>
              <p:nvPr/>
            </p:nvSpPr>
            <p:spPr>
              <a:xfrm>
                <a:off x="5850036" y="6373733"/>
                <a:ext cx="1147741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1" h="479">
                    <a:moveTo>
                      <a:pt x="240" y="55"/>
                    </a:moveTo>
                    <a:cubicBezTo>
                      <a:pt x="192" y="55"/>
                      <a:pt x="146" y="73"/>
                      <a:pt x="111" y="107"/>
                    </a:cubicBezTo>
                    <a:cubicBezTo>
                      <a:pt x="76" y="142"/>
                      <a:pt x="56" y="188"/>
                      <a:pt x="55" y="237"/>
                    </a:cubicBezTo>
                    <a:cubicBezTo>
                      <a:pt x="54" y="287"/>
                      <a:pt x="73" y="334"/>
                      <a:pt x="108" y="369"/>
                    </a:cubicBezTo>
                    <a:cubicBezTo>
                      <a:pt x="143" y="404"/>
                      <a:pt x="190" y="424"/>
                      <a:pt x="240" y="424"/>
                    </a:cubicBezTo>
                    <a:cubicBezTo>
                      <a:pt x="290" y="424"/>
                      <a:pt x="336" y="404"/>
                      <a:pt x="371" y="369"/>
                    </a:cubicBezTo>
                    <a:lnTo>
                      <a:pt x="374" y="366"/>
                    </a:lnTo>
                    <a:cubicBezTo>
                      <a:pt x="384" y="356"/>
                      <a:pt x="394" y="345"/>
                      <a:pt x="405" y="335"/>
                    </a:cubicBezTo>
                    <a:lnTo>
                      <a:pt x="503" y="241"/>
                    </a:lnTo>
                    <a:lnTo>
                      <a:pt x="405" y="145"/>
                    </a:lnTo>
                    <a:cubicBezTo>
                      <a:pt x="395" y="135"/>
                      <a:pt x="384" y="124"/>
                      <a:pt x="374" y="113"/>
                    </a:cubicBezTo>
                    <a:cubicBezTo>
                      <a:pt x="340" y="76"/>
                      <a:pt x="293" y="56"/>
                      <a:pt x="242" y="55"/>
                    </a:cubicBezTo>
                    <a:cubicBezTo>
                      <a:pt x="242" y="55"/>
                      <a:pt x="241" y="55"/>
                      <a:pt x="240" y="55"/>
                    </a:cubicBezTo>
                    <a:close/>
                    <a:moveTo>
                      <a:pt x="240" y="479"/>
                    </a:moveTo>
                    <a:cubicBezTo>
                      <a:pt x="175" y="479"/>
                      <a:pt x="114" y="454"/>
                      <a:pt x="69" y="408"/>
                    </a:cubicBezTo>
                    <a:cubicBezTo>
                      <a:pt x="23" y="362"/>
                      <a:pt x="-1" y="301"/>
                      <a:pt x="0" y="236"/>
                    </a:cubicBezTo>
                    <a:cubicBezTo>
                      <a:pt x="1" y="172"/>
                      <a:pt x="27" y="112"/>
                      <a:pt x="73" y="68"/>
                    </a:cubicBezTo>
                    <a:cubicBezTo>
                      <a:pt x="119" y="23"/>
                      <a:pt x="179" y="-1"/>
                      <a:pt x="243" y="0"/>
                    </a:cubicBezTo>
                    <a:cubicBezTo>
                      <a:pt x="309" y="1"/>
                      <a:pt x="370" y="27"/>
                      <a:pt x="414" y="75"/>
                    </a:cubicBezTo>
                    <a:cubicBezTo>
                      <a:pt x="424" y="86"/>
                      <a:pt x="434" y="96"/>
                      <a:pt x="444" y="106"/>
                    </a:cubicBezTo>
                    <a:lnTo>
                      <a:pt x="562" y="222"/>
                    </a:lnTo>
                    <a:cubicBezTo>
                      <a:pt x="568" y="227"/>
                      <a:pt x="571" y="234"/>
                      <a:pt x="571" y="241"/>
                    </a:cubicBezTo>
                    <a:cubicBezTo>
                      <a:pt x="571" y="249"/>
                      <a:pt x="567" y="256"/>
                      <a:pt x="562" y="261"/>
                    </a:cubicBezTo>
                    <a:lnTo>
                      <a:pt x="443" y="375"/>
                    </a:lnTo>
                    <a:cubicBezTo>
                      <a:pt x="433" y="385"/>
                      <a:pt x="423" y="395"/>
                      <a:pt x="413" y="405"/>
                    </a:cubicBezTo>
                    <a:lnTo>
                      <a:pt x="411" y="408"/>
                    </a:lnTo>
                    <a:cubicBezTo>
                      <a:pt x="365" y="454"/>
                      <a:pt x="304" y="479"/>
                      <a:pt x="240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855943-DCA8-6140-A491-C083CD68E8DD}"/>
                </a:ext>
              </a:extLst>
            </p:cNvPr>
            <p:cNvGrpSpPr/>
            <p:nvPr/>
          </p:nvGrpSpPr>
          <p:grpSpPr>
            <a:xfrm>
              <a:off x="8830352" y="5808537"/>
              <a:ext cx="9697258" cy="2092881"/>
              <a:chOff x="8830352" y="6039370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8830352" y="6039370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PITCH DECK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3D978-1619-5142-B469-91C24FBBAD36}"/>
                  </a:ext>
                </a:extLst>
              </p:cNvPr>
              <p:cNvSpPr txBox="1"/>
              <p:nvPr/>
            </p:nvSpPr>
            <p:spPr>
              <a:xfrm>
                <a:off x="8881151" y="7670586"/>
                <a:ext cx="6809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RANDY ANDERSON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09E36F-45CA-4549-847F-B78BC78FF6CA}"/>
              </a:ext>
            </a:extLst>
          </p:cNvPr>
          <p:cNvGrpSpPr/>
          <p:nvPr/>
        </p:nvGrpSpPr>
        <p:grpSpPr>
          <a:xfrm>
            <a:off x="14877993" y="2660163"/>
            <a:ext cx="7086600" cy="7088328"/>
            <a:chOff x="2481944" y="2660163"/>
            <a:chExt cx="7086600" cy="7088328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 rot="5400000">
              <a:off x="2481080" y="2661027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779596" y="5003998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2413057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WEAKNESS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69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847A7-B81C-3B45-9211-C08ECE2B2797}"/>
              </a:ext>
            </a:extLst>
          </p:cNvPr>
          <p:cNvGrpSpPr/>
          <p:nvPr/>
        </p:nvGrpSpPr>
        <p:grpSpPr>
          <a:xfrm>
            <a:off x="2481080" y="2661027"/>
            <a:ext cx="7088328" cy="7086600"/>
            <a:chOff x="2584714" y="3314700"/>
            <a:chExt cx="7088328" cy="7086600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>
              <a:off x="2584714" y="3314700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883230" y="5657671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11867924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7624190" cy="1514912"/>
              <a:chOff x="11626301" y="1032440"/>
              <a:chExt cx="7624190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762419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OPPORTUNITY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1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09E36F-45CA-4549-847F-B78BC78FF6CA}"/>
              </a:ext>
            </a:extLst>
          </p:cNvPr>
          <p:cNvGrpSpPr/>
          <p:nvPr/>
        </p:nvGrpSpPr>
        <p:grpSpPr>
          <a:xfrm>
            <a:off x="14877993" y="2660163"/>
            <a:ext cx="7086600" cy="7088328"/>
            <a:chOff x="2481944" y="2660163"/>
            <a:chExt cx="7086600" cy="7088328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 rot="5400000">
              <a:off x="2481080" y="2661027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779596" y="5003998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2413057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WEAKNESS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62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E91AD-E4B7-114E-814E-04657719F781}"/>
              </a:ext>
            </a:extLst>
          </p:cNvPr>
          <p:cNvGrpSpPr/>
          <p:nvPr/>
        </p:nvGrpSpPr>
        <p:grpSpPr>
          <a:xfrm>
            <a:off x="12660509" y="2028609"/>
            <a:ext cx="10210200" cy="9658782"/>
            <a:chOff x="13357722" y="2028609"/>
            <a:chExt cx="10210200" cy="9658782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ACCB8CA6-C9B7-FF4F-AF2D-7DE76533A021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2762667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6FC89F-D0B6-5F42-B412-791D4F8DD5CC}"/>
                </a:ext>
              </a:extLst>
            </p:cNvPr>
            <p:cNvSpPr/>
            <p:nvPr/>
          </p:nvSpPr>
          <p:spPr>
            <a:xfrm>
              <a:off x="15824615" y="2116336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CD8C807-37F9-C74C-AA3B-BA22FBC11EBA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6547949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CFCF30-0306-5D4C-9F36-A4DE92B609DE}"/>
                </a:ext>
              </a:extLst>
            </p:cNvPr>
            <p:cNvSpPr/>
            <p:nvPr/>
          </p:nvSpPr>
          <p:spPr>
            <a:xfrm>
              <a:off x="15824615" y="590161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4FE713E-F306-E244-8930-CB0E6A9A4243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10338599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020A35-1F5C-CC42-B4D8-FD7B9D324020}"/>
                </a:ext>
              </a:extLst>
            </p:cNvPr>
            <p:cNvSpPr/>
            <p:nvPr/>
          </p:nvSpPr>
          <p:spPr>
            <a:xfrm>
              <a:off x="15824615" y="969226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AC61A2-0778-4845-BBD5-47EBDCE31511}"/>
                </a:ext>
              </a:extLst>
            </p:cNvPr>
            <p:cNvSpPr/>
            <p:nvPr/>
          </p:nvSpPr>
          <p:spPr>
            <a:xfrm>
              <a:off x="13357724" y="2028609"/>
              <a:ext cx="2082853" cy="2082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F46D21-6F8C-BA47-BC8A-0326C57949F3}"/>
                </a:ext>
              </a:extLst>
            </p:cNvPr>
            <p:cNvSpPr/>
            <p:nvPr/>
          </p:nvSpPr>
          <p:spPr>
            <a:xfrm>
              <a:off x="13357722" y="5816574"/>
              <a:ext cx="2082853" cy="20828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A049E2-A9BB-DF4F-A164-E3FD801B6125}"/>
                </a:ext>
              </a:extLst>
            </p:cNvPr>
            <p:cNvSpPr/>
            <p:nvPr/>
          </p:nvSpPr>
          <p:spPr>
            <a:xfrm>
              <a:off x="13357722" y="9604540"/>
              <a:ext cx="2082853" cy="20828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4125B0-3195-F142-9ECC-061E218822BA}"/>
              </a:ext>
            </a:extLst>
          </p:cNvPr>
          <p:cNvGrpSpPr/>
          <p:nvPr/>
        </p:nvGrpSpPr>
        <p:grpSpPr>
          <a:xfrm>
            <a:off x="13200350" y="10265750"/>
            <a:ext cx="993430" cy="760429"/>
            <a:chOff x="1766798" y="8842532"/>
            <a:chExt cx="477360" cy="365399"/>
          </a:xfrm>
          <a:solidFill>
            <a:schemeClr val="bg2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9BA7244-0C95-A741-9A32-E41C526192EC}"/>
                </a:ext>
              </a:extLst>
            </p:cNvPr>
            <p:cNvSpPr/>
            <p:nvPr/>
          </p:nvSpPr>
          <p:spPr>
            <a:xfrm>
              <a:off x="1766798" y="8842532"/>
              <a:ext cx="4773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16">
                  <a:moveTo>
                    <a:pt x="502" y="86"/>
                  </a:moveTo>
                  <a:close/>
                  <a:moveTo>
                    <a:pt x="689" y="164"/>
                  </a:moveTo>
                  <a:close/>
                  <a:moveTo>
                    <a:pt x="86" y="930"/>
                  </a:moveTo>
                  <a:lnTo>
                    <a:pt x="1241" y="930"/>
                  </a:lnTo>
                  <a:lnTo>
                    <a:pt x="1241" y="242"/>
                  </a:lnTo>
                  <a:lnTo>
                    <a:pt x="670" y="242"/>
                  </a:lnTo>
                  <a:cubicBezTo>
                    <a:pt x="654" y="242"/>
                    <a:pt x="639" y="236"/>
                    <a:pt x="628" y="224"/>
                  </a:cubicBezTo>
                  <a:lnTo>
                    <a:pt x="491" y="86"/>
                  </a:lnTo>
                  <a:lnTo>
                    <a:pt x="86" y="86"/>
                  </a:lnTo>
                  <a:close/>
                  <a:moveTo>
                    <a:pt x="1261" y="1016"/>
                  </a:moveTo>
                  <a:lnTo>
                    <a:pt x="66" y="1016"/>
                  </a:lnTo>
                  <a:cubicBezTo>
                    <a:pt x="29" y="1016"/>
                    <a:pt x="0" y="987"/>
                    <a:pt x="0" y="952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02" y="0"/>
                  </a:lnTo>
                  <a:cubicBezTo>
                    <a:pt x="518" y="0"/>
                    <a:pt x="533" y="7"/>
                    <a:pt x="545" y="18"/>
                  </a:cubicBezTo>
                  <a:lnTo>
                    <a:pt x="681" y="156"/>
                  </a:lnTo>
                  <a:lnTo>
                    <a:pt x="1261" y="156"/>
                  </a:lnTo>
                  <a:cubicBezTo>
                    <a:pt x="1297" y="156"/>
                    <a:pt x="1327" y="185"/>
                    <a:pt x="1327" y="221"/>
                  </a:cubicBezTo>
                  <a:lnTo>
                    <a:pt x="1327" y="952"/>
                  </a:lnTo>
                  <a:cubicBezTo>
                    <a:pt x="1327" y="987"/>
                    <a:pt x="1297" y="1016"/>
                    <a:pt x="1261" y="10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7430149-BD86-F143-A8D3-D40CD80C8E4D}"/>
                </a:ext>
              </a:extLst>
            </p:cNvPr>
            <p:cNvSpPr/>
            <p:nvPr/>
          </p:nvSpPr>
          <p:spPr>
            <a:xfrm>
              <a:off x="2005478" y="8842532"/>
              <a:ext cx="23868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6">
                  <a:moveTo>
                    <a:pt x="621" y="86"/>
                  </a:move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lnTo>
                    <a:pt x="621" y="0"/>
                  </a:lnTo>
                  <a:cubicBezTo>
                    <a:pt x="644" y="0"/>
                    <a:pt x="664" y="20"/>
                    <a:pt x="664" y="43"/>
                  </a:cubicBezTo>
                  <a:cubicBezTo>
                    <a:pt x="664" y="67"/>
                    <a:pt x="644" y="86"/>
                    <a:pt x="621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8F69AF9C-61C6-1941-ABBB-E2131A801AEF}"/>
              </a:ext>
            </a:extLst>
          </p:cNvPr>
          <p:cNvSpPr/>
          <p:nvPr/>
        </p:nvSpPr>
        <p:spPr>
          <a:xfrm>
            <a:off x="13201099" y="6465048"/>
            <a:ext cx="992681" cy="7859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15A96DB-138C-914F-88BA-E8BA1C467E0B}"/>
              </a:ext>
            </a:extLst>
          </p:cNvPr>
          <p:cNvSpPr/>
          <p:nvPr/>
        </p:nvSpPr>
        <p:spPr>
          <a:xfrm>
            <a:off x="13201099" y="2569198"/>
            <a:ext cx="1001671" cy="100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F3DB3-3628-024B-B902-F42F23E27340}"/>
              </a:ext>
            </a:extLst>
          </p:cNvPr>
          <p:cNvGrpSpPr/>
          <p:nvPr/>
        </p:nvGrpSpPr>
        <p:grpSpPr>
          <a:xfrm>
            <a:off x="1382250" y="5082717"/>
            <a:ext cx="7555273" cy="3550564"/>
            <a:chOff x="1382250" y="6095310"/>
            <a:chExt cx="7555273" cy="355056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6EF1B7-281A-594E-AD03-839A4259FD0D}"/>
                </a:ext>
              </a:extLst>
            </p:cNvPr>
            <p:cNvGrpSpPr/>
            <p:nvPr/>
          </p:nvGrpSpPr>
          <p:grpSpPr>
            <a:xfrm>
              <a:off x="1506941" y="6095310"/>
              <a:ext cx="6162220" cy="1514912"/>
              <a:chOff x="11626301" y="1032440"/>
              <a:chExt cx="6162220" cy="151491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197766-EB99-8B44-B337-93425892ECFF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61622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SAMPLE LIST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CF85F7-695E-B24F-A6BE-94302CD9542E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C6F99509-3915-814E-A77D-DBE59C52A0C5}"/>
                </a:ext>
              </a:extLst>
            </p:cNvPr>
            <p:cNvSpPr txBox="1">
              <a:spLocks/>
            </p:cNvSpPr>
            <p:nvPr/>
          </p:nvSpPr>
          <p:spPr>
            <a:xfrm>
              <a:off x="1382250" y="7821195"/>
              <a:ext cx="755527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506941" y="1419331"/>
            <a:ext cx="8580956" cy="1514912"/>
            <a:chOff x="11626301" y="1032440"/>
            <a:chExt cx="8580956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85809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A7906-8F74-434D-BF03-B9A50F7EC03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D23C1D9-9E3A-3B40-A24A-4BE1C84E8302}"/>
              </a:ext>
            </a:extLst>
          </p:cNvPr>
          <p:cNvSpPr txBox="1">
            <a:spLocks/>
          </p:cNvSpPr>
          <p:nvPr/>
        </p:nvSpPr>
        <p:spPr>
          <a:xfrm>
            <a:off x="1418450" y="3806261"/>
            <a:ext cx="8285989" cy="23761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83318-5D70-8B48-93BB-797979297D94}"/>
              </a:ext>
            </a:extLst>
          </p:cNvPr>
          <p:cNvGrpSpPr/>
          <p:nvPr/>
        </p:nvGrpSpPr>
        <p:grpSpPr>
          <a:xfrm>
            <a:off x="1506941" y="8045027"/>
            <a:ext cx="8888343" cy="3054454"/>
            <a:chOff x="1506941" y="4928919"/>
            <a:chExt cx="8888343" cy="30544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93B67E-CE36-DD4D-ADA6-1AE728958B21}"/>
                </a:ext>
              </a:extLst>
            </p:cNvPr>
            <p:cNvGrpSpPr/>
            <p:nvPr/>
          </p:nvGrpSpPr>
          <p:grpSpPr>
            <a:xfrm>
              <a:off x="1506941" y="4928919"/>
              <a:ext cx="8888343" cy="1273309"/>
              <a:chOff x="8974717" y="10957016"/>
              <a:chExt cx="8888343" cy="1273309"/>
            </a:xfrm>
          </p:grpSpPr>
          <p:sp>
            <p:nvSpPr>
              <p:cNvPr id="42" name="Subtitle 2">
                <a:extLst>
                  <a:ext uri="{FF2B5EF4-FFF2-40B4-BE49-F238E27FC236}">
                    <a16:creationId xmlns:a16="http://schemas.microsoft.com/office/drawing/2014/main" id="{85126EFA-2E8A-8247-BC9A-D789BFE77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368" y="10957016"/>
                <a:ext cx="7904692" cy="127330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8074CD1-A3A8-234A-9D35-E0A95A5D75AA}"/>
                  </a:ext>
                </a:extLst>
              </p:cNvPr>
              <p:cNvSpPr/>
              <p:nvPr/>
            </p:nvSpPr>
            <p:spPr>
              <a:xfrm>
                <a:off x="8974717" y="11248520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1FCA7D6-53EC-394C-B67D-1A8C3D2F5D83}"/>
                  </a:ext>
                </a:extLst>
              </p:cNvPr>
              <p:cNvGrpSpPr/>
              <p:nvPr/>
            </p:nvGrpSpPr>
            <p:grpSpPr>
              <a:xfrm>
                <a:off x="9227300" y="1158595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220EF27-EDE9-FC41-890B-6C6657180A2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6497BE2-320B-1D4F-A27D-83A60CC622E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298FD6-6D86-8F47-AFBC-22697359CE04}"/>
                </a:ext>
              </a:extLst>
            </p:cNvPr>
            <p:cNvGrpSpPr/>
            <p:nvPr/>
          </p:nvGrpSpPr>
          <p:grpSpPr>
            <a:xfrm>
              <a:off x="1506941" y="6710064"/>
              <a:ext cx="8888341" cy="1273309"/>
              <a:chOff x="8974717" y="10957016"/>
              <a:chExt cx="8888341" cy="1273309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DBAFFFA5-61B2-E745-A8B5-A14F37B6F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367" y="10957016"/>
                <a:ext cx="7904691" cy="127330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12D6C9F-224E-B741-A08B-8A353721B134}"/>
                  </a:ext>
                </a:extLst>
              </p:cNvPr>
              <p:cNvSpPr/>
              <p:nvPr/>
            </p:nvSpPr>
            <p:spPr>
              <a:xfrm>
                <a:off x="8974717" y="11248520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519E7AF-858A-4A40-B968-C52A0FE2865F}"/>
                  </a:ext>
                </a:extLst>
              </p:cNvPr>
              <p:cNvGrpSpPr/>
              <p:nvPr/>
            </p:nvGrpSpPr>
            <p:grpSpPr>
              <a:xfrm>
                <a:off x="9227300" y="1158595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7D5880-55FD-9C4A-993B-158AE872F29E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E41579D-B61D-724D-B9AA-6724FFCF26E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716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0F62C-EC93-8A46-A714-D9EDA1E42C69}"/>
              </a:ext>
            </a:extLst>
          </p:cNvPr>
          <p:cNvGrpSpPr/>
          <p:nvPr/>
        </p:nvGrpSpPr>
        <p:grpSpPr>
          <a:xfrm>
            <a:off x="1775010" y="1964267"/>
            <a:ext cx="13595267" cy="9787466"/>
            <a:chOff x="1241610" y="1651819"/>
            <a:chExt cx="12536129" cy="10412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E9C616-8557-8B44-AEAE-DB1A2FFF7B87}"/>
                </a:ext>
              </a:extLst>
            </p:cNvPr>
            <p:cNvSpPr/>
            <p:nvPr/>
          </p:nvSpPr>
          <p:spPr>
            <a:xfrm>
              <a:off x="1241610" y="1651819"/>
              <a:ext cx="5958348" cy="10412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3BB61F-29AC-D242-93E1-8A73957DEBE4}"/>
                </a:ext>
              </a:extLst>
            </p:cNvPr>
            <p:cNvSpPr/>
            <p:nvPr/>
          </p:nvSpPr>
          <p:spPr>
            <a:xfrm>
              <a:off x="7819391" y="1651819"/>
              <a:ext cx="5958348" cy="10412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24767C-1C0C-6E48-9C98-39B6BFCFF190}"/>
              </a:ext>
            </a:extLst>
          </p:cNvPr>
          <p:cNvGrpSpPr/>
          <p:nvPr/>
        </p:nvGrpSpPr>
        <p:grpSpPr>
          <a:xfrm>
            <a:off x="16972459" y="3766086"/>
            <a:ext cx="6163581" cy="6183825"/>
            <a:chOff x="1401001" y="4189702"/>
            <a:chExt cx="6163581" cy="6183825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8261343D-2827-FC4F-9505-E76CA8CC1946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2E7CE1-D2E9-F54F-93AD-2232FBC88E50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673E7-FE12-9B4F-AE07-46B52CB9EA2A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256BE7-B042-3F4C-913E-06BCAA7FB1AF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21986-BE1D-7D4A-892C-9A4EAD9DE016}"/>
              </a:ext>
            </a:extLst>
          </p:cNvPr>
          <p:cNvGrpSpPr/>
          <p:nvPr/>
        </p:nvGrpSpPr>
        <p:grpSpPr>
          <a:xfrm>
            <a:off x="2644532" y="3237176"/>
            <a:ext cx="11856223" cy="7241647"/>
            <a:chOff x="2111132" y="3307146"/>
            <a:chExt cx="11856223" cy="7241647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7BCDCD7-6642-644E-BC8A-B59F68B3B3AA}"/>
                </a:ext>
              </a:extLst>
            </p:cNvPr>
            <p:cNvSpPr/>
            <p:nvPr/>
          </p:nvSpPr>
          <p:spPr>
            <a:xfrm>
              <a:off x="11023179" y="3433826"/>
              <a:ext cx="1165646" cy="9228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6" h="1050">
                  <a:moveTo>
                    <a:pt x="86" y="964"/>
                  </a:moveTo>
                  <a:lnTo>
                    <a:pt x="86" y="700"/>
                  </a:lnTo>
                  <a:cubicBezTo>
                    <a:pt x="109" y="714"/>
                    <a:pt x="137" y="721"/>
                    <a:pt x="166" y="721"/>
                  </a:cubicBezTo>
                  <a:lnTo>
                    <a:pt x="1160" y="721"/>
                  </a:lnTo>
                  <a:cubicBezTo>
                    <a:pt x="1189" y="721"/>
                    <a:pt x="1217" y="714"/>
                    <a:pt x="1240" y="700"/>
                  </a:cubicBezTo>
                  <a:lnTo>
                    <a:pt x="1240" y="964"/>
                  </a:lnTo>
                  <a:close/>
                  <a:moveTo>
                    <a:pt x="86" y="277"/>
                  </a:moveTo>
                  <a:lnTo>
                    <a:pt x="311" y="277"/>
                  </a:lnTo>
                  <a:lnTo>
                    <a:pt x="1015" y="277"/>
                  </a:lnTo>
                  <a:lnTo>
                    <a:pt x="1015" y="276"/>
                  </a:lnTo>
                  <a:lnTo>
                    <a:pt x="1240" y="276"/>
                  </a:lnTo>
                  <a:lnTo>
                    <a:pt x="1240" y="357"/>
                  </a:lnTo>
                  <a:lnTo>
                    <a:pt x="1240" y="555"/>
                  </a:lnTo>
                  <a:cubicBezTo>
                    <a:pt x="1240" y="599"/>
                    <a:pt x="1204" y="635"/>
                    <a:pt x="1160" y="635"/>
                  </a:cubicBezTo>
                  <a:lnTo>
                    <a:pt x="166" y="635"/>
                  </a:lnTo>
                  <a:cubicBezTo>
                    <a:pt x="122" y="635"/>
                    <a:pt x="86" y="599"/>
                    <a:pt x="86" y="555"/>
                  </a:cubicBezTo>
                  <a:lnTo>
                    <a:pt x="86" y="357"/>
                  </a:lnTo>
                  <a:close/>
                  <a:moveTo>
                    <a:pt x="511" y="133"/>
                  </a:moveTo>
                  <a:cubicBezTo>
                    <a:pt x="556" y="102"/>
                    <a:pt x="608" y="86"/>
                    <a:pt x="663" y="86"/>
                  </a:cubicBezTo>
                  <a:cubicBezTo>
                    <a:pt x="718" y="86"/>
                    <a:pt x="771" y="102"/>
                    <a:pt x="815" y="133"/>
                  </a:cubicBezTo>
                  <a:cubicBezTo>
                    <a:pt x="839" y="149"/>
                    <a:pt x="860" y="168"/>
                    <a:pt x="877" y="190"/>
                  </a:cubicBezTo>
                  <a:lnTo>
                    <a:pt x="663" y="190"/>
                  </a:lnTo>
                  <a:lnTo>
                    <a:pt x="449" y="190"/>
                  </a:lnTo>
                  <a:cubicBezTo>
                    <a:pt x="466" y="168"/>
                    <a:pt x="487" y="149"/>
                    <a:pt x="511" y="133"/>
                  </a:cubicBezTo>
                  <a:close/>
                  <a:moveTo>
                    <a:pt x="1260" y="190"/>
                  </a:moveTo>
                  <a:lnTo>
                    <a:pt x="978" y="190"/>
                  </a:lnTo>
                  <a:cubicBezTo>
                    <a:pt x="952" y="139"/>
                    <a:pt x="913" y="94"/>
                    <a:pt x="863" y="61"/>
                  </a:cubicBezTo>
                  <a:cubicBezTo>
                    <a:pt x="804" y="21"/>
                    <a:pt x="735" y="0"/>
                    <a:pt x="663" y="0"/>
                  </a:cubicBezTo>
                  <a:cubicBezTo>
                    <a:pt x="591" y="0"/>
                    <a:pt x="522" y="21"/>
                    <a:pt x="463" y="61"/>
                  </a:cubicBezTo>
                  <a:cubicBezTo>
                    <a:pt x="413" y="94"/>
                    <a:pt x="374" y="139"/>
                    <a:pt x="347" y="191"/>
                  </a:cubicBezTo>
                  <a:lnTo>
                    <a:pt x="69" y="191"/>
                  </a:lnTo>
                  <a:cubicBezTo>
                    <a:pt x="30" y="191"/>
                    <a:pt x="0" y="222"/>
                    <a:pt x="0" y="260"/>
                  </a:cubicBezTo>
                  <a:lnTo>
                    <a:pt x="0" y="357"/>
                  </a:lnTo>
                  <a:lnTo>
                    <a:pt x="0" y="555"/>
                  </a:lnTo>
                  <a:lnTo>
                    <a:pt x="0" y="986"/>
                  </a:lnTo>
                  <a:cubicBezTo>
                    <a:pt x="0" y="1021"/>
                    <a:pt x="29" y="1050"/>
                    <a:pt x="66" y="1050"/>
                  </a:cubicBezTo>
                  <a:lnTo>
                    <a:pt x="1260" y="1050"/>
                  </a:lnTo>
                  <a:cubicBezTo>
                    <a:pt x="1297" y="1050"/>
                    <a:pt x="1326" y="1021"/>
                    <a:pt x="1326" y="986"/>
                  </a:cubicBezTo>
                  <a:lnTo>
                    <a:pt x="1326" y="555"/>
                  </a:lnTo>
                  <a:lnTo>
                    <a:pt x="1326" y="357"/>
                  </a:lnTo>
                  <a:lnTo>
                    <a:pt x="1326" y="255"/>
                  </a:lnTo>
                  <a:cubicBezTo>
                    <a:pt x="1326" y="219"/>
                    <a:pt x="1297" y="190"/>
                    <a:pt x="1260" y="190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9716A03-3A28-9D44-A507-54AF824FCC20}"/>
                </a:ext>
              </a:extLst>
            </p:cNvPr>
            <p:cNvSpPr/>
            <p:nvPr/>
          </p:nvSpPr>
          <p:spPr>
            <a:xfrm>
              <a:off x="3884384" y="3307146"/>
              <a:ext cx="1176202" cy="117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8" h="1338">
                  <a:moveTo>
                    <a:pt x="462" y="515"/>
                  </a:moveTo>
                  <a:close/>
                  <a:moveTo>
                    <a:pt x="1020" y="889"/>
                  </a:moveTo>
                  <a:close/>
                  <a:moveTo>
                    <a:pt x="287" y="86"/>
                  </a:moveTo>
                  <a:cubicBezTo>
                    <a:pt x="271" y="86"/>
                    <a:pt x="250" y="88"/>
                    <a:pt x="228" y="94"/>
                  </a:cubicBezTo>
                  <a:cubicBezTo>
                    <a:pt x="178" y="110"/>
                    <a:pt x="137" y="144"/>
                    <a:pt x="107" y="198"/>
                  </a:cubicBezTo>
                  <a:cubicBezTo>
                    <a:pt x="65" y="271"/>
                    <a:pt x="87" y="383"/>
                    <a:pt x="162" y="485"/>
                  </a:cubicBezTo>
                  <a:lnTo>
                    <a:pt x="172" y="499"/>
                  </a:lnTo>
                  <a:cubicBezTo>
                    <a:pt x="195" y="529"/>
                    <a:pt x="218" y="561"/>
                    <a:pt x="240" y="593"/>
                  </a:cubicBezTo>
                  <a:cubicBezTo>
                    <a:pt x="291" y="666"/>
                    <a:pt x="348" y="736"/>
                    <a:pt x="408" y="802"/>
                  </a:cubicBezTo>
                  <a:cubicBezTo>
                    <a:pt x="486" y="888"/>
                    <a:pt x="573" y="969"/>
                    <a:pt x="664" y="1041"/>
                  </a:cubicBezTo>
                  <a:cubicBezTo>
                    <a:pt x="699" y="1069"/>
                    <a:pt x="727" y="1092"/>
                    <a:pt x="752" y="1113"/>
                  </a:cubicBezTo>
                  <a:cubicBezTo>
                    <a:pt x="807" y="1158"/>
                    <a:pt x="947" y="1261"/>
                    <a:pt x="1071" y="1251"/>
                  </a:cubicBezTo>
                  <a:cubicBezTo>
                    <a:pt x="1129" y="1246"/>
                    <a:pt x="1183" y="1219"/>
                    <a:pt x="1215" y="1178"/>
                  </a:cubicBezTo>
                  <a:cubicBezTo>
                    <a:pt x="1244" y="1142"/>
                    <a:pt x="1256" y="1095"/>
                    <a:pt x="1250" y="1040"/>
                  </a:cubicBezTo>
                  <a:cubicBezTo>
                    <a:pt x="1231" y="1024"/>
                    <a:pt x="1190" y="989"/>
                    <a:pt x="1145" y="957"/>
                  </a:cubicBezTo>
                  <a:cubicBezTo>
                    <a:pt x="1061" y="896"/>
                    <a:pt x="1028" y="889"/>
                    <a:pt x="1020" y="889"/>
                  </a:cubicBezTo>
                  <a:cubicBezTo>
                    <a:pt x="1008" y="889"/>
                    <a:pt x="973" y="908"/>
                    <a:pt x="952" y="919"/>
                  </a:cubicBezTo>
                  <a:cubicBezTo>
                    <a:pt x="905" y="944"/>
                    <a:pt x="856" y="970"/>
                    <a:pt x="813" y="966"/>
                  </a:cubicBezTo>
                  <a:cubicBezTo>
                    <a:pt x="800" y="965"/>
                    <a:pt x="763" y="962"/>
                    <a:pt x="642" y="856"/>
                  </a:cubicBezTo>
                  <a:cubicBezTo>
                    <a:pt x="571" y="794"/>
                    <a:pt x="500" y="721"/>
                    <a:pt x="451" y="660"/>
                  </a:cubicBezTo>
                  <a:cubicBezTo>
                    <a:pt x="413" y="612"/>
                    <a:pt x="370" y="551"/>
                    <a:pt x="377" y="503"/>
                  </a:cubicBezTo>
                  <a:cubicBezTo>
                    <a:pt x="381" y="469"/>
                    <a:pt x="401" y="435"/>
                    <a:pt x="421" y="402"/>
                  </a:cubicBezTo>
                  <a:cubicBezTo>
                    <a:pt x="434" y="380"/>
                    <a:pt x="454" y="347"/>
                    <a:pt x="453" y="334"/>
                  </a:cubicBezTo>
                  <a:cubicBezTo>
                    <a:pt x="450" y="297"/>
                    <a:pt x="389" y="194"/>
                    <a:pt x="306" y="87"/>
                  </a:cubicBezTo>
                  <a:cubicBezTo>
                    <a:pt x="301" y="86"/>
                    <a:pt x="294" y="86"/>
                    <a:pt x="287" y="86"/>
                  </a:cubicBezTo>
                  <a:close/>
                  <a:moveTo>
                    <a:pt x="1053" y="1338"/>
                  </a:moveTo>
                  <a:cubicBezTo>
                    <a:pt x="991" y="1338"/>
                    <a:pt x="924" y="1319"/>
                    <a:pt x="852" y="1282"/>
                  </a:cubicBezTo>
                  <a:cubicBezTo>
                    <a:pt x="787" y="1249"/>
                    <a:pt x="732" y="1208"/>
                    <a:pt x="698" y="1179"/>
                  </a:cubicBezTo>
                  <a:cubicBezTo>
                    <a:pt x="672" y="1158"/>
                    <a:pt x="645" y="1136"/>
                    <a:pt x="611" y="1109"/>
                  </a:cubicBezTo>
                  <a:cubicBezTo>
                    <a:pt x="515" y="1034"/>
                    <a:pt x="426" y="950"/>
                    <a:pt x="344" y="860"/>
                  </a:cubicBezTo>
                  <a:cubicBezTo>
                    <a:pt x="282" y="791"/>
                    <a:pt x="223" y="718"/>
                    <a:pt x="170" y="642"/>
                  </a:cubicBezTo>
                  <a:cubicBezTo>
                    <a:pt x="148" y="611"/>
                    <a:pt x="125" y="580"/>
                    <a:pt x="103" y="550"/>
                  </a:cubicBezTo>
                  <a:lnTo>
                    <a:pt x="93" y="536"/>
                  </a:lnTo>
                  <a:cubicBezTo>
                    <a:pt x="47" y="475"/>
                    <a:pt x="17" y="408"/>
                    <a:pt x="5" y="342"/>
                  </a:cubicBezTo>
                  <a:cubicBezTo>
                    <a:pt x="-7" y="272"/>
                    <a:pt x="2" y="208"/>
                    <a:pt x="32" y="155"/>
                  </a:cubicBezTo>
                  <a:cubicBezTo>
                    <a:pt x="73" y="83"/>
                    <a:pt x="132" y="33"/>
                    <a:pt x="203" y="12"/>
                  </a:cubicBezTo>
                  <a:cubicBezTo>
                    <a:pt x="261" y="-5"/>
                    <a:pt x="311" y="0"/>
                    <a:pt x="330" y="3"/>
                  </a:cubicBezTo>
                  <a:cubicBezTo>
                    <a:pt x="345" y="6"/>
                    <a:pt x="358" y="14"/>
                    <a:pt x="367" y="26"/>
                  </a:cubicBezTo>
                  <a:cubicBezTo>
                    <a:pt x="379" y="40"/>
                    <a:pt x="420" y="94"/>
                    <a:pt x="458" y="152"/>
                  </a:cubicBezTo>
                  <a:cubicBezTo>
                    <a:pt x="527" y="257"/>
                    <a:pt x="537" y="303"/>
                    <a:pt x="539" y="328"/>
                  </a:cubicBezTo>
                  <a:cubicBezTo>
                    <a:pt x="541" y="368"/>
                    <a:pt x="518" y="408"/>
                    <a:pt x="495" y="446"/>
                  </a:cubicBezTo>
                  <a:cubicBezTo>
                    <a:pt x="481" y="470"/>
                    <a:pt x="465" y="497"/>
                    <a:pt x="462" y="514"/>
                  </a:cubicBezTo>
                  <a:cubicBezTo>
                    <a:pt x="462" y="517"/>
                    <a:pt x="466" y="537"/>
                    <a:pt x="506" y="589"/>
                  </a:cubicBezTo>
                  <a:cubicBezTo>
                    <a:pt x="534" y="627"/>
                    <a:pt x="573" y="671"/>
                    <a:pt x="619" y="716"/>
                  </a:cubicBezTo>
                  <a:cubicBezTo>
                    <a:pt x="716" y="813"/>
                    <a:pt x="799" y="875"/>
                    <a:pt x="821" y="881"/>
                  </a:cubicBezTo>
                  <a:cubicBezTo>
                    <a:pt x="840" y="882"/>
                    <a:pt x="883" y="859"/>
                    <a:pt x="911" y="843"/>
                  </a:cubicBezTo>
                  <a:cubicBezTo>
                    <a:pt x="954" y="820"/>
                    <a:pt x="991" y="800"/>
                    <a:pt x="1025" y="803"/>
                  </a:cubicBezTo>
                  <a:cubicBezTo>
                    <a:pt x="1077" y="806"/>
                    <a:pt x="1147" y="852"/>
                    <a:pt x="1195" y="887"/>
                  </a:cubicBezTo>
                  <a:cubicBezTo>
                    <a:pt x="1249" y="925"/>
                    <a:pt x="1296" y="966"/>
                    <a:pt x="1314" y="981"/>
                  </a:cubicBezTo>
                  <a:cubicBezTo>
                    <a:pt x="1325" y="991"/>
                    <a:pt x="1332" y="1004"/>
                    <a:pt x="1334" y="1018"/>
                  </a:cubicBezTo>
                  <a:cubicBezTo>
                    <a:pt x="1346" y="1101"/>
                    <a:pt x="1328" y="1175"/>
                    <a:pt x="1283" y="1232"/>
                  </a:cubicBezTo>
                  <a:cubicBezTo>
                    <a:pt x="1235" y="1291"/>
                    <a:pt x="1161" y="1329"/>
                    <a:pt x="1078" y="1336"/>
                  </a:cubicBezTo>
                  <a:cubicBezTo>
                    <a:pt x="1070" y="1337"/>
                    <a:pt x="1061" y="1338"/>
                    <a:pt x="1053" y="1338"/>
                  </a:cubicBezTo>
                  <a:close/>
                </a:path>
              </a:pathLst>
            </a:custGeom>
            <a:solidFill>
              <a:schemeClr val="bg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1D04FC-0A94-E847-BDF4-05875E22D53B}"/>
                </a:ext>
              </a:extLst>
            </p:cNvPr>
            <p:cNvGrpSpPr/>
            <p:nvPr/>
          </p:nvGrpSpPr>
          <p:grpSpPr>
            <a:xfrm>
              <a:off x="2111132" y="5872051"/>
              <a:ext cx="11856223" cy="4676742"/>
              <a:chOff x="2111132" y="6362107"/>
              <a:chExt cx="11856223" cy="4676742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8BA1AC76-2118-844F-A6BC-37FC141387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1132" y="7008438"/>
                <a:ext cx="4722706" cy="403041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 consumer demand, or it should be so compelling that consumers believe.</a:t>
                </a:r>
              </a:p>
            </p:txBody>
          </p:sp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D5B3EC50-E556-564B-8AD5-D5AFCCDE6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4649" y="7008438"/>
                <a:ext cx="4722706" cy="403041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2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company. Ideally, a product should meet a certain consumer demand, or it should be so compelling that consumers believe.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6F6992-6916-A049-BB32-3D2D69D9E45B}"/>
                  </a:ext>
                </a:extLst>
              </p:cNvPr>
              <p:cNvSpPr/>
              <p:nvPr/>
            </p:nvSpPr>
            <p:spPr>
              <a:xfrm>
                <a:off x="2111132" y="6362107"/>
                <a:ext cx="47227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C33D27-FF25-F84E-B65C-637D68F2A72B}"/>
                  </a:ext>
                </a:extLst>
              </p:cNvPr>
              <p:cNvSpPr/>
              <p:nvPr/>
            </p:nvSpPr>
            <p:spPr>
              <a:xfrm>
                <a:off x="9244649" y="6362107"/>
                <a:ext cx="47227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228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MEET TEAM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81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87A8AF-4A1C-6447-966D-6BA7630DB499}"/>
              </a:ext>
            </a:extLst>
          </p:cNvPr>
          <p:cNvGrpSpPr/>
          <p:nvPr/>
        </p:nvGrpSpPr>
        <p:grpSpPr>
          <a:xfrm>
            <a:off x="5397209" y="5100243"/>
            <a:ext cx="5611768" cy="2471010"/>
            <a:chOff x="4082625" y="5120793"/>
            <a:chExt cx="5611768" cy="2471010"/>
          </a:xfrm>
        </p:grpSpPr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AD6A9C8A-F39C-B642-B7D7-561068462DB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94DDE0-68C0-CF43-9F4A-346CC79059DF}"/>
                </a:ext>
              </a:extLst>
            </p:cNvPr>
            <p:cNvSpPr/>
            <p:nvPr/>
          </p:nvSpPr>
          <p:spPr>
            <a:xfrm>
              <a:off x="4232140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6F3640-93CB-0E48-BB66-5F29108B8D1C}"/>
              </a:ext>
            </a:extLst>
          </p:cNvPr>
          <p:cNvGrpSpPr/>
          <p:nvPr/>
        </p:nvGrpSpPr>
        <p:grpSpPr>
          <a:xfrm>
            <a:off x="5397209" y="8886822"/>
            <a:ext cx="5611768" cy="2471010"/>
            <a:chOff x="4082625" y="8906075"/>
            <a:chExt cx="5611768" cy="2471010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4AB68404-5F1E-0B4F-B51D-DFFEE2EB112B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9552406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AF360C-B626-364E-9732-18EF0C5DCF9C}"/>
                </a:ext>
              </a:extLst>
            </p:cNvPr>
            <p:cNvSpPr/>
            <p:nvPr/>
          </p:nvSpPr>
          <p:spPr>
            <a:xfrm>
              <a:off x="4232140" y="890607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Maddie Burke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F95BB8-5E1D-D24E-B9F3-A3E4A1A69E03}"/>
              </a:ext>
            </a:extLst>
          </p:cNvPr>
          <p:cNvGrpSpPr/>
          <p:nvPr/>
        </p:nvGrpSpPr>
        <p:grpSpPr>
          <a:xfrm>
            <a:off x="16214999" y="5100243"/>
            <a:ext cx="5611768" cy="2471010"/>
            <a:chOff x="4082625" y="5120793"/>
            <a:chExt cx="5611768" cy="2471010"/>
          </a:xfrm>
        </p:grpSpPr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510A1E55-8DEB-A647-A7E8-5F27928B688E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0E103C-1565-6F4A-A49A-14450E7418FB}"/>
                </a:ext>
              </a:extLst>
            </p:cNvPr>
            <p:cNvSpPr/>
            <p:nvPr/>
          </p:nvSpPr>
          <p:spPr>
            <a:xfrm>
              <a:off x="4232140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Katy Mills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9ABCDC-104E-8B46-AF09-3D6E68C94CFA}"/>
              </a:ext>
            </a:extLst>
          </p:cNvPr>
          <p:cNvGrpSpPr/>
          <p:nvPr/>
        </p:nvGrpSpPr>
        <p:grpSpPr>
          <a:xfrm>
            <a:off x="16214999" y="8886822"/>
            <a:ext cx="5611768" cy="2471010"/>
            <a:chOff x="4082625" y="8906075"/>
            <a:chExt cx="5611768" cy="2471010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4366B1AF-E214-8743-AFF1-513C73CE9C9C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9552406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3F5CF0-66BD-AC49-9528-CA214C309C72}"/>
                </a:ext>
              </a:extLst>
            </p:cNvPr>
            <p:cNvSpPr/>
            <p:nvPr/>
          </p:nvSpPr>
          <p:spPr>
            <a:xfrm>
              <a:off x="4232140" y="890607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John Smith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69691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71B053-ABAC-9D41-94D9-8251435F8DFB}"/>
              </a:ext>
            </a:extLst>
          </p:cNvPr>
          <p:cNvSpPr/>
          <p:nvPr/>
        </p:nvSpPr>
        <p:spPr>
          <a:xfrm>
            <a:off x="1763486" y="9456730"/>
            <a:ext cx="13240987" cy="2760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855388" y="10145027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MADDIE BRUKE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76354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86F31D-8CA2-574C-BA9C-40FBBF248176}"/>
              </a:ext>
            </a:extLst>
          </p:cNvPr>
          <p:cNvGrpSpPr/>
          <p:nvPr/>
        </p:nvGrpSpPr>
        <p:grpSpPr>
          <a:xfrm>
            <a:off x="1763485" y="1498391"/>
            <a:ext cx="8325395" cy="2508175"/>
            <a:chOff x="1763485" y="5334434"/>
            <a:chExt cx="8325395" cy="2508175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F51E53A6-2780-2840-B1AE-89C9BC86F309}"/>
                </a:ext>
              </a:extLst>
            </p:cNvPr>
            <p:cNvSpPr txBox="1">
              <a:spLocks/>
            </p:cNvSpPr>
            <p:nvPr/>
          </p:nvSpPr>
          <p:spPr>
            <a:xfrm>
              <a:off x="1763485" y="6017930"/>
              <a:ext cx="832539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AD4872-1031-744C-96AB-97D74922B448}"/>
                </a:ext>
              </a:extLst>
            </p:cNvPr>
            <p:cNvSpPr/>
            <p:nvPr/>
          </p:nvSpPr>
          <p:spPr>
            <a:xfrm>
              <a:off x="1915884" y="5334434"/>
              <a:ext cx="597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2F6B36-9CF2-FD40-B0E0-04D56365A5E3}"/>
              </a:ext>
            </a:extLst>
          </p:cNvPr>
          <p:cNvGrpSpPr/>
          <p:nvPr/>
        </p:nvGrpSpPr>
        <p:grpSpPr>
          <a:xfrm>
            <a:off x="1942939" y="4694863"/>
            <a:ext cx="7911733" cy="2518688"/>
            <a:chOff x="1942939" y="1647835"/>
            <a:chExt cx="7911733" cy="25186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60B1A4-C5E3-0A4A-9AB9-03A61B5C31FD}"/>
                </a:ext>
              </a:extLst>
            </p:cNvPr>
            <p:cNvSpPr/>
            <p:nvPr/>
          </p:nvSpPr>
          <p:spPr>
            <a:xfrm>
              <a:off x="1942939" y="1647835"/>
              <a:ext cx="20440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15C9EB-FA84-EA48-ACFE-68034F9F77AA}"/>
                </a:ext>
              </a:extLst>
            </p:cNvPr>
            <p:cNvSpPr/>
            <p:nvPr/>
          </p:nvSpPr>
          <p:spPr>
            <a:xfrm>
              <a:off x="8621486" y="1647835"/>
              <a:ext cx="12331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60%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7797D3-86D3-2A4A-8B66-610E06E0902D}"/>
                </a:ext>
              </a:extLst>
            </p:cNvPr>
            <p:cNvSpPr/>
            <p:nvPr/>
          </p:nvSpPr>
          <p:spPr>
            <a:xfrm>
              <a:off x="1942939" y="3187949"/>
              <a:ext cx="20440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72F3F0-EC29-4F4B-9F31-A48457767E76}"/>
                </a:ext>
              </a:extLst>
            </p:cNvPr>
            <p:cNvSpPr/>
            <p:nvPr/>
          </p:nvSpPr>
          <p:spPr>
            <a:xfrm>
              <a:off x="8621486" y="3187949"/>
              <a:ext cx="12331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90%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3AFC6B-0CB8-B54E-A53F-9599640FD54B}"/>
                </a:ext>
              </a:extLst>
            </p:cNvPr>
            <p:cNvGrpSpPr/>
            <p:nvPr/>
          </p:nvGrpSpPr>
          <p:grpSpPr>
            <a:xfrm>
              <a:off x="1949703" y="2203482"/>
              <a:ext cx="7709705" cy="1963041"/>
              <a:chOff x="2924774" y="5168348"/>
              <a:chExt cx="8581094" cy="19630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ED673E9-5220-4645-9EBE-234A3E49161D}"/>
                  </a:ext>
                </a:extLst>
              </p:cNvPr>
              <p:cNvGrpSpPr/>
              <p:nvPr/>
            </p:nvGrpSpPr>
            <p:grpSpPr>
              <a:xfrm>
                <a:off x="2924774" y="5362111"/>
                <a:ext cx="8581094" cy="1575072"/>
                <a:chOff x="9632620" y="5623159"/>
                <a:chExt cx="12243219" cy="241216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A81D877-5D94-7B4B-8C05-BD411B645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5623159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7C0DF9F-827D-2045-8BB1-1931DAD48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8019612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7062589-A0FF-9B4B-919D-B769D035721A}"/>
                  </a:ext>
                </a:extLst>
              </p:cNvPr>
              <p:cNvSpPr/>
              <p:nvPr/>
            </p:nvSpPr>
            <p:spPr>
              <a:xfrm>
                <a:off x="2941318" y="5168348"/>
                <a:ext cx="5884907" cy="39756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" pitchFamily="2" charset="77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814FFA0-534A-F747-AAA3-F44D5C50053E}"/>
                  </a:ext>
                </a:extLst>
              </p:cNvPr>
              <p:cNvSpPr/>
              <p:nvPr/>
            </p:nvSpPr>
            <p:spPr>
              <a:xfrm>
                <a:off x="2941318" y="6733824"/>
                <a:ext cx="7705413" cy="39756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" pitchFamily="2" charset="77"/>
                </a:endParaRPr>
              </a:p>
            </p:txBody>
          </p:sp>
        </p:grpSp>
      </p:grp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16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C68B16A-74E2-B145-B829-A24D825E2B35}"/>
              </a:ext>
            </a:extLst>
          </p:cNvPr>
          <p:cNvSpPr/>
          <p:nvPr/>
        </p:nvSpPr>
        <p:spPr>
          <a:xfrm>
            <a:off x="3786389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433CF2-F0A2-894F-87B7-DD4D0EAECC2C}"/>
              </a:ext>
            </a:extLst>
          </p:cNvPr>
          <p:cNvSpPr/>
          <p:nvPr/>
        </p:nvSpPr>
        <p:spPr>
          <a:xfrm>
            <a:off x="10719251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01212-238B-3E4C-B041-6068F8C07420}"/>
              </a:ext>
            </a:extLst>
          </p:cNvPr>
          <p:cNvSpPr/>
          <p:nvPr/>
        </p:nvSpPr>
        <p:spPr>
          <a:xfrm>
            <a:off x="17652115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954A2-3855-D746-8A55-8D223BA4EB3C}"/>
              </a:ext>
            </a:extLst>
          </p:cNvPr>
          <p:cNvGrpSpPr/>
          <p:nvPr/>
        </p:nvGrpSpPr>
        <p:grpSpPr>
          <a:xfrm>
            <a:off x="2450078" y="8085880"/>
            <a:ext cx="5611768" cy="1372267"/>
            <a:chOff x="4082625" y="5120793"/>
            <a:chExt cx="5611768" cy="1372267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A021F71B-714F-B445-8D8A-4063AC6948A7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9D7E22-9CB1-794D-8CC1-17FA5ED07160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DD2D8C-FB6B-FD40-9740-CBA35E36E704}"/>
              </a:ext>
            </a:extLst>
          </p:cNvPr>
          <p:cNvGrpSpPr/>
          <p:nvPr/>
        </p:nvGrpSpPr>
        <p:grpSpPr>
          <a:xfrm>
            <a:off x="9382940" y="8085880"/>
            <a:ext cx="5611768" cy="1372267"/>
            <a:chOff x="4082625" y="5120793"/>
            <a:chExt cx="5611768" cy="1372267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E1AF2FE4-DE44-094B-9379-84882FA46C0E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C7740F-3D1D-124A-A8DC-444B7EE9F0BE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Maddie Burke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0F6DF5-0FAF-3C4F-8799-74E2862A8B6A}"/>
              </a:ext>
            </a:extLst>
          </p:cNvPr>
          <p:cNvGrpSpPr/>
          <p:nvPr/>
        </p:nvGrpSpPr>
        <p:grpSpPr>
          <a:xfrm>
            <a:off x="16315802" y="8085880"/>
            <a:ext cx="5611768" cy="1372267"/>
            <a:chOff x="4082625" y="5120793"/>
            <a:chExt cx="5611768" cy="1372267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65DA054E-AFBE-8942-BE83-D3733506347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0EDA5D-DFA5-7740-A36E-BA87CD90DE48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9DE79C98-8DBD-B149-830F-F536470EE544}"/>
              </a:ext>
            </a:extLst>
          </p:cNvPr>
          <p:cNvSpPr txBox="1">
            <a:spLocks/>
          </p:cNvSpPr>
          <p:nvPr/>
        </p:nvSpPr>
        <p:spPr>
          <a:xfrm>
            <a:off x="1615619" y="10744583"/>
            <a:ext cx="2114641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it, or it should be so compelling that consumers believe they need it. 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083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692960" cy="2596685"/>
            <a:chOff x="2075983" y="2711224"/>
            <a:chExt cx="1069296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06015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SERVICES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37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0" y="3806261"/>
            <a:ext cx="8285989" cy="45818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2F6343E-17C0-5247-849C-75DCF484AA8B}"/>
              </a:ext>
            </a:extLst>
          </p:cNvPr>
          <p:cNvSpPr txBox="1">
            <a:spLocks/>
          </p:cNvSpPr>
          <p:nvPr/>
        </p:nvSpPr>
        <p:spPr>
          <a:xfrm>
            <a:off x="1540136" y="11574856"/>
            <a:ext cx="367194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Company’s name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4C8936-3708-4346-8C67-1463606F9A05}"/>
              </a:ext>
            </a:extLst>
          </p:cNvPr>
          <p:cNvGrpSpPr/>
          <p:nvPr/>
        </p:nvGrpSpPr>
        <p:grpSpPr>
          <a:xfrm>
            <a:off x="5442796" y="11574855"/>
            <a:ext cx="3149412" cy="721814"/>
            <a:chOff x="4337831" y="8468234"/>
            <a:chExt cx="3149412" cy="72181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6513173-528B-6E48-8F39-38BC5340A02C}"/>
                </a:ext>
              </a:extLst>
            </p:cNvPr>
            <p:cNvSpPr/>
            <p:nvPr/>
          </p:nvSpPr>
          <p:spPr>
            <a:xfrm>
              <a:off x="4337831" y="8468234"/>
              <a:ext cx="3149412" cy="7218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8AB448-3097-DA4D-93C9-26AF0A4CADAC}"/>
                </a:ext>
              </a:extLst>
            </p:cNvPr>
            <p:cNvSpPr txBox="1"/>
            <p:nvPr/>
          </p:nvSpPr>
          <p:spPr>
            <a:xfrm>
              <a:off x="4558547" y="8639134"/>
              <a:ext cx="2707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D57AFDE-CE00-A74C-B426-719B827D888B}"/>
              </a:ext>
            </a:extLst>
          </p:cNvPr>
          <p:cNvSpPr/>
          <p:nvPr/>
        </p:nvSpPr>
        <p:spPr>
          <a:xfrm rot="10800000" flipV="1">
            <a:off x="11118629" y="0"/>
            <a:ext cx="4761408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50D14-AAAC-9342-A274-73B67FBB1A2A}"/>
              </a:ext>
            </a:extLst>
          </p:cNvPr>
          <p:cNvGrpSpPr/>
          <p:nvPr/>
        </p:nvGrpSpPr>
        <p:grpSpPr>
          <a:xfrm>
            <a:off x="13069267" y="1556968"/>
            <a:ext cx="871428" cy="935148"/>
            <a:chOff x="4747930" y="1130058"/>
            <a:chExt cx="364320" cy="390960"/>
          </a:xfrm>
          <a:solidFill>
            <a:schemeClr val="accent1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3156D14-90A4-6341-B3B0-5A8089949290}"/>
                </a:ext>
              </a:extLst>
            </p:cNvPr>
            <p:cNvSpPr/>
            <p:nvPr/>
          </p:nvSpPr>
          <p:spPr>
            <a:xfrm>
              <a:off x="4747930" y="1267218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4B82574-AE62-604A-8F01-32816776C80A}"/>
                </a:ext>
              </a:extLst>
            </p:cNvPr>
            <p:cNvSpPr/>
            <p:nvPr/>
          </p:nvSpPr>
          <p:spPr>
            <a:xfrm>
              <a:off x="4843330" y="1130058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77D5F9-CF07-3142-A3C3-860190B40836}"/>
              </a:ext>
            </a:extLst>
          </p:cNvPr>
          <p:cNvGrpSpPr/>
          <p:nvPr/>
        </p:nvGrpSpPr>
        <p:grpSpPr>
          <a:xfrm>
            <a:off x="13018031" y="10165596"/>
            <a:ext cx="973898" cy="871424"/>
            <a:chOff x="542410" y="5340618"/>
            <a:chExt cx="407160" cy="364319"/>
          </a:xfrm>
          <a:solidFill>
            <a:schemeClr val="accent3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A0146C8-DC00-5647-A7E2-4334DC55062A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F70E24-16A9-9E46-8A13-E888E7BFFF66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F107EA6-170E-FE49-A49B-66C5A0ECD6EC}"/>
              </a:ext>
            </a:extLst>
          </p:cNvPr>
          <p:cNvSpPr/>
          <p:nvPr/>
        </p:nvSpPr>
        <p:spPr>
          <a:xfrm>
            <a:off x="12934076" y="5861210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8BA80E6-327D-DD4A-A426-3D2A1CEAF8FC}"/>
              </a:ext>
            </a:extLst>
          </p:cNvPr>
          <p:cNvSpPr txBox="1">
            <a:spLocks/>
          </p:cNvSpPr>
          <p:nvPr/>
        </p:nvSpPr>
        <p:spPr>
          <a:xfrm>
            <a:off x="11735158" y="2678980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3360536-119C-764C-9EE8-226AC8E96FB3}"/>
              </a:ext>
            </a:extLst>
          </p:cNvPr>
          <p:cNvSpPr txBox="1">
            <a:spLocks/>
          </p:cNvSpPr>
          <p:nvPr/>
        </p:nvSpPr>
        <p:spPr>
          <a:xfrm>
            <a:off x="11735158" y="7007553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7B7D434-2F5F-B149-8EA9-E78F51F8044E}"/>
              </a:ext>
            </a:extLst>
          </p:cNvPr>
          <p:cNvSpPr txBox="1">
            <a:spLocks/>
          </p:cNvSpPr>
          <p:nvPr/>
        </p:nvSpPr>
        <p:spPr>
          <a:xfrm>
            <a:off x="11735158" y="11194332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544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BC3877-320A-9441-9239-C3BF7D4A07EF}"/>
              </a:ext>
            </a:extLst>
          </p:cNvPr>
          <p:cNvGrpSpPr/>
          <p:nvPr/>
        </p:nvGrpSpPr>
        <p:grpSpPr>
          <a:xfrm>
            <a:off x="3078552" y="7498056"/>
            <a:ext cx="4545785" cy="3022443"/>
            <a:chOff x="4082625" y="5120793"/>
            <a:chExt cx="4545785" cy="3022443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A23564E-D7B1-AC4A-82CC-F34CCB849926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013F2D-352C-E646-8F97-C4F95C44616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406C8B7-494A-5142-93B2-3C8315397BC2}"/>
              </a:ext>
            </a:extLst>
          </p:cNvPr>
          <p:cNvSpPr/>
          <p:nvPr/>
        </p:nvSpPr>
        <p:spPr>
          <a:xfrm>
            <a:off x="1637415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B48D1-F374-BF4A-9077-B908CBDC17F2}"/>
              </a:ext>
            </a:extLst>
          </p:cNvPr>
          <p:cNvGrpSpPr/>
          <p:nvPr/>
        </p:nvGrpSpPr>
        <p:grpSpPr>
          <a:xfrm>
            <a:off x="10636500" y="7498056"/>
            <a:ext cx="4545785" cy="3022443"/>
            <a:chOff x="4082625" y="5120793"/>
            <a:chExt cx="4545785" cy="3022443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B6F2D9C1-B2D5-494E-A085-576DB141BE7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CB17DB-79B6-8444-8065-69FFDFDD23AB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6F8F75F-1974-F144-8EBA-44E6A5240753}"/>
              </a:ext>
            </a:extLst>
          </p:cNvPr>
          <p:cNvSpPr/>
          <p:nvPr/>
        </p:nvSpPr>
        <p:spPr>
          <a:xfrm>
            <a:off x="9195363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F14FFE-8E8D-8A47-A289-2B9578F760D1}"/>
              </a:ext>
            </a:extLst>
          </p:cNvPr>
          <p:cNvGrpSpPr/>
          <p:nvPr/>
        </p:nvGrpSpPr>
        <p:grpSpPr>
          <a:xfrm>
            <a:off x="18194450" y="7498056"/>
            <a:ext cx="4545785" cy="3022443"/>
            <a:chOff x="4082625" y="5120793"/>
            <a:chExt cx="4545785" cy="3022443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C8B3E97-6CE8-3842-BD00-C7DE60C524E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9D1B95-5A6A-0B4D-8B50-6EF88390FE4F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19EA0CF-AE30-F84C-9EBD-B31C56B4EFD5}"/>
              </a:ext>
            </a:extLst>
          </p:cNvPr>
          <p:cNvSpPr/>
          <p:nvPr/>
        </p:nvSpPr>
        <p:spPr>
          <a:xfrm>
            <a:off x="16753313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C047B4-971B-1C4A-A14A-1F703055A731}"/>
              </a:ext>
            </a:extLst>
          </p:cNvPr>
          <p:cNvGrpSpPr/>
          <p:nvPr/>
        </p:nvGrpSpPr>
        <p:grpSpPr>
          <a:xfrm>
            <a:off x="3305036" y="5491617"/>
            <a:ext cx="1127943" cy="1210421"/>
            <a:chOff x="4747930" y="1130058"/>
            <a:chExt cx="364320" cy="390960"/>
          </a:xfrm>
          <a:solidFill>
            <a:schemeClr val="accent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6591443-1405-F14E-84FE-3BED5086529E}"/>
                </a:ext>
              </a:extLst>
            </p:cNvPr>
            <p:cNvSpPr/>
            <p:nvPr/>
          </p:nvSpPr>
          <p:spPr>
            <a:xfrm>
              <a:off x="4747930" y="1267218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7A8D3B6-E55A-DA4C-8FA3-081C47D3D074}"/>
                </a:ext>
              </a:extLst>
            </p:cNvPr>
            <p:cNvSpPr/>
            <p:nvPr/>
          </p:nvSpPr>
          <p:spPr>
            <a:xfrm>
              <a:off x="4843330" y="1130058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7C31E7-12FA-D048-8FC5-F7EF1E8C289A}"/>
              </a:ext>
            </a:extLst>
          </p:cNvPr>
          <p:cNvGrpSpPr/>
          <p:nvPr/>
        </p:nvGrpSpPr>
        <p:grpSpPr>
          <a:xfrm>
            <a:off x="18456476" y="5581079"/>
            <a:ext cx="1260577" cy="1127940"/>
            <a:chOff x="542410" y="5340618"/>
            <a:chExt cx="407160" cy="364319"/>
          </a:xfrm>
          <a:solidFill>
            <a:schemeClr val="accent3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A4806D4-73F6-394C-8B6F-BC1E644FADF4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AE60C1B-47D1-2244-A9A1-4F1189378128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9B48A9F9-6D1A-0347-B5CC-30B92645DF87}"/>
              </a:ext>
            </a:extLst>
          </p:cNvPr>
          <p:cNvSpPr/>
          <p:nvPr/>
        </p:nvSpPr>
        <p:spPr>
          <a:xfrm>
            <a:off x="10786015" y="5484438"/>
            <a:ext cx="1477916" cy="12572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364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57AFDE-CE00-A74C-B426-719B827D888B}"/>
              </a:ext>
            </a:extLst>
          </p:cNvPr>
          <p:cNvSpPr/>
          <p:nvPr/>
        </p:nvSpPr>
        <p:spPr>
          <a:xfrm rot="5400000" flipV="1">
            <a:off x="9810679" y="-850141"/>
            <a:ext cx="4761408" cy="243725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0" y="4314845"/>
            <a:ext cx="828598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F9C13B-00E6-7045-B4D1-BD06F52E8DEF}"/>
              </a:ext>
            </a:extLst>
          </p:cNvPr>
          <p:cNvGrpSpPr/>
          <p:nvPr/>
        </p:nvGrpSpPr>
        <p:grpSpPr>
          <a:xfrm>
            <a:off x="1540136" y="10975219"/>
            <a:ext cx="7052072" cy="721814"/>
            <a:chOff x="1540136" y="11574855"/>
            <a:chExt cx="7052072" cy="721814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2F6343E-17C0-5247-849C-75DCF484AA8B}"/>
                </a:ext>
              </a:extLst>
            </p:cNvPr>
            <p:cNvSpPr txBox="1">
              <a:spLocks/>
            </p:cNvSpPr>
            <p:nvPr/>
          </p:nvSpPr>
          <p:spPr>
            <a:xfrm>
              <a:off x="1540136" y="11574856"/>
              <a:ext cx="367194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</a:t>
              </a:r>
              <a:endPara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4C8936-3708-4346-8C67-1463606F9A05}"/>
                </a:ext>
              </a:extLst>
            </p:cNvPr>
            <p:cNvGrpSpPr/>
            <p:nvPr/>
          </p:nvGrpSpPr>
          <p:grpSpPr>
            <a:xfrm>
              <a:off x="5442796" y="11574855"/>
              <a:ext cx="3149412" cy="721814"/>
              <a:chOff x="4337831" y="8468234"/>
              <a:chExt cx="3149412" cy="72181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513173-528B-6E48-8F39-38BC5340A02C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8AB448-3097-DA4D-93C9-26AF0A4CADAC}"/>
                  </a:ext>
                </a:extLst>
              </p:cNvPr>
              <p:cNvSpPr txBox="1"/>
              <p:nvPr/>
            </p:nvSpPr>
            <p:spPr>
              <a:xfrm>
                <a:off x="4558547" y="8639134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9437C-7C94-BF45-B94A-936C0A1B3165}"/>
              </a:ext>
            </a:extLst>
          </p:cNvPr>
          <p:cNvGrpSpPr/>
          <p:nvPr/>
        </p:nvGrpSpPr>
        <p:grpSpPr>
          <a:xfrm>
            <a:off x="19309166" y="10132779"/>
            <a:ext cx="3528348" cy="2395258"/>
            <a:chOff x="11735158" y="1556968"/>
            <a:chExt cx="3528348" cy="23952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950D14-AAAC-9342-A274-73B67FBB1A2A}"/>
                </a:ext>
              </a:extLst>
            </p:cNvPr>
            <p:cNvGrpSpPr/>
            <p:nvPr/>
          </p:nvGrpSpPr>
          <p:grpSpPr>
            <a:xfrm>
              <a:off x="13069267" y="1556968"/>
              <a:ext cx="871428" cy="935148"/>
              <a:chOff x="4747930" y="1130058"/>
              <a:chExt cx="364320" cy="390960"/>
            </a:xfrm>
            <a:solidFill>
              <a:schemeClr val="accent1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3156D14-90A4-6341-B3B0-5A8089949290}"/>
                  </a:ext>
                </a:extLst>
              </p:cNvPr>
              <p:cNvSpPr/>
              <p:nvPr/>
            </p:nvSpPr>
            <p:spPr>
              <a:xfrm>
                <a:off x="4747930" y="1267218"/>
                <a:ext cx="364320" cy="253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706">
                    <a:moveTo>
                      <a:pt x="953" y="0"/>
                    </a:moveTo>
                    <a:lnTo>
                      <a:pt x="661" y="0"/>
                    </a:lnTo>
                    <a:cubicBezTo>
                      <a:pt x="637" y="0"/>
                      <a:pt x="617" y="19"/>
                      <a:pt x="617" y="43"/>
                    </a:cubicBezTo>
                    <a:cubicBezTo>
                      <a:pt x="617" y="67"/>
                      <a:pt x="637" y="86"/>
                      <a:pt x="661" y="86"/>
                    </a:cubicBezTo>
                    <a:lnTo>
                      <a:pt x="927" y="86"/>
                    </a:lnTo>
                    <a:lnTo>
                      <a:pt x="927" y="620"/>
                    </a:lnTo>
                    <a:lnTo>
                      <a:pt x="86" y="620"/>
                    </a:lnTo>
                    <a:lnTo>
                      <a:pt x="86" y="86"/>
                    </a:lnTo>
                    <a:lnTo>
                      <a:pt x="350" y="86"/>
                    </a:lnTo>
                    <a:cubicBezTo>
                      <a:pt x="374" y="86"/>
                      <a:pt x="393" y="67"/>
                      <a:pt x="393" y="43"/>
                    </a:cubicBezTo>
                    <a:cubicBezTo>
                      <a:pt x="393" y="19"/>
                      <a:pt x="374" y="0"/>
                      <a:pt x="350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646"/>
                    </a:lnTo>
                    <a:cubicBezTo>
                      <a:pt x="0" y="679"/>
                      <a:pt x="27" y="706"/>
                      <a:pt x="60" y="706"/>
                    </a:cubicBezTo>
                    <a:lnTo>
                      <a:pt x="953" y="706"/>
                    </a:lnTo>
                    <a:cubicBezTo>
                      <a:pt x="986" y="706"/>
                      <a:pt x="1013" y="679"/>
                      <a:pt x="1013" y="646"/>
                    </a:cubicBezTo>
                    <a:lnTo>
                      <a:pt x="1013" y="60"/>
                    </a:lnTo>
                    <a:cubicBezTo>
                      <a:pt x="1013" y="27"/>
                      <a:pt x="986" y="0"/>
                      <a:pt x="953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4B82574-AE62-604A-8F01-32816776C80A}"/>
                  </a:ext>
                </a:extLst>
              </p:cNvPr>
              <p:cNvSpPr/>
              <p:nvPr/>
            </p:nvSpPr>
            <p:spPr>
              <a:xfrm>
                <a:off x="4843330" y="1130058"/>
                <a:ext cx="177120" cy="266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3" h="741">
                    <a:moveTo>
                      <a:pt x="43" y="290"/>
                    </a:moveTo>
                    <a:cubicBezTo>
                      <a:pt x="54" y="290"/>
                      <a:pt x="65" y="285"/>
                      <a:pt x="74" y="277"/>
                    </a:cubicBezTo>
                    <a:lnTo>
                      <a:pt x="204" y="147"/>
                    </a:lnTo>
                    <a:lnTo>
                      <a:pt x="203" y="698"/>
                    </a:lnTo>
                    <a:cubicBezTo>
                      <a:pt x="203" y="722"/>
                      <a:pt x="222" y="741"/>
                      <a:pt x="246" y="741"/>
                    </a:cubicBezTo>
                    <a:cubicBezTo>
                      <a:pt x="270" y="741"/>
                      <a:pt x="289" y="722"/>
                      <a:pt x="289" y="698"/>
                    </a:cubicBezTo>
                    <a:lnTo>
                      <a:pt x="290" y="147"/>
                    </a:lnTo>
                    <a:lnTo>
                      <a:pt x="420" y="277"/>
                    </a:lnTo>
                    <a:cubicBezTo>
                      <a:pt x="428" y="285"/>
                      <a:pt x="439" y="290"/>
                      <a:pt x="450" y="290"/>
                    </a:cubicBezTo>
                    <a:cubicBezTo>
                      <a:pt x="461" y="290"/>
                      <a:pt x="472" y="285"/>
                      <a:pt x="481" y="277"/>
                    </a:cubicBezTo>
                    <a:cubicBezTo>
                      <a:pt x="498" y="260"/>
                      <a:pt x="497" y="233"/>
                      <a:pt x="481" y="216"/>
                    </a:cubicBezTo>
                    <a:lnTo>
                      <a:pt x="277" y="13"/>
                    </a:lnTo>
                    <a:cubicBezTo>
                      <a:pt x="277" y="12"/>
                      <a:pt x="276" y="11"/>
                      <a:pt x="275" y="11"/>
                    </a:cubicBezTo>
                    <a:cubicBezTo>
                      <a:pt x="275" y="10"/>
                      <a:pt x="274" y="10"/>
                      <a:pt x="274" y="10"/>
                    </a:cubicBezTo>
                    <a:cubicBezTo>
                      <a:pt x="273" y="9"/>
                      <a:pt x="272" y="8"/>
                      <a:pt x="272" y="8"/>
                    </a:cubicBezTo>
                    <a:cubicBezTo>
                      <a:pt x="271" y="8"/>
                      <a:pt x="271" y="7"/>
                      <a:pt x="271" y="7"/>
                    </a:cubicBezTo>
                    <a:cubicBezTo>
                      <a:pt x="270" y="7"/>
                      <a:pt x="269" y="6"/>
                      <a:pt x="268" y="5"/>
                    </a:cubicBezTo>
                    <a:lnTo>
                      <a:pt x="267" y="5"/>
                    </a:lnTo>
                    <a:cubicBezTo>
                      <a:pt x="267" y="5"/>
                      <a:pt x="266" y="5"/>
                      <a:pt x="266" y="4"/>
                    </a:cubicBezTo>
                    <a:cubicBezTo>
                      <a:pt x="265" y="4"/>
                      <a:pt x="264" y="4"/>
                      <a:pt x="264" y="4"/>
                    </a:cubicBezTo>
                    <a:cubicBezTo>
                      <a:pt x="264" y="4"/>
                      <a:pt x="264" y="3"/>
                      <a:pt x="263" y="3"/>
                    </a:cubicBezTo>
                    <a:cubicBezTo>
                      <a:pt x="262" y="3"/>
                      <a:pt x="261" y="2"/>
                      <a:pt x="260" y="2"/>
                    </a:cubicBezTo>
                    <a:lnTo>
                      <a:pt x="259" y="2"/>
                    </a:lnTo>
                    <a:cubicBezTo>
                      <a:pt x="258" y="1"/>
                      <a:pt x="257" y="1"/>
                      <a:pt x="255" y="1"/>
                    </a:cubicBezTo>
                    <a:cubicBezTo>
                      <a:pt x="252" y="0"/>
                      <a:pt x="250" y="0"/>
                      <a:pt x="247" y="0"/>
                    </a:cubicBezTo>
                    <a:cubicBezTo>
                      <a:pt x="238" y="0"/>
                      <a:pt x="229" y="3"/>
                      <a:pt x="221" y="9"/>
                    </a:cubicBezTo>
                    <a:cubicBezTo>
                      <a:pt x="219" y="10"/>
                      <a:pt x="218" y="11"/>
                      <a:pt x="216" y="13"/>
                    </a:cubicBezTo>
                    <a:lnTo>
                      <a:pt x="13" y="216"/>
                    </a:lnTo>
                    <a:cubicBezTo>
                      <a:pt x="-4" y="233"/>
                      <a:pt x="-4" y="260"/>
                      <a:pt x="13" y="277"/>
                    </a:cubicBezTo>
                    <a:cubicBezTo>
                      <a:pt x="21" y="285"/>
                      <a:pt x="32" y="290"/>
                      <a:pt x="43" y="29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68BA80E6-327D-DD4A-A426-3D2A1CEAF8FC}"/>
                </a:ext>
              </a:extLst>
            </p:cNvPr>
            <p:cNvSpPr txBox="1">
              <a:spLocks/>
            </p:cNvSpPr>
            <p:nvPr/>
          </p:nvSpPr>
          <p:spPr>
            <a:xfrm>
              <a:off x="11735158" y="2678980"/>
              <a:ext cx="352834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84AADA-AD36-5149-8CC9-AD4029693727}"/>
              </a:ext>
            </a:extLst>
          </p:cNvPr>
          <p:cNvGrpSpPr/>
          <p:nvPr/>
        </p:nvGrpSpPr>
        <p:grpSpPr>
          <a:xfrm>
            <a:off x="14960503" y="10139979"/>
            <a:ext cx="3528348" cy="2419589"/>
            <a:chOff x="11735158" y="5861210"/>
            <a:chExt cx="3528348" cy="241958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F107EA6-170E-FE49-A49B-66C5A0ECD6EC}"/>
                </a:ext>
              </a:extLst>
            </p:cNvPr>
            <p:cNvSpPr/>
            <p:nvPr/>
          </p:nvSpPr>
          <p:spPr>
            <a:xfrm>
              <a:off x="12934076" y="5861210"/>
              <a:ext cx="1141808" cy="9713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129">
                  <a:moveTo>
                    <a:pt x="1083" y="1043"/>
                  </a:moveTo>
                  <a:lnTo>
                    <a:pt x="904" y="1043"/>
                  </a:lnTo>
                  <a:lnTo>
                    <a:pt x="904" y="744"/>
                  </a:lnTo>
                  <a:cubicBezTo>
                    <a:pt x="904" y="715"/>
                    <a:pt x="882" y="691"/>
                    <a:pt x="854" y="691"/>
                  </a:cubicBezTo>
                  <a:lnTo>
                    <a:pt x="471" y="691"/>
                  </a:lnTo>
                  <a:cubicBezTo>
                    <a:pt x="443" y="691"/>
                    <a:pt x="421" y="715"/>
                    <a:pt x="421" y="744"/>
                  </a:cubicBezTo>
                  <a:lnTo>
                    <a:pt x="421" y="1043"/>
                  </a:lnTo>
                  <a:lnTo>
                    <a:pt x="243" y="1043"/>
                  </a:lnTo>
                  <a:lnTo>
                    <a:pt x="243" y="411"/>
                  </a:lnTo>
                  <a:lnTo>
                    <a:pt x="663" y="97"/>
                  </a:lnTo>
                  <a:lnTo>
                    <a:pt x="1083" y="411"/>
                  </a:lnTo>
                  <a:close/>
                  <a:moveTo>
                    <a:pt x="818" y="1043"/>
                  </a:moveTo>
                  <a:lnTo>
                    <a:pt x="507" y="1043"/>
                  </a:lnTo>
                  <a:lnTo>
                    <a:pt x="507" y="778"/>
                  </a:lnTo>
                  <a:lnTo>
                    <a:pt x="818" y="778"/>
                  </a:lnTo>
                  <a:close/>
                  <a:moveTo>
                    <a:pt x="1309" y="472"/>
                  </a:moveTo>
                  <a:lnTo>
                    <a:pt x="689" y="9"/>
                  </a:lnTo>
                  <a:cubicBezTo>
                    <a:pt x="674" y="-3"/>
                    <a:pt x="653" y="-3"/>
                    <a:pt x="637" y="9"/>
                  </a:cubicBezTo>
                  <a:lnTo>
                    <a:pt x="17" y="472"/>
                  </a:lnTo>
                  <a:cubicBezTo>
                    <a:pt x="-2" y="486"/>
                    <a:pt x="-6" y="513"/>
                    <a:pt x="8" y="532"/>
                  </a:cubicBezTo>
                  <a:cubicBezTo>
                    <a:pt x="22" y="551"/>
                    <a:pt x="49" y="555"/>
                    <a:pt x="68" y="541"/>
                  </a:cubicBezTo>
                  <a:lnTo>
                    <a:pt x="157" y="475"/>
                  </a:lnTo>
                  <a:lnTo>
                    <a:pt x="157" y="1068"/>
                  </a:lnTo>
                  <a:cubicBezTo>
                    <a:pt x="157" y="1102"/>
                    <a:pt x="184" y="1129"/>
                    <a:pt x="217" y="1129"/>
                  </a:cubicBezTo>
                  <a:lnTo>
                    <a:pt x="471" y="1129"/>
                  </a:lnTo>
                  <a:lnTo>
                    <a:pt x="854" y="1129"/>
                  </a:lnTo>
                  <a:lnTo>
                    <a:pt x="1109" y="1129"/>
                  </a:lnTo>
                  <a:cubicBezTo>
                    <a:pt x="1142" y="1129"/>
                    <a:pt x="1169" y="1102"/>
                    <a:pt x="1169" y="1068"/>
                  </a:cubicBezTo>
                  <a:lnTo>
                    <a:pt x="1169" y="475"/>
                  </a:lnTo>
                  <a:lnTo>
                    <a:pt x="1258" y="541"/>
                  </a:lnTo>
                  <a:cubicBezTo>
                    <a:pt x="1266" y="547"/>
                    <a:pt x="1275" y="549"/>
                    <a:pt x="1284" y="549"/>
                  </a:cubicBezTo>
                  <a:cubicBezTo>
                    <a:pt x="1297" y="549"/>
                    <a:pt x="1310" y="544"/>
                    <a:pt x="1318" y="532"/>
                  </a:cubicBezTo>
                  <a:cubicBezTo>
                    <a:pt x="1332" y="513"/>
                    <a:pt x="1328" y="486"/>
                    <a:pt x="1309" y="47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A3360536-119C-764C-9EE8-226AC8E96FB3}"/>
                </a:ext>
              </a:extLst>
            </p:cNvPr>
            <p:cNvSpPr txBox="1">
              <a:spLocks/>
            </p:cNvSpPr>
            <p:nvPr/>
          </p:nvSpPr>
          <p:spPr>
            <a:xfrm>
              <a:off x="11735158" y="7007553"/>
              <a:ext cx="352834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2A227-6EF4-444D-B5B0-21D8A5AFB2D7}"/>
              </a:ext>
            </a:extLst>
          </p:cNvPr>
          <p:cNvGrpSpPr/>
          <p:nvPr/>
        </p:nvGrpSpPr>
        <p:grpSpPr>
          <a:xfrm>
            <a:off x="10611840" y="10226055"/>
            <a:ext cx="3528348" cy="2301982"/>
            <a:chOff x="11735158" y="10165596"/>
            <a:chExt cx="3528348" cy="23019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77D5F9-CF07-3142-A3C3-860190B40836}"/>
                </a:ext>
              </a:extLst>
            </p:cNvPr>
            <p:cNvGrpSpPr/>
            <p:nvPr/>
          </p:nvGrpSpPr>
          <p:grpSpPr>
            <a:xfrm>
              <a:off x="13018031" y="10165596"/>
              <a:ext cx="973898" cy="871424"/>
              <a:chOff x="542410" y="5340618"/>
              <a:chExt cx="407160" cy="364319"/>
            </a:xfrm>
            <a:solidFill>
              <a:schemeClr val="accent3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A0146C8-DC00-5647-A7E2-4334DC55062A}"/>
                  </a:ext>
                </a:extLst>
              </p:cNvPr>
              <p:cNvSpPr/>
              <p:nvPr/>
            </p:nvSpPr>
            <p:spPr>
              <a:xfrm>
                <a:off x="565810" y="5340618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9F70E24-16A9-9E46-8A13-E888E7BFFF66}"/>
                  </a:ext>
                </a:extLst>
              </p:cNvPr>
              <p:cNvSpPr/>
              <p:nvPr/>
            </p:nvSpPr>
            <p:spPr>
              <a:xfrm>
                <a:off x="542410" y="5549057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A7B7D434-2F5F-B149-8EA9-E78F51F8044E}"/>
                </a:ext>
              </a:extLst>
            </p:cNvPr>
            <p:cNvSpPr txBox="1">
              <a:spLocks/>
            </p:cNvSpPr>
            <p:nvPr/>
          </p:nvSpPr>
          <p:spPr>
            <a:xfrm>
              <a:off x="11735158" y="11194332"/>
              <a:ext cx="352834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</p:grpSp>
      <p:sp>
        <p:nvSpPr>
          <p:cNvPr id="6" name="Marcador de imagen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6023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6183199" y="1419331"/>
            <a:ext cx="12011252" cy="1514912"/>
            <a:chOff x="16302559" y="1032440"/>
            <a:chExt cx="12011252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120112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8C57-1439-9F42-A066-8B17388E9A07}"/>
              </a:ext>
            </a:extLst>
          </p:cNvPr>
          <p:cNvGrpSpPr/>
          <p:nvPr/>
        </p:nvGrpSpPr>
        <p:grpSpPr>
          <a:xfrm>
            <a:off x="2253952" y="4529243"/>
            <a:ext cx="19869745" cy="7368436"/>
            <a:chOff x="2162169" y="4403119"/>
            <a:chExt cx="19869745" cy="73684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69C8D4-828D-D746-9E5F-618A5D96D9FE}"/>
                </a:ext>
              </a:extLst>
            </p:cNvPr>
            <p:cNvGrpSpPr/>
            <p:nvPr/>
          </p:nvGrpSpPr>
          <p:grpSpPr>
            <a:xfrm>
              <a:off x="2162169" y="4639633"/>
              <a:ext cx="11225890" cy="6899472"/>
              <a:chOff x="1626142" y="4481978"/>
              <a:chExt cx="11225890" cy="6899472"/>
            </a:xfrm>
          </p:grpSpPr>
          <p:sp>
            <p:nvSpPr>
              <p:cNvPr id="31" name="Freeform: Shape 325">
                <a:extLst>
                  <a:ext uri="{FF2B5EF4-FFF2-40B4-BE49-F238E27FC236}">
                    <a16:creationId xmlns:a16="http://schemas.microsoft.com/office/drawing/2014/main" id="{8267C23D-50B7-444A-9930-3B347764F03E}"/>
                  </a:ext>
                </a:extLst>
              </p:cNvPr>
              <p:cNvSpPr/>
              <p:nvPr/>
            </p:nvSpPr>
            <p:spPr>
              <a:xfrm>
                <a:off x="4794545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6" y="78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1"/>
                      <a:pt x="17" y="141"/>
                    </a:cubicBezTo>
                    <a:cubicBezTo>
                      <a:pt x="21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1"/>
                      <a:pt x="33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5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5" y="4"/>
                      <a:pt x="15" y="10"/>
                    </a:cubicBezTo>
                    <a:cubicBezTo>
                      <a:pt x="15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1" u="none" strike="noStrike" kern="1200">
                  <a:ln>
                    <a:noFill/>
                  </a:ln>
                  <a:latin typeface="Montserrat SemiBold" pitchFamily="2" charset="77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: Shape 326">
                <a:extLst>
                  <a:ext uri="{FF2B5EF4-FFF2-40B4-BE49-F238E27FC236}">
                    <a16:creationId xmlns:a16="http://schemas.microsoft.com/office/drawing/2014/main" id="{2E8BA481-D0BE-214A-A29E-5FAB11793BAB}"/>
                  </a:ext>
                </a:extLst>
              </p:cNvPr>
              <p:cNvSpPr/>
              <p:nvPr/>
            </p:nvSpPr>
            <p:spPr>
              <a:xfrm>
                <a:off x="5640527" y="4484169"/>
                <a:ext cx="495209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1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1" y="78"/>
                      <a:pt x="4" y="78"/>
                    </a:cubicBezTo>
                    <a:cubicBezTo>
                      <a:pt x="6" y="78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2" y="141"/>
                      <a:pt x="16" y="141"/>
                    </a:cubicBezTo>
                    <a:cubicBezTo>
                      <a:pt x="20" y="141"/>
                      <a:pt x="22" y="138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1"/>
                      <a:pt x="32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2" y="78"/>
                      <a:pt x="45" y="78"/>
                    </a:cubicBezTo>
                    <a:cubicBezTo>
                      <a:pt x="47" y="78"/>
                      <a:pt x="49" y="77"/>
                      <a:pt x="49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5" y="16"/>
                      <a:pt x="35" y="10"/>
                    </a:cubicBezTo>
                    <a:cubicBezTo>
                      <a:pt x="35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: Shape 327">
                <a:extLst>
                  <a:ext uri="{FF2B5EF4-FFF2-40B4-BE49-F238E27FC236}">
                    <a16:creationId xmlns:a16="http://schemas.microsoft.com/office/drawing/2014/main" id="{C1648F7D-8EEC-AD43-8D0A-8757354BF707}"/>
                  </a:ext>
                </a:extLst>
              </p:cNvPr>
              <p:cNvSpPr/>
              <p:nvPr/>
            </p:nvSpPr>
            <p:spPr>
              <a:xfrm>
                <a:off x="6476190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7" y="78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1"/>
                      <a:pt x="17" y="141"/>
                    </a:cubicBezTo>
                    <a:cubicBezTo>
                      <a:pt x="20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1"/>
                      <a:pt x="33" y="141"/>
                    </a:cubicBezTo>
                    <a:cubicBezTo>
                      <a:pt x="37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5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5" y="16"/>
                      <a:pt x="35" y="10"/>
                    </a:cubicBezTo>
                    <a:cubicBezTo>
                      <a:pt x="35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328">
                <a:extLst>
                  <a:ext uri="{FF2B5EF4-FFF2-40B4-BE49-F238E27FC236}">
                    <a16:creationId xmlns:a16="http://schemas.microsoft.com/office/drawing/2014/main" id="{015FAD77-A707-6A4E-9E46-74A355138A07}"/>
                  </a:ext>
                </a:extLst>
              </p:cNvPr>
              <p:cNvSpPr/>
              <p:nvPr/>
            </p:nvSpPr>
            <p:spPr>
              <a:xfrm>
                <a:off x="7311855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7" y="78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1"/>
                      <a:pt x="17" y="141"/>
                    </a:cubicBezTo>
                    <a:cubicBezTo>
                      <a:pt x="21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1"/>
                      <a:pt x="33" y="141"/>
                    </a:cubicBezTo>
                    <a:cubicBezTo>
                      <a:pt x="37" y="141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5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6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6" y="0"/>
                    </a:cubicBezTo>
                    <a:cubicBezTo>
                      <a:pt x="20" y="0"/>
                      <a:pt x="15" y="4"/>
                      <a:pt x="15" y="10"/>
                    </a:cubicBezTo>
                    <a:cubicBezTo>
                      <a:pt x="15" y="16"/>
                      <a:pt x="20" y="21"/>
                      <a:pt x="26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: Shape 329">
                <a:extLst>
                  <a:ext uri="{FF2B5EF4-FFF2-40B4-BE49-F238E27FC236}">
                    <a16:creationId xmlns:a16="http://schemas.microsoft.com/office/drawing/2014/main" id="{78E6DA3F-9917-9042-BE2F-ECC47EBC4A2C}"/>
                  </a:ext>
                </a:extLst>
              </p:cNvPr>
              <p:cNvSpPr/>
              <p:nvPr/>
            </p:nvSpPr>
            <p:spPr>
              <a:xfrm>
                <a:off x="8157866" y="4484169"/>
                <a:ext cx="495209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1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7" y="78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1"/>
                      <a:pt x="16" y="141"/>
                    </a:cubicBezTo>
                    <a:cubicBezTo>
                      <a:pt x="20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1"/>
                      <a:pt x="33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5" y="78"/>
                    </a:cubicBezTo>
                    <a:cubicBezTo>
                      <a:pt x="48" y="78"/>
                      <a:pt x="49" y="77"/>
                      <a:pt x="49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: Shape 330">
                <a:extLst>
                  <a:ext uri="{FF2B5EF4-FFF2-40B4-BE49-F238E27FC236}">
                    <a16:creationId xmlns:a16="http://schemas.microsoft.com/office/drawing/2014/main" id="{B47C77A0-9775-CC46-ADDA-8A0676C10ED8}"/>
                  </a:ext>
                </a:extLst>
              </p:cNvPr>
              <p:cNvSpPr/>
              <p:nvPr/>
            </p:nvSpPr>
            <p:spPr>
              <a:xfrm>
                <a:off x="8993502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5" y="78"/>
                    </a:cubicBezTo>
                    <a:cubicBezTo>
                      <a:pt x="7" y="78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1"/>
                      <a:pt x="17" y="141"/>
                    </a:cubicBezTo>
                    <a:cubicBezTo>
                      <a:pt x="20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29" y="141"/>
                      <a:pt x="33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6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5" y="4"/>
                      <a:pt x="15" y="10"/>
                    </a:cubicBezTo>
                    <a:cubicBezTo>
                      <a:pt x="15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: Shape 331">
                <a:extLst>
                  <a:ext uri="{FF2B5EF4-FFF2-40B4-BE49-F238E27FC236}">
                    <a16:creationId xmlns:a16="http://schemas.microsoft.com/office/drawing/2014/main" id="{019E946F-A49A-2E4D-BFA3-A1807A1AAF8E}"/>
                  </a:ext>
                </a:extLst>
              </p:cNvPr>
              <p:cNvSpPr/>
              <p:nvPr/>
            </p:nvSpPr>
            <p:spPr>
              <a:xfrm>
                <a:off x="9839513" y="4484169"/>
                <a:ext cx="495209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1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1" y="78"/>
                      <a:pt x="4" y="78"/>
                    </a:cubicBezTo>
                    <a:cubicBezTo>
                      <a:pt x="6" y="78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2" y="141"/>
                      <a:pt x="16" y="141"/>
                    </a:cubicBezTo>
                    <a:cubicBezTo>
                      <a:pt x="20" y="141"/>
                      <a:pt x="22" y="138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1"/>
                      <a:pt x="32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2" y="78"/>
                      <a:pt x="45" y="78"/>
                    </a:cubicBezTo>
                    <a:cubicBezTo>
                      <a:pt x="47" y="78"/>
                      <a:pt x="49" y="77"/>
                      <a:pt x="49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3" name="Freeform: Shape 332">
                <a:extLst>
                  <a:ext uri="{FF2B5EF4-FFF2-40B4-BE49-F238E27FC236}">
                    <a16:creationId xmlns:a16="http://schemas.microsoft.com/office/drawing/2014/main" id="{B409B50C-D177-9D4C-AC6E-D6618218B779}"/>
                  </a:ext>
                </a:extLst>
              </p:cNvPr>
              <p:cNvSpPr/>
              <p:nvPr/>
            </p:nvSpPr>
            <p:spPr>
              <a:xfrm>
                <a:off x="10675178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7" y="78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1"/>
                      <a:pt x="17" y="141"/>
                    </a:cubicBezTo>
                    <a:cubicBezTo>
                      <a:pt x="20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1"/>
                      <a:pt x="33" y="141"/>
                    </a:cubicBezTo>
                    <a:cubicBezTo>
                      <a:pt x="37" y="141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6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4" name="Freeform: Shape 333">
                <a:extLst>
                  <a:ext uri="{FF2B5EF4-FFF2-40B4-BE49-F238E27FC236}">
                    <a16:creationId xmlns:a16="http://schemas.microsoft.com/office/drawing/2014/main" id="{5ED9CF98-3C0D-494B-AD42-6ABEBE8AF30E}"/>
                  </a:ext>
                </a:extLst>
              </p:cNvPr>
              <p:cNvSpPr/>
              <p:nvPr/>
            </p:nvSpPr>
            <p:spPr>
              <a:xfrm>
                <a:off x="11510841" y="4484169"/>
                <a:ext cx="505526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1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7" y="78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4" y="141"/>
                      <a:pt x="17" y="141"/>
                    </a:cubicBezTo>
                    <a:cubicBezTo>
                      <a:pt x="21" y="141"/>
                      <a:pt x="24" y="138"/>
                      <a:pt x="24" y="135"/>
                    </a:cubicBezTo>
                    <a:lnTo>
                      <a:pt x="24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1"/>
                      <a:pt x="33" y="141"/>
                    </a:cubicBezTo>
                    <a:cubicBezTo>
                      <a:pt x="37" y="141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6" y="78"/>
                    </a:cubicBezTo>
                    <a:cubicBezTo>
                      <a:pt x="48" y="78"/>
                      <a:pt x="50" y="77"/>
                      <a:pt x="50" y="74"/>
                    </a:cubicBezTo>
                    <a:close/>
                    <a:moveTo>
                      <a:pt x="26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6" y="0"/>
                    </a:cubicBezTo>
                    <a:cubicBezTo>
                      <a:pt x="20" y="0"/>
                      <a:pt x="15" y="4"/>
                      <a:pt x="15" y="10"/>
                    </a:cubicBezTo>
                    <a:cubicBezTo>
                      <a:pt x="15" y="16"/>
                      <a:pt x="20" y="21"/>
                      <a:pt x="26" y="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5" name="Freeform: Shape 334">
                <a:extLst>
                  <a:ext uri="{FF2B5EF4-FFF2-40B4-BE49-F238E27FC236}">
                    <a16:creationId xmlns:a16="http://schemas.microsoft.com/office/drawing/2014/main" id="{49745057-68EE-A144-90BE-01DF0E37195D}"/>
                  </a:ext>
                </a:extLst>
              </p:cNvPr>
              <p:cNvSpPr/>
              <p:nvPr/>
            </p:nvSpPr>
            <p:spPr>
              <a:xfrm>
                <a:off x="12356823" y="4484169"/>
                <a:ext cx="495209" cy="14443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1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8"/>
                      <a:pt x="4" y="78"/>
                    </a:cubicBezTo>
                    <a:cubicBezTo>
                      <a:pt x="6" y="78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1"/>
                      <a:pt x="16" y="141"/>
                    </a:cubicBezTo>
                    <a:cubicBezTo>
                      <a:pt x="20" y="141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1"/>
                      <a:pt x="33" y="141"/>
                    </a:cubicBezTo>
                    <a:cubicBezTo>
                      <a:pt x="36" y="141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8"/>
                      <a:pt x="45" y="78"/>
                    </a:cubicBezTo>
                    <a:cubicBezTo>
                      <a:pt x="48" y="78"/>
                      <a:pt x="49" y="77"/>
                      <a:pt x="49" y="74"/>
                    </a:cubicBezTo>
                    <a:close/>
                    <a:moveTo>
                      <a:pt x="25" y="21"/>
                    </a:moveTo>
                    <a:cubicBezTo>
                      <a:pt x="31" y="21"/>
                      <a:pt x="36" y="16"/>
                      <a:pt x="36" y="10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0"/>
                    </a:cubicBezTo>
                    <a:cubicBezTo>
                      <a:pt x="14" y="16"/>
                      <a:pt x="19" y="21"/>
                      <a:pt x="25" y="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335">
                <a:extLst>
                  <a:ext uri="{FF2B5EF4-FFF2-40B4-BE49-F238E27FC236}">
                    <a16:creationId xmlns:a16="http://schemas.microsoft.com/office/drawing/2014/main" id="{779781F1-BCE2-E344-8DFA-AA44EE83B725}"/>
                  </a:ext>
                </a:extLst>
              </p:cNvPr>
              <p:cNvSpPr/>
              <p:nvPr/>
            </p:nvSpPr>
            <p:spPr>
              <a:xfrm>
                <a:off x="4794545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6" y="79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2"/>
                      <a:pt x="17" y="142"/>
                    </a:cubicBezTo>
                    <a:cubicBezTo>
                      <a:pt x="21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2"/>
                      <a:pt x="33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5" y="4"/>
                      <a:pt x="15" y="11"/>
                    </a:cubicBezTo>
                    <a:cubicBezTo>
                      <a:pt x="15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1" u="none" strike="noStrike" kern="1200">
                  <a:ln>
                    <a:noFill/>
                  </a:ln>
                  <a:latin typeface="Montserrat SemiBold" pitchFamily="2" charset="77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336">
                <a:extLst>
                  <a:ext uri="{FF2B5EF4-FFF2-40B4-BE49-F238E27FC236}">
                    <a16:creationId xmlns:a16="http://schemas.microsoft.com/office/drawing/2014/main" id="{0F8C6976-0854-3A49-B7A5-A61FD520B9DF}"/>
                  </a:ext>
                </a:extLst>
              </p:cNvPr>
              <p:cNvSpPr/>
              <p:nvPr/>
            </p:nvSpPr>
            <p:spPr>
              <a:xfrm>
                <a:off x="5640527" y="7200313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1" y="79"/>
                      <a:pt x="4" y="79"/>
                    </a:cubicBezTo>
                    <a:cubicBezTo>
                      <a:pt x="6" y="79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2" y="142"/>
                      <a:pt x="16" y="142"/>
                    </a:cubicBezTo>
                    <a:cubicBezTo>
                      <a:pt x="20" y="142"/>
                      <a:pt x="22" y="138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2"/>
                      <a:pt x="32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2" y="79"/>
                      <a:pt x="45" y="79"/>
                    </a:cubicBezTo>
                    <a:cubicBezTo>
                      <a:pt x="47" y="79"/>
                      <a:pt x="49" y="77"/>
                      <a:pt x="49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5" y="16"/>
                      <a:pt x="35" y="11"/>
                    </a:cubicBezTo>
                    <a:cubicBezTo>
                      <a:pt x="35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: Shape 337">
                <a:extLst>
                  <a:ext uri="{FF2B5EF4-FFF2-40B4-BE49-F238E27FC236}">
                    <a16:creationId xmlns:a16="http://schemas.microsoft.com/office/drawing/2014/main" id="{BE533CE0-983E-F843-9447-0D43422E5D71}"/>
                  </a:ext>
                </a:extLst>
              </p:cNvPr>
              <p:cNvSpPr/>
              <p:nvPr/>
            </p:nvSpPr>
            <p:spPr>
              <a:xfrm>
                <a:off x="6476190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2"/>
                      <a:pt x="17" y="142"/>
                    </a:cubicBezTo>
                    <a:cubicBezTo>
                      <a:pt x="20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2"/>
                      <a:pt x="33" y="142"/>
                    </a:cubicBezTo>
                    <a:cubicBezTo>
                      <a:pt x="37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5" y="16"/>
                      <a:pt x="35" y="11"/>
                    </a:cubicBezTo>
                    <a:cubicBezTo>
                      <a:pt x="35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: Shape 338">
                <a:extLst>
                  <a:ext uri="{FF2B5EF4-FFF2-40B4-BE49-F238E27FC236}">
                    <a16:creationId xmlns:a16="http://schemas.microsoft.com/office/drawing/2014/main" id="{42CA52D2-69EE-8049-BBF6-4AF123F3FE10}"/>
                  </a:ext>
                </a:extLst>
              </p:cNvPr>
              <p:cNvSpPr/>
              <p:nvPr/>
            </p:nvSpPr>
            <p:spPr>
              <a:xfrm>
                <a:off x="7311855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2"/>
                      <a:pt x="17" y="142"/>
                    </a:cubicBezTo>
                    <a:cubicBezTo>
                      <a:pt x="21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2"/>
                      <a:pt x="33" y="142"/>
                    </a:cubicBezTo>
                    <a:cubicBezTo>
                      <a:pt x="37" y="142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6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6" y="0"/>
                    </a:cubicBezTo>
                    <a:cubicBezTo>
                      <a:pt x="20" y="0"/>
                      <a:pt x="15" y="4"/>
                      <a:pt x="15" y="11"/>
                    </a:cubicBezTo>
                    <a:cubicBezTo>
                      <a:pt x="15" y="16"/>
                      <a:pt x="20" y="22"/>
                      <a:pt x="26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: Shape 339">
                <a:extLst>
                  <a:ext uri="{FF2B5EF4-FFF2-40B4-BE49-F238E27FC236}">
                    <a16:creationId xmlns:a16="http://schemas.microsoft.com/office/drawing/2014/main" id="{4E8D9B22-058C-8142-B303-D834D68971F2}"/>
                  </a:ext>
                </a:extLst>
              </p:cNvPr>
              <p:cNvSpPr/>
              <p:nvPr/>
            </p:nvSpPr>
            <p:spPr>
              <a:xfrm>
                <a:off x="8157866" y="7200313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2"/>
                      <a:pt x="16" y="142"/>
                    </a:cubicBezTo>
                    <a:cubicBezTo>
                      <a:pt x="20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2"/>
                      <a:pt x="33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49" y="77"/>
                      <a:pt x="49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1" name="Freeform: Shape 340">
                <a:extLst>
                  <a:ext uri="{FF2B5EF4-FFF2-40B4-BE49-F238E27FC236}">
                    <a16:creationId xmlns:a16="http://schemas.microsoft.com/office/drawing/2014/main" id="{C3F656A4-7C38-A84C-A8F7-216D4A8389D0}"/>
                  </a:ext>
                </a:extLst>
              </p:cNvPr>
              <p:cNvSpPr/>
              <p:nvPr/>
            </p:nvSpPr>
            <p:spPr>
              <a:xfrm>
                <a:off x="8993502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5" y="79"/>
                    </a:cubicBezTo>
                    <a:cubicBezTo>
                      <a:pt x="7" y="79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3" y="142"/>
                      <a:pt x="17" y="142"/>
                    </a:cubicBezTo>
                    <a:cubicBezTo>
                      <a:pt x="20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29" y="142"/>
                      <a:pt x="33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5" y="4"/>
                      <a:pt x="15" y="11"/>
                    </a:cubicBezTo>
                    <a:cubicBezTo>
                      <a:pt x="15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2" name="Freeform: Shape 341">
                <a:extLst>
                  <a:ext uri="{FF2B5EF4-FFF2-40B4-BE49-F238E27FC236}">
                    <a16:creationId xmlns:a16="http://schemas.microsoft.com/office/drawing/2014/main" id="{13559038-99B1-4C43-B833-F7B444E2379E}"/>
                  </a:ext>
                </a:extLst>
              </p:cNvPr>
              <p:cNvSpPr/>
              <p:nvPr/>
            </p:nvSpPr>
            <p:spPr>
              <a:xfrm>
                <a:off x="9839513" y="7200313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1" y="79"/>
                      <a:pt x="4" y="79"/>
                    </a:cubicBezTo>
                    <a:cubicBezTo>
                      <a:pt x="6" y="79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2" y="142"/>
                      <a:pt x="16" y="142"/>
                    </a:cubicBezTo>
                    <a:cubicBezTo>
                      <a:pt x="20" y="142"/>
                      <a:pt x="22" y="138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2"/>
                      <a:pt x="32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2" y="79"/>
                      <a:pt x="45" y="79"/>
                    </a:cubicBezTo>
                    <a:cubicBezTo>
                      <a:pt x="47" y="79"/>
                      <a:pt x="49" y="77"/>
                      <a:pt x="49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: Shape 342">
                <a:extLst>
                  <a:ext uri="{FF2B5EF4-FFF2-40B4-BE49-F238E27FC236}">
                    <a16:creationId xmlns:a16="http://schemas.microsoft.com/office/drawing/2014/main" id="{5C3CA78A-6C9F-0844-9A28-48E4E9B35D93}"/>
                  </a:ext>
                </a:extLst>
              </p:cNvPr>
              <p:cNvSpPr/>
              <p:nvPr/>
            </p:nvSpPr>
            <p:spPr>
              <a:xfrm>
                <a:off x="10675178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2"/>
                      <a:pt x="17" y="142"/>
                    </a:cubicBezTo>
                    <a:cubicBezTo>
                      <a:pt x="20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2"/>
                      <a:pt x="33" y="142"/>
                    </a:cubicBezTo>
                    <a:cubicBezTo>
                      <a:pt x="37" y="142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4" name="Freeform: Shape 343">
                <a:extLst>
                  <a:ext uri="{FF2B5EF4-FFF2-40B4-BE49-F238E27FC236}">
                    <a16:creationId xmlns:a16="http://schemas.microsoft.com/office/drawing/2014/main" id="{CBFF49B8-B39B-5E4F-A70C-8E2ED93EC1DC}"/>
                  </a:ext>
                </a:extLst>
              </p:cNvPr>
              <p:cNvSpPr/>
              <p:nvPr/>
            </p:nvSpPr>
            <p:spPr>
              <a:xfrm>
                <a:off x="11510841" y="7200313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4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8"/>
                      <a:pt x="14" y="142"/>
                      <a:pt x="17" y="142"/>
                    </a:cubicBezTo>
                    <a:cubicBezTo>
                      <a:pt x="21" y="142"/>
                      <a:pt x="24" y="138"/>
                      <a:pt x="24" y="135"/>
                    </a:cubicBezTo>
                    <a:lnTo>
                      <a:pt x="24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8"/>
                      <a:pt x="30" y="142"/>
                      <a:pt x="33" y="142"/>
                    </a:cubicBezTo>
                    <a:cubicBezTo>
                      <a:pt x="37" y="142"/>
                      <a:pt x="40" y="138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4"/>
                    </a:cubicBezTo>
                    <a:close/>
                    <a:moveTo>
                      <a:pt x="26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6" y="0"/>
                    </a:cubicBezTo>
                    <a:cubicBezTo>
                      <a:pt x="20" y="0"/>
                      <a:pt x="15" y="4"/>
                      <a:pt x="15" y="11"/>
                    </a:cubicBezTo>
                    <a:cubicBezTo>
                      <a:pt x="15" y="16"/>
                      <a:pt x="20" y="22"/>
                      <a:pt x="26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Freeform: Shape 344">
                <a:extLst>
                  <a:ext uri="{FF2B5EF4-FFF2-40B4-BE49-F238E27FC236}">
                    <a16:creationId xmlns:a16="http://schemas.microsoft.com/office/drawing/2014/main" id="{8A5839EE-3B4A-DA4E-A1C5-9137C94D8581}"/>
                  </a:ext>
                </a:extLst>
              </p:cNvPr>
              <p:cNvSpPr/>
              <p:nvPr/>
            </p:nvSpPr>
            <p:spPr>
              <a:xfrm>
                <a:off x="12356823" y="7200313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4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6" y="79"/>
                      <a:pt x="8" y="77"/>
                      <a:pt x="8" y="74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8"/>
                      <a:pt x="13" y="142"/>
                      <a:pt x="16" y="142"/>
                    </a:cubicBezTo>
                    <a:cubicBezTo>
                      <a:pt x="20" y="142"/>
                      <a:pt x="23" y="138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8"/>
                      <a:pt x="29" y="142"/>
                      <a:pt x="33" y="142"/>
                    </a:cubicBezTo>
                    <a:cubicBezTo>
                      <a:pt x="36" y="142"/>
                      <a:pt x="39" y="138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4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49" y="77"/>
                      <a:pt x="49" y="74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4"/>
                      <a:pt x="31" y="0"/>
                      <a:pt x="25" y="0"/>
                    </a:cubicBezTo>
                    <a:cubicBezTo>
                      <a:pt x="19" y="0"/>
                      <a:pt x="14" y="4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6" name="Freeform: Shape 345">
                <a:extLst>
                  <a:ext uri="{FF2B5EF4-FFF2-40B4-BE49-F238E27FC236}">
                    <a16:creationId xmlns:a16="http://schemas.microsoft.com/office/drawing/2014/main" id="{7F2CCCA3-D6B5-AA42-8079-8D118F902CDE}"/>
                  </a:ext>
                </a:extLst>
              </p:cNvPr>
              <p:cNvSpPr/>
              <p:nvPr/>
            </p:nvSpPr>
            <p:spPr>
              <a:xfrm>
                <a:off x="4794545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6" y="79"/>
                      <a:pt x="9" y="77"/>
                      <a:pt x="9" y="75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9"/>
                      <a:pt x="13" y="142"/>
                      <a:pt x="17" y="142"/>
                    </a:cubicBezTo>
                    <a:cubicBezTo>
                      <a:pt x="21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9"/>
                      <a:pt x="29" y="142"/>
                      <a:pt x="33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5" y="5"/>
                      <a:pt x="15" y="11"/>
                    </a:cubicBezTo>
                    <a:cubicBezTo>
                      <a:pt x="15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1" u="none" strike="noStrike" kern="1200">
                  <a:ln>
                    <a:noFill/>
                  </a:ln>
                  <a:latin typeface="Montserrat SemiBold" pitchFamily="2" charset="77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7" name="Freeform: Shape 346">
                <a:extLst>
                  <a:ext uri="{FF2B5EF4-FFF2-40B4-BE49-F238E27FC236}">
                    <a16:creationId xmlns:a16="http://schemas.microsoft.com/office/drawing/2014/main" id="{4E943072-589C-F24E-8A27-9000A762E114}"/>
                  </a:ext>
                </a:extLst>
              </p:cNvPr>
              <p:cNvSpPr/>
              <p:nvPr/>
            </p:nvSpPr>
            <p:spPr>
              <a:xfrm>
                <a:off x="5640527" y="9926774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1" y="79"/>
                      <a:pt x="4" y="79"/>
                    </a:cubicBezTo>
                    <a:cubicBezTo>
                      <a:pt x="6" y="79"/>
                      <a:pt x="8" y="77"/>
                      <a:pt x="8" y="75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2" y="142"/>
                      <a:pt x="16" y="142"/>
                    </a:cubicBezTo>
                    <a:cubicBezTo>
                      <a:pt x="20" y="142"/>
                      <a:pt x="22" y="139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9"/>
                      <a:pt x="29" y="142"/>
                      <a:pt x="32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2" y="79"/>
                      <a:pt x="45" y="79"/>
                    </a:cubicBezTo>
                    <a:cubicBezTo>
                      <a:pt x="47" y="79"/>
                      <a:pt x="49" y="77"/>
                      <a:pt x="49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5" y="16"/>
                      <a:pt x="35" y="11"/>
                    </a:cubicBezTo>
                    <a:cubicBezTo>
                      <a:pt x="35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: Shape 347">
                <a:extLst>
                  <a:ext uri="{FF2B5EF4-FFF2-40B4-BE49-F238E27FC236}">
                    <a16:creationId xmlns:a16="http://schemas.microsoft.com/office/drawing/2014/main" id="{8E8F09F0-570A-7249-B9B7-5D0279C1006C}"/>
                  </a:ext>
                </a:extLst>
              </p:cNvPr>
              <p:cNvSpPr/>
              <p:nvPr/>
            </p:nvSpPr>
            <p:spPr>
              <a:xfrm>
                <a:off x="6476190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5"/>
                    </a:cubicBezTo>
                    <a:lnTo>
                      <a:pt x="9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3" y="142"/>
                      <a:pt x="17" y="142"/>
                    </a:cubicBezTo>
                    <a:cubicBezTo>
                      <a:pt x="20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9"/>
                      <a:pt x="30" y="142"/>
                      <a:pt x="33" y="142"/>
                    </a:cubicBezTo>
                    <a:cubicBezTo>
                      <a:pt x="37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5" y="16"/>
                      <a:pt x="35" y="11"/>
                    </a:cubicBezTo>
                    <a:cubicBezTo>
                      <a:pt x="35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9" name="Freeform: Shape 348">
                <a:extLst>
                  <a:ext uri="{FF2B5EF4-FFF2-40B4-BE49-F238E27FC236}">
                    <a16:creationId xmlns:a16="http://schemas.microsoft.com/office/drawing/2014/main" id="{A47E44AF-BC63-CA4D-B01D-3DD998F5C918}"/>
                  </a:ext>
                </a:extLst>
              </p:cNvPr>
              <p:cNvSpPr/>
              <p:nvPr/>
            </p:nvSpPr>
            <p:spPr>
              <a:xfrm>
                <a:off x="7311855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5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9"/>
                      <a:pt x="13" y="142"/>
                      <a:pt x="17" y="142"/>
                    </a:cubicBezTo>
                    <a:cubicBezTo>
                      <a:pt x="21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9"/>
                      <a:pt x="30" y="142"/>
                      <a:pt x="33" y="142"/>
                    </a:cubicBezTo>
                    <a:cubicBezTo>
                      <a:pt x="37" y="142"/>
                      <a:pt x="40" y="139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6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6" y="0"/>
                    </a:cubicBezTo>
                    <a:cubicBezTo>
                      <a:pt x="20" y="0"/>
                      <a:pt x="15" y="5"/>
                      <a:pt x="15" y="11"/>
                    </a:cubicBezTo>
                    <a:cubicBezTo>
                      <a:pt x="15" y="16"/>
                      <a:pt x="20" y="22"/>
                      <a:pt x="26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0" name="Freeform: Shape 349">
                <a:extLst>
                  <a:ext uri="{FF2B5EF4-FFF2-40B4-BE49-F238E27FC236}">
                    <a16:creationId xmlns:a16="http://schemas.microsoft.com/office/drawing/2014/main" id="{994439B0-9BB7-5E43-8E03-5C07D40F689C}"/>
                  </a:ext>
                </a:extLst>
              </p:cNvPr>
              <p:cNvSpPr/>
              <p:nvPr/>
            </p:nvSpPr>
            <p:spPr>
              <a:xfrm>
                <a:off x="8157866" y="9926774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8" y="77"/>
                      <a:pt x="8" y="75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3" y="142"/>
                      <a:pt x="16" y="142"/>
                    </a:cubicBezTo>
                    <a:cubicBezTo>
                      <a:pt x="20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9"/>
                      <a:pt x="29" y="142"/>
                      <a:pt x="33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49" y="77"/>
                      <a:pt x="49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1" name="Freeform: Shape 350">
                <a:extLst>
                  <a:ext uri="{FF2B5EF4-FFF2-40B4-BE49-F238E27FC236}">
                    <a16:creationId xmlns:a16="http://schemas.microsoft.com/office/drawing/2014/main" id="{11B90700-445D-9649-A122-01C01B95449D}"/>
                  </a:ext>
                </a:extLst>
              </p:cNvPr>
              <p:cNvSpPr/>
              <p:nvPr/>
            </p:nvSpPr>
            <p:spPr>
              <a:xfrm>
                <a:off x="8993502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5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5" y="79"/>
                    </a:cubicBezTo>
                    <a:cubicBezTo>
                      <a:pt x="7" y="79"/>
                      <a:pt x="9" y="77"/>
                      <a:pt x="9" y="75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9"/>
                      <a:pt x="13" y="142"/>
                      <a:pt x="17" y="142"/>
                    </a:cubicBezTo>
                    <a:cubicBezTo>
                      <a:pt x="20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9"/>
                      <a:pt x="29" y="142"/>
                      <a:pt x="33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5" y="5"/>
                      <a:pt x="15" y="11"/>
                    </a:cubicBezTo>
                    <a:cubicBezTo>
                      <a:pt x="15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2" name="Freeform: Shape 351">
                <a:extLst>
                  <a:ext uri="{FF2B5EF4-FFF2-40B4-BE49-F238E27FC236}">
                    <a16:creationId xmlns:a16="http://schemas.microsoft.com/office/drawing/2014/main" id="{C02EA7F0-80F7-8D46-AEA1-28EECF5DD09F}"/>
                  </a:ext>
                </a:extLst>
              </p:cNvPr>
              <p:cNvSpPr/>
              <p:nvPr/>
            </p:nvSpPr>
            <p:spPr>
              <a:xfrm>
                <a:off x="9839513" y="9926774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1" y="79"/>
                      <a:pt x="4" y="79"/>
                    </a:cubicBezTo>
                    <a:cubicBezTo>
                      <a:pt x="6" y="79"/>
                      <a:pt x="8" y="77"/>
                      <a:pt x="8" y="75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2" y="142"/>
                      <a:pt x="16" y="142"/>
                    </a:cubicBezTo>
                    <a:cubicBezTo>
                      <a:pt x="20" y="142"/>
                      <a:pt x="22" y="139"/>
                      <a:pt x="22" y="135"/>
                    </a:cubicBezTo>
                    <a:lnTo>
                      <a:pt x="22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9"/>
                      <a:pt x="29" y="142"/>
                      <a:pt x="32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2" y="79"/>
                      <a:pt x="45" y="79"/>
                    </a:cubicBezTo>
                    <a:cubicBezTo>
                      <a:pt x="47" y="79"/>
                      <a:pt x="49" y="77"/>
                      <a:pt x="49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: Shape 352">
                <a:extLst>
                  <a:ext uri="{FF2B5EF4-FFF2-40B4-BE49-F238E27FC236}">
                    <a16:creationId xmlns:a16="http://schemas.microsoft.com/office/drawing/2014/main" id="{67999FD2-4E3E-E049-89A1-0AB13462E997}"/>
                  </a:ext>
                </a:extLst>
              </p:cNvPr>
              <p:cNvSpPr/>
              <p:nvPr/>
            </p:nvSpPr>
            <p:spPr>
              <a:xfrm>
                <a:off x="10675178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8" y="77"/>
                      <a:pt x="8" y="75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3" y="142"/>
                      <a:pt x="17" y="142"/>
                    </a:cubicBezTo>
                    <a:cubicBezTo>
                      <a:pt x="20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9"/>
                      <a:pt x="30" y="142"/>
                      <a:pt x="33" y="142"/>
                    </a:cubicBezTo>
                    <a:cubicBezTo>
                      <a:pt x="37" y="142"/>
                      <a:pt x="40" y="139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: Shape 353">
                <a:extLst>
                  <a:ext uri="{FF2B5EF4-FFF2-40B4-BE49-F238E27FC236}">
                    <a16:creationId xmlns:a16="http://schemas.microsoft.com/office/drawing/2014/main" id="{EB655455-2B24-E24B-B93C-F8FC0807C192}"/>
                  </a:ext>
                </a:extLst>
              </p:cNvPr>
              <p:cNvSpPr/>
              <p:nvPr/>
            </p:nvSpPr>
            <p:spPr>
              <a:xfrm>
                <a:off x="11510841" y="9926774"/>
                <a:ext cx="505526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0" h="142">
                    <a:moveTo>
                      <a:pt x="50" y="35"/>
                    </a:moveTo>
                    <a:cubicBezTo>
                      <a:pt x="50" y="30"/>
                      <a:pt x="46" y="25"/>
                      <a:pt x="40" y="25"/>
                    </a:cubicBezTo>
                    <a:lnTo>
                      <a:pt x="10" y="25"/>
                    </a:lnTo>
                    <a:cubicBezTo>
                      <a:pt x="5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7" y="79"/>
                      <a:pt x="9" y="77"/>
                      <a:pt x="9" y="75"/>
                    </a:cubicBezTo>
                    <a:lnTo>
                      <a:pt x="9" y="39"/>
                    </a:lnTo>
                    <a:lnTo>
                      <a:pt x="11" y="39"/>
                    </a:lnTo>
                    <a:lnTo>
                      <a:pt x="11" y="135"/>
                    </a:lnTo>
                    <a:cubicBezTo>
                      <a:pt x="11" y="139"/>
                      <a:pt x="14" y="142"/>
                      <a:pt x="17" y="142"/>
                    </a:cubicBezTo>
                    <a:cubicBezTo>
                      <a:pt x="21" y="142"/>
                      <a:pt x="24" y="139"/>
                      <a:pt x="24" y="135"/>
                    </a:cubicBezTo>
                    <a:lnTo>
                      <a:pt x="24" y="82"/>
                    </a:lnTo>
                    <a:lnTo>
                      <a:pt x="27" y="82"/>
                    </a:lnTo>
                    <a:lnTo>
                      <a:pt x="27" y="135"/>
                    </a:lnTo>
                    <a:cubicBezTo>
                      <a:pt x="27" y="139"/>
                      <a:pt x="30" y="142"/>
                      <a:pt x="33" y="142"/>
                    </a:cubicBezTo>
                    <a:cubicBezTo>
                      <a:pt x="37" y="142"/>
                      <a:pt x="40" y="139"/>
                      <a:pt x="40" y="135"/>
                    </a:cubicBezTo>
                    <a:lnTo>
                      <a:pt x="40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6" y="79"/>
                    </a:cubicBezTo>
                    <a:cubicBezTo>
                      <a:pt x="48" y="79"/>
                      <a:pt x="50" y="77"/>
                      <a:pt x="50" y="75"/>
                    </a:cubicBezTo>
                    <a:close/>
                    <a:moveTo>
                      <a:pt x="26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6" y="0"/>
                    </a:cubicBezTo>
                    <a:cubicBezTo>
                      <a:pt x="20" y="0"/>
                      <a:pt x="15" y="5"/>
                      <a:pt x="15" y="11"/>
                    </a:cubicBezTo>
                    <a:cubicBezTo>
                      <a:pt x="15" y="16"/>
                      <a:pt x="20" y="22"/>
                      <a:pt x="26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: Shape 354">
                <a:extLst>
                  <a:ext uri="{FF2B5EF4-FFF2-40B4-BE49-F238E27FC236}">
                    <a16:creationId xmlns:a16="http://schemas.microsoft.com/office/drawing/2014/main" id="{F896C2F2-991D-F345-A9C7-173D5EB30622}"/>
                  </a:ext>
                </a:extLst>
              </p:cNvPr>
              <p:cNvSpPr/>
              <p:nvPr/>
            </p:nvSpPr>
            <p:spPr>
              <a:xfrm>
                <a:off x="12356823" y="9926774"/>
                <a:ext cx="495209" cy="1454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142">
                    <a:moveTo>
                      <a:pt x="49" y="35"/>
                    </a:moveTo>
                    <a:cubicBezTo>
                      <a:pt x="49" y="30"/>
                      <a:pt x="45" y="25"/>
                      <a:pt x="40" y="25"/>
                    </a:cubicBezTo>
                    <a:lnTo>
                      <a:pt x="9" y="25"/>
                    </a:lnTo>
                    <a:cubicBezTo>
                      <a:pt x="4" y="25"/>
                      <a:pt x="0" y="30"/>
                      <a:pt x="0" y="35"/>
                    </a:cubicBezTo>
                    <a:lnTo>
                      <a:pt x="0" y="75"/>
                    </a:lnTo>
                    <a:cubicBezTo>
                      <a:pt x="0" y="77"/>
                      <a:pt x="2" y="79"/>
                      <a:pt x="4" y="79"/>
                    </a:cubicBezTo>
                    <a:cubicBezTo>
                      <a:pt x="6" y="79"/>
                      <a:pt x="8" y="77"/>
                      <a:pt x="8" y="75"/>
                    </a:cubicBezTo>
                    <a:lnTo>
                      <a:pt x="8" y="39"/>
                    </a:lnTo>
                    <a:lnTo>
                      <a:pt x="10" y="39"/>
                    </a:lnTo>
                    <a:lnTo>
                      <a:pt x="10" y="135"/>
                    </a:lnTo>
                    <a:cubicBezTo>
                      <a:pt x="10" y="139"/>
                      <a:pt x="13" y="142"/>
                      <a:pt x="16" y="142"/>
                    </a:cubicBezTo>
                    <a:cubicBezTo>
                      <a:pt x="20" y="142"/>
                      <a:pt x="23" y="139"/>
                      <a:pt x="23" y="135"/>
                    </a:cubicBezTo>
                    <a:lnTo>
                      <a:pt x="23" y="82"/>
                    </a:lnTo>
                    <a:lnTo>
                      <a:pt x="26" y="82"/>
                    </a:lnTo>
                    <a:lnTo>
                      <a:pt x="26" y="135"/>
                    </a:lnTo>
                    <a:cubicBezTo>
                      <a:pt x="26" y="139"/>
                      <a:pt x="29" y="142"/>
                      <a:pt x="33" y="142"/>
                    </a:cubicBezTo>
                    <a:cubicBezTo>
                      <a:pt x="36" y="142"/>
                      <a:pt x="39" y="139"/>
                      <a:pt x="39" y="135"/>
                    </a:cubicBezTo>
                    <a:lnTo>
                      <a:pt x="39" y="39"/>
                    </a:lnTo>
                    <a:lnTo>
                      <a:pt x="41" y="39"/>
                    </a:lnTo>
                    <a:lnTo>
                      <a:pt x="41" y="75"/>
                    </a:lnTo>
                    <a:cubicBezTo>
                      <a:pt x="41" y="77"/>
                      <a:pt x="43" y="79"/>
                      <a:pt x="45" y="79"/>
                    </a:cubicBezTo>
                    <a:cubicBezTo>
                      <a:pt x="48" y="79"/>
                      <a:pt x="49" y="77"/>
                      <a:pt x="49" y="75"/>
                    </a:cubicBezTo>
                    <a:close/>
                    <a:moveTo>
                      <a:pt x="25" y="22"/>
                    </a:moveTo>
                    <a:cubicBezTo>
                      <a:pt x="31" y="22"/>
                      <a:pt x="36" y="16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ubicBezTo>
                      <a:pt x="19" y="0"/>
                      <a:pt x="14" y="5"/>
                      <a:pt x="14" y="11"/>
                    </a:cubicBezTo>
                    <a:cubicBezTo>
                      <a:pt x="14" y="16"/>
                      <a:pt x="19" y="22"/>
                      <a:pt x="25" y="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AB1A1E-21D2-2D4E-ADDC-EFF894D4FE1A}"/>
                  </a:ext>
                </a:extLst>
              </p:cNvPr>
              <p:cNvSpPr txBox="1"/>
              <p:nvPr/>
            </p:nvSpPr>
            <p:spPr>
              <a:xfrm>
                <a:off x="1674232" y="4481978"/>
                <a:ext cx="257314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800" b="1" dirty="0">
                    <a:solidFill>
                      <a:schemeClr val="accent3"/>
                    </a:solidFill>
                    <a:latin typeface="Montserrat SemiBold" pitchFamily="2" charset="77"/>
                    <a:ea typeface="Roboto" charset="0"/>
                    <a:cs typeface="Roboto" charset="0"/>
                  </a:rPr>
                  <a:t>50%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6FE8B6-DCD7-7840-9887-BD3BFC0FFA3C}"/>
                  </a:ext>
                </a:extLst>
              </p:cNvPr>
              <p:cNvSpPr txBox="1"/>
              <p:nvPr/>
            </p:nvSpPr>
            <p:spPr>
              <a:xfrm>
                <a:off x="1675834" y="7208439"/>
                <a:ext cx="25715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800" b="1" dirty="0">
                    <a:solidFill>
                      <a:schemeClr val="accent2"/>
                    </a:solidFill>
                    <a:latin typeface="Montserrat SemiBold" pitchFamily="2" charset="77"/>
                    <a:ea typeface="Roboto" charset="0"/>
                    <a:cs typeface="Roboto" charset="0"/>
                  </a:rPr>
                  <a:t>30%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C9644B-79E3-3145-AA6B-5B7BEE46BD8B}"/>
                  </a:ext>
                </a:extLst>
              </p:cNvPr>
              <p:cNvSpPr txBox="1"/>
              <p:nvPr/>
            </p:nvSpPr>
            <p:spPr>
              <a:xfrm>
                <a:off x="1626142" y="9934900"/>
                <a:ext cx="262123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800" b="1" dirty="0">
                    <a:solidFill>
                      <a:schemeClr val="accent1"/>
                    </a:solidFill>
                    <a:latin typeface="Montserrat SemiBold" pitchFamily="2" charset="77"/>
                    <a:ea typeface="Roboto" charset="0"/>
                    <a:cs typeface="Roboto" charset="0"/>
                  </a:rPr>
                  <a:t>60%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83364AB-8A0F-6A4F-9EA6-C738BF2D16B9}"/>
                </a:ext>
              </a:extLst>
            </p:cNvPr>
            <p:cNvGrpSpPr/>
            <p:nvPr/>
          </p:nvGrpSpPr>
          <p:grpSpPr>
            <a:xfrm>
              <a:off x="14374573" y="4403119"/>
              <a:ext cx="7657341" cy="1919577"/>
              <a:chOff x="4082624" y="5120793"/>
              <a:chExt cx="7657341" cy="1919577"/>
            </a:xfrm>
          </p:grpSpPr>
          <p:sp>
            <p:nvSpPr>
              <p:cNvPr id="86" name="Subtitle 2">
                <a:extLst>
                  <a:ext uri="{FF2B5EF4-FFF2-40B4-BE49-F238E27FC236}">
                    <a16:creationId xmlns:a16="http://schemas.microsoft.com/office/drawing/2014/main" id="{05581E6B-2169-FA4E-90C5-0A97016F9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4" y="5767124"/>
                <a:ext cx="7657341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2CB907D-9831-C844-8E08-9D3C3BB5777B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One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9EB9535-B4EC-AA4E-B65D-977763D1A615}"/>
                </a:ext>
              </a:extLst>
            </p:cNvPr>
            <p:cNvGrpSpPr/>
            <p:nvPr/>
          </p:nvGrpSpPr>
          <p:grpSpPr>
            <a:xfrm>
              <a:off x="14374573" y="7125517"/>
              <a:ext cx="7657341" cy="1919577"/>
              <a:chOff x="4082624" y="5120793"/>
              <a:chExt cx="7657341" cy="1919577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C9948703-054F-E241-BB47-6968F752C5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4" y="5767124"/>
                <a:ext cx="7657341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96850A3-BE66-224B-82C1-F6FBB3802298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Two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5285D37-A7F0-F042-8ACF-8F399AD666D0}"/>
                </a:ext>
              </a:extLst>
            </p:cNvPr>
            <p:cNvGrpSpPr/>
            <p:nvPr/>
          </p:nvGrpSpPr>
          <p:grpSpPr>
            <a:xfrm>
              <a:off x="14374573" y="9851978"/>
              <a:ext cx="7657341" cy="1919577"/>
              <a:chOff x="4082624" y="5120793"/>
              <a:chExt cx="7657341" cy="1919577"/>
            </a:xfrm>
          </p:grpSpPr>
          <p:sp>
            <p:nvSpPr>
              <p:cNvPr id="92" name="Subtitle 2">
                <a:extLst>
                  <a:ext uri="{FF2B5EF4-FFF2-40B4-BE49-F238E27FC236}">
                    <a16:creationId xmlns:a16="http://schemas.microsoft.com/office/drawing/2014/main" id="{01EEEAF2-C4B8-7B4B-8FE2-626623AD5B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24" y="5767124"/>
                <a:ext cx="7657341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07D00D6-8F9E-2941-8E6F-724C030C602C}"/>
                  </a:ext>
                </a:extLst>
              </p:cNvPr>
              <p:cNvSpPr/>
              <p:nvPr/>
            </p:nvSpPr>
            <p:spPr>
              <a:xfrm>
                <a:off x="4232140" y="5120793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Title Three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68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6183199" y="1419331"/>
            <a:ext cx="12011252" cy="1514912"/>
            <a:chOff x="16302559" y="1032440"/>
            <a:chExt cx="12011252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120112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0" name="Freeform 356">
            <a:extLst>
              <a:ext uri="{FF2B5EF4-FFF2-40B4-BE49-F238E27FC236}">
                <a16:creationId xmlns:a16="http://schemas.microsoft.com/office/drawing/2014/main" id="{4BCDB399-66DE-ED4A-A111-29190A97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8850144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1" name="Freeform 357">
            <a:extLst>
              <a:ext uri="{FF2B5EF4-FFF2-40B4-BE49-F238E27FC236}">
                <a16:creationId xmlns:a16="http://schemas.microsoft.com/office/drawing/2014/main" id="{8BE51B19-9227-DC4C-8F05-BE9679A1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9782251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2" name="Freeform 358">
            <a:extLst>
              <a:ext uri="{FF2B5EF4-FFF2-40B4-BE49-F238E27FC236}">
                <a16:creationId xmlns:a16="http://schemas.microsoft.com/office/drawing/2014/main" id="{DA027026-5803-1740-92CB-427ADF7A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0703394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3" name="Freeform 359">
            <a:extLst>
              <a:ext uri="{FF2B5EF4-FFF2-40B4-BE49-F238E27FC236}">
                <a16:creationId xmlns:a16="http://schemas.microsoft.com/office/drawing/2014/main" id="{3E7FBE91-3632-0A41-9A98-F7A71E68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1586156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12" name="CuadroTexto 370">
            <a:extLst>
              <a:ext uri="{FF2B5EF4-FFF2-40B4-BE49-F238E27FC236}">
                <a16:creationId xmlns:a16="http://schemas.microsoft.com/office/drawing/2014/main" id="{EBD22E90-96CD-6949-9238-EBEAAF7A0560}"/>
              </a:ext>
            </a:extLst>
          </p:cNvPr>
          <p:cNvSpPr txBox="1"/>
          <p:nvPr/>
        </p:nvSpPr>
        <p:spPr>
          <a:xfrm>
            <a:off x="2156601" y="8814433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3" name="CuadroTexto 371">
            <a:extLst>
              <a:ext uri="{FF2B5EF4-FFF2-40B4-BE49-F238E27FC236}">
                <a16:creationId xmlns:a16="http://schemas.microsoft.com/office/drawing/2014/main" id="{6D5D6011-1BE4-7641-81EF-3617214C4CC1}"/>
              </a:ext>
            </a:extLst>
          </p:cNvPr>
          <p:cNvSpPr txBox="1"/>
          <p:nvPr/>
        </p:nvSpPr>
        <p:spPr>
          <a:xfrm>
            <a:off x="2156601" y="9743836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4" name="CuadroTexto 372">
            <a:extLst>
              <a:ext uri="{FF2B5EF4-FFF2-40B4-BE49-F238E27FC236}">
                <a16:creationId xmlns:a16="http://schemas.microsoft.com/office/drawing/2014/main" id="{3EDDFB51-6006-7042-B21B-36559043224B}"/>
              </a:ext>
            </a:extLst>
          </p:cNvPr>
          <p:cNvSpPr txBox="1"/>
          <p:nvPr/>
        </p:nvSpPr>
        <p:spPr>
          <a:xfrm>
            <a:off x="2156601" y="10645507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5" name="CuadroTexto 373">
            <a:extLst>
              <a:ext uri="{FF2B5EF4-FFF2-40B4-BE49-F238E27FC236}">
                <a16:creationId xmlns:a16="http://schemas.microsoft.com/office/drawing/2014/main" id="{85C6D52D-8D16-6D46-A8D2-12C002A6FE62}"/>
              </a:ext>
            </a:extLst>
          </p:cNvPr>
          <p:cNvSpPr txBox="1"/>
          <p:nvPr/>
        </p:nvSpPr>
        <p:spPr>
          <a:xfrm>
            <a:off x="2156601" y="11547741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06B562-6B1F-8344-BA02-F93ED980B726}"/>
              </a:ext>
            </a:extLst>
          </p:cNvPr>
          <p:cNvGrpSpPr/>
          <p:nvPr/>
        </p:nvGrpSpPr>
        <p:grpSpPr>
          <a:xfrm>
            <a:off x="11098049" y="4425772"/>
            <a:ext cx="11861150" cy="7764288"/>
            <a:chOff x="10588947" y="4425772"/>
            <a:chExt cx="11861150" cy="7764288"/>
          </a:xfrm>
        </p:grpSpPr>
        <p:sp>
          <p:nvSpPr>
            <p:cNvPr id="104" name="CuadroTexto 1">
              <a:extLst>
                <a:ext uri="{FF2B5EF4-FFF2-40B4-BE49-F238E27FC236}">
                  <a16:creationId xmlns:a16="http://schemas.microsoft.com/office/drawing/2014/main" id="{D88A6264-9E11-EA41-AC5F-7086F493C372}"/>
                </a:ext>
              </a:extLst>
            </p:cNvPr>
            <p:cNvSpPr txBox="1"/>
            <p:nvPr/>
          </p:nvSpPr>
          <p:spPr>
            <a:xfrm>
              <a:off x="10588947" y="4734588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6B8593-1985-A74E-9588-5D57A3504DA9}"/>
                </a:ext>
              </a:extLst>
            </p:cNvPr>
            <p:cNvGrpSpPr/>
            <p:nvPr/>
          </p:nvGrpSpPr>
          <p:grpSpPr>
            <a:xfrm>
              <a:off x="12802547" y="4425772"/>
              <a:ext cx="9647550" cy="7764288"/>
              <a:chOff x="12077333" y="3674202"/>
              <a:chExt cx="10982426" cy="8838588"/>
            </a:xfrm>
          </p:grpSpPr>
          <p:sp>
            <p:nvSpPr>
              <p:cNvPr id="2" name="Pentagon 1">
                <a:extLst>
                  <a:ext uri="{FF2B5EF4-FFF2-40B4-BE49-F238E27FC236}">
                    <a16:creationId xmlns:a16="http://schemas.microsoft.com/office/drawing/2014/main" id="{0565B991-5A9F-E74B-88F1-24BE901200CE}"/>
                  </a:ext>
                </a:extLst>
              </p:cNvPr>
              <p:cNvSpPr/>
              <p:nvPr/>
            </p:nvSpPr>
            <p:spPr>
              <a:xfrm>
                <a:off x="12077333" y="3674202"/>
                <a:ext cx="8010646" cy="2209647"/>
              </a:xfrm>
              <a:prstGeom prst="homePlate">
                <a:avLst>
                  <a:gd name="adj" fmla="val 271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Pentagon 116">
                <a:extLst>
                  <a:ext uri="{FF2B5EF4-FFF2-40B4-BE49-F238E27FC236}">
                    <a16:creationId xmlns:a16="http://schemas.microsoft.com/office/drawing/2014/main" id="{969D72BE-BAB2-9242-9672-5857C366A32C}"/>
                  </a:ext>
                </a:extLst>
              </p:cNvPr>
              <p:cNvSpPr/>
              <p:nvPr/>
            </p:nvSpPr>
            <p:spPr>
              <a:xfrm>
                <a:off x="12077333" y="5883849"/>
                <a:ext cx="6003872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Pentagon 117">
                <a:extLst>
                  <a:ext uri="{FF2B5EF4-FFF2-40B4-BE49-F238E27FC236}">
                    <a16:creationId xmlns:a16="http://schemas.microsoft.com/office/drawing/2014/main" id="{B7FF07AD-A473-2447-8268-D6B2F48AFE07}"/>
                  </a:ext>
                </a:extLst>
              </p:cNvPr>
              <p:cNvSpPr/>
              <p:nvPr/>
            </p:nvSpPr>
            <p:spPr>
              <a:xfrm>
                <a:off x="12077333" y="8093496"/>
                <a:ext cx="10982426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Pentagon 118">
                <a:extLst>
                  <a:ext uri="{FF2B5EF4-FFF2-40B4-BE49-F238E27FC236}">
                    <a16:creationId xmlns:a16="http://schemas.microsoft.com/office/drawing/2014/main" id="{CCD4D731-DEE3-3643-B055-8A0E81746ACC}"/>
                  </a:ext>
                </a:extLst>
              </p:cNvPr>
              <p:cNvSpPr/>
              <p:nvPr/>
            </p:nvSpPr>
            <p:spPr>
              <a:xfrm>
                <a:off x="12077333" y="10303143"/>
                <a:ext cx="8569912" cy="2209647"/>
              </a:xfrm>
              <a:prstGeom prst="homePlate">
                <a:avLst>
                  <a:gd name="adj" fmla="val 2716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CuadroTexto 1">
              <a:extLst>
                <a:ext uri="{FF2B5EF4-FFF2-40B4-BE49-F238E27FC236}">
                  <a16:creationId xmlns:a16="http://schemas.microsoft.com/office/drawing/2014/main" id="{D781E951-17E2-364C-BAB1-15333137CE3C}"/>
                </a:ext>
              </a:extLst>
            </p:cNvPr>
            <p:cNvSpPr txBox="1"/>
            <p:nvPr/>
          </p:nvSpPr>
          <p:spPr>
            <a:xfrm>
              <a:off x="10588947" y="6858000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02</a:t>
              </a:r>
            </a:p>
          </p:txBody>
        </p:sp>
        <p:sp>
          <p:nvSpPr>
            <p:cNvPr id="150" name="CuadroTexto 1">
              <a:extLst>
                <a:ext uri="{FF2B5EF4-FFF2-40B4-BE49-F238E27FC236}">
                  <a16:creationId xmlns:a16="http://schemas.microsoft.com/office/drawing/2014/main" id="{432B9219-D1D0-774B-B337-C9B0F6CE3531}"/>
                </a:ext>
              </a:extLst>
            </p:cNvPr>
            <p:cNvSpPr txBox="1"/>
            <p:nvPr/>
          </p:nvSpPr>
          <p:spPr>
            <a:xfrm>
              <a:off x="10588947" y="8814433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03</a:t>
              </a:r>
            </a:p>
          </p:txBody>
        </p:sp>
        <p:sp>
          <p:nvSpPr>
            <p:cNvPr id="151" name="CuadroTexto 1">
              <a:extLst>
                <a:ext uri="{FF2B5EF4-FFF2-40B4-BE49-F238E27FC236}">
                  <a16:creationId xmlns:a16="http://schemas.microsoft.com/office/drawing/2014/main" id="{1D0F0097-349F-8343-B43E-312B4EACA632}"/>
                </a:ext>
              </a:extLst>
            </p:cNvPr>
            <p:cNvSpPr txBox="1"/>
            <p:nvPr/>
          </p:nvSpPr>
          <p:spPr>
            <a:xfrm>
              <a:off x="10588947" y="10711692"/>
              <a:ext cx="2213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 SemiBold" pitchFamily="2" charset="77"/>
                  <a:ea typeface="Lato" charset="0"/>
                  <a:cs typeface="Lato" charset="0"/>
                </a:rPr>
                <a:t>04</a:t>
              </a:r>
            </a:p>
          </p:txBody>
        </p:sp>
      </p:grpSp>
      <p:sp>
        <p:nvSpPr>
          <p:cNvPr id="152" name="Subtitle 2">
            <a:extLst>
              <a:ext uri="{FF2B5EF4-FFF2-40B4-BE49-F238E27FC236}">
                <a16:creationId xmlns:a16="http://schemas.microsoft.com/office/drawing/2014/main" id="{9DDAB65A-BF51-DD40-94D3-1B4A82F9363B}"/>
              </a:ext>
            </a:extLst>
          </p:cNvPr>
          <p:cNvSpPr txBox="1">
            <a:spLocks/>
          </p:cNvSpPr>
          <p:nvPr/>
        </p:nvSpPr>
        <p:spPr>
          <a:xfrm>
            <a:off x="1418451" y="4409835"/>
            <a:ext cx="8165184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ideally, a product should meet a certain consumer demand, or it should be so compelling that consumers believe they need it. Service being offered by a company.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8CB853-BEBC-FC4C-B4FC-DAD64C0A1E76}"/>
              </a:ext>
            </a:extLst>
          </p:cNvPr>
          <p:cNvSpPr/>
          <p:nvPr/>
        </p:nvSpPr>
        <p:spPr>
          <a:xfrm>
            <a:off x="15436062" y="5073142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FD0F21-5757-E74D-A022-472142CB9814}"/>
              </a:ext>
            </a:extLst>
          </p:cNvPr>
          <p:cNvSpPr/>
          <p:nvPr/>
        </p:nvSpPr>
        <p:spPr>
          <a:xfrm>
            <a:off x="14599029" y="7018674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6EE7AA-2830-B34A-B225-ED72672FE54C}"/>
              </a:ext>
            </a:extLst>
          </p:cNvPr>
          <p:cNvSpPr/>
          <p:nvPr/>
        </p:nvSpPr>
        <p:spPr>
          <a:xfrm>
            <a:off x="16853322" y="9003117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CFB761-9F0C-884B-9EA9-9A8D29B513C2}"/>
              </a:ext>
            </a:extLst>
          </p:cNvPr>
          <p:cNvSpPr/>
          <p:nvPr/>
        </p:nvSpPr>
        <p:spPr>
          <a:xfrm>
            <a:off x="15726102" y="10944189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5453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692960" cy="2596685"/>
            <a:chOff x="2075983" y="2711224"/>
            <a:chExt cx="1069296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06015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PORTFOLIO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1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8A11BBC-BE7E-DE41-8AC2-F9148D886627}"/>
              </a:ext>
            </a:extLst>
          </p:cNvPr>
          <p:cNvGrpSpPr/>
          <p:nvPr/>
        </p:nvGrpSpPr>
        <p:grpSpPr>
          <a:xfrm>
            <a:off x="1520892" y="1366314"/>
            <a:ext cx="4587296" cy="4125372"/>
            <a:chOff x="12617862" y="1613550"/>
            <a:chExt cx="4587296" cy="4125372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493110F-6551-C64E-AC96-3F06B969B3AD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2AB2AD-9984-FB42-9C1C-01DD57434DC5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9DAD21-F8E0-E147-B1FD-71CF767B6B3A}"/>
              </a:ext>
            </a:extLst>
          </p:cNvPr>
          <p:cNvGrpSpPr/>
          <p:nvPr/>
        </p:nvGrpSpPr>
        <p:grpSpPr>
          <a:xfrm>
            <a:off x="1520892" y="8224315"/>
            <a:ext cx="4587296" cy="4125372"/>
            <a:chOff x="12617862" y="1613550"/>
            <a:chExt cx="4587296" cy="4125372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FA4469D4-4F58-544D-B265-64D3828CF52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A1558E-2DD1-0D44-90C6-594E185FE4DF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DD9E02-8A5C-3949-AFB6-FB602ACADA09}"/>
              </a:ext>
            </a:extLst>
          </p:cNvPr>
          <p:cNvGrpSpPr/>
          <p:nvPr/>
        </p:nvGrpSpPr>
        <p:grpSpPr>
          <a:xfrm>
            <a:off x="17807518" y="0"/>
            <a:ext cx="6570132" cy="13716000"/>
            <a:chOff x="1" y="0"/>
            <a:chExt cx="6570132" cy="1371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1956E8-6E5E-CF43-883F-16C696C9E3F2}"/>
                </a:ext>
              </a:extLst>
            </p:cNvPr>
            <p:cNvSpPr/>
            <p:nvPr/>
          </p:nvSpPr>
          <p:spPr>
            <a:xfrm>
              <a:off x="1" y="0"/>
              <a:ext cx="6570132" cy="137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057E33C-7F1D-D244-99BF-50467A3B8B72}"/>
                </a:ext>
              </a:extLst>
            </p:cNvPr>
            <p:cNvSpPr/>
            <p:nvPr/>
          </p:nvSpPr>
          <p:spPr>
            <a:xfrm>
              <a:off x="2719811" y="9077205"/>
              <a:ext cx="1141808" cy="9713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129">
                  <a:moveTo>
                    <a:pt x="1083" y="1043"/>
                  </a:moveTo>
                  <a:lnTo>
                    <a:pt x="904" y="1043"/>
                  </a:lnTo>
                  <a:lnTo>
                    <a:pt x="904" y="744"/>
                  </a:lnTo>
                  <a:cubicBezTo>
                    <a:pt x="904" y="715"/>
                    <a:pt x="882" y="691"/>
                    <a:pt x="854" y="691"/>
                  </a:cubicBezTo>
                  <a:lnTo>
                    <a:pt x="471" y="691"/>
                  </a:lnTo>
                  <a:cubicBezTo>
                    <a:pt x="443" y="691"/>
                    <a:pt x="421" y="715"/>
                    <a:pt x="421" y="744"/>
                  </a:cubicBezTo>
                  <a:lnTo>
                    <a:pt x="421" y="1043"/>
                  </a:lnTo>
                  <a:lnTo>
                    <a:pt x="243" y="1043"/>
                  </a:lnTo>
                  <a:lnTo>
                    <a:pt x="243" y="411"/>
                  </a:lnTo>
                  <a:lnTo>
                    <a:pt x="663" y="97"/>
                  </a:lnTo>
                  <a:lnTo>
                    <a:pt x="1083" y="411"/>
                  </a:lnTo>
                  <a:close/>
                  <a:moveTo>
                    <a:pt x="818" y="1043"/>
                  </a:moveTo>
                  <a:lnTo>
                    <a:pt x="507" y="1043"/>
                  </a:lnTo>
                  <a:lnTo>
                    <a:pt x="507" y="778"/>
                  </a:lnTo>
                  <a:lnTo>
                    <a:pt x="818" y="778"/>
                  </a:lnTo>
                  <a:close/>
                  <a:moveTo>
                    <a:pt x="1309" y="472"/>
                  </a:moveTo>
                  <a:lnTo>
                    <a:pt x="689" y="9"/>
                  </a:lnTo>
                  <a:cubicBezTo>
                    <a:pt x="674" y="-3"/>
                    <a:pt x="653" y="-3"/>
                    <a:pt x="637" y="9"/>
                  </a:cubicBezTo>
                  <a:lnTo>
                    <a:pt x="17" y="472"/>
                  </a:lnTo>
                  <a:cubicBezTo>
                    <a:pt x="-2" y="486"/>
                    <a:pt x="-6" y="513"/>
                    <a:pt x="8" y="532"/>
                  </a:cubicBezTo>
                  <a:cubicBezTo>
                    <a:pt x="22" y="551"/>
                    <a:pt x="49" y="555"/>
                    <a:pt x="68" y="541"/>
                  </a:cubicBezTo>
                  <a:lnTo>
                    <a:pt x="157" y="475"/>
                  </a:lnTo>
                  <a:lnTo>
                    <a:pt x="157" y="1068"/>
                  </a:lnTo>
                  <a:cubicBezTo>
                    <a:pt x="157" y="1102"/>
                    <a:pt x="184" y="1129"/>
                    <a:pt x="217" y="1129"/>
                  </a:cubicBezTo>
                  <a:lnTo>
                    <a:pt x="471" y="1129"/>
                  </a:lnTo>
                  <a:lnTo>
                    <a:pt x="854" y="1129"/>
                  </a:lnTo>
                  <a:lnTo>
                    <a:pt x="1109" y="1129"/>
                  </a:lnTo>
                  <a:cubicBezTo>
                    <a:pt x="1142" y="1129"/>
                    <a:pt x="1169" y="1102"/>
                    <a:pt x="1169" y="1068"/>
                  </a:cubicBezTo>
                  <a:lnTo>
                    <a:pt x="1169" y="475"/>
                  </a:lnTo>
                  <a:lnTo>
                    <a:pt x="1258" y="541"/>
                  </a:lnTo>
                  <a:cubicBezTo>
                    <a:pt x="1266" y="547"/>
                    <a:pt x="1275" y="549"/>
                    <a:pt x="1284" y="549"/>
                  </a:cubicBezTo>
                  <a:cubicBezTo>
                    <a:pt x="1297" y="549"/>
                    <a:pt x="1310" y="544"/>
                    <a:pt x="1318" y="532"/>
                  </a:cubicBezTo>
                  <a:cubicBezTo>
                    <a:pt x="1332" y="513"/>
                    <a:pt x="1328" y="486"/>
                    <a:pt x="1309" y="472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9C8B8B78-5AD1-8444-A0F1-9D7820CCB1EC}"/>
                </a:ext>
              </a:extLst>
            </p:cNvPr>
            <p:cNvSpPr txBox="1">
              <a:spLocks/>
            </p:cNvSpPr>
            <p:nvPr/>
          </p:nvSpPr>
          <p:spPr>
            <a:xfrm>
              <a:off x="1520893" y="10223548"/>
              <a:ext cx="352834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D4F6649-3A22-2443-893E-7C79B65E237D}"/>
                </a:ext>
              </a:extLst>
            </p:cNvPr>
            <p:cNvGrpSpPr/>
            <p:nvPr/>
          </p:nvGrpSpPr>
          <p:grpSpPr>
            <a:xfrm>
              <a:off x="2803766" y="2278009"/>
              <a:ext cx="973898" cy="871424"/>
              <a:chOff x="542410" y="5340618"/>
              <a:chExt cx="407160" cy="364319"/>
            </a:xfrm>
            <a:solidFill>
              <a:schemeClr val="accent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E64A615-4EAA-8948-9676-218CB6FBBC71}"/>
                  </a:ext>
                </a:extLst>
              </p:cNvPr>
              <p:cNvSpPr/>
              <p:nvPr/>
            </p:nvSpPr>
            <p:spPr>
              <a:xfrm>
                <a:off x="565810" y="5340618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D4C4E2B-DA71-8348-8502-9ACEB5F36BEE}"/>
                  </a:ext>
                </a:extLst>
              </p:cNvPr>
              <p:cNvSpPr/>
              <p:nvPr/>
            </p:nvSpPr>
            <p:spPr>
              <a:xfrm>
                <a:off x="542410" y="5549057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FEF59A9D-43CA-9844-8E3A-D05695C2BE51}"/>
                </a:ext>
              </a:extLst>
            </p:cNvPr>
            <p:cNvSpPr txBox="1">
              <a:spLocks/>
            </p:cNvSpPr>
            <p:nvPr/>
          </p:nvSpPr>
          <p:spPr>
            <a:xfrm>
              <a:off x="1520893" y="3306745"/>
              <a:ext cx="3528348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</p:grp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74558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8D7666-6BD9-2E4A-B22A-E7DA06369C40}"/>
              </a:ext>
            </a:extLst>
          </p:cNvPr>
          <p:cNvSpPr/>
          <p:nvPr/>
        </p:nvSpPr>
        <p:spPr>
          <a:xfrm>
            <a:off x="0" y="6858000"/>
            <a:ext cx="1104498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881305" y="9067879"/>
            <a:ext cx="5282379" cy="2438241"/>
            <a:chOff x="16302559" y="1032440"/>
            <a:chExt cx="5282379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528237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6374748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B1AD3-8DAE-8A41-B470-939FD90E4418}"/>
              </a:ext>
            </a:extLst>
          </p:cNvPr>
          <p:cNvGrpSpPr/>
          <p:nvPr/>
        </p:nvGrpSpPr>
        <p:grpSpPr>
          <a:xfrm>
            <a:off x="12617862" y="1613550"/>
            <a:ext cx="4587296" cy="4125372"/>
            <a:chOff x="12617862" y="1613550"/>
            <a:chExt cx="4587296" cy="4125372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3CE73274-A034-844A-8084-0E7BBECEDC1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3BA8DA-E3E5-1E4E-BAE8-CD35975864B9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F76021-E5FE-C841-9EB3-193C2971202A}"/>
              </a:ext>
            </a:extLst>
          </p:cNvPr>
          <p:cNvGrpSpPr/>
          <p:nvPr/>
        </p:nvGrpSpPr>
        <p:grpSpPr>
          <a:xfrm>
            <a:off x="18368957" y="1613550"/>
            <a:ext cx="4587296" cy="4125372"/>
            <a:chOff x="18368957" y="1613550"/>
            <a:chExt cx="4587296" cy="4125372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D71594BB-CE42-B146-93FA-6B91920ADCDA}"/>
                </a:ext>
              </a:extLst>
            </p:cNvPr>
            <p:cNvSpPr txBox="1">
              <a:spLocks/>
            </p:cNvSpPr>
            <p:nvPr/>
          </p:nvSpPr>
          <p:spPr>
            <a:xfrm>
              <a:off x="18368957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6E1650-168C-0141-AC14-25A68E58D8C5}"/>
                </a:ext>
              </a:extLst>
            </p:cNvPr>
            <p:cNvSpPr/>
            <p:nvPr/>
          </p:nvSpPr>
          <p:spPr>
            <a:xfrm>
              <a:off x="18441146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139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1956E8-6E5E-CF43-883F-16C696C9E3F2}"/>
              </a:ext>
            </a:extLst>
          </p:cNvPr>
          <p:cNvSpPr/>
          <p:nvPr/>
        </p:nvSpPr>
        <p:spPr>
          <a:xfrm>
            <a:off x="1" y="0"/>
            <a:ext cx="6570132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A11BBC-BE7E-DE41-8AC2-F9148D886627}"/>
              </a:ext>
            </a:extLst>
          </p:cNvPr>
          <p:cNvGrpSpPr/>
          <p:nvPr/>
        </p:nvGrpSpPr>
        <p:grpSpPr>
          <a:xfrm>
            <a:off x="18544529" y="1366314"/>
            <a:ext cx="4587296" cy="4125372"/>
            <a:chOff x="12617862" y="1613550"/>
            <a:chExt cx="4587296" cy="4125372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493110F-6551-C64E-AC96-3F06B969B3AD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2AB2AD-9984-FB42-9C1C-01DD57434DC5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9DAD21-F8E0-E147-B1FD-71CF767B6B3A}"/>
              </a:ext>
            </a:extLst>
          </p:cNvPr>
          <p:cNvGrpSpPr/>
          <p:nvPr/>
        </p:nvGrpSpPr>
        <p:grpSpPr>
          <a:xfrm>
            <a:off x="18544529" y="8224315"/>
            <a:ext cx="4587296" cy="4125372"/>
            <a:chOff x="12617862" y="1613550"/>
            <a:chExt cx="4587296" cy="4125372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FA4469D4-4F58-544D-B265-64D3828CF52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A1558E-2DD1-0D44-90C6-594E185FE4DF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C057E33C-7F1D-D244-99BF-50467A3B8B72}"/>
              </a:ext>
            </a:extLst>
          </p:cNvPr>
          <p:cNvSpPr/>
          <p:nvPr/>
        </p:nvSpPr>
        <p:spPr>
          <a:xfrm>
            <a:off x="2719811" y="9077205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C8B8B78-5AD1-8444-A0F1-9D7820CCB1EC}"/>
              </a:ext>
            </a:extLst>
          </p:cNvPr>
          <p:cNvSpPr txBox="1">
            <a:spLocks/>
          </p:cNvSpPr>
          <p:nvPr/>
        </p:nvSpPr>
        <p:spPr>
          <a:xfrm>
            <a:off x="1520893" y="10223548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4F6649-3A22-2443-893E-7C79B65E237D}"/>
              </a:ext>
            </a:extLst>
          </p:cNvPr>
          <p:cNvGrpSpPr/>
          <p:nvPr/>
        </p:nvGrpSpPr>
        <p:grpSpPr>
          <a:xfrm>
            <a:off x="2803766" y="2278009"/>
            <a:ext cx="973898" cy="871424"/>
            <a:chOff x="542410" y="5340618"/>
            <a:chExt cx="407160" cy="364319"/>
          </a:xfrm>
          <a:solidFill>
            <a:schemeClr val="accent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E64A615-4EAA-8948-9676-218CB6FBBC71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4C4E2B-DA71-8348-8502-9ACEB5F36BEE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FEF59A9D-43CA-9844-8E3A-D05695C2BE51}"/>
              </a:ext>
            </a:extLst>
          </p:cNvPr>
          <p:cNvSpPr txBox="1">
            <a:spLocks/>
          </p:cNvSpPr>
          <p:nvPr/>
        </p:nvSpPr>
        <p:spPr>
          <a:xfrm>
            <a:off x="1520893" y="3306745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2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6550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506941" y="1419331"/>
            <a:ext cx="7609546" cy="1514912"/>
            <a:chOff x="11626301" y="1032440"/>
            <a:chExt cx="7609546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76095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3781D-66BA-6D45-944B-1CC482CE4112}"/>
              </a:ext>
            </a:extLst>
          </p:cNvPr>
          <p:cNvGrpSpPr/>
          <p:nvPr/>
        </p:nvGrpSpPr>
        <p:grpSpPr>
          <a:xfrm>
            <a:off x="6741521" y="2238061"/>
            <a:ext cx="17656154" cy="9252061"/>
            <a:chOff x="7695678" y="2176787"/>
            <a:chExt cx="17656154" cy="9252061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C00B493-6448-D042-B006-A1CC79CCA176}"/>
                </a:ext>
              </a:extLst>
            </p:cNvPr>
            <p:cNvSpPr/>
            <p:nvPr/>
          </p:nvSpPr>
          <p:spPr>
            <a:xfrm>
              <a:off x="7695678" y="6281153"/>
              <a:ext cx="3771282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4B90077-0896-D249-A799-BED01020D533}"/>
                </a:ext>
              </a:extLst>
            </p:cNvPr>
            <p:cNvSpPr/>
            <p:nvPr/>
          </p:nvSpPr>
          <p:spPr>
            <a:xfrm>
              <a:off x="11973457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3DAFBCB-969D-8840-893F-FB173D479362}"/>
                </a:ext>
              </a:extLst>
            </p:cNvPr>
            <p:cNvSpPr/>
            <p:nvPr/>
          </p:nvSpPr>
          <p:spPr>
            <a:xfrm>
              <a:off x="16760849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41FE4C-54AD-374B-8D85-8FFA21DE9D6C}"/>
                </a:ext>
              </a:extLst>
            </p:cNvPr>
            <p:cNvSpPr/>
            <p:nvPr/>
          </p:nvSpPr>
          <p:spPr>
            <a:xfrm rot="10800000" flipV="1">
              <a:off x="11610930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065B2-DEE8-6340-ADCD-D7BDB5254324}"/>
                </a:ext>
              </a:extLst>
            </p:cNvPr>
            <p:cNvSpPr/>
            <p:nvPr/>
          </p:nvSpPr>
          <p:spPr>
            <a:xfrm rot="10800000">
              <a:off x="16415242" y="6761707"/>
              <a:ext cx="210321" cy="2103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045B20F2-A056-BE40-9C94-5D76F845194F}"/>
                </a:ext>
              </a:extLst>
            </p:cNvPr>
            <p:cNvSpPr/>
            <p:nvPr/>
          </p:nvSpPr>
          <p:spPr>
            <a:xfrm rot="8100000">
              <a:off x="10563069" y="2776932"/>
              <a:ext cx="2306040" cy="230603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C0732C13-4E7A-AF48-8904-2E994AA2413E}"/>
                </a:ext>
              </a:extLst>
            </p:cNvPr>
            <p:cNvSpPr/>
            <p:nvPr/>
          </p:nvSpPr>
          <p:spPr>
            <a:xfrm rot="18900000">
              <a:off x="15371021" y="8633028"/>
              <a:ext cx="2306042" cy="230604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20B2F9-C23D-864C-83D0-E4A4F4907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675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BF264D-BB9E-2545-AC26-751DA7080B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143" y="5018329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8E4B13-0432-4B42-8BAD-E61FED720C89}"/>
                </a:ext>
              </a:extLst>
            </p:cNvPr>
            <p:cNvSpPr/>
            <p:nvPr/>
          </p:nvSpPr>
          <p:spPr>
            <a:xfrm rot="10800000" flipV="1">
              <a:off x="21220639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4AF57B5-C8EE-534E-AB28-B453FE394B54}"/>
                </a:ext>
              </a:extLst>
            </p:cNvPr>
            <p:cNvSpPr/>
            <p:nvPr/>
          </p:nvSpPr>
          <p:spPr>
            <a:xfrm rot="8100000">
              <a:off x="20172777" y="2776932"/>
              <a:ext cx="2306040" cy="2306038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F13FC9-4A20-7945-A871-07E86F6883B0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383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478CB136-5BF3-9744-A5F1-DECFA1D695E9}"/>
                </a:ext>
              </a:extLst>
            </p:cNvPr>
            <p:cNvSpPr/>
            <p:nvPr/>
          </p:nvSpPr>
          <p:spPr>
            <a:xfrm>
              <a:off x="21689597" y="6268523"/>
              <a:ext cx="3662235" cy="1227213"/>
            </a:xfrm>
            <a:custGeom>
              <a:avLst/>
              <a:gdLst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3674145 w 4280893"/>
                <a:gd name="connsiteY2" fmla="*/ 0 h 1213496"/>
                <a:gd name="connsiteX3" fmla="*/ 4280893 w 4280893"/>
                <a:gd name="connsiteY3" fmla="*/ 606748 h 1213496"/>
                <a:gd name="connsiteX4" fmla="*/ 4280893 w 4280893"/>
                <a:gd name="connsiteY4" fmla="*/ 606748 h 1213496"/>
                <a:gd name="connsiteX5" fmla="*/ 3674145 w 4280893"/>
                <a:gd name="connsiteY5" fmla="*/ 1213496 h 1213496"/>
                <a:gd name="connsiteX6" fmla="*/ 606748 w 4280893"/>
                <a:gd name="connsiteY6" fmla="*/ 1213496 h 1213496"/>
                <a:gd name="connsiteX7" fmla="*/ 0 w 4280893"/>
                <a:gd name="connsiteY7" fmla="*/ 606748 h 1213496"/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2673526 w 4280893"/>
                <a:gd name="connsiteY2" fmla="*/ 12085 h 1213496"/>
                <a:gd name="connsiteX3" fmla="*/ 3674145 w 4280893"/>
                <a:gd name="connsiteY3" fmla="*/ 0 h 1213496"/>
                <a:gd name="connsiteX4" fmla="*/ 4280893 w 4280893"/>
                <a:gd name="connsiteY4" fmla="*/ 606748 h 1213496"/>
                <a:gd name="connsiteX5" fmla="*/ 4280893 w 4280893"/>
                <a:gd name="connsiteY5" fmla="*/ 606748 h 1213496"/>
                <a:gd name="connsiteX6" fmla="*/ 3674145 w 4280893"/>
                <a:gd name="connsiteY6" fmla="*/ 1213496 h 1213496"/>
                <a:gd name="connsiteX7" fmla="*/ 606748 w 4280893"/>
                <a:gd name="connsiteY7" fmla="*/ 1213496 h 1213496"/>
                <a:gd name="connsiteX8" fmla="*/ 0 w 4280893"/>
                <a:gd name="connsiteY8" fmla="*/ 606748 h 1213496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3674145 w 4280893"/>
                <a:gd name="connsiteY6" fmla="*/ 1213496 h 1214584"/>
                <a:gd name="connsiteX7" fmla="*/ 2698578 w 4280893"/>
                <a:gd name="connsiteY7" fmla="*/ 1214584 h 1214584"/>
                <a:gd name="connsiteX8" fmla="*/ 606748 w 4280893"/>
                <a:gd name="connsiteY8" fmla="*/ 1213496 h 1214584"/>
                <a:gd name="connsiteX9" fmla="*/ 0 w 4280893"/>
                <a:gd name="connsiteY9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2698578 w 4280893"/>
                <a:gd name="connsiteY6" fmla="*/ 1214584 h 1214584"/>
                <a:gd name="connsiteX7" fmla="*/ 606748 w 4280893"/>
                <a:gd name="connsiteY7" fmla="*/ 1213496 h 1214584"/>
                <a:gd name="connsiteX8" fmla="*/ 0 w 4280893"/>
                <a:gd name="connsiteY8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2698578 w 4280893"/>
                <a:gd name="connsiteY5" fmla="*/ 1214584 h 1214584"/>
                <a:gd name="connsiteX6" fmla="*/ 606748 w 4280893"/>
                <a:gd name="connsiteY6" fmla="*/ 1213496 h 1214584"/>
                <a:gd name="connsiteX7" fmla="*/ 0 w 4280893"/>
                <a:gd name="connsiteY7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4280893 w 4280893"/>
                <a:gd name="connsiteY3" fmla="*/ 606748 h 1214584"/>
                <a:gd name="connsiteX4" fmla="*/ 2698578 w 4280893"/>
                <a:gd name="connsiteY4" fmla="*/ 1214584 h 1214584"/>
                <a:gd name="connsiteX5" fmla="*/ 606748 w 4280893"/>
                <a:gd name="connsiteY5" fmla="*/ 1213496 h 1214584"/>
                <a:gd name="connsiteX6" fmla="*/ 0 w 4280893"/>
                <a:gd name="connsiteY6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73526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86052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269857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365004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19377 h 1227213"/>
                <a:gd name="connsiteX1" fmla="*/ 606748 w 3662235"/>
                <a:gd name="connsiteY1" fmla="*/ 12629 h 1227213"/>
                <a:gd name="connsiteX2" fmla="*/ 3662235 w 3662235"/>
                <a:gd name="connsiteY2" fmla="*/ 0 h 1227213"/>
                <a:gd name="connsiteX3" fmla="*/ 3650048 w 3662235"/>
                <a:gd name="connsiteY3" fmla="*/ 1227213 h 1227213"/>
                <a:gd name="connsiteX4" fmla="*/ 606748 w 3662235"/>
                <a:gd name="connsiteY4" fmla="*/ 1226125 h 1227213"/>
                <a:gd name="connsiteX5" fmla="*/ 0 w 3662235"/>
                <a:gd name="connsiteY5" fmla="*/ 619377 h 12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2235" h="1227213">
                  <a:moveTo>
                    <a:pt x="0" y="619377"/>
                  </a:moveTo>
                  <a:cubicBezTo>
                    <a:pt x="0" y="284279"/>
                    <a:pt x="271650" y="12629"/>
                    <a:pt x="606748" y="12629"/>
                  </a:cubicBezTo>
                  <a:lnTo>
                    <a:pt x="3662235" y="0"/>
                  </a:lnTo>
                  <a:lnTo>
                    <a:pt x="3650048" y="1227213"/>
                  </a:lnTo>
                  <a:lnTo>
                    <a:pt x="606748" y="1226125"/>
                  </a:lnTo>
                  <a:cubicBezTo>
                    <a:pt x="271650" y="1226125"/>
                    <a:pt x="0" y="954475"/>
                    <a:pt x="0" y="61937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1558467-B030-624E-9F4D-6EE9C9903483}"/>
                </a:ext>
              </a:extLst>
            </p:cNvPr>
            <p:cNvGrpSpPr/>
            <p:nvPr/>
          </p:nvGrpSpPr>
          <p:grpSpPr>
            <a:xfrm>
              <a:off x="8749973" y="8957838"/>
              <a:ext cx="5932232" cy="2471010"/>
              <a:chOff x="1788977" y="9302869"/>
              <a:chExt cx="5932232" cy="2471010"/>
            </a:xfrm>
          </p:grpSpPr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C61BBD79-A4E8-F140-A0EC-C4908A2E6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9F9D66-1D5C-F64F-A759-42D794F3FFBA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60EF5D-843B-B144-842E-9E8616CFAC08}"/>
                </a:ext>
              </a:extLst>
            </p:cNvPr>
            <p:cNvGrpSpPr/>
            <p:nvPr/>
          </p:nvGrpSpPr>
          <p:grpSpPr>
            <a:xfrm>
              <a:off x="13552626" y="2176787"/>
              <a:ext cx="5932232" cy="2471010"/>
              <a:chOff x="1788977" y="9302869"/>
              <a:chExt cx="5932232" cy="2471010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2128A0CF-2394-434A-A680-FD9A3FE9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06E2DCD-0BC7-C44E-91BA-37555F8F9EA6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E304853-5FFA-0D41-B761-4400F1EC0C92}"/>
                </a:ext>
              </a:extLst>
            </p:cNvPr>
            <p:cNvGrpSpPr/>
            <p:nvPr/>
          </p:nvGrpSpPr>
          <p:grpSpPr>
            <a:xfrm>
              <a:off x="18352267" y="8957838"/>
              <a:ext cx="5932232" cy="2471010"/>
              <a:chOff x="1788977" y="9302869"/>
              <a:chExt cx="5932232" cy="2471010"/>
            </a:xfrm>
          </p:grpSpPr>
          <p:sp>
            <p:nvSpPr>
              <p:cNvPr id="120" name="Subtitle 2">
                <a:extLst>
                  <a:ext uri="{FF2B5EF4-FFF2-40B4-BE49-F238E27FC236}">
                    <a16:creationId xmlns:a16="http://schemas.microsoft.com/office/drawing/2014/main" id="{6F31370D-0954-CE48-92FC-0D3FDC5AB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D5DC95D-7EF3-7E42-9E75-22EAE67C676C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122" name="CuadroTexto 353">
              <a:extLst>
                <a:ext uri="{FF2B5EF4-FFF2-40B4-BE49-F238E27FC236}">
                  <a16:creationId xmlns:a16="http://schemas.microsoft.com/office/drawing/2014/main" id="{DECE869E-CBEF-3C47-9179-3A9BBFD5C111}"/>
                </a:ext>
              </a:extLst>
            </p:cNvPr>
            <p:cNvSpPr txBox="1"/>
            <p:nvPr/>
          </p:nvSpPr>
          <p:spPr>
            <a:xfrm>
              <a:off x="8130650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2014</a:t>
              </a:r>
            </a:p>
          </p:txBody>
        </p:sp>
        <p:sp>
          <p:nvSpPr>
            <p:cNvPr id="123" name="CuadroTexto 353">
              <a:extLst>
                <a:ext uri="{FF2B5EF4-FFF2-40B4-BE49-F238E27FC236}">
                  <a16:creationId xmlns:a16="http://schemas.microsoft.com/office/drawing/2014/main" id="{B905A4B7-FFE9-3848-AC4B-CAFC4C98A14D}"/>
                </a:ext>
              </a:extLst>
            </p:cNvPr>
            <p:cNvSpPr txBox="1"/>
            <p:nvPr/>
          </p:nvSpPr>
          <p:spPr>
            <a:xfrm>
              <a:off x="12732616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2015</a:t>
              </a:r>
            </a:p>
          </p:txBody>
        </p:sp>
        <p:sp>
          <p:nvSpPr>
            <p:cNvPr id="124" name="CuadroTexto 353">
              <a:extLst>
                <a:ext uri="{FF2B5EF4-FFF2-40B4-BE49-F238E27FC236}">
                  <a16:creationId xmlns:a16="http://schemas.microsoft.com/office/drawing/2014/main" id="{0A7626C4-C8C4-1D4B-8249-ED3C3BEC14B6}"/>
                </a:ext>
              </a:extLst>
            </p:cNvPr>
            <p:cNvSpPr txBox="1"/>
            <p:nvPr/>
          </p:nvSpPr>
          <p:spPr>
            <a:xfrm>
              <a:off x="17520008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2016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A7906-8F74-434D-BF03-B9A50F7EC03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84CCE6-D215-BE4D-A4A7-242B63B26BBE}"/>
              </a:ext>
            </a:extLst>
          </p:cNvPr>
          <p:cNvGrpSpPr/>
          <p:nvPr/>
        </p:nvGrpSpPr>
        <p:grpSpPr>
          <a:xfrm>
            <a:off x="15067870" y="9467107"/>
            <a:ext cx="993430" cy="760429"/>
            <a:chOff x="1766798" y="8842532"/>
            <a:chExt cx="477360" cy="365399"/>
          </a:xfrm>
          <a:solidFill>
            <a:schemeClr val="bg2"/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BEA3D9F-14DD-554C-B77F-281CA88C0142}"/>
                </a:ext>
              </a:extLst>
            </p:cNvPr>
            <p:cNvSpPr/>
            <p:nvPr/>
          </p:nvSpPr>
          <p:spPr>
            <a:xfrm>
              <a:off x="1766798" y="8842532"/>
              <a:ext cx="4773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16">
                  <a:moveTo>
                    <a:pt x="502" y="86"/>
                  </a:moveTo>
                  <a:close/>
                  <a:moveTo>
                    <a:pt x="689" y="164"/>
                  </a:moveTo>
                  <a:close/>
                  <a:moveTo>
                    <a:pt x="86" y="930"/>
                  </a:moveTo>
                  <a:lnTo>
                    <a:pt x="1241" y="930"/>
                  </a:lnTo>
                  <a:lnTo>
                    <a:pt x="1241" y="242"/>
                  </a:lnTo>
                  <a:lnTo>
                    <a:pt x="670" y="242"/>
                  </a:lnTo>
                  <a:cubicBezTo>
                    <a:pt x="654" y="242"/>
                    <a:pt x="639" y="236"/>
                    <a:pt x="628" y="224"/>
                  </a:cubicBezTo>
                  <a:lnTo>
                    <a:pt x="491" y="86"/>
                  </a:lnTo>
                  <a:lnTo>
                    <a:pt x="86" y="86"/>
                  </a:lnTo>
                  <a:close/>
                  <a:moveTo>
                    <a:pt x="1261" y="1016"/>
                  </a:moveTo>
                  <a:lnTo>
                    <a:pt x="66" y="1016"/>
                  </a:lnTo>
                  <a:cubicBezTo>
                    <a:pt x="29" y="1016"/>
                    <a:pt x="0" y="987"/>
                    <a:pt x="0" y="952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02" y="0"/>
                  </a:lnTo>
                  <a:cubicBezTo>
                    <a:pt x="518" y="0"/>
                    <a:pt x="533" y="7"/>
                    <a:pt x="545" y="18"/>
                  </a:cubicBezTo>
                  <a:lnTo>
                    <a:pt x="681" y="156"/>
                  </a:lnTo>
                  <a:lnTo>
                    <a:pt x="1261" y="156"/>
                  </a:lnTo>
                  <a:cubicBezTo>
                    <a:pt x="1297" y="156"/>
                    <a:pt x="1327" y="185"/>
                    <a:pt x="1327" y="221"/>
                  </a:cubicBezTo>
                  <a:lnTo>
                    <a:pt x="1327" y="952"/>
                  </a:lnTo>
                  <a:cubicBezTo>
                    <a:pt x="1327" y="987"/>
                    <a:pt x="1297" y="1016"/>
                    <a:pt x="1261" y="10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96EFDC8-AC60-CA48-AA2F-8920C45CE765}"/>
                </a:ext>
              </a:extLst>
            </p:cNvPr>
            <p:cNvSpPr/>
            <p:nvPr/>
          </p:nvSpPr>
          <p:spPr>
            <a:xfrm>
              <a:off x="2005478" y="8842532"/>
              <a:ext cx="23868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6">
                  <a:moveTo>
                    <a:pt x="621" y="86"/>
                  </a:move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lnTo>
                    <a:pt x="621" y="0"/>
                  </a:lnTo>
                  <a:cubicBezTo>
                    <a:pt x="644" y="0"/>
                    <a:pt x="664" y="20"/>
                    <a:pt x="664" y="43"/>
                  </a:cubicBezTo>
                  <a:cubicBezTo>
                    <a:pt x="664" y="67"/>
                    <a:pt x="644" y="86"/>
                    <a:pt x="621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30" name="Freeform 129">
            <a:extLst>
              <a:ext uri="{FF2B5EF4-FFF2-40B4-BE49-F238E27FC236}">
                <a16:creationId xmlns:a16="http://schemas.microsoft.com/office/drawing/2014/main" id="{F7397CFA-FA37-F949-8F0C-C35EA697127F}"/>
              </a:ext>
            </a:extLst>
          </p:cNvPr>
          <p:cNvSpPr/>
          <p:nvPr/>
        </p:nvSpPr>
        <p:spPr>
          <a:xfrm>
            <a:off x="10258177" y="3630194"/>
            <a:ext cx="992681" cy="7859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3F5DC0D4-812D-184C-B5D0-00EA3A4276EF}"/>
              </a:ext>
            </a:extLst>
          </p:cNvPr>
          <p:cNvSpPr/>
          <p:nvPr/>
        </p:nvSpPr>
        <p:spPr>
          <a:xfrm>
            <a:off x="19870804" y="3552308"/>
            <a:ext cx="1001671" cy="100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BA56C7A-B99D-1B45-AB79-C9F2933C271C}"/>
              </a:ext>
            </a:extLst>
          </p:cNvPr>
          <p:cNvSpPr/>
          <p:nvPr/>
        </p:nvSpPr>
        <p:spPr>
          <a:xfrm>
            <a:off x="7552267" y="0"/>
            <a:ext cx="92731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D9F351-B42E-CC4E-A020-41A31ACC35EA}"/>
              </a:ext>
            </a:extLst>
          </p:cNvPr>
          <p:cNvSpPr/>
          <p:nvPr/>
        </p:nvSpPr>
        <p:spPr>
          <a:xfrm>
            <a:off x="7552267" y="6858000"/>
            <a:ext cx="92731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AA5A1-63EB-DB46-879A-364EA07CE719}"/>
              </a:ext>
            </a:extLst>
          </p:cNvPr>
          <p:cNvGrpSpPr/>
          <p:nvPr/>
        </p:nvGrpSpPr>
        <p:grpSpPr>
          <a:xfrm>
            <a:off x="9217844" y="1642031"/>
            <a:ext cx="5941962" cy="3573939"/>
            <a:chOff x="11940529" y="1613550"/>
            <a:chExt cx="5941962" cy="3573939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637CAD20-E526-9D4A-A274-7C5D7EDC14E1}"/>
                </a:ext>
              </a:extLst>
            </p:cNvPr>
            <p:cNvSpPr txBox="1">
              <a:spLocks/>
            </p:cNvSpPr>
            <p:nvPr/>
          </p:nvSpPr>
          <p:spPr>
            <a:xfrm>
              <a:off x="11940529" y="2259881"/>
              <a:ext cx="5941962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75FDE8-B9B6-1544-B436-F7A8E2D1513E}"/>
                </a:ext>
              </a:extLst>
            </p:cNvPr>
            <p:cNvSpPr/>
            <p:nvPr/>
          </p:nvSpPr>
          <p:spPr>
            <a:xfrm>
              <a:off x="12690051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83331-E8CD-1E4D-93C1-E7263D411A84}"/>
              </a:ext>
            </a:extLst>
          </p:cNvPr>
          <p:cNvGrpSpPr/>
          <p:nvPr/>
        </p:nvGrpSpPr>
        <p:grpSpPr>
          <a:xfrm>
            <a:off x="9217844" y="8500030"/>
            <a:ext cx="5941962" cy="3573939"/>
            <a:chOff x="11940529" y="1613550"/>
            <a:chExt cx="5941962" cy="3573939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3B679C25-96E6-1749-862E-BE8FABED22D4}"/>
                </a:ext>
              </a:extLst>
            </p:cNvPr>
            <p:cNvSpPr txBox="1">
              <a:spLocks/>
            </p:cNvSpPr>
            <p:nvPr/>
          </p:nvSpPr>
          <p:spPr>
            <a:xfrm>
              <a:off x="11940529" y="2259881"/>
              <a:ext cx="5941962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723763-3AA9-7749-97C4-8266FCA54CA6}"/>
                </a:ext>
              </a:extLst>
            </p:cNvPr>
            <p:cNvSpPr/>
            <p:nvPr/>
          </p:nvSpPr>
          <p:spPr>
            <a:xfrm>
              <a:off x="12690051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8938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1956E8-6E5E-CF43-883F-16C696C9E3F2}"/>
              </a:ext>
            </a:extLst>
          </p:cNvPr>
          <p:cNvSpPr/>
          <p:nvPr/>
        </p:nvSpPr>
        <p:spPr>
          <a:xfrm>
            <a:off x="0" y="0"/>
            <a:ext cx="934637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4033-E212-DA40-BB98-9AA954084679}"/>
              </a:ext>
            </a:extLst>
          </p:cNvPr>
          <p:cNvGrpSpPr/>
          <p:nvPr/>
        </p:nvGrpSpPr>
        <p:grpSpPr>
          <a:xfrm>
            <a:off x="16396530" y="9051463"/>
            <a:ext cx="6615870" cy="2471073"/>
            <a:chOff x="12669929" y="1613550"/>
            <a:chExt cx="6615870" cy="2471073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251F00FF-B1CF-6443-8432-B912F12BB400}"/>
                </a:ext>
              </a:extLst>
            </p:cNvPr>
            <p:cNvSpPr txBox="1">
              <a:spLocks/>
            </p:cNvSpPr>
            <p:nvPr/>
          </p:nvSpPr>
          <p:spPr>
            <a:xfrm>
              <a:off x="12669929" y="2259881"/>
              <a:ext cx="661587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B555D-3B84-A14E-A410-85CCA6FE0B8F}"/>
                </a:ext>
              </a:extLst>
            </p:cNvPr>
            <p:cNvSpPr/>
            <p:nvPr/>
          </p:nvSpPr>
          <p:spPr>
            <a:xfrm>
              <a:off x="13756404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58B94C-4BCC-374E-8C64-90DF9EA68CBE}"/>
              </a:ext>
            </a:extLst>
          </p:cNvPr>
          <p:cNvGrpSpPr/>
          <p:nvPr/>
        </p:nvGrpSpPr>
        <p:grpSpPr>
          <a:xfrm>
            <a:off x="2031996" y="2228672"/>
            <a:ext cx="5282379" cy="2400657"/>
            <a:chOff x="16302559" y="1032440"/>
            <a:chExt cx="5282379" cy="24006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912671-C3BF-8B48-98C7-6B2835ABC79A}"/>
                </a:ext>
              </a:extLst>
            </p:cNvPr>
            <p:cNvSpPr txBox="1"/>
            <p:nvPr/>
          </p:nvSpPr>
          <p:spPr>
            <a:xfrm>
              <a:off x="16302559" y="1494105"/>
              <a:ext cx="528237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59BBB-1E88-0341-82A3-E1BA731603DE}"/>
                </a:ext>
              </a:extLst>
            </p:cNvPr>
            <p:cNvSpPr txBox="1"/>
            <p:nvPr/>
          </p:nvSpPr>
          <p:spPr>
            <a:xfrm>
              <a:off x="16455955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727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2418836" cy="2596685"/>
            <a:chOff x="2075983" y="2711224"/>
            <a:chExt cx="12418836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3273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DEVICES SAMPLES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99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24495-6A8C-8043-A9BA-345D45FD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20" y="1419331"/>
            <a:ext cx="6593986" cy="136793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712C3C-E21E-3C47-9573-7253ABEABBA4}"/>
              </a:ext>
            </a:extLst>
          </p:cNvPr>
          <p:cNvGrpSpPr/>
          <p:nvPr/>
        </p:nvGrpSpPr>
        <p:grpSpPr>
          <a:xfrm>
            <a:off x="1418450" y="7577225"/>
            <a:ext cx="8164303" cy="4220195"/>
            <a:chOff x="1418450" y="5124611"/>
            <a:chExt cx="8164303" cy="4220195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63E90433-B7A6-7749-B15A-77250FBAD4A6}"/>
                </a:ext>
              </a:extLst>
            </p:cNvPr>
            <p:cNvSpPr txBox="1">
              <a:spLocks/>
            </p:cNvSpPr>
            <p:nvPr/>
          </p:nvSpPr>
          <p:spPr>
            <a:xfrm>
              <a:off x="1418450" y="5124611"/>
              <a:ext cx="816430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Service being offered by a company.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BF8871F-425F-E64B-980C-91D1F48D8D30}"/>
                </a:ext>
              </a:extLst>
            </p:cNvPr>
            <p:cNvGrpSpPr/>
            <p:nvPr/>
          </p:nvGrpSpPr>
          <p:grpSpPr>
            <a:xfrm>
              <a:off x="1589123" y="8622992"/>
              <a:ext cx="3149412" cy="721814"/>
              <a:chOff x="4337831" y="8468234"/>
              <a:chExt cx="3149412" cy="72181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412FECD-B690-2943-88DB-5278FC78AD7F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E7CB0-2391-174A-ABF0-D43121AC822E}"/>
                  </a:ext>
                </a:extLst>
              </p:cNvPr>
              <p:cNvSpPr txBox="1"/>
              <p:nvPr/>
            </p:nvSpPr>
            <p:spPr>
              <a:xfrm>
                <a:off x="4558547" y="8655463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826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9C915-A303-9C47-BBEB-165E29FA24AB}"/>
              </a:ext>
            </a:extLst>
          </p:cNvPr>
          <p:cNvSpPr/>
          <p:nvPr/>
        </p:nvSpPr>
        <p:spPr>
          <a:xfrm rot="10800000" flipV="1">
            <a:off x="0" y="0"/>
            <a:ext cx="24377648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150C88-C31F-4A4B-BB7B-E0D8CA4F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34" y="1880996"/>
            <a:ext cx="11915972" cy="685800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AA3C8-4B43-164F-B116-66A0311D80A5}"/>
              </a:ext>
            </a:extLst>
          </p:cNvPr>
          <p:cNvGrpSpPr/>
          <p:nvPr/>
        </p:nvGrpSpPr>
        <p:grpSpPr>
          <a:xfrm>
            <a:off x="1540136" y="10359455"/>
            <a:ext cx="11420470" cy="1514912"/>
            <a:chOff x="17743697" y="1032440"/>
            <a:chExt cx="11420470" cy="151491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42262C-19FE-2A42-A985-3FA7894432D5}"/>
                </a:ext>
              </a:extLst>
            </p:cNvPr>
            <p:cNvSpPr txBox="1"/>
            <p:nvPr/>
          </p:nvSpPr>
          <p:spPr>
            <a:xfrm>
              <a:off x="17743697" y="1531689"/>
              <a:ext cx="1142047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EDC34E-B408-724C-8A1E-01394B499EBC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357C2A89-BED1-F740-9938-622029D192A1}"/>
              </a:ext>
            </a:extLst>
          </p:cNvPr>
          <p:cNvSpPr txBox="1">
            <a:spLocks/>
          </p:cNvSpPr>
          <p:nvPr/>
        </p:nvSpPr>
        <p:spPr>
          <a:xfrm>
            <a:off x="14680585" y="10601058"/>
            <a:ext cx="8156929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ideally, a product should meet a certain consumer.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5B7237-5788-AE4C-AB95-EB51E5608DE7}"/>
              </a:ext>
            </a:extLst>
          </p:cNvPr>
          <p:cNvGrpSpPr/>
          <p:nvPr/>
        </p:nvGrpSpPr>
        <p:grpSpPr>
          <a:xfrm>
            <a:off x="13519602" y="2652642"/>
            <a:ext cx="4587296" cy="1919640"/>
            <a:chOff x="12617862" y="1613550"/>
            <a:chExt cx="4587296" cy="1919640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11756D0-A1BE-7644-AC6B-BE9F91CCA131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5D22FC-7A47-D147-A195-F56646C81C6A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640742-1E74-F541-954A-20E942D09C23}"/>
              </a:ext>
            </a:extLst>
          </p:cNvPr>
          <p:cNvGrpSpPr/>
          <p:nvPr/>
        </p:nvGrpSpPr>
        <p:grpSpPr>
          <a:xfrm>
            <a:off x="18593706" y="2652642"/>
            <a:ext cx="4587296" cy="1919640"/>
            <a:chOff x="18368957" y="1613550"/>
            <a:chExt cx="4587296" cy="1919640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F22A9BE5-550D-CE45-B3B9-9D76E8C53A2A}"/>
                </a:ext>
              </a:extLst>
            </p:cNvPr>
            <p:cNvSpPr txBox="1">
              <a:spLocks/>
            </p:cNvSpPr>
            <p:nvPr/>
          </p:nvSpPr>
          <p:spPr>
            <a:xfrm>
              <a:off x="18368957" y="2259881"/>
              <a:ext cx="458729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A2C91E-92FD-C049-8101-47DC5717E2A7}"/>
                </a:ext>
              </a:extLst>
            </p:cNvPr>
            <p:cNvSpPr/>
            <p:nvPr/>
          </p:nvSpPr>
          <p:spPr>
            <a:xfrm>
              <a:off x="18441146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5533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1" y="5421882"/>
            <a:ext cx="6887350" cy="42028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7CF55D6-2B47-E843-ACE1-6825BA25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6" y="1805165"/>
            <a:ext cx="7290384" cy="10105670"/>
          </a:xfrm>
          <a:prstGeom prst="rect">
            <a:avLst/>
          </a:prstGeom>
        </p:spPr>
      </p:pic>
      <p:sp>
        <p:nvSpPr>
          <p:cNvPr id="10" name="Shape 493">
            <a:extLst>
              <a:ext uri="{FF2B5EF4-FFF2-40B4-BE49-F238E27FC236}">
                <a16:creationId xmlns:a16="http://schemas.microsoft.com/office/drawing/2014/main" id="{9011EB94-DDBE-FE4D-B0CE-B77A63B9DAC7}"/>
              </a:ext>
            </a:extLst>
          </p:cNvPr>
          <p:cNvSpPr/>
          <p:nvPr/>
        </p:nvSpPr>
        <p:spPr>
          <a:xfrm>
            <a:off x="20028867" y="2461538"/>
            <a:ext cx="1934518" cy="1934518"/>
          </a:xfrm>
          <a:prstGeom prst="ellipse">
            <a:avLst/>
          </a:prstGeom>
          <a:noFill/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1" name="Shape 515">
            <a:extLst>
              <a:ext uri="{FF2B5EF4-FFF2-40B4-BE49-F238E27FC236}">
                <a16:creationId xmlns:a16="http://schemas.microsoft.com/office/drawing/2014/main" id="{B3EDE482-AF2D-924F-988C-AB50A7A60B46}"/>
              </a:ext>
            </a:extLst>
          </p:cNvPr>
          <p:cNvSpPr/>
          <p:nvPr/>
        </p:nvSpPr>
        <p:spPr>
          <a:xfrm>
            <a:off x="20028867" y="2461538"/>
            <a:ext cx="1934518" cy="1934518"/>
          </a:xfrm>
          <a:prstGeom prst="arc">
            <a:avLst>
              <a:gd name="adj1" fmla="val 16258165"/>
              <a:gd name="adj2" fmla="val 5544299"/>
            </a:avLst>
          </a:prstGeom>
          <a:noFill/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2" name="Shape 978">
            <a:extLst>
              <a:ext uri="{FF2B5EF4-FFF2-40B4-BE49-F238E27FC236}">
                <a16:creationId xmlns:a16="http://schemas.microsoft.com/office/drawing/2014/main" id="{F246138D-8C55-5742-83C2-4E46CDF4D48E}"/>
              </a:ext>
            </a:extLst>
          </p:cNvPr>
          <p:cNvSpPr/>
          <p:nvPr/>
        </p:nvSpPr>
        <p:spPr>
          <a:xfrm>
            <a:off x="20045346" y="2473734"/>
            <a:ext cx="1918305" cy="19183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F858-6BB3-5447-8BB5-901F2EA33FA6}"/>
              </a:ext>
            </a:extLst>
          </p:cNvPr>
          <p:cNvSpPr txBox="1"/>
          <p:nvPr/>
        </p:nvSpPr>
        <p:spPr>
          <a:xfrm>
            <a:off x="20170112" y="3103394"/>
            <a:ext cx="165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B7F9692-7378-1B45-BE5F-E86C91E7083B}"/>
              </a:ext>
            </a:extLst>
          </p:cNvPr>
          <p:cNvSpPr txBox="1">
            <a:spLocks/>
          </p:cNvSpPr>
          <p:nvPr/>
        </p:nvSpPr>
        <p:spPr>
          <a:xfrm>
            <a:off x="18702477" y="4796462"/>
            <a:ext cx="458729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</a:t>
            </a:r>
          </a:p>
        </p:txBody>
      </p:sp>
      <p:sp>
        <p:nvSpPr>
          <p:cNvPr id="24" name="Shape 493">
            <a:extLst>
              <a:ext uri="{FF2B5EF4-FFF2-40B4-BE49-F238E27FC236}">
                <a16:creationId xmlns:a16="http://schemas.microsoft.com/office/drawing/2014/main" id="{D74D2E07-2DB2-5D4A-9AAB-FAA57D16FA2F}"/>
              </a:ext>
            </a:extLst>
          </p:cNvPr>
          <p:cNvSpPr/>
          <p:nvPr/>
        </p:nvSpPr>
        <p:spPr>
          <a:xfrm>
            <a:off x="20028867" y="7607497"/>
            <a:ext cx="1934518" cy="1934518"/>
          </a:xfrm>
          <a:prstGeom prst="ellipse">
            <a:avLst/>
          </a:prstGeom>
          <a:noFill/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5" name="Shape 515">
            <a:extLst>
              <a:ext uri="{FF2B5EF4-FFF2-40B4-BE49-F238E27FC236}">
                <a16:creationId xmlns:a16="http://schemas.microsoft.com/office/drawing/2014/main" id="{CB87D6B3-701E-E34F-900F-6E22BE2B7618}"/>
              </a:ext>
            </a:extLst>
          </p:cNvPr>
          <p:cNvSpPr/>
          <p:nvPr/>
        </p:nvSpPr>
        <p:spPr>
          <a:xfrm>
            <a:off x="20028867" y="7607497"/>
            <a:ext cx="1934518" cy="1934518"/>
          </a:xfrm>
          <a:prstGeom prst="arc">
            <a:avLst>
              <a:gd name="adj1" fmla="val 16258165"/>
              <a:gd name="adj2" fmla="val 9767560"/>
            </a:avLst>
          </a:prstGeom>
          <a:noFill/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6" name="Shape 978">
            <a:extLst>
              <a:ext uri="{FF2B5EF4-FFF2-40B4-BE49-F238E27FC236}">
                <a16:creationId xmlns:a16="http://schemas.microsoft.com/office/drawing/2014/main" id="{D270CE8C-8A52-A14F-A02E-0797767D3E28}"/>
              </a:ext>
            </a:extLst>
          </p:cNvPr>
          <p:cNvSpPr/>
          <p:nvPr/>
        </p:nvSpPr>
        <p:spPr>
          <a:xfrm>
            <a:off x="20045346" y="7619693"/>
            <a:ext cx="1918305" cy="19183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7964A-2941-164D-9142-6011D2E6B371}"/>
              </a:ext>
            </a:extLst>
          </p:cNvPr>
          <p:cNvSpPr txBox="1"/>
          <p:nvPr/>
        </p:nvSpPr>
        <p:spPr>
          <a:xfrm>
            <a:off x="20170112" y="8249353"/>
            <a:ext cx="165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7ED73ED-9C0F-734D-B32A-6231BCAC43DD}"/>
              </a:ext>
            </a:extLst>
          </p:cNvPr>
          <p:cNvSpPr txBox="1">
            <a:spLocks/>
          </p:cNvSpPr>
          <p:nvPr/>
        </p:nvSpPr>
        <p:spPr>
          <a:xfrm>
            <a:off x="18702477" y="9942421"/>
            <a:ext cx="458729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67506D-E5A7-C742-BC13-F1866538824F}"/>
              </a:ext>
            </a:extLst>
          </p:cNvPr>
          <p:cNvGrpSpPr/>
          <p:nvPr/>
        </p:nvGrpSpPr>
        <p:grpSpPr>
          <a:xfrm>
            <a:off x="1540136" y="11189021"/>
            <a:ext cx="7052072" cy="721814"/>
            <a:chOff x="1540136" y="11574855"/>
            <a:chExt cx="7052072" cy="721814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999ACB69-3B80-C146-AED6-BBA1F12E38F3}"/>
                </a:ext>
              </a:extLst>
            </p:cNvPr>
            <p:cNvSpPr txBox="1">
              <a:spLocks/>
            </p:cNvSpPr>
            <p:nvPr/>
          </p:nvSpPr>
          <p:spPr>
            <a:xfrm>
              <a:off x="1540136" y="11574856"/>
              <a:ext cx="367194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408016C-16DE-6748-9348-83F3611C9ACD}"/>
                </a:ext>
              </a:extLst>
            </p:cNvPr>
            <p:cNvGrpSpPr/>
            <p:nvPr/>
          </p:nvGrpSpPr>
          <p:grpSpPr>
            <a:xfrm>
              <a:off x="5442796" y="11574855"/>
              <a:ext cx="3149412" cy="721814"/>
              <a:chOff x="4337831" y="8468234"/>
              <a:chExt cx="3149412" cy="72181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7817817-E2B9-0549-8F65-7461865AF278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B36A7-0C9C-A342-92CA-43ED222CB94E}"/>
                  </a:ext>
                </a:extLst>
              </p:cNvPr>
              <p:cNvSpPr txBox="1"/>
              <p:nvPr/>
            </p:nvSpPr>
            <p:spPr>
              <a:xfrm>
                <a:off x="4558547" y="8639134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27427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3712825" y="1419331"/>
            <a:ext cx="8943975" cy="2438241"/>
            <a:chOff x="16302559" y="1032440"/>
            <a:chExt cx="8943975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8943975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DESKTOP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6344813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B471FED8-55DB-0043-8944-2F0D73B0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0674" y="-1286933"/>
            <a:ext cx="15839499" cy="131219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8E873E-09C3-1C47-984F-AA24BDD59E68}"/>
              </a:ext>
            </a:extLst>
          </p:cNvPr>
          <p:cNvGrpSpPr/>
          <p:nvPr/>
        </p:nvGrpSpPr>
        <p:grpSpPr>
          <a:xfrm>
            <a:off x="13712825" y="7577225"/>
            <a:ext cx="8164303" cy="4220195"/>
            <a:chOff x="1418450" y="5124611"/>
            <a:chExt cx="8164303" cy="4220195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2F4CCA2B-6764-5741-9E35-25FE280DC478}"/>
                </a:ext>
              </a:extLst>
            </p:cNvPr>
            <p:cNvSpPr txBox="1">
              <a:spLocks/>
            </p:cNvSpPr>
            <p:nvPr/>
          </p:nvSpPr>
          <p:spPr>
            <a:xfrm>
              <a:off x="1418450" y="5124611"/>
              <a:ext cx="816430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Service being offered by a company.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CA5567-1402-2745-BD5A-A34E972D4D32}"/>
                </a:ext>
              </a:extLst>
            </p:cNvPr>
            <p:cNvGrpSpPr/>
            <p:nvPr/>
          </p:nvGrpSpPr>
          <p:grpSpPr>
            <a:xfrm>
              <a:off x="1589123" y="8622992"/>
              <a:ext cx="3149412" cy="721814"/>
              <a:chOff x="4337831" y="8468234"/>
              <a:chExt cx="3149412" cy="721814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DF5C36D-E2E6-1E44-BF48-54AB120D0EE6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328048-70C4-D940-A833-9957F50FA81A}"/>
                  </a:ext>
                </a:extLst>
              </p:cNvPr>
              <p:cNvSpPr txBox="1"/>
              <p:nvPr/>
            </p:nvSpPr>
            <p:spPr>
              <a:xfrm>
                <a:off x="4558547" y="8655463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767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2418836" cy="2596685"/>
            <a:chOff x="2075983" y="2711224"/>
            <a:chExt cx="12418836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3273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MAPS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2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116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7DDFA9-634D-D948-9B58-5F43E966B345}"/>
              </a:ext>
            </a:extLst>
          </p:cNvPr>
          <p:cNvGrpSpPr/>
          <p:nvPr/>
        </p:nvGrpSpPr>
        <p:grpSpPr>
          <a:xfrm>
            <a:off x="11984658" y="3310443"/>
            <a:ext cx="10852856" cy="7095114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C558BEDC-8F35-7E49-BD3C-8716E5877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C3A5B8CD-A230-D74C-B469-5577FC67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21AE3B6-50D2-0D48-92B2-7C410FB1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D00C37AE-7394-5749-84A2-2AAC744E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B95BD11D-3910-8A4D-967D-3E3463A09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4AFB354B-97B6-8D45-9086-395597D44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410FBB7A-036C-6547-8691-CA9EF2C42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11274F5-5DD9-6D47-890F-7C41F026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350A9E8E-41FF-A348-A1B4-B522F9B21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B23205CF-81BD-DA4F-B6A6-F7CD5EB53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A76855B6-6A31-C241-B941-A4A68ABE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7A5D423-CBFD-EE49-8CF0-9A5064B6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E072F9B5-437B-BF4E-820C-01F12CDA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DF441B82-D4E0-9143-9DCE-2FBF16EF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9B355B2-2365-7443-8545-011C766E0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906286DC-2423-A74A-BEBD-4AC6ECEA1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B0CAEBA9-BA21-5D48-B64F-F4F3EFD6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3787A94D-7085-CE40-BC2F-6660C7553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83FF08EC-DA77-8C48-8F9B-85A64773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9349EFE8-63DC-5D46-93EE-9ABC9B273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F13DA90A-23EA-774E-96C5-8ED656DDD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C58F7230-D62A-4343-8D6D-061060981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A710590A-5C29-5A4D-8FE6-71B241199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189292FD-86A8-4847-858B-E6245124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139CBABD-1585-C647-A506-A0261C53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2DF30F1B-B538-3845-AF43-48EA8582A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65C4D40B-F31D-6745-B85C-57E1B93C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AB8AAE80-CFC2-EB42-BB1D-ECD00351E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A8B0292E-AEF2-8B4B-888C-4A7589C25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FA2C5595-55DF-6845-90E1-DCFA45FDC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6BEE8B36-B05F-E244-8858-50EED9FE1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91C1C591-01F4-8C49-9980-219FCB18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2B1FDF34-5561-7C40-8BDC-CCC1FC03E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471FC409-2A9E-2449-B777-34088618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98EB852C-1F14-E846-9229-9B39E4C1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E93F64D3-AF38-1F41-B9AB-29AB919AE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15F0C0DB-0475-134D-A648-F3D31750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C617CF02-9884-E741-8376-F8B0462C7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AD5849FA-18C3-084E-B60F-E89DC9EA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8" name="Freeform 44">
              <a:extLst>
                <a:ext uri="{FF2B5EF4-FFF2-40B4-BE49-F238E27FC236}">
                  <a16:creationId xmlns:a16="http://schemas.microsoft.com/office/drawing/2014/main" id="{7480362F-A5F2-3241-804A-3C5A335F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E827200B-064A-3D4D-AB82-5FEF4AAF1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079FD5B0-AA92-564B-884A-AF95BEDA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4A4A1B1F-139E-2140-A598-35E28BA5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2" name="Line 48">
              <a:extLst>
                <a:ext uri="{FF2B5EF4-FFF2-40B4-BE49-F238E27FC236}">
                  <a16:creationId xmlns:a16="http://schemas.microsoft.com/office/drawing/2014/main" id="{1DDEC304-E19A-7145-9FC9-0D36DA6E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3" name="Line 49">
              <a:extLst>
                <a:ext uri="{FF2B5EF4-FFF2-40B4-BE49-F238E27FC236}">
                  <a16:creationId xmlns:a16="http://schemas.microsoft.com/office/drawing/2014/main" id="{46B8DC45-3B27-9845-95B5-280A6FCF7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5589C8D5-5D1D-0E4A-8082-6A8F31D7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5" name="Freeform 51">
              <a:extLst>
                <a:ext uri="{FF2B5EF4-FFF2-40B4-BE49-F238E27FC236}">
                  <a16:creationId xmlns:a16="http://schemas.microsoft.com/office/drawing/2014/main" id="{87322FF2-3A9E-D940-A03D-B2D432D42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6" name="Freeform 52">
              <a:extLst>
                <a:ext uri="{FF2B5EF4-FFF2-40B4-BE49-F238E27FC236}">
                  <a16:creationId xmlns:a16="http://schemas.microsoft.com/office/drawing/2014/main" id="{A1B3AFE4-B426-2B41-91A5-6D3B771B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53">
              <a:extLst>
                <a:ext uri="{FF2B5EF4-FFF2-40B4-BE49-F238E27FC236}">
                  <a16:creationId xmlns:a16="http://schemas.microsoft.com/office/drawing/2014/main" id="{28ED18A5-0FD9-1A4A-9071-F49A6756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AFEF16BD-055A-844A-AD9B-B83EA0A9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9" name="Freeform 55">
              <a:extLst>
                <a:ext uri="{FF2B5EF4-FFF2-40B4-BE49-F238E27FC236}">
                  <a16:creationId xmlns:a16="http://schemas.microsoft.com/office/drawing/2014/main" id="{01EFA4FB-212C-D348-BBBD-A863D7ED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976E442-FBFE-0945-B195-3B4FF8A67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44D97A1-CC51-524E-BFFD-EDE2342C4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78924"/>
              </p:ext>
            </p:extLst>
          </p:nvPr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</p:spTree>
    <p:extLst>
      <p:ext uri="{BB962C8B-B14F-4D97-AF65-F5344CB8AC3E}">
        <p14:creationId xmlns:p14="http://schemas.microsoft.com/office/powerpoint/2010/main" val="2990914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CHINA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grpSp>
        <p:nvGrpSpPr>
          <p:cNvPr id="70" name="Group 4">
            <a:extLst>
              <a:ext uri="{FF2B5EF4-FFF2-40B4-BE49-F238E27FC236}">
                <a16:creationId xmlns:a16="http://schemas.microsoft.com/office/drawing/2014/main" id="{D1E3150B-20FD-FD42-B08C-11609C7432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0136" y="4069285"/>
            <a:ext cx="11125997" cy="8001676"/>
            <a:chOff x="-9" y="5"/>
            <a:chExt cx="5769" cy="4314"/>
          </a:xfrm>
          <a:solidFill>
            <a:srgbClr val="F2F2F2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682413E0-2FF7-3E4F-9B67-FFE99040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F340427-90AD-4644-8293-8948E2C5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74899B2-9685-624A-98C2-782EB054E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32DA8BA-2BD2-4F4C-9CA3-844B5BC3F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552D951-3F43-A047-8774-EA7CF413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E2DA0C4-A91B-C54D-A34B-0326DD7EE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F72C37C5-8946-2B44-8311-A92D1EB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E80CA7-5DA5-B44D-9447-7004B456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6C3931A-B2AF-094C-AEC7-0FF5094A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57B3D64E-F30E-EF49-91A3-3C0025A4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0DAB562-D193-714D-9A3D-A31ED688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20B05655-1F08-BC41-AB39-1E0FB44E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541A84C0-ADA3-004A-AD0D-F074447A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C164518A-DE27-B04F-87E0-F36AEE975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34BF4B06-B49F-7742-9C20-0C79C7B9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A36C0FB3-5E17-EA4F-981B-00592E584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4772336-AAD5-FE40-ABE5-8AA31888E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B1B103FC-7137-9444-9605-A9EBE9663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solidFill>
              <a:schemeClr val="accent4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765196CA-5406-4646-BC8A-76E7D780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ADB483E7-F50D-2B4A-86AF-A1349BE2B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E4E84F01-2E8E-0949-B2D8-14553A43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C1D239F0-8200-FC4A-ACDA-50E95CE7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66808628-8057-7448-898E-051333D44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350B3AC5-1BB3-6E4C-927F-621A03E85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3050C625-C5AC-B840-A29B-F93C6CF72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86A8EBBB-F290-2D48-A1D1-BDDEE47D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40EDC718-5743-4842-8D15-BABF5202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32F6D651-36A1-BF4A-A953-C14C715B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3">
              <a:extLst>
                <a:ext uri="{FF2B5EF4-FFF2-40B4-BE49-F238E27FC236}">
                  <a16:creationId xmlns:a16="http://schemas.microsoft.com/office/drawing/2014/main" id="{65AB60FB-3A35-0D42-8D30-E6A115FF6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D23C3968-BC1D-1F4F-9CD2-44D819DAE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3F7C47CC-EB84-A440-8AC9-924BC83B4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404B828B-1664-3742-BAFB-5B04AA723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75673CEB-0C0C-764B-97C3-C73F91C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905C4289-C57B-C249-8026-6A594DB08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</p:spTree>
    <p:extLst>
      <p:ext uri="{BB962C8B-B14F-4D97-AF65-F5344CB8AC3E}">
        <p14:creationId xmlns:p14="http://schemas.microsoft.com/office/powerpoint/2010/main" val="188288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6700845" y="1419331"/>
            <a:ext cx="6638127" cy="1514912"/>
            <a:chOff x="11626301" y="1032440"/>
            <a:chExt cx="6638127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66381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END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3781D-66BA-6D45-944B-1CC482CE4112}"/>
              </a:ext>
            </a:extLst>
          </p:cNvPr>
          <p:cNvGrpSpPr/>
          <p:nvPr/>
        </p:nvGrpSpPr>
        <p:grpSpPr>
          <a:xfrm flipH="1">
            <a:off x="0" y="2238061"/>
            <a:ext cx="17656154" cy="9252061"/>
            <a:chOff x="7695678" y="2176787"/>
            <a:chExt cx="17656154" cy="9252061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C00B493-6448-D042-B006-A1CC79CCA176}"/>
                </a:ext>
              </a:extLst>
            </p:cNvPr>
            <p:cNvSpPr/>
            <p:nvPr/>
          </p:nvSpPr>
          <p:spPr>
            <a:xfrm>
              <a:off x="7695678" y="6281153"/>
              <a:ext cx="3771282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4B90077-0896-D249-A799-BED01020D533}"/>
                </a:ext>
              </a:extLst>
            </p:cNvPr>
            <p:cNvSpPr/>
            <p:nvPr/>
          </p:nvSpPr>
          <p:spPr>
            <a:xfrm>
              <a:off x="11973457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3DAFBCB-969D-8840-893F-FB173D479362}"/>
                </a:ext>
              </a:extLst>
            </p:cNvPr>
            <p:cNvSpPr/>
            <p:nvPr/>
          </p:nvSpPr>
          <p:spPr>
            <a:xfrm>
              <a:off x="16760849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41FE4C-54AD-374B-8D85-8FFA21DE9D6C}"/>
                </a:ext>
              </a:extLst>
            </p:cNvPr>
            <p:cNvSpPr/>
            <p:nvPr/>
          </p:nvSpPr>
          <p:spPr>
            <a:xfrm rot="10800000" flipV="1">
              <a:off x="11610930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065B2-DEE8-6340-ADCD-D7BDB5254324}"/>
                </a:ext>
              </a:extLst>
            </p:cNvPr>
            <p:cNvSpPr/>
            <p:nvPr/>
          </p:nvSpPr>
          <p:spPr>
            <a:xfrm rot="10800000">
              <a:off x="16415242" y="6761707"/>
              <a:ext cx="210321" cy="2103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045B20F2-A056-BE40-9C94-5D76F845194F}"/>
                </a:ext>
              </a:extLst>
            </p:cNvPr>
            <p:cNvSpPr/>
            <p:nvPr/>
          </p:nvSpPr>
          <p:spPr>
            <a:xfrm rot="8100000">
              <a:off x="10563069" y="2776932"/>
              <a:ext cx="2306040" cy="2306038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C0732C13-4E7A-AF48-8904-2E994AA2413E}"/>
                </a:ext>
              </a:extLst>
            </p:cNvPr>
            <p:cNvSpPr/>
            <p:nvPr/>
          </p:nvSpPr>
          <p:spPr>
            <a:xfrm rot="18900000">
              <a:off x="15371021" y="8633028"/>
              <a:ext cx="2306042" cy="230604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20B2F9-C23D-864C-83D0-E4A4F4907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675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BF264D-BB9E-2545-AC26-751DA7080B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143" y="5018329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8E4B13-0432-4B42-8BAD-E61FED720C89}"/>
                </a:ext>
              </a:extLst>
            </p:cNvPr>
            <p:cNvSpPr/>
            <p:nvPr/>
          </p:nvSpPr>
          <p:spPr>
            <a:xfrm rot="10800000" flipV="1">
              <a:off x="21220639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4AF57B5-C8EE-534E-AB28-B453FE394B54}"/>
                </a:ext>
              </a:extLst>
            </p:cNvPr>
            <p:cNvSpPr/>
            <p:nvPr/>
          </p:nvSpPr>
          <p:spPr>
            <a:xfrm rot="8100000">
              <a:off x="20172777" y="2776932"/>
              <a:ext cx="2306040" cy="2306038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F13FC9-4A20-7945-A871-07E86F6883B0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383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478CB136-5BF3-9744-A5F1-DECFA1D695E9}"/>
                </a:ext>
              </a:extLst>
            </p:cNvPr>
            <p:cNvSpPr/>
            <p:nvPr/>
          </p:nvSpPr>
          <p:spPr>
            <a:xfrm>
              <a:off x="21689597" y="6268523"/>
              <a:ext cx="3662235" cy="1227213"/>
            </a:xfrm>
            <a:custGeom>
              <a:avLst/>
              <a:gdLst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3674145 w 4280893"/>
                <a:gd name="connsiteY2" fmla="*/ 0 h 1213496"/>
                <a:gd name="connsiteX3" fmla="*/ 4280893 w 4280893"/>
                <a:gd name="connsiteY3" fmla="*/ 606748 h 1213496"/>
                <a:gd name="connsiteX4" fmla="*/ 4280893 w 4280893"/>
                <a:gd name="connsiteY4" fmla="*/ 606748 h 1213496"/>
                <a:gd name="connsiteX5" fmla="*/ 3674145 w 4280893"/>
                <a:gd name="connsiteY5" fmla="*/ 1213496 h 1213496"/>
                <a:gd name="connsiteX6" fmla="*/ 606748 w 4280893"/>
                <a:gd name="connsiteY6" fmla="*/ 1213496 h 1213496"/>
                <a:gd name="connsiteX7" fmla="*/ 0 w 4280893"/>
                <a:gd name="connsiteY7" fmla="*/ 606748 h 1213496"/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2673526 w 4280893"/>
                <a:gd name="connsiteY2" fmla="*/ 12085 h 1213496"/>
                <a:gd name="connsiteX3" fmla="*/ 3674145 w 4280893"/>
                <a:gd name="connsiteY3" fmla="*/ 0 h 1213496"/>
                <a:gd name="connsiteX4" fmla="*/ 4280893 w 4280893"/>
                <a:gd name="connsiteY4" fmla="*/ 606748 h 1213496"/>
                <a:gd name="connsiteX5" fmla="*/ 4280893 w 4280893"/>
                <a:gd name="connsiteY5" fmla="*/ 606748 h 1213496"/>
                <a:gd name="connsiteX6" fmla="*/ 3674145 w 4280893"/>
                <a:gd name="connsiteY6" fmla="*/ 1213496 h 1213496"/>
                <a:gd name="connsiteX7" fmla="*/ 606748 w 4280893"/>
                <a:gd name="connsiteY7" fmla="*/ 1213496 h 1213496"/>
                <a:gd name="connsiteX8" fmla="*/ 0 w 4280893"/>
                <a:gd name="connsiteY8" fmla="*/ 606748 h 1213496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3674145 w 4280893"/>
                <a:gd name="connsiteY6" fmla="*/ 1213496 h 1214584"/>
                <a:gd name="connsiteX7" fmla="*/ 2698578 w 4280893"/>
                <a:gd name="connsiteY7" fmla="*/ 1214584 h 1214584"/>
                <a:gd name="connsiteX8" fmla="*/ 606748 w 4280893"/>
                <a:gd name="connsiteY8" fmla="*/ 1213496 h 1214584"/>
                <a:gd name="connsiteX9" fmla="*/ 0 w 4280893"/>
                <a:gd name="connsiteY9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2698578 w 4280893"/>
                <a:gd name="connsiteY6" fmla="*/ 1214584 h 1214584"/>
                <a:gd name="connsiteX7" fmla="*/ 606748 w 4280893"/>
                <a:gd name="connsiteY7" fmla="*/ 1213496 h 1214584"/>
                <a:gd name="connsiteX8" fmla="*/ 0 w 4280893"/>
                <a:gd name="connsiteY8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2698578 w 4280893"/>
                <a:gd name="connsiteY5" fmla="*/ 1214584 h 1214584"/>
                <a:gd name="connsiteX6" fmla="*/ 606748 w 4280893"/>
                <a:gd name="connsiteY6" fmla="*/ 1213496 h 1214584"/>
                <a:gd name="connsiteX7" fmla="*/ 0 w 4280893"/>
                <a:gd name="connsiteY7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4280893 w 4280893"/>
                <a:gd name="connsiteY3" fmla="*/ 606748 h 1214584"/>
                <a:gd name="connsiteX4" fmla="*/ 2698578 w 4280893"/>
                <a:gd name="connsiteY4" fmla="*/ 1214584 h 1214584"/>
                <a:gd name="connsiteX5" fmla="*/ 606748 w 4280893"/>
                <a:gd name="connsiteY5" fmla="*/ 1213496 h 1214584"/>
                <a:gd name="connsiteX6" fmla="*/ 0 w 4280893"/>
                <a:gd name="connsiteY6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73526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86052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269857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365004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19377 h 1227213"/>
                <a:gd name="connsiteX1" fmla="*/ 606748 w 3662235"/>
                <a:gd name="connsiteY1" fmla="*/ 12629 h 1227213"/>
                <a:gd name="connsiteX2" fmla="*/ 3662235 w 3662235"/>
                <a:gd name="connsiteY2" fmla="*/ 0 h 1227213"/>
                <a:gd name="connsiteX3" fmla="*/ 3650048 w 3662235"/>
                <a:gd name="connsiteY3" fmla="*/ 1227213 h 1227213"/>
                <a:gd name="connsiteX4" fmla="*/ 606748 w 3662235"/>
                <a:gd name="connsiteY4" fmla="*/ 1226125 h 1227213"/>
                <a:gd name="connsiteX5" fmla="*/ 0 w 3662235"/>
                <a:gd name="connsiteY5" fmla="*/ 619377 h 12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2235" h="1227213">
                  <a:moveTo>
                    <a:pt x="0" y="619377"/>
                  </a:moveTo>
                  <a:cubicBezTo>
                    <a:pt x="0" y="284279"/>
                    <a:pt x="271650" y="12629"/>
                    <a:pt x="606748" y="12629"/>
                  </a:cubicBezTo>
                  <a:lnTo>
                    <a:pt x="3662235" y="0"/>
                  </a:lnTo>
                  <a:lnTo>
                    <a:pt x="3650048" y="1227213"/>
                  </a:lnTo>
                  <a:lnTo>
                    <a:pt x="606748" y="1226125"/>
                  </a:lnTo>
                  <a:cubicBezTo>
                    <a:pt x="271650" y="1226125"/>
                    <a:pt x="0" y="954475"/>
                    <a:pt x="0" y="61937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1558467-B030-624E-9F4D-6EE9C9903483}"/>
                </a:ext>
              </a:extLst>
            </p:cNvPr>
            <p:cNvGrpSpPr/>
            <p:nvPr/>
          </p:nvGrpSpPr>
          <p:grpSpPr>
            <a:xfrm>
              <a:off x="8650987" y="8957838"/>
              <a:ext cx="6130204" cy="2471010"/>
              <a:chOff x="1689991" y="9302869"/>
              <a:chExt cx="6130204" cy="2471010"/>
            </a:xfrm>
          </p:grpSpPr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C61BBD79-A4E8-F140-A0EC-C4908A2E6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949200"/>
                <a:ext cx="6130204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9F9D66-1D5C-F64F-A759-42D794F3FFBA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60EF5D-843B-B144-842E-9E8616CFAC08}"/>
                </a:ext>
              </a:extLst>
            </p:cNvPr>
            <p:cNvGrpSpPr/>
            <p:nvPr/>
          </p:nvGrpSpPr>
          <p:grpSpPr>
            <a:xfrm>
              <a:off x="13453640" y="2176787"/>
              <a:ext cx="6130204" cy="2471010"/>
              <a:chOff x="1689991" y="9302869"/>
              <a:chExt cx="6130204" cy="2471010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2128A0CF-2394-434A-A680-FD9A3FE9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949200"/>
                <a:ext cx="6130204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06E2DCD-0BC7-C44E-91BA-37555F8F9EA6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E304853-5FFA-0D41-B761-4400F1EC0C92}"/>
                </a:ext>
              </a:extLst>
            </p:cNvPr>
            <p:cNvGrpSpPr/>
            <p:nvPr/>
          </p:nvGrpSpPr>
          <p:grpSpPr>
            <a:xfrm>
              <a:off x="18253281" y="8957838"/>
              <a:ext cx="6130204" cy="2471010"/>
              <a:chOff x="1689991" y="9302869"/>
              <a:chExt cx="6130204" cy="2471010"/>
            </a:xfrm>
          </p:grpSpPr>
          <p:sp>
            <p:nvSpPr>
              <p:cNvPr id="120" name="Subtitle 2">
                <a:extLst>
                  <a:ext uri="{FF2B5EF4-FFF2-40B4-BE49-F238E27FC236}">
                    <a16:creationId xmlns:a16="http://schemas.microsoft.com/office/drawing/2014/main" id="{6F31370D-0954-CE48-92FC-0D3FDC5AB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9991" y="9949200"/>
                <a:ext cx="6130204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D5DC95D-7EF3-7E42-9E75-22EAE67C676C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122" name="CuadroTexto 353">
              <a:extLst>
                <a:ext uri="{FF2B5EF4-FFF2-40B4-BE49-F238E27FC236}">
                  <a16:creationId xmlns:a16="http://schemas.microsoft.com/office/drawing/2014/main" id="{DECE869E-CBEF-3C47-9179-3A9BBFD5C111}"/>
                </a:ext>
              </a:extLst>
            </p:cNvPr>
            <p:cNvSpPr txBox="1"/>
            <p:nvPr/>
          </p:nvSpPr>
          <p:spPr>
            <a:xfrm>
              <a:off x="8130650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2019</a:t>
              </a:r>
            </a:p>
          </p:txBody>
        </p:sp>
        <p:sp>
          <p:nvSpPr>
            <p:cNvPr id="123" name="CuadroTexto 353">
              <a:extLst>
                <a:ext uri="{FF2B5EF4-FFF2-40B4-BE49-F238E27FC236}">
                  <a16:creationId xmlns:a16="http://schemas.microsoft.com/office/drawing/2014/main" id="{B905A4B7-FFE9-3848-AC4B-CAFC4C98A14D}"/>
                </a:ext>
              </a:extLst>
            </p:cNvPr>
            <p:cNvSpPr txBox="1"/>
            <p:nvPr/>
          </p:nvSpPr>
          <p:spPr>
            <a:xfrm>
              <a:off x="12732616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2018</a:t>
              </a:r>
            </a:p>
          </p:txBody>
        </p:sp>
        <p:sp>
          <p:nvSpPr>
            <p:cNvPr id="124" name="CuadroTexto 353">
              <a:extLst>
                <a:ext uri="{FF2B5EF4-FFF2-40B4-BE49-F238E27FC236}">
                  <a16:creationId xmlns:a16="http://schemas.microsoft.com/office/drawing/2014/main" id="{0A7626C4-C8C4-1D4B-8249-ED3C3BEC14B6}"/>
                </a:ext>
              </a:extLst>
            </p:cNvPr>
            <p:cNvSpPr txBox="1"/>
            <p:nvPr/>
          </p:nvSpPr>
          <p:spPr>
            <a:xfrm>
              <a:off x="17520008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" pitchFamily="2" charset="77"/>
                  <a:ea typeface="Lato" charset="0"/>
                  <a:cs typeface="Lato" charset="0"/>
                </a:rPr>
                <a:t>2017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26008C-84ED-3D40-9DBA-3DE30959E265}"/>
              </a:ext>
            </a:extLst>
          </p:cNvPr>
          <p:cNvGrpSpPr/>
          <p:nvPr/>
        </p:nvGrpSpPr>
        <p:grpSpPr>
          <a:xfrm>
            <a:off x="8404121" y="9468231"/>
            <a:ext cx="847338" cy="758182"/>
            <a:chOff x="405998" y="10934132"/>
            <a:chExt cx="407160" cy="364319"/>
          </a:xfrm>
          <a:solidFill>
            <a:schemeClr val="bg2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372039-DB2A-374F-ACDB-89013D5D58E4}"/>
                </a:ext>
              </a:extLst>
            </p:cNvPr>
            <p:cNvSpPr/>
            <p:nvPr/>
          </p:nvSpPr>
          <p:spPr>
            <a:xfrm>
              <a:off x="429398" y="10934132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72DE26-80D2-CC42-A5C9-B95761A2B4F4}"/>
                </a:ext>
              </a:extLst>
            </p:cNvPr>
            <p:cNvSpPr/>
            <p:nvPr/>
          </p:nvSpPr>
          <p:spPr>
            <a:xfrm>
              <a:off x="405998" y="11142571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EEA7A2DA-F6B4-364F-8861-EC97279303D9}"/>
              </a:ext>
            </a:extLst>
          </p:cNvPr>
          <p:cNvSpPr/>
          <p:nvPr/>
        </p:nvSpPr>
        <p:spPr>
          <a:xfrm>
            <a:off x="13146442" y="3635413"/>
            <a:ext cx="993430" cy="8450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C1DF5-3C49-4E44-8DE5-E0953C417C44}"/>
              </a:ext>
            </a:extLst>
          </p:cNvPr>
          <p:cNvGrpSpPr/>
          <p:nvPr/>
        </p:nvGrpSpPr>
        <p:grpSpPr>
          <a:xfrm>
            <a:off x="3530815" y="3682987"/>
            <a:ext cx="990433" cy="749942"/>
            <a:chOff x="6649838" y="12332732"/>
            <a:chExt cx="475920" cy="360360"/>
          </a:xfrm>
          <a:solidFill>
            <a:schemeClr val="bg2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823F26A-CD67-2E4C-B743-D6E9BF516AE3}"/>
                </a:ext>
              </a:extLst>
            </p:cNvPr>
            <p:cNvSpPr/>
            <p:nvPr/>
          </p:nvSpPr>
          <p:spPr>
            <a:xfrm>
              <a:off x="6711038" y="12332732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F6D660C-0280-6249-ABD6-571491CC2BFB}"/>
                </a:ext>
              </a:extLst>
            </p:cNvPr>
            <p:cNvSpPr/>
            <p:nvPr/>
          </p:nvSpPr>
          <p:spPr>
            <a:xfrm>
              <a:off x="6649838" y="12525692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40FF917-500F-8E49-B39B-370DAF176134}"/>
                </a:ext>
              </a:extLst>
            </p:cNvPr>
            <p:cNvSpPr/>
            <p:nvPr/>
          </p:nvSpPr>
          <p:spPr>
            <a:xfrm>
              <a:off x="6914798" y="12364052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F7B56B7-8E18-8748-956B-B87B47FCA5FA}"/>
                </a:ext>
              </a:extLst>
            </p:cNvPr>
            <p:cNvSpPr/>
            <p:nvPr/>
          </p:nvSpPr>
          <p:spPr>
            <a:xfrm>
              <a:off x="6936758" y="12533252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B92D2A-C787-924E-A564-3C3F2CF8889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</p:spTree>
    <p:extLst>
      <p:ext uri="{BB962C8B-B14F-4D97-AF65-F5344CB8AC3E}">
        <p14:creationId xmlns:p14="http://schemas.microsoft.com/office/powerpoint/2010/main" val="4179997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MALAYSIA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/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6CC21E-8363-A642-83FE-29193288085A}"/>
              </a:ext>
            </a:extLst>
          </p:cNvPr>
          <p:cNvGrpSpPr/>
          <p:nvPr/>
        </p:nvGrpSpPr>
        <p:grpSpPr>
          <a:xfrm>
            <a:off x="12188825" y="3320077"/>
            <a:ext cx="9971381" cy="7430952"/>
            <a:chOff x="10713215" y="2790634"/>
            <a:chExt cx="11601228" cy="8645559"/>
          </a:xfrm>
          <a:solidFill>
            <a:srgbClr val="F2F2F2"/>
          </a:solidFill>
        </p:grpSpPr>
        <p:sp>
          <p:nvSpPr>
            <p:cNvPr id="62" name="Freeform 80">
              <a:extLst>
                <a:ext uri="{FF2B5EF4-FFF2-40B4-BE49-F238E27FC236}">
                  <a16:creationId xmlns:a16="http://schemas.microsoft.com/office/drawing/2014/main" id="{2BECD6D7-285C-DB48-90D5-004573AD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82">
              <a:extLst>
                <a:ext uri="{FF2B5EF4-FFF2-40B4-BE49-F238E27FC236}">
                  <a16:creationId xmlns:a16="http://schemas.microsoft.com/office/drawing/2014/main" id="{3B65B7FD-DEF8-E248-89A1-F985D99B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83">
              <a:extLst>
                <a:ext uri="{FF2B5EF4-FFF2-40B4-BE49-F238E27FC236}">
                  <a16:creationId xmlns:a16="http://schemas.microsoft.com/office/drawing/2014/main" id="{6FF66E93-1305-F347-B378-E733A980C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DF4CC577-5B53-2747-90D4-F4271783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E376EE55-37EE-1B46-8DDA-E51ACA84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86">
              <a:extLst>
                <a:ext uri="{FF2B5EF4-FFF2-40B4-BE49-F238E27FC236}">
                  <a16:creationId xmlns:a16="http://schemas.microsoft.com/office/drawing/2014/main" id="{669AC178-CBE0-5443-A635-6C38F367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EF7ACBD2-3D5B-C040-BED5-D3F20023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71771031-DD12-324C-8C6C-B75E7713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89">
              <a:extLst>
                <a:ext uri="{FF2B5EF4-FFF2-40B4-BE49-F238E27FC236}">
                  <a16:creationId xmlns:a16="http://schemas.microsoft.com/office/drawing/2014/main" id="{A0932BC7-28B0-0D4B-93AE-2AC437B5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90">
              <a:extLst>
                <a:ext uri="{FF2B5EF4-FFF2-40B4-BE49-F238E27FC236}">
                  <a16:creationId xmlns:a16="http://schemas.microsoft.com/office/drawing/2014/main" id="{1DB7EB0D-9643-BC43-9005-FC1DAB7A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91">
              <a:extLst>
                <a:ext uri="{FF2B5EF4-FFF2-40B4-BE49-F238E27FC236}">
                  <a16:creationId xmlns:a16="http://schemas.microsoft.com/office/drawing/2014/main" id="{B7260E73-D36D-D644-9DC1-F9C48218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92">
              <a:extLst>
                <a:ext uri="{FF2B5EF4-FFF2-40B4-BE49-F238E27FC236}">
                  <a16:creationId xmlns:a16="http://schemas.microsoft.com/office/drawing/2014/main" id="{7818546D-0B98-0B40-B520-D3B882D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93">
              <a:extLst>
                <a:ext uri="{FF2B5EF4-FFF2-40B4-BE49-F238E27FC236}">
                  <a16:creationId xmlns:a16="http://schemas.microsoft.com/office/drawing/2014/main" id="{E4238C8F-1B6D-7A4C-A742-D954C96C0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A01AE1D-3537-6E47-A50C-5B51DE0A99C2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76" name="Freeform 79">
                <a:extLst>
                  <a:ext uri="{FF2B5EF4-FFF2-40B4-BE49-F238E27FC236}">
                    <a16:creationId xmlns:a16="http://schemas.microsoft.com/office/drawing/2014/main" id="{3E8ABC21-0BA2-FF47-BB08-E1D69F39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7" name="Freeform 81">
                <a:extLst>
                  <a:ext uri="{FF2B5EF4-FFF2-40B4-BE49-F238E27FC236}">
                    <a16:creationId xmlns:a16="http://schemas.microsoft.com/office/drawing/2014/main" id="{4A0DDB19-4E59-FE4D-87BB-468FCEE29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8" name="Freeform 94">
                <a:extLst>
                  <a:ext uri="{FF2B5EF4-FFF2-40B4-BE49-F238E27FC236}">
                    <a16:creationId xmlns:a16="http://schemas.microsoft.com/office/drawing/2014/main" id="{C5646139-F276-D34C-9A37-3C02746B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53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FRANCE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8B729F-435A-F347-84A5-A39C894BE6FA}"/>
              </a:ext>
            </a:extLst>
          </p:cNvPr>
          <p:cNvGrpSpPr/>
          <p:nvPr/>
        </p:nvGrpSpPr>
        <p:grpSpPr>
          <a:xfrm>
            <a:off x="2669749" y="3777960"/>
            <a:ext cx="8519899" cy="8246835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51" name="Freeform 71">
              <a:extLst>
                <a:ext uri="{FF2B5EF4-FFF2-40B4-BE49-F238E27FC236}">
                  <a16:creationId xmlns:a16="http://schemas.microsoft.com/office/drawing/2014/main" id="{8C9C997A-3571-0F47-AA8D-95CFA2741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484">
              <a:extLst>
                <a:ext uri="{FF2B5EF4-FFF2-40B4-BE49-F238E27FC236}">
                  <a16:creationId xmlns:a16="http://schemas.microsoft.com/office/drawing/2014/main" id="{9175766A-F16F-6546-906E-3B4229A2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485">
              <a:extLst>
                <a:ext uri="{FF2B5EF4-FFF2-40B4-BE49-F238E27FC236}">
                  <a16:creationId xmlns:a16="http://schemas.microsoft.com/office/drawing/2014/main" id="{29DB3426-7468-B64D-96BF-2959E9CC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486">
              <a:extLst>
                <a:ext uri="{FF2B5EF4-FFF2-40B4-BE49-F238E27FC236}">
                  <a16:creationId xmlns:a16="http://schemas.microsoft.com/office/drawing/2014/main" id="{87B88D38-977F-A947-89F1-2323FEF0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87">
              <a:extLst>
                <a:ext uri="{FF2B5EF4-FFF2-40B4-BE49-F238E27FC236}">
                  <a16:creationId xmlns:a16="http://schemas.microsoft.com/office/drawing/2014/main" id="{3B156FB3-52AB-5947-B1C3-416D3553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488">
              <a:extLst>
                <a:ext uri="{FF2B5EF4-FFF2-40B4-BE49-F238E27FC236}">
                  <a16:creationId xmlns:a16="http://schemas.microsoft.com/office/drawing/2014/main" id="{611555F0-D51B-0E4C-AB88-AF5B590D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489">
              <a:extLst>
                <a:ext uri="{FF2B5EF4-FFF2-40B4-BE49-F238E27FC236}">
                  <a16:creationId xmlns:a16="http://schemas.microsoft.com/office/drawing/2014/main" id="{D65421D9-18FC-B640-B43A-219379F8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490">
              <a:extLst>
                <a:ext uri="{FF2B5EF4-FFF2-40B4-BE49-F238E27FC236}">
                  <a16:creationId xmlns:a16="http://schemas.microsoft.com/office/drawing/2014/main" id="{16E33C2A-978E-564F-80A7-F470C24A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91">
              <a:extLst>
                <a:ext uri="{FF2B5EF4-FFF2-40B4-BE49-F238E27FC236}">
                  <a16:creationId xmlns:a16="http://schemas.microsoft.com/office/drawing/2014/main" id="{F0FE44EE-5A0A-E645-ACE0-375BD1A2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92">
              <a:extLst>
                <a:ext uri="{FF2B5EF4-FFF2-40B4-BE49-F238E27FC236}">
                  <a16:creationId xmlns:a16="http://schemas.microsoft.com/office/drawing/2014/main" id="{5931F830-AF44-7B4C-BC90-443BF40E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93">
              <a:extLst>
                <a:ext uri="{FF2B5EF4-FFF2-40B4-BE49-F238E27FC236}">
                  <a16:creationId xmlns:a16="http://schemas.microsoft.com/office/drawing/2014/main" id="{A8154DF2-3CFC-D04C-A64A-404D0641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494">
              <a:extLst>
                <a:ext uri="{FF2B5EF4-FFF2-40B4-BE49-F238E27FC236}">
                  <a16:creationId xmlns:a16="http://schemas.microsoft.com/office/drawing/2014/main" id="{D9A4796B-B3C3-7C44-BFBF-5928FA75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95">
              <a:extLst>
                <a:ext uri="{FF2B5EF4-FFF2-40B4-BE49-F238E27FC236}">
                  <a16:creationId xmlns:a16="http://schemas.microsoft.com/office/drawing/2014/main" id="{DF519886-5421-D44E-9513-560A14BA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96">
              <a:extLst>
                <a:ext uri="{FF2B5EF4-FFF2-40B4-BE49-F238E27FC236}">
                  <a16:creationId xmlns:a16="http://schemas.microsoft.com/office/drawing/2014/main" id="{E3DFBD59-A5D7-154E-8E52-B3C009849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97">
              <a:extLst>
                <a:ext uri="{FF2B5EF4-FFF2-40B4-BE49-F238E27FC236}">
                  <a16:creationId xmlns:a16="http://schemas.microsoft.com/office/drawing/2014/main" id="{C52CE64A-BBDE-7045-8610-A7AB068B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98">
              <a:extLst>
                <a:ext uri="{FF2B5EF4-FFF2-40B4-BE49-F238E27FC236}">
                  <a16:creationId xmlns:a16="http://schemas.microsoft.com/office/drawing/2014/main" id="{508807FC-622D-3145-8793-EB30C834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99">
              <a:extLst>
                <a:ext uri="{FF2B5EF4-FFF2-40B4-BE49-F238E27FC236}">
                  <a16:creationId xmlns:a16="http://schemas.microsoft.com/office/drawing/2014/main" id="{CDB637B4-B020-3B47-B8DD-1B0493DF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500">
              <a:extLst>
                <a:ext uri="{FF2B5EF4-FFF2-40B4-BE49-F238E27FC236}">
                  <a16:creationId xmlns:a16="http://schemas.microsoft.com/office/drawing/2014/main" id="{3F318D3F-9C98-3342-8F49-0CBFEE29E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501">
              <a:extLst>
                <a:ext uri="{FF2B5EF4-FFF2-40B4-BE49-F238E27FC236}">
                  <a16:creationId xmlns:a16="http://schemas.microsoft.com/office/drawing/2014/main" id="{0ADE8605-9EDC-ED46-B430-D6C08B44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502">
              <a:extLst>
                <a:ext uri="{FF2B5EF4-FFF2-40B4-BE49-F238E27FC236}">
                  <a16:creationId xmlns:a16="http://schemas.microsoft.com/office/drawing/2014/main" id="{334024AB-0064-6141-A52C-87ACAA79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503">
              <a:extLst>
                <a:ext uri="{FF2B5EF4-FFF2-40B4-BE49-F238E27FC236}">
                  <a16:creationId xmlns:a16="http://schemas.microsoft.com/office/drawing/2014/main" id="{E2E6E4B9-82CD-8F4C-9214-5BDB7B836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504">
              <a:extLst>
                <a:ext uri="{FF2B5EF4-FFF2-40B4-BE49-F238E27FC236}">
                  <a16:creationId xmlns:a16="http://schemas.microsoft.com/office/drawing/2014/main" id="{E29AF90D-DA27-8A40-A46C-846E197F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5">
              <a:extLst>
                <a:ext uri="{FF2B5EF4-FFF2-40B4-BE49-F238E27FC236}">
                  <a16:creationId xmlns:a16="http://schemas.microsoft.com/office/drawing/2014/main" id="{611FC4B5-2479-B541-A819-63486E6C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06">
              <a:extLst>
                <a:ext uri="{FF2B5EF4-FFF2-40B4-BE49-F238E27FC236}">
                  <a16:creationId xmlns:a16="http://schemas.microsoft.com/office/drawing/2014/main" id="{1EA74817-AFCD-0C41-80FC-98A2D9EC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273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SWITZERLAND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/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0A5F9-1796-DE49-97AD-2489926E5986}"/>
              </a:ext>
            </a:extLst>
          </p:cNvPr>
          <p:cNvGrpSpPr/>
          <p:nvPr/>
        </p:nvGrpSpPr>
        <p:grpSpPr>
          <a:xfrm>
            <a:off x="10788233" y="3315383"/>
            <a:ext cx="11217273" cy="7221858"/>
            <a:chOff x="1289912" y="4078363"/>
            <a:chExt cx="10444353" cy="6724240"/>
          </a:xfrm>
          <a:solidFill>
            <a:srgbClr val="F2F2F2"/>
          </a:solidFill>
        </p:grpSpPr>
        <p:sp>
          <p:nvSpPr>
            <p:cNvPr id="26" name="Freeform 119">
              <a:extLst>
                <a:ext uri="{FF2B5EF4-FFF2-40B4-BE49-F238E27FC236}">
                  <a16:creationId xmlns:a16="http://schemas.microsoft.com/office/drawing/2014/main" id="{329D9E15-3540-CD4F-BAEE-73419067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120">
              <a:extLst>
                <a:ext uri="{FF2B5EF4-FFF2-40B4-BE49-F238E27FC236}">
                  <a16:creationId xmlns:a16="http://schemas.microsoft.com/office/drawing/2014/main" id="{CF227091-E174-4F4E-AD50-B85952D6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121">
              <a:extLst>
                <a:ext uri="{FF2B5EF4-FFF2-40B4-BE49-F238E27FC236}">
                  <a16:creationId xmlns:a16="http://schemas.microsoft.com/office/drawing/2014/main" id="{818B86F8-26E7-2043-AA85-A5DF8B6D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313038DF-8443-5041-9383-FBA17730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123">
              <a:extLst>
                <a:ext uri="{FF2B5EF4-FFF2-40B4-BE49-F238E27FC236}">
                  <a16:creationId xmlns:a16="http://schemas.microsoft.com/office/drawing/2014/main" id="{853882A9-696A-0649-939C-D13566ED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124">
              <a:extLst>
                <a:ext uri="{FF2B5EF4-FFF2-40B4-BE49-F238E27FC236}">
                  <a16:creationId xmlns:a16="http://schemas.microsoft.com/office/drawing/2014/main" id="{BBB34435-D495-4E42-9519-D06AC10B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125">
              <a:extLst>
                <a:ext uri="{FF2B5EF4-FFF2-40B4-BE49-F238E27FC236}">
                  <a16:creationId xmlns:a16="http://schemas.microsoft.com/office/drawing/2014/main" id="{078B1920-7FC5-0742-8400-198BEBC8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126">
              <a:extLst>
                <a:ext uri="{FF2B5EF4-FFF2-40B4-BE49-F238E27FC236}">
                  <a16:creationId xmlns:a16="http://schemas.microsoft.com/office/drawing/2014/main" id="{40A10623-3005-844F-8B7B-8C4F5634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127">
              <a:extLst>
                <a:ext uri="{FF2B5EF4-FFF2-40B4-BE49-F238E27FC236}">
                  <a16:creationId xmlns:a16="http://schemas.microsoft.com/office/drawing/2014/main" id="{E4A997F8-72CD-7248-91C9-291D654F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128">
              <a:extLst>
                <a:ext uri="{FF2B5EF4-FFF2-40B4-BE49-F238E27FC236}">
                  <a16:creationId xmlns:a16="http://schemas.microsoft.com/office/drawing/2014/main" id="{C76973C5-6206-BF40-A702-1517F1DD9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129">
              <a:extLst>
                <a:ext uri="{FF2B5EF4-FFF2-40B4-BE49-F238E27FC236}">
                  <a16:creationId xmlns:a16="http://schemas.microsoft.com/office/drawing/2014/main" id="{72AA7BF3-A011-E642-80E2-8BA122BD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130">
              <a:extLst>
                <a:ext uri="{FF2B5EF4-FFF2-40B4-BE49-F238E27FC236}">
                  <a16:creationId xmlns:a16="http://schemas.microsoft.com/office/drawing/2014/main" id="{1850D929-98CB-064C-8EA9-F39D2463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131">
              <a:extLst>
                <a:ext uri="{FF2B5EF4-FFF2-40B4-BE49-F238E27FC236}">
                  <a16:creationId xmlns:a16="http://schemas.microsoft.com/office/drawing/2014/main" id="{3FCA6D94-870C-E04B-A46A-AE0F13C40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32">
              <a:extLst>
                <a:ext uri="{FF2B5EF4-FFF2-40B4-BE49-F238E27FC236}">
                  <a16:creationId xmlns:a16="http://schemas.microsoft.com/office/drawing/2014/main" id="{2773089D-771D-EF44-ADC4-07014329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F505012B-41CB-0A4F-9D1B-B282FBC7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96DCEBE0-93C2-AC47-AEC6-39C25C63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5D1413F-F4F2-E04C-8D3A-973D4A8BC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4F7F2C2C-3626-9942-B35D-032EA4F9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AEFA02F9-DC72-354E-9C40-9DF195D1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138">
              <a:extLst>
                <a:ext uri="{FF2B5EF4-FFF2-40B4-BE49-F238E27FC236}">
                  <a16:creationId xmlns:a16="http://schemas.microsoft.com/office/drawing/2014/main" id="{BC0C2D15-F80B-2740-9F71-FFD87FF2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139">
              <a:extLst>
                <a:ext uri="{FF2B5EF4-FFF2-40B4-BE49-F238E27FC236}">
                  <a16:creationId xmlns:a16="http://schemas.microsoft.com/office/drawing/2014/main" id="{6037BE6B-CA6C-2449-8A09-5EB239A3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40">
              <a:extLst>
                <a:ext uri="{FF2B5EF4-FFF2-40B4-BE49-F238E27FC236}">
                  <a16:creationId xmlns:a16="http://schemas.microsoft.com/office/drawing/2014/main" id="{B2FE629A-F46F-3249-8AD9-A2DE4C3C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41">
              <a:extLst>
                <a:ext uri="{FF2B5EF4-FFF2-40B4-BE49-F238E27FC236}">
                  <a16:creationId xmlns:a16="http://schemas.microsoft.com/office/drawing/2014/main" id="{818CD1F2-5B2D-0140-A89B-1E7486AF6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0C81B786-775A-574F-B895-FD698A97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421CA986-258A-D043-872B-9F3148AC8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0F006432-0A22-5A47-A267-4CBF562A0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2D061A81-A1BF-CA4B-9AEB-C6AF99C5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46">
              <a:extLst>
                <a:ext uri="{FF2B5EF4-FFF2-40B4-BE49-F238E27FC236}">
                  <a16:creationId xmlns:a16="http://schemas.microsoft.com/office/drawing/2014/main" id="{D3FD5642-658D-A043-B2D2-28D2F1A0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47">
              <a:extLst>
                <a:ext uri="{FF2B5EF4-FFF2-40B4-BE49-F238E27FC236}">
                  <a16:creationId xmlns:a16="http://schemas.microsoft.com/office/drawing/2014/main" id="{A206874C-489E-0641-A9DA-801688C5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24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JAPAN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BC21E6-C0FF-654E-B3A4-CF9F49952F17}"/>
              </a:ext>
            </a:extLst>
          </p:cNvPr>
          <p:cNvGrpSpPr/>
          <p:nvPr/>
        </p:nvGrpSpPr>
        <p:grpSpPr>
          <a:xfrm>
            <a:off x="1690321" y="2971827"/>
            <a:ext cx="8519899" cy="9671350"/>
            <a:chOff x="2239069" y="2908351"/>
            <a:chExt cx="8462739" cy="9606465"/>
          </a:xfrm>
          <a:solidFill>
            <a:srgbClr val="F2F2F2"/>
          </a:solidFill>
        </p:grpSpPr>
        <p:sp>
          <p:nvSpPr>
            <p:cNvPr id="41" name="Freeform 131">
              <a:extLst>
                <a:ext uri="{FF2B5EF4-FFF2-40B4-BE49-F238E27FC236}">
                  <a16:creationId xmlns:a16="http://schemas.microsoft.com/office/drawing/2014/main" id="{4F2DDE8A-9188-4E4F-93A6-AA36C4B1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32">
              <a:extLst>
                <a:ext uri="{FF2B5EF4-FFF2-40B4-BE49-F238E27FC236}">
                  <a16:creationId xmlns:a16="http://schemas.microsoft.com/office/drawing/2014/main" id="{C195D1BF-9D03-9248-B046-28BC707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33">
              <a:extLst>
                <a:ext uri="{FF2B5EF4-FFF2-40B4-BE49-F238E27FC236}">
                  <a16:creationId xmlns:a16="http://schemas.microsoft.com/office/drawing/2014/main" id="{FF5BC0D0-5481-EF47-B07F-FFEE06129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34">
              <a:extLst>
                <a:ext uri="{FF2B5EF4-FFF2-40B4-BE49-F238E27FC236}">
                  <a16:creationId xmlns:a16="http://schemas.microsoft.com/office/drawing/2014/main" id="{9FCE2789-86FE-684C-9C52-DA5BDC94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135">
              <a:extLst>
                <a:ext uri="{FF2B5EF4-FFF2-40B4-BE49-F238E27FC236}">
                  <a16:creationId xmlns:a16="http://schemas.microsoft.com/office/drawing/2014/main" id="{10D92835-4281-FD45-99BD-C9691C5C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136">
              <a:extLst>
                <a:ext uri="{FF2B5EF4-FFF2-40B4-BE49-F238E27FC236}">
                  <a16:creationId xmlns:a16="http://schemas.microsoft.com/office/drawing/2014/main" id="{3DE23762-DA0A-0044-AA72-E5381B28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37">
              <a:extLst>
                <a:ext uri="{FF2B5EF4-FFF2-40B4-BE49-F238E27FC236}">
                  <a16:creationId xmlns:a16="http://schemas.microsoft.com/office/drawing/2014/main" id="{B084CA41-340E-F04F-B7D8-AFC22F383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38">
              <a:extLst>
                <a:ext uri="{FF2B5EF4-FFF2-40B4-BE49-F238E27FC236}">
                  <a16:creationId xmlns:a16="http://schemas.microsoft.com/office/drawing/2014/main" id="{8860D097-106F-A048-803A-F89ED8F4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1C25C-3163-E848-9FA2-A3F993981444}"/>
              </a:ext>
            </a:extLst>
          </p:cNvPr>
          <p:cNvSpPr txBox="1"/>
          <p:nvPr/>
        </p:nvSpPr>
        <p:spPr>
          <a:xfrm>
            <a:off x="18113770" y="11174750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10012681"/>
          </a:xfrm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D6B24B-2D8C-264A-8C06-23AE26337BA8}"/>
              </a:ext>
            </a:extLst>
          </p:cNvPr>
          <p:cNvGrpSpPr/>
          <p:nvPr/>
        </p:nvGrpSpPr>
        <p:grpSpPr>
          <a:xfrm>
            <a:off x="1540136" y="11079311"/>
            <a:ext cx="10648689" cy="1514912"/>
            <a:chOff x="17743697" y="1032440"/>
            <a:chExt cx="10648689" cy="15149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F3C2D-1985-4C4D-9D09-D03217846F64}"/>
                </a:ext>
              </a:extLst>
            </p:cNvPr>
            <p:cNvSpPr txBox="1"/>
            <p:nvPr/>
          </p:nvSpPr>
          <p:spPr>
            <a:xfrm>
              <a:off x="17743697" y="1531689"/>
              <a:ext cx="1064868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3316F3-23EA-7F4B-9064-2234DADCD013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23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38357-D50D-1340-B3EC-39D37064F631}"/>
              </a:ext>
            </a:extLst>
          </p:cNvPr>
          <p:cNvGrpSpPr/>
          <p:nvPr/>
        </p:nvGrpSpPr>
        <p:grpSpPr>
          <a:xfrm>
            <a:off x="5850036" y="5590451"/>
            <a:ext cx="12677574" cy="2535098"/>
            <a:chOff x="5850036" y="5590450"/>
            <a:chExt cx="12677574" cy="2535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C39E76-4A71-FE49-86D2-D44C62E80529}"/>
                </a:ext>
              </a:extLst>
            </p:cNvPr>
            <p:cNvGrpSpPr/>
            <p:nvPr/>
          </p:nvGrpSpPr>
          <p:grpSpPr>
            <a:xfrm>
              <a:off x="5850036" y="5590450"/>
              <a:ext cx="2537118" cy="2535098"/>
              <a:chOff x="5850036" y="5590450"/>
              <a:chExt cx="2537118" cy="2535098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F9C53BC-3393-E843-AEB3-478C68752BAF}"/>
                  </a:ext>
                </a:extLst>
              </p:cNvPr>
              <p:cNvSpPr/>
              <p:nvPr/>
            </p:nvSpPr>
            <p:spPr>
              <a:xfrm>
                <a:off x="7241426" y="6373733"/>
                <a:ext cx="1145728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0" h="479">
                    <a:moveTo>
                      <a:pt x="67" y="241"/>
                    </a:moveTo>
                    <a:lnTo>
                      <a:pt x="160" y="330"/>
                    </a:lnTo>
                    <a:cubicBezTo>
                      <a:pt x="169" y="340"/>
                      <a:pt x="179" y="349"/>
                      <a:pt x="188" y="358"/>
                    </a:cubicBezTo>
                    <a:cubicBezTo>
                      <a:pt x="192" y="362"/>
                      <a:pt x="196" y="367"/>
                      <a:pt x="200" y="371"/>
                    </a:cubicBezTo>
                    <a:cubicBezTo>
                      <a:pt x="235" y="405"/>
                      <a:pt x="281" y="424"/>
                      <a:pt x="330" y="424"/>
                    </a:cubicBezTo>
                    <a:cubicBezTo>
                      <a:pt x="380" y="424"/>
                      <a:pt x="426" y="404"/>
                      <a:pt x="461" y="369"/>
                    </a:cubicBezTo>
                    <a:cubicBezTo>
                      <a:pt x="496" y="334"/>
                      <a:pt x="515" y="287"/>
                      <a:pt x="515" y="237"/>
                    </a:cubicBezTo>
                    <a:cubicBezTo>
                      <a:pt x="514" y="189"/>
                      <a:pt x="495" y="143"/>
                      <a:pt x="460" y="108"/>
                    </a:cubicBezTo>
                    <a:cubicBezTo>
                      <a:pt x="425" y="74"/>
                      <a:pt x="379" y="55"/>
                      <a:pt x="330" y="55"/>
                    </a:cubicBezTo>
                    <a:cubicBezTo>
                      <a:pt x="279" y="55"/>
                      <a:pt x="232" y="75"/>
                      <a:pt x="196" y="112"/>
                    </a:cubicBezTo>
                    <a:lnTo>
                      <a:pt x="194" y="114"/>
                    </a:lnTo>
                    <a:cubicBezTo>
                      <a:pt x="184" y="125"/>
                      <a:pt x="174" y="136"/>
                      <a:pt x="163" y="147"/>
                    </a:cubicBezTo>
                    <a:close/>
                    <a:moveTo>
                      <a:pt x="330" y="479"/>
                    </a:moveTo>
                    <a:cubicBezTo>
                      <a:pt x="266" y="479"/>
                      <a:pt x="207" y="455"/>
                      <a:pt x="161" y="410"/>
                    </a:cubicBezTo>
                    <a:cubicBezTo>
                      <a:pt x="157" y="406"/>
                      <a:pt x="153" y="402"/>
                      <a:pt x="149" y="398"/>
                    </a:cubicBezTo>
                    <a:cubicBezTo>
                      <a:pt x="140" y="389"/>
                      <a:pt x="131" y="379"/>
                      <a:pt x="121" y="370"/>
                    </a:cubicBezTo>
                    <a:lnTo>
                      <a:pt x="8" y="261"/>
                    </a:lnTo>
                    <a:cubicBezTo>
                      <a:pt x="3" y="256"/>
                      <a:pt x="0" y="249"/>
                      <a:pt x="0" y="241"/>
                    </a:cubicBezTo>
                    <a:cubicBezTo>
                      <a:pt x="0" y="234"/>
                      <a:pt x="3" y="227"/>
                      <a:pt x="8" y="222"/>
                    </a:cubicBezTo>
                    <a:lnTo>
                      <a:pt x="124" y="108"/>
                    </a:lnTo>
                    <a:cubicBezTo>
                      <a:pt x="134" y="97"/>
                      <a:pt x="144" y="87"/>
                      <a:pt x="154" y="76"/>
                    </a:cubicBezTo>
                    <a:lnTo>
                      <a:pt x="157" y="74"/>
                    </a:lnTo>
                    <a:cubicBezTo>
                      <a:pt x="202" y="26"/>
                      <a:pt x="264" y="0"/>
                      <a:pt x="330" y="0"/>
                    </a:cubicBezTo>
                    <a:cubicBezTo>
                      <a:pt x="394" y="0"/>
                      <a:pt x="454" y="24"/>
                      <a:pt x="499" y="69"/>
                    </a:cubicBezTo>
                    <a:cubicBezTo>
                      <a:pt x="544" y="114"/>
                      <a:pt x="569" y="173"/>
                      <a:pt x="570" y="237"/>
                    </a:cubicBezTo>
                    <a:cubicBezTo>
                      <a:pt x="571" y="301"/>
                      <a:pt x="546" y="362"/>
                      <a:pt x="500" y="408"/>
                    </a:cubicBezTo>
                    <a:cubicBezTo>
                      <a:pt x="455" y="454"/>
                      <a:pt x="395" y="479"/>
                      <a:pt x="331" y="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D572CEB-D038-374A-B966-324BD90FDE11}"/>
                  </a:ext>
                </a:extLst>
              </p:cNvPr>
              <p:cNvSpPr/>
              <p:nvPr/>
            </p:nvSpPr>
            <p:spPr>
              <a:xfrm>
                <a:off x="6637352" y="5590450"/>
                <a:ext cx="962492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70">
                    <a:moveTo>
                      <a:pt x="238" y="55"/>
                    </a:moveTo>
                    <a:cubicBezTo>
                      <a:pt x="189" y="56"/>
                      <a:pt x="143" y="75"/>
                      <a:pt x="108" y="110"/>
                    </a:cubicBezTo>
                    <a:cubicBezTo>
                      <a:pt x="74" y="145"/>
                      <a:pt x="55" y="191"/>
                      <a:pt x="55" y="240"/>
                    </a:cubicBezTo>
                    <a:cubicBezTo>
                      <a:pt x="55" y="291"/>
                      <a:pt x="75" y="338"/>
                      <a:pt x="112" y="373"/>
                    </a:cubicBezTo>
                    <a:lnTo>
                      <a:pt x="114" y="376"/>
                    </a:lnTo>
                    <a:cubicBezTo>
                      <a:pt x="125" y="386"/>
                      <a:pt x="136" y="396"/>
                      <a:pt x="147" y="407"/>
                    </a:cubicBezTo>
                    <a:lnTo>
                      <a:pt x="241" y="503"/>
                    </a:lnTo>
                    <a:lnTo>
                      <a:pt x="330" y="410"/>
                    </a:lnTo>
                    <a:cubicBezTo>
                      <a:pt x="340" y="401"/>
                      <a:pt x="349" y="391"/>
                      <a:pt x="358" y="382"/>
                    </a:cubicBezTo>
                    <a:cubicBezTo>
                      <a:pt x="362" y="378"/>
                      <a:pt x="367" y="374"/>
                      <a:pt x="371" y="370"/>
                    </a:cubicBezTo>
                    <a:cubicBezTo>
                      <a:pt x="405" y="335"/>
                      <a:pt x="424" y="289"/>
                      <a:pt x="424" y="239"/>
                    </a:cubicBezTo>
                    <a:cubicBezTo>
                      <a:pt x="424" y="190"/>
                      <a:pt x="404" y="144"/>
                      <a:pt x="369" y="109"/>
                    </a:cubicBezTo>
                    <a:cubicBezTo>
                      <a:pt x="334" y="74"/>
                      <a:pt x="287" y="55"/>
                      <a:pt x="238" y="55"/>
                    </a:cubicBezTo>
                    <a:close/>
                    <a:moveTo>
                      <a:pt x="241" y="570"/>
                    </a:moveTo>
                    <a:cubicBezTo>
                      <a:pt x="234" y="570"/>
                      <a:pt x="227" y="567"/>
                      <a:pt x="222" y="562"/>
                    </a:cubicBezTo>
                    <a:lnTo>
                      <a:pt x="108" y="446"/>
                    </a:lnTo>
                    <a:cubicBezTo>
                      <a:pt x="97" y="436"/>
                      <a:pt x="87" y="426"/>
                      <a:pt x="76" y="416"/>
                    </a:cubicBezTo>
                    <a:lnTo>
                      <a:pt x="74" y="413"/>
                    </a:lnTo>
                    <a:cubicBezTo>
                      <a:pt x="26" y="368"/>
                      <a:pt x="0" y="306"/>
                      <a:pt x="0" y="240"/>
                    </a:cubicBezTo>
                    <a:cubicBezTo>
                      <a:pt x="0" y="176"/>
                      <a:pt x="24" y="116"/>
                      <a:pt x="69" y="71"/>
                    </a:cubicBezTo>
                    <a:cubicBezTo>
                      <a:pt x="114" y="26"/>
                      <a:pt x="174" y="1"/>
                      <a:pt x="237" y="0"/>
                    </a:cubicBezTo>
                    <a:cubicBezTo>
                      <a:pt x="301" y="-1"/>
                      <a:pt x="362" y="24"/>
                      <a:pt x="408" y="70"/>
                    </a:cubicBezTo>
                    <a:cubicBezTo>
                      <a:pt x="454" y="115"/>
                      <a:pt x="479" y="175"/>
                      <a:pt x="479" y="239"/>
                    </a:cubicBezTo>
                    <a:cubicBezTo>
                      <a:pt x="479" y="303"/>
                      <a:pt x="455" y="363"/>
                      <a:pt x="410" y="409"/>
                    </a:cubicBezTo>
                    <a:cubicBezTo>
                      <a:pt x="406" y="413"/>
                      <a:pt x="402" y="417"/>
                      <a:pt x="398" y="421"/>
                    </a:cubicBezTo>
                    <a:cubicBezTo>
                      <a:pt x="389" y="430"/>
                      <a:pt x="379" y="439"/>
                      <a:pt x="370" y="449"/>
                    </a:cubicBezTo>
                    <a:lnTo>
                      <a:pt x="261" y="562"/>
                    </a:lnTo>
                    <a:cubicBezTo>
                      <a:pt x="256" y="567"/>
                      <a:pt x="249" y="570"/>
                      <a:pt x="242" y="5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2162DA-5AAC-1243-AC2F-9EA60F1CA18D}"/>
                  </a:ext>
                </a:extLst>
              </p:cNvPr>
              <p:cNvSpPr/>
              <p:nvPr/>
            </p:nvSpPr>
            <p:spPr>
              <a:xfrm>
                <a:off x="6641379" y="6979821"/>
                <a:ext cx="964506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0" h="570">
                    <a:moveTo>
                      <a:pt x="238" y="67"/>
                    </a:moveTo>
                    <a:lnTo>
                      <a:pt x="149" y="160"/>
                    </a:lnTo>
                    <a:cubicBezTo>
                      <a:pt x="140" y="169"/>
                      <a:pt x="130" y="179"/>
                      <a:pt x="121" y="188"/>
                    </a:cubicBezTo>
                    <a:cubicBezTo>
                      <a:pt x="117" y="192"/>
                      <a:pt x="113" y="196"/>
                      <a:pt x="109" y="200"/>
                    </a:cubicBezTo>
                    <a:cubicBezTo>
                      <a:pt x="74" y="235"/>
                      <a:pt x="55" y="281"/>
                      <a:pt x="55" y="331"/>
                    </a:cubicBezTo>
                    <a:cubicBezTo>
                      <a:pt x="55" y="380"/>
                      <a:pt x="75" y="426"/>
                      <a:pt x="110" y="461"/>
                    </a:cubicBezTo>
                    <a:cubicBezTo>
                      <a:pt x="145" y="496"/>
                      <a:pt x="191" y="515"/>
                      <a:pt x="240" y="515"/>
                    </a:cubicBezTo>
                    <a:cubicBezTo>
                      <a:pt x="240" y="515"/>
                      <a:pt x="241" y="515"/>
                      <a:pt x="242" y="515"/>
                    </a:cubicBezTo>
                    <a:cubicBezTo>
                      <a:pt x="291" y="514"/>
                      <a:pt x="336" y="495"/>
                      <a:pt x="371" y="460"/>
                    </a:cubicBezTo>
                    <a:cubicBezTo>
                      <a:pt x="405" y="425"/>
                      <a:pt x="424" y="379"/>
                      <a:pt x="424" y="330"/>
                    </a:cubicBezTo>
                    <a:cubicBezTo>
                      <a:pt x="424" y="279"/>
                      <a:pt x="404" y="232"/>
                      <a:pt x="367" y="197"/>
                    </a:cubicBezTo>
                    <a:lnTo>
                      <a:pt x="365" y="194"/>
                    </a:lnTo>
                    <a:cubicBezTo>
                      <a:pt x="354" y="184"/>
                      <a:pt x="343" y="174"/>
                      <a:pt x="332" y="163"/>
                    </a:cubicBezTo>
                    <a:close/>
                    <a:moveTo>
                      <a:pt x="240" y="570"/>
                    </a:moveTo>
                    <a:cubicBezTo>
                      <a:pt x="177" y="570"/>
                      <a:pt x="117" y="545"/>
                      <a:pt x="71" y="501"/>
                    </a:cubicBezTo>
                    <a:cubicBezTo>
                      <a:pt x="26" y="455"/>
                      <a:pt x="0" y="395"/>
                      <a:pt x="0" y="331"/>
                    </a:cubicBezTo>
                    <a:cubicBezTo>
                      <a:pt x="0" y="267"/>
                      <a:pt x="25" y="207"/>
                      <a:pt x="70" y="161"/>
                    </a:cubicBezTo>
                    <a:cubicBezTo>
                      <a:pt x="74" y="157"/>
                      <a:pt x="78" y="153"/>
                      <a:pt x="82" y="149"/>
                    </a:cubicBezTo>
                    <a:cubicBezTo>
                      <a:pt x="91" y="140"/>
                      <a:pt x="100" y="131"/>
                      <a:pt x="109" y="121"/>
                    </a:cubicBezTo>
                    <a:lnTo>
                      <a:pt x="218" y="9"/>
                    </a:lnTo>
                    <a:cubicBezTo>
                      <a:pt x="223" y="3"/>
                      <a:pt x="230" y="0"/>
                      <a:pt x="238" y="0"/>
                    </a:cubicBezTo>
                    <a:cubicBezTo>
                      <a:pt x="245" y="0"/>
                      <a:pt x="252" y="3"/>
                      <a:pt x="258" y="8"/>
                    </a:cubicBezTo>
                    <a:lnTo>
                      <a:pt x="372" y="124"/>
                    </a:lnTo>
                    <a:cubicBezTo>
                      <a:pt x="382" y="134"/>
                      <a:pt x="393" y="145"/>
                      <a:pt x="403" y="154"/>
                    </a:cubicBezTo>
                    <a:lnTo>
                      <a:pt x="405" y="157"/>
                    </a:lnTo>
                    <a:cubicBezTo>
                      <a:pt x="453" y="202"/>
                      <a:pt x="480" y="264"/>
                      <a:pt x="480" y="330"/>
                    </a:cubicBezTo>
                    <a:cubicBezTo>
                      <a:pt x="480" y="394"/>
                      <a:pt x="455" y="454"/>
                      <a:pt x="410" y="499"/>
                    </a:cubicBezTo>
                    <a:cubicBezTo>
                      <a:pt x="365" y="544"/>
                      <a:pt x="306" y="569"/>
                      <a:pt x="242" y="570"/>
                    </a:cubicBezTo>
                    <a:cubicBezTo>
                      <a:pt x="242" y="570"/>
                      <a:pt x="241" y="570"/>
                      <a:pt x="240" y="5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3517FF-EA38-744D-8381-AD363B3FCBE5}"/>
                  </a:ext>
                </a:extLst>
              </p:cNvPr>
              <p:cNvSpPr/>
              <p:nvPr/>
            </p:nvSpPr>
            <p:spPr>
              <a:xfrm>
                <a:off x="5850036" y="6373733"/>
                <a:ext cx="1147741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1" h="479">
                    <a:moveTo>
                      <a:pt x="240" y="55"/>
                    </a:moveTo>
                    <a:cubicBezTo>
                      <a:pt x="192" y="55"/>
                      <a:pt x="146" y="73"/>
                      <a:pt x="111" y="107"/>
                    </a:cubicBezTo>
                    <a:cubicBezTo>
                      <a:pt x="76" y="142"/>
                      <a:pt x="56" y="188"/>
                      <a:pt x="55" y="237"/>
                    </a:cubicBezTo>
                    <a:cubicBezTo>
                      <a:pt x="54" y="287"/>
                      <a:pt x="73" y="334"/>
                      <a:pt x="108" y="369"/>
                    </a:cubicBezTo>
                    <a:cubicBezTo>
                      <a:pt x="143" y="404"/>
                      <a:pt x="190" y="424"/>
                      <a:pt x="240" y="424"/>
                    </a:cubicBezTo>
                    <a:cubicBezTo>
                      <a:pt x="290" y="424"/>
                      <a:pt x="336" y="404"/>
                      <a:pt x="371" y="369"/>
                    </a:cubicBezTo>
                    <a:lnTo>
                      <a:pt x="374" y="366"/>
                    </a:lnTo>
                    <a:cubicBezTo>
                      <a:pt x="384" y="356"/>
                      <a:pt x="394" y="345"/>
                      <a:pt x="405" y="335"/>
                    </a:cubicBezTo>
                    <a:lnTo>
                      <a:pt x="503" y="241"/>
                    </a:lnTo>
                    <a:lnTo>
                      <a:pt x="405" y="145"/>
                    </a:lnTo>
                    <a:cubicBezTo>
                      <a:pt x="395" y="135"/>
                      <a:pt x="384" y="124"/>
                      <a:pt x="374" y="113"/>
                    </a:cubicBezTo>
                    <a:cubicBezTo>
                      <a:pt x="340" y="76"/>
                      <a:pt x="293" y="56"/>
                      <a:pt x="242" y="55"/>
                    </a:cubicBezTo>
                    <a:cubicBezTo>
                      <a:pt x="242" y="55"/>
                      <a:pt x="241" y="55"/>
                      <a:pt x="240" y="55"/>
                    </a:cubicBezTo>
                    <a:close/>
                    <a:moveTo>
                      <a:pt x="240" y="479"/>
                    </a:moveTo>
                    <a:cubicBezTo>
                      <a:pt x="175" y="479"/>
                      <a:pt x="114" y="454"/>
                      <a:pt x="69" y="408"/>
                    </a:cubicBezTo>
                    <a:cubicBezTo>
                      <a:pt x="23" y="362"/>
                      <a:pt x="-1" y="301"/>
                      <a:pt x="0" y="236"/>
                    </a:cubicBezTo>
                    <a:cubicBezTo>
                      <a:pt x="1" y="172"/>
                      <a:pt x="27" y="112"/>
                      <a:pt x="73" y="68"/>
                    </a:cubicBezTo>
                    <a:cubicBezTo>
                      <a:pt x="119" y="23"/>
                      <a:pt x="179" y="-1"/>
                      <a:pt x="243" y="0"/>
                    </a:cubicBezTo>
                    <a:cubicBezTo>
                      <a:pt x="309" y="1"/>
                      <a:pt x="370" y="27"/>
                      <a:pt x="414" y="75"/>
                    </a:cubicBezTo>
                    <a:cubicBezTo>
                      <a:pt x="424" y="86"/>
                      <a:pt x="434" y="96"/>
                      <a:pt x="444" y="106"/>
                    </a:cubicBezTo>
                    <a:lnTo>
                      <a:pt x="562" y="222"/>
                    </a:lnTo>
                    <a:cubicBezTo>
                      <a:pt x="568" y="227"/>
                      <a:pt x="571" y="234"/>
                      <a:pt x="571" y="241"/>
                    </a:cubicBezTo>
                    <a:cubicBezTo>
                      <a:pt x="571" y="249"/>
                      <a:pt x="567" y="256"/>
                      <a:pt x="562" y="261"/>
                    </a:cubicBezTo>
                    <a:lnTo>
                      <a:pt x="443" y="375"/>
                    </a:lnTo>
                    <a:cubicBezTo>
                      <a:pt x="433" y="385"/>
                      <a:pt x="423" y="395"/>
                      <a:pt x="413" y="405"/>
                    </a:cubicBezTo>
                    <a:lnTo>
                      <a:pt x="411" y="408"/>
                    </a:lnTo>
                    <a:cubicBezTo>
                      <a:pt x="365" y="454"/>
                      <a:pt x="304" y="479"/>
                      <a:pt x="240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855943-DCA8-6140-A491-C083CD68E8DD}"/>
                </a:ext>
              </a:extLst>
            </p:cNvPr>
            <p:cNvGrpSpPr/>
            <p:nvPr/>
          </p:nvGrpSpPr>
          <p:grpSpPr>
            <a:xfrm>
              <a:off x="8830352" y="5808537"/>
              <a:ext cx="9697258" cy="2092881"/>
              <a:chOff x="8830352" y="6039370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8830352" y="6039370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solidFill>
                      <a:schemeClr val="bg2"/>
                    </a:solidFill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THANK YOU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3D978-1619-5142-B469-91C24FBBAD36}"/>
                  </a:ext>
                </a:extLst>
              </p:cNvPr>
              <p:cNvSpPr txBox="1"/>
              <p:nvPr/>
            </p:nvSpPr>
            <p:spPr>
              <a:xfrm>
                <a:off x="8881151" y="7670586"/>
                <a:ext cx="6809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solidFill>
                      <a:schemeClr val="bg2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RANDY ANDERSON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7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ABD02-DB50-D249-BA51-CD98A00DDDE7}"/>
              </a:ext>
            </a:extLst>
          </p:cNvPr>
          <p:cNvGrpSpPr/>
          <p:nvPr/>
        </p:nvGrpSpPr>
        <p:grpSpPr>
          <a:xfrm>
            <a:off x="1401001" y="3431659"/>
            <a:ext cx="6163581" cy="6183825"/>
            <a:chOff x="1401001" y="4189702"/>
            <a:chExt cx="6163581" cy="618382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F937D0BF-381C-244E-926E-FD2C4BF94CE1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1704B5-995A-5F4E-9B51-1D29DBEB7D58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D1B9B0-9DD8-374E-B197-5CEC137C357E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97AA56-E59E-A342-A1D4-311C1B0E4B2B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86C18F70-71BE-A64A-916E-749FB021D326}"/>
              </a:ext>
            </a:extLst>
          </p:cNvPr>
          <p:cNvSpPr txBox="1">
            <a:spLocks/>
          </p:cNvSpPr>
          <p:nvPr/>
        </p:nvSpPr>
        <p:spPr>
          <a:xfrm>
            <a:off x="9958368" y="10957016"/>
            <a:ext cx="58358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7E5E4C-F0F6-F34B-88F2-C8DD9FF79C44}"/>
              </a:ext>
            </a:extLst>
          </p:cNvPr>
          <p:cNvSpPr/>
          <p:nvPr/>
        </p:nvSpPr>
        <p:spPr>
          <a:xfrm>
            <a:off x="8974717" y="11248520"/>
            <a:ext cx="715617" cy="715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A878E-A57F-144E-889D-CE5413BC8053}"/>
              </a:ext>
            </a:extLst>
          </p:cNvPr>
          <p:cNvGrpSpPr/>
          <p:nvPr/>
        </p:nvGrpSpPr>
        <p:grpSpPr>
          <a:xfrm>
            <a:off x="9227300" y="11585951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2C78BC-6A05-D047-AF6F-46998CE11C35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D2893-6647-D44C-85E0-0D8EA9206513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4" name="Subtitle 2">
            <a:extLst>
              <a:ext uri="{FF2B5EF4-FFF2-40B4-BE49-F238E27FC236}">
                <a16:creationId xmlns:a16="http://schemas.microsoft.com/office/drawing/2014/main" id="{A72C58FA-5074-4D4F-B7F6-B83E7387E9F7}"/>
              </a:ext>
            </a:extLst>
          </p:cNvPr>
          <p:cNvSpPr txBox="1">
            <a:spLocks/>
          </p:cNvSpPr>
          <p:nvPr/>
        </p:nvSpPr>
        <p:spPr>
          <a:xfrm>
            <a:off x="17516214" y="10957016"/>
            <a:ext cx="58358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C3B27D-D89E-574F-9296-2BCB1DDCE57F}"/>
              </a:ext>
            </a:extLst>
          </p:cNvPr>
          <p:cNvSpPr/>
          <p:nvPr/>
        </p:nvSpPr>
        <p:spPr>
          <a:xfrm>
            <a:off x="16532563" y="11248520"/>
            <a:ext cx="715617" cy="715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919E23-99AB-CD4F-90FC-BAFC24DB92A3}"/>
              </a:ext>
            </a:extLst>
          </p:cNvPr>
          <p:cNvGrpSpPr/>
          <p:nvPr/>
        </p:nvGrpSpPr>
        <p:grpSpPr>
          <a:xfrm>
            <a:off x="16785146" y="11585951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7A257E-51C4-B849-8F87-798BB2B7F08E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6E8CD3-6A6C-ED44-AA87-65FEEE3FDE44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A678141-7949-1B45-A9A6-8387352CDE21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518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ABD02-DB50-D249-BA51-CD98A00DDDE7}"/>
              </a:ext>
            </a:extLst>
          </p:cNvPr>
          <p:cNvGrpSpPr/>
          <p:nvPr/>
        </p:nvGrpSpPr>
        <p:grpSpPr>
          <a:xfrm>
            <a:off x="17077611" y="3431659"/>
            <a:ext cx="6163581" cy="6183825"/>
            <a:chOff x="1401001" y="4189702"/>
            <a:chExt cx="6163581" cy="618382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F937D0BF-381C-244E-926E-FD2C4BF94CE1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1704B5-995A-5F4E-9B51-1D29DBEB7D58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D1B9B0-9DD8-374E-B197-5CEC137C357E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97AA56-E59E-A342-A1D4-311C1B0E4B2B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55CF16-BE15-3648-A304-E057CE9DD473}"/>
              </a:ext>
            </a:extLst>
          </p:cNvPr>
          <p:cNvGrpSpPr/>
          <p:nvPr/>
        </p:nvGrpSpPr>
        <p:grpSpPr>
          <a:xfrm>
            <a:off x="1520972" y="10957016"/>
            <a:ext cx="14377311" cy="1273246"/>
            <a:chOff x="8974717" y="10957016"/>
            <a:chExt cx="14377311" cy="1273246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86C18F70-71BE-A64A-916E-749FB021D326}"/>
                </a:ext>
              </a:extLst>
            </p:cNvPr>
            <p:cNvSpPr txBox="1">
              <a:spLocks/>
            </p:cNvSpPr>
            <p:nvPr/>
          </p:nvSpPr>
          <p:spPr>
            <a:xfrm>
              <a:off x="9958368" y="10957016"/>
              <a:ext cx="583581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7E5E4C-F0F6-F34B-88F2-C8DD9FF79C44}"/>
                </a:ext>
              </a:extLst>
            </p:cNvPr>
            <p:cNvSpPr/>
            <p:nvPr/>
          </p:nvSpPr>
          <p:spPr>
            <a:xfrm>
              <a:off x="8974717" y="11248520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3A878E-A57F-144E-889D-CE5413BC8053}"/>
                </a:ext>
              </a:extLst>
            </p:cNvPr>
            <p:cNvGrpSpPr/>
            <p:nvPr/>
          </p:nvGrpSpPr>
          <p:grpSpPr>
            <a:xfrm>
              <a:off x="9227300" y="11585951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12C78BC-6A05-D047-AF6F-46998CE11C35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1D2893-6647-D44C-85E0-0D8EA9206513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72C58FA-5074-4D4F-B7F6-B83E7387E9F7}"/>
                </a:ext>
              </a:extLst>
            </p:cNvPr>
            <p:cNvSpPr txBox="1">
              <a:spLocks/>
            </p:cNvSpPr>
            <p:nvPr/>
          </p:nvSpPr>
          <p:spPr>
            <a:xfrm>
              <a:off x="17516214" y="10957016"/>
              <a:ext cx="583581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C3B27D-D89E-574F-9296-2BCB1DDCE57F}"/>
                </a:ext>
              </a:extLst>
            </p:cNvPr>
            <p:cNvSpPr/>
            <p:nvPr/>
          </p:nvSpPr>
          <p:spPr>
            <a:xfrm>
              <a:off x="16532563" y="11248520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919E23-99AB-CD4F-90FC-BAFC24DB92A3}"/>
                </a:ext>
              </a:extLst>
            </p:cNvPr>
            <p:cNvGrpSpPr/>
            <p:nvPr/>
          </p:nvGrpSpPr>
          <p:grpSpPr>
            <a:xfrm>
              <a:off x="16785146" y="11585951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F7A257E-51C4-B849-8F87-798BB2B7F08E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6E8CD3-6A6C-ED44-AA87-65FEEE3FDE44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1C691A-0F86-E943-BCB9-6242210293D9}"/>
              </a:ext>
            </a:extLst>
          </p:cNvPr>
          <p:cNvSpPr txBox="1"/>
          <p:nvPr/>
        </p:nvSpPr>
        <p:spPr>
          <a:xfrm>
            <a:off x="20636623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670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8B292-469B-3847-BD1B-249979AB7A1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354AC-71B8-C349-8826-225132D7B826}"/>
              </a:ext>
            </a:extLst>
          </p:cNvPr>
          <p:cNvGrpSpPr/>
          <p:nvPr/>
        </p:nvGrpSpPr>
        <p:grpSpPr>
          <a:xfrm>
            <a:off x="1538472" y="7991081"/>
            <a:ext cx="11091248" cy="4125521"/>
            <a:chOff x="5303610" y="4257341"/>
            <a:chExt cx="11091248" cy="41255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A76B2E-B8A1-434F-8C40-31604AC559CC}"/>
                </a:ext>
              </a:extLst>
            </p:cNvPr>
            <p:cNvSpPr txBox="1"/>
            <p:nvPr/>
          </p:nvSpPr>
          <p:spPr>
            <a:xfrm>
              <a:off x="5303610" y="5335874"/>
              <a:ext cx="11091248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 success seem to be connected with action. Successful people keep moving. They make mistakes, but they don’t quit.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F48B8D-4554-544A-8A45-5E40839059D8}"/>
                </a:ext>
              </a:extLst>
            </p:cNvPr>
            <p:cNvSpPr txBox="1"/>
            <p:nvPr/>
          </p:nvSpPr>
          <p:spPr>
            <a:xfrm>
              <a:off x="5303610" y="4257341"/>
              <a:ext cx="3401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2"/>
                  </a:solidFill>
                  <a:latin typeface="Montserrat" pitchFamily="2" charset="77"/>
                  <a:ea typeface="Roboto Medium" panose="02000000000000000000" pitchFamily="2" charset="0"/>
                  <a:cs typeface="Poppins" pitchFamily="2" charset="77"/>
                </a:rPr>
                <a:t>CONRAD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4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S.W.O.T. ANALYSIS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92E1C-6ACE-BB40-95E8-608164DEDA54}"/>
              </a:ext>
            </a:extLst>
          </p:cNvPr>
          <p:cNvGrpSpPr/>
          <p:nvPr/>
        </p:nvGrpSpPr>
        <p:grpSpPr>
          <a:xfrm>
            <a:off x="8212327" y="4285870"/>
            <a:ext cx="7952996" cy="7847514"/>
            <a:chOff x="13362657" y="2167028"/>
            <a:chExt cx="9508052" cy="9381944"/>
          </a:xfrm>
        </p:grpSpPr>
        <p:grpSp>
          <p:nvGrpSpPr>
            <p:cNvPr id="5" name="Agrupar 2">
              <a:extLst>
                <a:ext uri="{FF2B5EF4-FFF2-40B4-BE49-F238E27FC236}">
                  <a16:creationId xmlns:a16="http://schemas.microsoft.com/office/drawing/2014/main" id="{957C5DC9-7F3B-554B-9113-CED0A84463E1}"/>
                </a:ext>
              </a:extLst>
            </p:cNvPr>
            <p:cNvGrpSpPr/>
            <p:nvPr/>
          </p:nvGrpSpPr>
          <p:grpSpPr>
            <a:xfrm>
              <a:off x="13362657" y="2167028"/>
              <a:ext cx="9508052" cy="9381944"/>
              <a:chOff x="11600376" y="1545566"/>
              <a:chExt cx="11020529" cy="10874361"/>
            </a:xfrm>
            <a:solidFill>
              <a:schemeClr val="accent1"/>
            </a:solidFill>
          </p:grpSpPr>
          <p:sp>
            <p:nvSpPr>
              <p:cNvPr id="6" name="Freeform 161">
                <a:extLst>
                  <a:ext uri="{FF2B5EF4-FFF2-40B4-BE49-F238E27FC236}">
                    <a16:creationId xmlns:a16="http://schemas.microsoft.com/office/drawing/2014/main" id="{04056161-8451-5941-BA9B-6B962A40C2B3}"/>
                  </a:ext>
                </a:extLst>
              </p:cNvPr>
              <p:cNvSpPr/>
              <p:nvPr/>
            </p:nvSpPr>
            <p:spPr>
              <a:xfrm>
                <a:off x="11600376" y="1545566"/>
                <a:ext cx="5162485" cy="51612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8" h="4097">
                    <a:moveTo>
                      <a:pt x="2050" y="0"/>
                    </a:moveTo>
                    <a:cubicBezTo>
                      <a:pt x="918" y="0"/>
                      <a:pt x="0" y="917"/>
                      <a:pt x="0" y="2048"/>
                    </a:cubicBezTo>
                    <a:cubicBezTo>
                      <a:pt x="0" y="3180"/>
                      <a:pt x="918" y="4097"/>
                      <a:pt x="2050" y="4097"/>
                    </a:cubicBezTo>
                    <a:lnTo>
                      <a:pt x="4098" y="4097"/>
                    </a:lnTo>
                    <a:lnTo>
                      <a:pt x="4098" y="2048"/>
                    </a:lnTo>
                    <a:cubicBezTo>
                      <a:pt x="4098" y="917"/>
                      <a:pt x="3181" y="0"/>
                      <a:pt x="2050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" name="Freeform 162">
                <a:extLst>
                  <a:ext uri="{FF2B5EF4-FFF2-40B4-BE49-F238E27FC236}">
                    <a16:creationId xmlns:a16="http://schemas.microsoft.com/office/drawing/2014/main" id="{00BAC76E-B0DA-C240-A5D8-F797E5F3ED76}"/>
                  </a:ext>
                </a:extLst>
              </p:cNvPr>
              <p:cNvSpPr/>
              <p:nvPr/>
            </p:nvSpPr>
            <p:spPr>
              <a:xfrm>
                <a:off x="17458420" y="1569507"/>
                <a:ext cx="5162485" cy="5162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8" h="4098">
                    <a:moveTo>
                      <a:pt x="2048" y="0"/>
                    </a:moveTo>
                    <a:cubicBezTo>
                      <a:pt x="3180" y="0"/>
                      <a:pt x="4098" y="918"/>
                      <a:pt x="4098" y="2050"/>
                    </a:cubicBezTo>
                    <a:cubicBezTo>
                      <a:pt x="4098" y="3181"/>
                      <a:pt x="3180" y="4098"/>
                      <a:pt x="2048" y="4098"/>
                    </a:cubicBezTo>
                    <a:lnTo>
                      <a:pt x="0" y="4098"/>
                    </a:lnTo>
                    <a:lnTo>
                      <a:pt x="0" y="2050"/>
                    </a:lnTo>
                    <a:cubicBezTo>
                      <a:pt x="0" y="918"/>
                      <a:pt x="917" y="0"/>
                      <a:pt x="20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" name="Freeform 163">
                <a:extLst>
                  <a:ext uri="{FF2B5EF4-FFF2-40B4-BE49-F238E27FC236}">
                    <a16:creationId xmlns:a16="http://schemas.microsoft.com/office/drawing/2014/main" id="{F17BD59F-253C-2244-8C08-DFC7AB5532F1}"/>
                  </a:ext>
                </a:extLst>
              </p:cNvPr>
              <p:cNvSpPr/>
              <p:nvPr/>
            </p:nvSpPr>
            <p:spPr>
              <a:xfrm>
                <a:off x="11609197" y="7232238"/>
                <a:ext cx="5161228" cy="5162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7" h="4098">
                    <a:moveTo>
                      <a:pt x="2049" y="4098"/>
                    </a:moveTo>
                    <a:cubicBezTo>
                      <a:pt x="917" y="4098"/>
                      <a:pt x="0" y="3181"/>
                      <a:pt x="0" y="2049"/>
                    </a:cubicBezTo>
                    <a:cubicBezTo>
                      <a:pt x="0" y="917"/>
                      <a:pt x="917" y="0"/>
                      <a:pt x="2049" y="0"/>
                    </a:cubicBezTo>
                    <a:lnTo>
                      <a:pt x="4097" y="0"/>
                    </a:lnTo>
                    <a:lnTo>
                      <a:pt x="4097" y="2049"/>
                    </a:lnTo>
                    <a:cubicBezTo>
                      <a:pt x="4097" y="3181"/>
                      <a:pt x="3180" y="4098"/>
                      <a:pt x="2049" y="40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" name="Freeform 164">
                <a:extLst>
                  <a:ext uri="{FF2B5EF4-FFF2-40B4-BE49-F238E27FC236}">
                    <a16:creationId xmlns:a16="http://schemas.microsoft.com/office/drawing/2014/main" id="{53B78342-A169-9544-8D86-1FE21EF2E8F5}"/>
                  </a:ext>
                </a:extLst>
              </p:cNvPr>
              <p:cNvSpPr/>
              <p:nvPr/>
            </p:nvSpPr>
            <p:spPr>
              <a:xfrm>
                <a:off x="17415575" y="7257442"/>
                <a:ext cx="5161228" cy="5162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7" h="4098">
                    <a:moveTo>
                      <a:pt x="2048" y="4098"/>
                    </a:moveTo>
                    <a:cubicBezTo>
                      <a:pt x="3180" y="4098"/>
                      <a:pt x="4097" y="3181"/>
                      <a:pt x="4097" y="2049"/>
                    </a:cubicBezTo>
                    <a:cubicBezTo>
                      <a:pt x="4097" y="917"/>
                      <a:pt x="3180" y="0"/>
                      <a:pt x="2048" y="0"/>
                    </a:cubicBezTo>
                    <a:lnTo>
                      <a:pt x="0" y="0"/>
                    </a:lnTo>
                    <a:lnTo>
                      <a:pt x="0" y="2049"/>
                    </a:lnTo>
                    <a:cubicBezTo>
                      <a:pt x="0" y="3181"/>
                      <a:pt x="917" y="4098"/>
                      <a:pt x="2048" y="409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DF1E80-C0ED-AC41-BF73-721413293D69}"/>
                </a:ext>
              </a:extLst>
            </p:cNvPr>
            <p:cNvSpPr txBox="1"/>
            <p:nvPr/>
          </p:nvSpPr>
          <p:spPr>
            <a:xfrm>
              <a:off x="14343997" y="3752951"/>
              <a:ext cx="24912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886EC8-34BC-FA48-8872-8CC2019B17F7}"/>
                </a:ext>
              </a:extLst>
            </p:cNvPr>
            <p:cNvSpPr txBox="1"/>
            <p:nvPr/>
          </p:nvSpPr>
          <p:spPr>
            <a:xfrm>
              <a:off x="19398073" y="3752951"/>
              <a:ext cx="24912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BD48CF-24D1-144A-9215-C5E667FC5ACD}"/>
                </a:ext>
              </a:extLst>
            </p:cNvPr>
            <p:cNvSpPr txBox="1"/>
            <p:nvPr/>
          </p:nvSpPr>
          <p:spPr>
            <a:xfrm>
              <a:off x="14343997" y="8678361"/>
              <a:ext cx="24912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06CFCB-E9EB-2647-86C2-4997FE5DA75A}"/>
                </a:ext>
              </a:extLst>
            </p:cNvPr>
            <p:cNvSpPr txBox="1"/>
            <p:nvPr/>
          </p:nvSpPr>
          <p:spPr>
            <a:xfrm>
              <a:off x="19398073" y="8678361"/>
              <a:ext cx="24912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22246-B9F1-3048-BD15-473E1C44A4B1}"/>
              </a:ext>
            </a:extLst>
          </p:cNvPr>
          <p:cNvGrpSpPr/>
          <p:nvPr/>
        </p:nvGrpSpPr>
        <p:grpSpPr>
          <a:xfrm>
            <a:off x="16667275" y="5206118"/>
            <a:ext cx="6400602" cy="1919577"/>
            <a:chOff x="968347" y="9019112"/>
            <a:chExt cx="6400602" cy="1919577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B7784FE4-537A-384A-94F5-AC6439C8B99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B33773-1E8A-CE45-9A2D-0C4628C3B390}"/>
                </a:ext>
              </a:extLst>
            </p:cNvPr>
            <p:cNvSpPr/>
            <p:nvPr/>
          </p:nvSpPr>
          <p:spPr>
            <a:xfrm flipH="1">
              <a:off x="1131632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3AB2E0-8BD0-4643-9D7D-04846B5D7DD5}"/>
              </a:ext>
            </a:extLst>
          </p:cNvPr>
          <p:cNvGrpSpPr/>
          <p:nvPr/>
        </p:nvGrpSpPr>
        <p:grpSpPr>
          <a:xfrm>
            <a:off x="16667275" y="9325970"/>
            <a:ext cx="6400602" cy="1919577"/>
            <a:chOff x="968347" y="9019112"/>
            <a:chExt cx="6400602" cy="1919577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5ACA0474-FB96-5241-9E0F-EDD1CB2E7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74AC99-3FDA-BE4A-9367-181472A83618}"/>
                </a:ext>
              </a:extLst>
            </p:cNvPr>
            <p:cNvSpPr/>
            <p:nvPr/>
          </p:nvSpPr>
          <p:spPr>
            <a:xfrm flipH="1">
              <a:off x="1131632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Threats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A32AFB-6609-864D-8EBE-F24C48AE156A}"/>
              </a:ext>
            </a:extLst>
          </p:cNvPr>
          <p:cNvGrpSpPr/>
          <p:nvPr/>
        </p:nvGrpSpPr>
        <p:grpSpPr>
          <a:xfrm>
            <a:off x="1284313" y="9325970"/>
            <a:ext cx="6400602" cy="1919577"/>
            <a:chOff x="968347" y="9019112"/>
            <a:chExt cx="6400602" cy="1919577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377FC75F-4CAB-5448-BE0C-C376520933F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4E5FCA-2D75-3E43-B9AF-713276714689}"/>
                </a:ext>
              </a:extLst>
            </p:cNvPr>
            <p:cNvSpPr/>
            <p:nvPr/>
          </p:nvSpPr>
          <p:spPr>
            <a:xfrm flipH="1">
              <a:off x="2057030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Opportunity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FC44AD-A943-BA45-A8FE-8236D2CF7BB4}"/>
              </a:ext>
            </a:extLst>
          </p:cNvPr>
          <p:cNvGrpSpPr/>
          <p:nvPr/>
        </p:nvGrpSpPr>
        <p:grpSpPr>
          <a:xfrm>
            <a:off x="1284313" y="5206118"/>
            <a:ext cx="6400602" cy="1919577"/>
            <a:chOff x="968347" y="9019112"/>
            <a:chExt cx="6400602" cy="1919577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9C452938-B5E4-584E-88E9-4FAEC63783B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09A0D5-36D1-304F-A53B-8E2673BCC599}"/>
                </a:ext>
              </a:extLst>
            </p:cNvPr>
            <p:cNvSpPr/>
            <p:nvPr/>
          </p:nvSpPr>
          <p:spPr>
            <a:xfrm flipH="1">
              <a:off x="2057030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43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847A7-B81C-3B45-9211-C08ECE2B2797}"/>
              </a:ext>
            </a:extLst>
          </p:cNvPr>
          <p:cNvGrpSpPr/>
          <p:nvPr/>
        </p:nvGrpSpPr>
        <p:grpSpPr>
          <a:xfrm>
            <a:off x="2481080" y="2661027"/>
            <a:ext cx="7088328" cy="7086600"/>
            <a:chOff x="2584714" y="3314700"/>
            <a:chExt cx="7088328" cy="7086600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>
              <a:off x="2584714" y="3314700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883230" y="5657671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11867924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STRENGHTS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458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itch Deck Light 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E7E4E"/>
      </a:accent1>
      <a:accent2>
        <a:srgbClr val="FE5F52"/>
      </a:accent2>
      <a:accent3>
        <a:srgbClr val="EA4B54"/>
      </a:accent3>
      <a:accent4>
        <a:srgbClr val="FE7E4E"/>
      </a:accent4>
      <a:accent5>
        <a:srgbClr val="FE5F52"/>
      </a:accent5>
      <a:accent6>
        <a:srgbClr val="EA4B5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86709</TotalTime>
  <Words>2318</Words>
  <Application>Microsoft Macintosh PowerPoint</Application>
  <PresentationFormat>Custom</PresentationFormat>
  <Paragraphs>285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</vt:lpstr>
      <vt:lpstr>Lato Regular</vt:lpstr>
      <vt:lpstr>Montserrat</vt:lpstr>
      <vt:lpstr>Montserrat Light</vt:lpstr>
      <vt:lpstr>Montserrat Medium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15906</cp:revision>
  <dcterms:created xsi:type="dcterms:W3CDTF">2014-11-12T21:47:38Z</dcterms:created>
  <dcterms:modified xsi:type="dcterms:W3CDTF">2019-06-05T20:24:39Z</dcterms:modified>
  <cp:category/>
</cp:coreProperties>
</file>