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256" r:id="rId2"/>
    <p:sldId id="4286" r:id="rId3"/>
    <p:sldId id="4289" r:id="rId4"/>
    <p:sldId id="4290" r:id="rId5"/>
    <p:sldId id="4291" r:id="rId6"/>
    <p:sldId id="4292" r:id="rId7"/>
    <p:sldId id="4295" r:id="rId8"/>
    <p:sldId id="4293" r:id="rId9"/>
    <p:sldId id="4296" r:id="rId10"/>
    <p:sldId id="4297" r:id="rId11"/>
    <p:sldId id="4298" r:id="rId12"/>
    <p:sldId id="4299" r:id="rId13"/>
    <p:sldId id="4300" r:id="rId14"/>
    <p:sldId id="4301" r:id="rId15"/>
    <p:sldId id="4302" r:id="rId16"/>
    <p:sldId id="4304" r:id="rId17"/>
    <p:sldId id="4306" r:id="rId18"/>
    <p:sldId id="4303" r:id="rId19"/>
    <p:sldId id="4307" r:id="rId20"/>
    <p:sldId id="4308" r:id="rId21"/>
    <p:sldId id="4309" r:id="rId22"/>
    <p:sldId id="4310" r:id="rId23"/>
    <p:sldId id="4311" r:id="rId24"/>
    <p:sldId id="4312" r:id="rId25"/>
    <p:sldId id="4313" r:id="rId26"/>
    <p:sldId id="4314" r:id="rId27"/>
    <p:sldId id="4316" r:id="rId28"/>
    <p:sldId id="4317" r:id="rId29"/>
    <p:sldId id="4315" r:id="rId30"/>
    <p:sldId id="4318" r:id="rId31"/>
    <p:sldId id="4319" r:id="rId32"/>
    <p:sldId id="4320" r:id="rId33"/>
    <p:sldId id="4322" r:id="rId34"/>
    <p:sldId id="4321" r:id="rId35"/>
    <p:sldId id="4323" r:id="rId36"/>
    <p:sldId id="4324" r:id="rId37"/>
    <p:sldId id="4325" r:id="rId38"/>
    <p:sldId id="4326" r:id="rId39"/>
    <p:sldId id="4246" r:id="rId40"/>
    <p:sldId id="4328" r:id="rId41"/>
    <p:sldId id="4329" r:id="rId42"/>
    <p:sldId id="4330" r:id="rId43"/>
    <p:sldId id="4331" r:id="rId44"/>
    <p:sldId id="4332" r:id="rId45"/>
    <p:sldId id="4333"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33"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EFF1F8"/>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6" autoAdjust="0"/>
    <p:restoredTop sz="50000" autoAdjust="0"/>
  </p:normalViewPr>
  <p:slideViewPr>
    <p:cSldViewPr snapToGrid="0" snapToObjects="1">
      <p:cViewPr varScale="1">
        <p:scale>
          <a:sx n="56" d="100"/>
          <a:sy n="56" d="100"/>
        </p:scale>
        <p:origin x="600" y="208"/>
      </p:cViewPr>
      <p:guideLst>
        <p:guide pos="14470"/>
        <p:guide pos="7633"/>
        <p:guide orient="horz" pos="4320"/>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Title One</c:v>
                </c:pt>
                <c:pt idx="1">
                  <c:v>Title Two</c:v>
                </c:pt>
                <c:pt idx="2">
                  <c:v>Title Three</c:v>
                </c:pt>
                <c:pt idx="3">
                  <c:v>Title Four</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B0D-B846-AAC3-09030B2FC290}"/>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Title One</c:v>
                </c:pt>
                <c:pt idx="1">
                  <c:v>Title Two</c:v>
                </c:pt>
                <c:pt idx="2">
                  <c:v>Title Three</c:v>
                </c:pt>
                <c:pt idx="3">
                  <c:v>Title Four</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B0D-B846-AAC3-09030B2FC290}"/>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Title One</c:v>
                </c:pt>
                <c:pt idx="1">
                  <c:v>Title Two</c:v>
                </c:pt>
                <c:pt idx="2">
                  <c:v>Title Three</c:v>
                </c:pt>
                <c:pt idx="3">
                  <c:v>Title Four</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B0D-B846-AAC3-09030B2FC290}"/>
            </c:ext>
          </c:extLst>
        </c:ser>
        <c:dLbls>
          <c:showLegendKey val="0"/>
          <c:showVal val="0"/>
          <c:showCatName val="0"/>
          <c:showSerName val="0"/>
          <c:showPercent val="0"/>
          <c:showBubbleSize val="0"/>
        </c:dLbls>
        <c:gapWidth val="150"/>
        <c:overlap val="100"/>
        <c:axId val="-2139361888"/>
        <c:axId val="1329673456"/>
      </c:barChart>
      <c:catAx>
        <c:axId val="-2139361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Light" pitchFamily="2" charset="77"/>
                <a:ea typeface="+mn-ea"/>
                <a:cs typeface="+mn-cs"/>
              </a:defRPr>
            </a:pPr>
            <a:endParaRPr lang="en-US"/>
          </a:p>
        </c:txPr>
        <c:crossAx val="1329673456"/>
        <c:crosses val="autoZero"/>
        <c:auto val="1"/>
        <c:lblAlgn val="ctr"/>
        <c:lblOffset val="100"/>
        <c:noMultiLvlLbl val="0"/>
      </c:catAx>
      <c:valAx>
        <c:axId val="13296734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39361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0" i="0">
          <a:latin typeface="Montserrat Light" pitchFamily="2"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1"/>
            <c:invertIfNegative val="0"/>
            <c:bubble3D val="0"/>
            <c:spPr>
              <a:solidFill>
                <a:schemeClr val="accent3"/>
              </a:solidFill>
              <a:ln>
                <a:noFill/>
              </a:ln>
              <a:effectLst/>
            </c:spPr>
            <c:extLst>
              <c:ext xmlns:c16="http://schemas.microsoft.com/office/drawing/2014/chart" uri="{C3380CC4-5D6E-409C-BE32-E72D297353CC}">
                <c16:uniqueId val="{00000004-F18A-D94D-8816-715F37409053}"/>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3-F18A-D94D-8816-715F37409053}"/>
              </c:ext>
            </c:extLst>
          </c:dPt>
          <c:cat>
            <c:strRef>
              <c:f>Sheet1!$A$2:$A$5</c:f>
              <c:strCache>
                <c:ptCount val="4"/>
                <c:pt idx="0">
                  <c:v>Title One</c:v>
                </c:pt>
                <c:pt idx="1">
                  <c:v>Title Two</c:v>
                </c:pt>
                <c:pt idx="2">
                  <c:v>Title Three</c:v>
                </c:pt>
                <c:pt idx="3">
                  <c:v>Title Four</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18A-D94D-8816-715F37409053}"/>
            </c:ext>
          </c:extLst>
        </c:ser>
        <c:dLbls>
          <c:showLegendKey val="0"/>
          <c:showVal val="0"/>
          <c:showCatName val="0"/>
          <c:showSerName val="0"/>
          <c:showPercent val="0"/>
          <c:showBubbleSize val="0"/>
        </c:dLbls>
        <c:gapWidth val="182"/>
        <c:axId val="-2142876016"/>
        <c:axId val="-2144038992"/>
      </c:barChart>
      <c:catAx>
        <c:axId val="-21428760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44038992"/>
        <c:crosses val="autoZero"/>
        <c:auto val="1"/>
        <c:lblAlgn val="ctr"/>
        <c:lblOffset val="100"/>
        <c:noMultiLvlLbl val="0"/>
      </c:catAx>
      <c:valAx>
        <c:axId val="-21440389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42876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0" i="0">
          <a:latin typeface="Montserrat Light" pitchFamily="2"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6/11/19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2425581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28</a:t>
            </a:fld>
            <a:endParaRPr lang="en-US" dirty="0"/>
          </a:p>
        </p:txBody>
      </p:sp>
    </p:spTree>
    <p:extLst>
      <p:ext uri="{BB962C8B-B14F-4D97-AF65-F5344CB8AC3E}">
        <p14:creationId xmlns:p14="http://schemas.microsoft.com/office/powerpoint/2010/main" val="1707038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314994" y="-278979"/>
            <a:ext cx="25003793" cy="935149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4467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C417C144-871D-AE46-8534-9B236256BA31}"/>
              </a:ext>
            </a:extLst>
          </p:cNvPr>
          <p:cNvSpPr>
            <a:spLocks noGrp="1"/>
          </p:cNvSpPr>
          <p:nvPr>
            <p:ph type="pic" sz="quarter" idx="15"/>
          </p:nvPr>
        </p:nvSpPr>
        <p:spPr>
          <a:xfrm>
            <a:off x="11286554" y="1238416"/>
            <a:ext cx="3383287" cy="3383280"/>
          </a:xfrm>
          <a:prstGeom prst="ellipse">
            <a:avLst/>
          </a:prstGeom>
          <a:solidFill>
            <a:schemeClr val="bg1">
              <a:lumMod val="95000"/>
            </a:schemeClr>
          </a:solidFill>
        </p:spPr>
        <p:txBody>
          <a:bodyPr>
            <a:normAutofit/>
          </a:bodyPr>
          <a:lstStyle>
            <a:lvl1pPr>
              <a:defRPr sz="2101"/>
            </a:lvl1pPr>
          </a:lstStyle>
          <a:p>
            <a:endParaRPr lang="en-US" dirty="0"/>
          </a:p>
        </p:txBody>
      </p:sp>
      <p:sp>
        <p:nvSpPr>
          <p:cNvPr id="7" name="Picture Placeholder 8">
            <a:extLst>
              <a:ext uri="{FF2B5EF4-FFF2-40B4-BE49-F238E27FC236}">
                <a16:creationId xmlns:a16="http://schemas.microsoft.com/office/drawing/2014/main" id="{C417C144-871D-AE46-8534-9B236256BA31}"/>
              </a:ext>
            </a:extLst>
          </p:cNvPr>
          <p:cNvSpPr>
            <a:spLocks noGrp="1"/>
          </p:cNvSpPr>
          <p:nvPr>
            <p:ph type="pic" sz="quarter" idx="16"/>
          </p:nvPr>
        </p:nvSpPr>
        <p:spPr>
          <a:xfrm>
            <a:off x="11286555" y="5166360"/>
            <a:ext cx="3383287" cy="3383280"/>
          </a:xfrm>
          <a:prstGeom prst="ellipse">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C417C144-871D-AE46-8534-9B236256BA31}"/>
              </a:ext>
            </a:extLst>
          </p:cNvPr>
          <p:cNvSpPr>
            <a:spLocks noGrp="1"/>
          </p:cNvSpPr>
          <p:nvPr>
            <p:ph type="pic" sz="quarter" idx="17"/>
          </p:nvPr>
        </p:nvSpPr>
        <p:spPr>
          <a:xfrm>
            <a:off x="11286554" y="9094304"/>
            <a:ext cx="3383287" cy="3383280"/>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282600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0" y="6857997"/>
            <a:ext cx="6094403" cy="6858003"/>
          </a:xfrm>
          <a:prstGeom prst="rect">
            <a:avLst/>
          </a:prstGeom>
          <a:solidFill>
            <a:schemeClr val="bg1">
              <a:lumMod val="95000"/>
            </a:schemeClr>
          </a:solidFill>
        </p:spPr>
        <p:txBody>
          <a:bodyPr>
            <a:normAutofit/>
          </a:bodyPr>
          <a:lstStyle>
            <a:lvl1pPr>
              <a:defRPr sz="2101"/>
            </a:lvl1pPr>
          </a:lstStyle>
          <a:p>
            <a:endParaRPr lang="en-US"/>
          </a:p>
        </p:txBody>
      </p:sp>
      <p:sp>
        <p:nvSpPr>
          <p:cNvPr id="13"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6094406" y="6857997"/>
            <a:ext cx="6094403" cy="6858003"/>
          </a:xfrm>
          <a:prstGeom prst="rect">
            <a:avLst/>
          </a:prstGeom>
          <a:solidFill>
            <a:schemeClr val="bg1">
              <a:lumMod val="95000"/>
            </a:schemeClr>
          </a:solidFill>
        </p:spPr>
        <p:txBody>
          <a:bodyPr>
            <a:normAutofit/>
          </a:bodyPr>
          <a:lstStyle>
            <a:lvl1pPr>
              <a:defRPr sz="2101"/>
            </a:lvl1pPr>
          </a:lstStyle>
          <a:p>
            <a:endParaRPr lang="en-US"/>
          </a:p>
        </p:txBody>
      </p:sp>
      <p:sp>
        <p:nvSpPr>
          <p:cNvPr id="14"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2188818" y="6857997"/>
            <a:ext cx="6094403" cy="6858003"/>
          </a:xfrm>
          <a:prstGeom prst="rect">
            <a:avLst/>
          </a:prstGeom>
          <a:solidFill>
            <a:schemeClr val="bg1">
              <a:lumMod val="95000"/>
            </a:schemeClr>
          </a:solidFill>
        </p:spPr>
        <p:txBody>
          <a:bodyPr>
            <a:normAutofit/>
          </a:bodyPr>
          <a:lstStyle>
            <a:lvl1pPr>
              <a:defRPr sz="2101"/>
            </a:lvl1pPr>
          </a:lstStyle>
          <a:p>
            <a:endParaRPr lang="en-US"/>
          </a:p>
        </p:txBody>
      </p:sp>
      <p:sp>
        <p:nvSpPr>
          <p:cNvPr id="1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8283247" y="6857997"/>
            <a:ext cx="6094403" cy="685800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77204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 y="3627171"/>
            <a:ext cx="24377650" cy="6385172"/>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C417C144-871D-AE46-8534-9B236256BA31}"/>
              </a:ext>
            </a:extLst>
          </p:cNvPr>
          <p:cNvSpPr>
            <a:spLocks noGrp="1"/>
          </p:cNvSpPr>
          <p:nvPr>
            <p:ph type="pic" sz="quarter" idx="15"/>
          </p:nvPr>
        </p:nvSpPr>
        <p:spPr>
          <a:xfrm>
            <a:off x="17219940" y="4700065"/>
            <a:ext cx="4239391" cy="4239382"/>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050142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0058399" y="0"/>
            <a:ext cx="14319252" cy="1124226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61176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 y="0"/>
            <a:ext cx="14319252" cy="1124226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31553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0162901" y="1510302"/>
            <a:ext cx="12681744" cy="1069539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88960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533003" y="1510302"/>
            <a:ext cx="12681744" cy="1069539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227560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6924266" y="3470537"/>
            <a:ext cx="5264559" cy="4313634"/>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6924266" y="7945107"/>
            <a:ext cx="5264559" cy="4313634"/>
          </a:xfrm>
          <a:prstGeom prst="rect">
            <a:avLst/>
          </a:prstGeom>
          <a:solidFill>
            <a:schemeClr val="bg1">
              <a:lumMod val="95000"/>
            </a:schemeClr>
          </a:solidFill>
        </p:spPr>
        <p:txBody>
          <a:bodyPr>
            <a:normAutofit/>
          </a:bodyPr>
          <a:lstStyle>
            <a:lvl1pPr>
              <a:defRPr sz="2101"/>
            </a:lvl1pPr>
          </a:lstStyle>
          <a:p>
            <a:endParaRPr lang="en-US"/>
          </a:p>
        </p:txBody>
      </p:sp>
      <p:sp>
        <p:nvSpPr>
          <p:cNvPr id="1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502523" y="3470537"/>
            <a:ext cx="5264559" cy="878820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77101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7472854" y="4571999"/>
            <a:ext cx="8529146" cy="4572000"/>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7472854" y="9143999"/>
            <a:ext cx="8529146" cy="4572000"/>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7472854" y="-1"/>
            <a:ext cx="8529146" cy="4572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24260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18879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8652784" y="1485373"/>
            <a:ext cx="7072078" cy="10745252"/>
          </a:xfrm>
          <a:prstGeom prst="rect">
            <a:avLst/>
          </a:prstGeom>
          <a:solidFill>
            <a:schemeClr val="bg1">
              <a:lumMod val="95000"/>
            </a:schemeClr>
          </a:solidFill>
        </p:spPr>
        <p:txBody>
          <a:bodyPr>
            <a:normAutofit/>
          </a:bodyPr>
          <a:lstStyle>
            <a:lvl1pPr>
              <a:defRPr sz="2101"/>
            </a:lvl1pPr>
          </a:lstStyle>
          <a:p>
            <a:endParaRPr lang="en-US"/>
          </a:p>
        </p:txBody>
      </p:sp>
      <p:sp>
        <p:nvSpPr>
          <p:cNvPr id="15"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15724860" y="1485373"/>
            <a:ext cx="7072078" cy="10745252"/>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580709" y="1485373"/>
            <a:ext cx="7072078" cy="1074525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501870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8394227" y="4572000"/>
            <a:ext cx="8529145" cy="4572001"/>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8394227" y="9144001"/>
            <a:ext cx="8529145" cy="4572001"/>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8394227" y="0"/>
            <a:ext cx="8529145" cy="457200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861199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6" name="Freeform 31">
            <a:extLst>
              <a:ext uri="{FF2B5EF4-FFF2-40B4-BE49-F238E27FC236}">
                <a16:creationId xmlns:a16="http://schemas.microsoft.com/office/drawing/2014/main" id="{090B5575-571E-0742-A6AE-80FF35BF3EB1}"/>
              </a:ext>
            </a:extLst>
          </p:cNvPr>
          <p:cNvSpPr>
            <a:spLocks noGrp="1"/>
          </p:cNvSpPr>
          <p:nvPr>
            <p:ph type="pic" sz="quarter" idx="14"/>
          </p:nvPr>
        </p:nvSpPr>
        <p:spPr>
          <a:xfrm>
            <a:off x="9437072" y="4152780"/>
            <a:ext cx="5495797" cy="11867841"/>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846103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0195372" y="3289908"/>
            <a:ext cx="10283114" cy="645282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065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851873" y="5185071"/>
            <a:ext cx="7173973" cy="951837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31725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0058398" y="-261256"/>
            <a:ext cx="14595895"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80525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8125885" y="-261256"/>
            <a:ext cx="8125884"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60122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78297" y="-261256"/>
            <a:ext cx="12467121"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90529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318054" y="2596894"/>
            <a:ext cx="25006854" cy="1138036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17597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318054" y="6858000"/>
            <a:ext cx="25006854" cy="711925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2312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386398" y="-318054"/>
            <a:ext cx="12503427" cy="936580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00935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8510955" y="2384708"/>
            <a:ext cx="13442310" cy="904774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1746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6/11/19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660100" y="610541"/>
            <a:ext cx="827716" cy="492406"/>
          </a:xfrm>
          <a:prstGeom prst="rect">
            <a:avLst/>
          </a:prstGeom>
          <a:noFill/>
        </p:spPr>
        <p:txBody>
          <a:bodyPr wrap="non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 id="2147483999" r:id="rId23"/>
    <p:sldLayoutId id="2147484000" r:id="rId24"/>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1" name="Rectangle 10">
            <a:extLst>
              <a:ext uri="{FF2B5EF4-FFF2-40B4-BE49-F238E27FC236}">
                <a16:creationId xmlns:a16="http://schemas.microsoft.com/office/drawing/2014/main" id="{47ADD8E3-8414-514E-9C2F-1405D13389AD}"/>
              </a:ext>
            </a:extLst>
          </p:cNvPr>
          <p:cNvSpPr/>
          <p:nvPr/>
        </p:nvSpPr>
        <p:spPr>
          <a:xfrm rot="10800000" flipV="1">
            <a:off x="-4" y="0"/>
            <a:ext cx="24377653" cy="13716000"/>
          </a:xfrm>
          <a:prstGeom prst="rect">
            <a:avLst/>
          </a:prstGeom>
          <a:gradFill>
            <a:gsLst>
              <a:gs pos="0">
                <a:schemeClr val="accent1">
                  <a:alpha val="80000"/>
                </a:schemeClr>
              </a:gs>
              <a:gs pos="98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TextBox 12">
            <a:extLst>
              <a:ext uri="{FF2B5EF4-FFF2-40B4-BE49-F238E27FC236}">
                <a16:creationId xmlns:a16="http://schemas.microsoft.com/office/drawing/2014/main" id="{F55F33B4-C1D4-4E4D-BD94-3BCCC5AE6982}"/>
              </a:ext>
            </a:extLst>
          </p:cNvPr>
          <p:cNvSpPr txBox="1"/>
          <p:nvPr/>
        </p:nvSpPr>
        <p:spPr>
          <a:xfrm>
            <a:off x="6677473" y="5657671"/>
            <a:ext cx="11022698" cy="2400657"/>
          </a:xfrm>
          <a:prstGeom prst="rect">
            <a:avLst/>
          </a:prstGeom>
          <a:noFill/>
          <a:ln>
            <a:noFill/>
          </a:ln>
        </p:spPr>
        <p:txBody>
          <a:bodyPr wrap="square" rtlCol="0">
            <a:spAutoFit/>
          </a:bodyPr>
          <a:lstStyle/>
          <a:p>
            <a:pPr algn="ctr"/>
            <a:r>
              <a:rPr lang="en-US" sz="15000" b="1" spc="1500" dirty="0">
                <a:solidFill>
                  <a:schemeClr val="bg1"/>
                </a:solidFill>
                <a:latin typeface="Montserrat SemiBold" pitchFamily="2" charset="77"/>
                <a:ea typeface="Roboto" panose="02000000000000000000" pitchFamily="2" charset="0"/>
                <a:cs typeface="Lato Light" panose="020F0502020204030203" pitchFamily="34" charset="0"/>
              </a:rPr>
              <a:t>PORTO</a:t>
            </a:r>
          </a:p>
        </p:txBody>
      </p:sp>
    </p:spTree>
    <p:extLst>
      <p:ext uri="{BB962C8B-B14F-4D97-AF65-F5344CB8AC3E}">
        <p14:creationId xmlns:p14="http://schemas.microsoft.com/office/powerpoint/2010/main" val="2638242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C962FF-FAC1-7C4D-AEBF-051AE70C3AD4}"/>
              </a:ext>
            </a:extLst>
          </p:cNvPr>
          <p:cNvGrpSpPr/>
          <p:nvPr/>
        </p:nvGrpSpPr>
        <p:grpSpPr>
          <a:xfrm>
            <a:off x="6668769" y="1606087"/>
            <a:ext cx="11040110" cy="1479114"/>
            <a:chOff x="11905801" y="1249596"/>
            <a:chExt cx="11040110" cy="1479114"/>
          </a:xfrm>
        </p:grpSpPr>
        <p:sp>
          <p:nvSpPr>
            <p:cNvPr id="8" name="TextBox 7">
              <a:extLst>
                <a:ext uri="{FF2B5EF4-FFF2-40B4-BE49-F238E27FC236}">
                  <a16:creationId xmlns:a16="http://schemas.microsoft.com/office/drawing/2014/main" id="{7B38161B-F35B-8C49-9E28-AECFE671CD11}"/>
                </a:ext>
              </a:extLst>
            </p:cNvPr>
            <p:cNvSpPr txBox="1"/>
            <p:nvPr/>
          </p:nvSpPr>
          <p:spPr>
            <a:xfrm>
              <a:off x="11905801" y="1618928"/>
              <a:ext cx="11040110"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S.W.O.T. ANALYSIS</a:t>
              </a:r>
            </a:p>
          </p:txBody>
        </p:sp>
        <p:sp>
          <p:nvSpPr>
            <p:cNvPr id="10" name="TextBox 9">
              <a:extLst>
                <a:ext uri="{FF2B5EF4-FFF2-40B4-BE49-F238E27FC236}">
                  <a16:creationId xmlns:a16="http://schemas.microsoft.com/office/drawing/2014/main" id="{A41EE90A-17AB-9549-8CF4-339DCF82592D}"/>
                </a:ext>
              </a:extLst>
            </p:cNvPr>
            <p:cNvSpPr txBox="1"/>
            <p:nvPr/>
          </p:nvSpPr>
          <p:spPr>
            <a:xfrm>
              <a:off x="15058061"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12" name="Rectangle 11">
              <a:extLst>
                <a:ext uri="{FF2B5EF4-FFF2-40B4-BE49-F238E27FC236}">
                  <a16:creationId xmlns:a16="http://schemas.microsoft.com/office/drawing/2014/main" id="{916480B6-75D0-0743-B0B1-3A94E14E339C}"/>
                </a:ext>
              </a:extLst>
            </p:cNvPr>
            <p:cNvSpPr/>
            <p:nvPr/>
          </p:nvSpPr>
          <p:spPr>
            <a:xfrm>
              <a:off x="16128901" y="2635404"/>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198D5CA1-6CC9-F64A-9DE3-902686CCE910}"/>
              </a:ext>
            </a:extLst>
          </p:cNvPr>
          <p:cNvGrpSpPr/>
          <p:nvPr/>
        </p:nvGrpSpPr>
        <p:grpSpPr>
          <a:xfrm>
            <a:off x="2609707" y="5366084"/>
            <a:ext cx="3529748" cy="4107498"/>
            <a:chOff x="2119229" y="4795325"/>
            <a:chExt cx="4510703" cy="5249016"/>
          </a:xfrm>
        </p:grpSpPr>
        <p:sp>
          <p:nvSpPr>
            <p:cNvPr id="31" name="Freeform 1">
              <a:extLst>
                <a:ext uri="{FF2B5EF4-FFF2-40B4-BE49-F238E27FC236}">
                  <a16:creationId xmlns:a16="http://schemas.microsoft.com/office/drawing/2014/main" id="{90BA6D7B-F32C-6748-897B-35D4A1ABA856}"/>
                </a:ext>
              </a:extLst>
            </p:cNvPr>
            <p:cNvSpPr>
              <a:spLocks noChangeArrowheads="1"/>
            </p:cNvSpPr>
            <p:nvPr/>
          </p:nvSpPr>
          <p:spPr bwMode="auto">
            <a:xfrm>
              <a:off x="2119229" y="4795325"/>
              <a:ext cx="4510703" cy="3971793"/>
            </a:xfrm>
            <a:custGeom>
              <a:avLst/>
              <a:gdLst>
                <a:gd name="T0" fmla="*/ 478337038 w 3690"/>
                <a:gd name="T1" fmla="*/ 420932244 h 3251"/>
                <a:gd name="T2" fmla="*/ 0 w 3690"/>
                <a:gd name="T3" fmla="*/ 420932244 h 3251"/>
                <a:gd name="T4" fmla="*/ 0 w 3690"/>
                <a:gd name="T5" fmla="*/ 0 h 3251"/>
                <a:gd name="T6" fmla="*/ 478337038 w 3690"/>
                <a:gd name="T7" fmla="*/ 0 h 3251"/>
                <a:gd name="T8" fmla="*/ 478337038 w 3690"/>
                <a:gd name="T9" fmla="*/ 420932244 h 32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0" h="3251">
                  <a:moveTo>
                    <a:pt x="3689" y="3250"/>
                  </a:moveTo>
                  <a:lnTo>
                    <a:pt x="0" y="3250"/>
                  </a:lnTo>
                  <a:lnTo>
                    <a:pt x="0" y="0"/>
                  </a:lnTo>
                  <a:lnTo>
                    <a:pt x="3689" y="0"/>
                  </a:lnTo>
                  <a:lnTo>
                    <a:pt x="3689" y="3250"/>
                  </a:lnTo>
                </a:path>
              </a:pathLst>
            </a:custGeom>
            <a:solidFill>
              <a:schemeClr val="accent1"/>
            </a:solidFill>
            <a:ln w="9360" cap="flat">
              <a:noFill/>
              <a:bevel/>
              <a:headEnd/>
              <a:tailEnd/>
            </a:ln>
            <a:effectLst/>
          </p:spPr>
          <p:txBody>
            <a:bodyPr wrap="none" anchor="ctr"/>
            <a:lstStyle/>
            <a:p>
              <a:endParaRPr lang="en-US"/>
            </a:p>
          </p:txBody>
        </p:sp>
        <p:sp>
          <p:nvSpPr>
            <p:cNvPr id="32" name="Freeform 2">
              <a:extLst>
                <a:ext uri="{FF2B5EF4-FFF2-40B4-BE49-F238E27FC236}">
                  <a16:creationId xmlns:a16="http://schemas.microsoft.com/office/drawing/2014/main" id="{A5D93017-ED09-3244-B486-EC92092B4D2E}"/>
                </a:ext>
              </a:extLst>
            </p:cNvPr>
            <p:cNvSpPr>
              <a:spLocks noChangeArrowheads="1"/>
            </p:cNvSpPr>
            <p:nvPr/>
          </p:nvSpPr>
          <p:spPr bwMode="auto">
            <a:xfrm>
              <a:off x="2927599" y="8589275"/>
              <a:ext cx="2893963" cy="1455066"/>
            </a:xfrm>
            <a:custGeom>
              <a:avLst/>
              <a:gdLst>
                <a:gd name="T0" fmla="*/ 306638746 w 2369"/>
                <a:gd name="T1" fmla="*/ 1939600 h 1192"/>
                <a:gd name="T2" fmla="*/ 154355204 w 2369"/>
                <a:gd name="T3" fmla="*/ 153997555 h 1192"/>
                <a:gd name="T4" fmla="*/ 0 w 2369"/>
                <a:gd name="T5" fmla="*/ 0 h 1192"/>
                <a:gd name="T6" fmla="*/ 306638746 w 2369"/>
                <a:gd name="T7" fmla="*/ 1939600 h 1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9" h="1192">
                  <a:moveTo>
                    <a:pt x="2368" y="15"/>
                  </a:moveTo>
                  <a:lnTo>
                    <a:pt x="1192" y="1191"/>
                  </a:lnTo>
                  <a:lnTo>
                    <a:pt x="0" y="0"/>
                  </a:lnTo>
                  <a:lnTo>
                    <a:pt x="2368" y="15"/>
                  </a:lnTo>
                </a:path>
              </a:pathLst>
            </a:custGeom>
            <a:solidFill>
              <a:schemeClr val="accent1"/>
            </a:solidFill>
            <a:ln>
              <a:noFill/>
            </a:ln>
            <a:effectLst/>
          </p:spPr>
          <p:txBody>
            <a:bodyPr wrap="none" anchor="ctr"/>
            <a:lstStyle/>
            <a:p>
              <a:endParaRPr lang="en-US"/>
            </a:p>
          </p:txBody>
        </p:sp>
      </p:grpSp>
      <p:grpSp>
        <p:nvGrpSpPr>
          <p:cNvPr id="62" name="Group 61">
            <a:extLst>
              <a:ext uri="{FF2B5EF4-FFF2-40B4-BE49-F238E27FC236}">
                <a16:creationId xmlns:a16="http://schemas.microsoft.com/office/drawing/2014/main" id="{D55D4E01-27D9-754C-B4B2-FC29E010883F}"/>
              </a:ext>
            </a:extLst>
          </p:cNvPr>
          <p:cNvGrpSpPr/>
          <p:nvPr/>
        </p:nvGrpSpPr>
        <p:grpSpPr>
          <a:xfrm>
            <a:off x="7820998" y="5366084"/>
            <a:ext cx="3529752" cy="4107498"/>
            <a:chOff x="7330520" y="4795325"/>
            <a:chExt cx="4510707" cy="5249016"/>
          </a:xfrm>
        </p:grpSpPr>
        <p:sp>
          <p:nvSpPr>
            <p:cNvPr id="33" name="Freeform 4">
              <a:extLst>
                <a:ext uri="{FF2B5EF4-FFF2-40B4-BE49-F238E27FC236}">
                  <a16:creationId xmlns:a16="http://schemas.microsoft.com/office/drawing/2014/main" id="{194C649B-6792-DF46-A101-605478780D95}"/>
                </a:ext>
              </a:extLst>
            </p:cNvPr>
            <p:cNvSpPr>
              <a:spLocks noChangeArrowheads="1"/>
            </p:cNvSpPr>
            <p:nvPr/>
          </p:nvSpPr>
          <p:spPr bwMode="auto">
            <a:xfrm>
              <a:off x="7330520" y="4795325"/>
              <a:ext cx="4510707" cy="3971793"/>
            </a:xfrm>
            <a:custGeom>
              <a:avLst/>
              <a:gdLst>
                <a:gd name="T0" fmla="*/ 478337758 w 3690"/>
                <a:gd name="T1" fmla="*/ 420932244 h 3251"/>
                <a:gd name="T2" fmla="*/ 0 w 3690"/>
                <a:gd name="T3" fmla="*/ 420932244 h 3251"/>
                <a:gd name="T4" fmla="*/ 0 w 3690"/>
                <a:gd name="T5" fmla="*/ 0 h 3251"/>
                <a:gd name="T6" fmla="*/ 478337758 w 3690"/>
                <a:gd name="T7" fmla="*/ 0 h 3251"/>
                <a:gd name="T8" fmla="*/ 478337758 w 3690"/>
                <a:gd name="T9" fmla="*/ 420932244 h 32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0" h="3251">
                  <a:moveTo>
                    <a:pt x="3689" y="3250"/>
                  </a:moveTo>
                  <a:lnTo>
                    <a:pt x="0" y="3250"/>
                  </a:lnTo>
                  <a:lnTo>
                    <a:pt x="0" y="0"/>
                  </a:lnTo>
                  <a:lnTo>
                    <a:pt x="3689" y="0"/>
                  </a:lnTo>
                  <a:lnTo>
                    <a:pt x="3689" y="3250"/>
                  </a:lnTo>
                </a:path>
              </a:pathLst>
            </a:custGeom>
            <a:solidFill>
              <a:schemeClr val="accent1"/>
            </a:solidFill>
            <a:ln>
              <a:noFill/>
            </a:ln>
            <a:effectLst/>
          </p:spPr>
          <p:txBody>
            <a:bodyPr wrap="none" anchor="ctr"/>
            <a:lstStyle/>
            <a:p>
              <a:endParaRPr lang="en-US"/>
            </a:p>
          </p:txBody>
        </p:sp>
        <p:sp>
          <p:nvSpPr>
            <p:cNvPr id="34" name="Freeform 5">
              <a:extLst>
                <a:ext uri="{FF2B5EF4-FFF2-40B4-BE49-F238E27FC236}">
                  <a16:creationId xmlns:a16="http://schemas.microsoft.com/office/drawing/2014/main" id="{8FF6F94C-18C9-C24C-ACF9-723E425F9A3C}"/>
                </a:ext>
              </a:extLst>
            </p:cNvPr>
            <p:cNvSpPr>
              <a:spLocks noChangeArrowheads="1"/>
            </p:cNvSpPr>
            <p:nvPr/>
          </p:nvSpPr>
          <p:spPr bwMode="auto">
            <a:xfrm>
              <a:off x="8138890" y="8589275"/>
              <a:ext cx="2893967" cy="1455066"/>
            </a:xfrm>
            <a:custGeom>
              <a:avLst/>
              <a:gdLst>
                <a:gd name="T0" fmla="*/ 306768959 w 2368"/>
                <a:gd name="T1" fmla="*/ 1939600 h 1192"/>
                <a:gd name="T2" fmla="*/ 154356489 w 2368"/>
                <a:gd name="T3" fmla="*/ 153997555 h 1192"/>
                <a:gd name="T4" fmla="*/ 0 w 2368"/>
                <a:gd name="T5" fmla="*/ 0 h 1192"/>
                <a:gd name="T6" fmla="*/ 306768959 w 2368"/>
                <a:gd name="T7" fmla="*/ 1939600 h 1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8" h="1192">
                  <a:moveTo>
                    <a:pt x="2367" y="15"/>
                  </a:moveTo>
                  <a:lnTo>
                    <a:pt x="1191" y="1191"/>
                  </a:lnTo>
                  <a:lnTo>
                    <a:pt x="0" y="0"/>
                  </a:lnTo>
                  <a:lnTo>
                    <a:pt x="2367" y="15"/>
                  </a:lnTo>
                </a:path>
              </a:pathLst>
            </a:custGeom>
            <a:solidFill>
              <a:schemeClr val="accent1"/>
            </a:solidFill>
            <a:ln>
              <a:noFill/>
            </a:ln>
            <a:effectLst/>
          </p:spPr>
          <p:txBody>
            <a:bodyPr wrap="none" anchor="ctr"/>
            <a:lstStyle/>
            <a:p>
              <a:endParaRPr lang="en-US"/>
            </a:p>
          </p:txBody>
        </p:sp>
      </p:grpSp>
      <p:grpSp>
        <p:nvGrpSpPr>
          <p:cNvPr id="63" name="Group 62">
            <a:extLst>
              <a:ext uri="{FF2B5EF4-FFF2-40B4-BE49-F238E27FC236}">
                <a16:creationId xmlns:a16="http://schemas.microsoft.com/office/drawing/2014/main" id="{3005DBC0-912D-0148-AE17-8F3676FD2A61}"/>
              </a:ext>
            </a:extLst>
          </p:cNvPr>
          <p:cNvGrpSpPr/>
          <p:nvPr/>
        </p:nvGrpSpPr>
        <p:grpSpPr>
          <a:xfrm>
            <a:off x="13075405" y="5366084"/>
            <a:ext cx="3529748" cy="4107498"/>
            <a:chOff x="12584927" y="4795325"/>
            <a:chExt cx="4510703" cy="5249016"/>
          </a:xfrm>
        </p:grpSpPr>
        <p:sp>
          <p:nvSpPr>
            <p:cNvPr id="35" name="Freeform 6">
              <a:extLst>
                <a:ext uri="{FF2B5EF4-FFF2-40B4-BE49-F238E27FC236}">
                  <a16:creationId xmlns:a16="http://schemas.microsoft.com/office/drawing/2014/main" id="{902C6887-1DAC-4B4C-8541-A0524960BECB}"/>
                </a:ext>
              </a:extLst>
            </p:cNvPr>
            <p:cNvSpPr>
              <a:spLocks noChangeArrowheads="1"/>
            </p:cNvSpPr>
            <p:nvPr/>
          </p:nvSpPr>
          <p:spPr bwMode="auto">
            <a:xfrm>
              <a:off x="12584927" y="4795325"/>
              <a:ext cx="4510703" cy="3971793"/>
            </a:xfrm>
            <a:custGeom>
              <a:avLst/>
              <a:gdLst>
                <a:gd name="T0" fmla="*/ 478337038 w 3690"/>
                <a:gd name="T1" fmla="*/ 420932244 h 3251"/>
                <a:gd name="T2" fmla="*/ 0 w 3690"/>
                <a:gd name="T3" fmla="*/ 420932244 h 3251"/>
                <a:gd name="T4" fmla="*/ 0 w 3690"/>
                <a:gd name="T5" fmla="*/ 0 h 3251"/>
                <a:gd name="T6" fmla="*/ 478337038 w 3690"/>
                <a:gd name="T7" fmla="*/ 0 h 3251"/>
                <a:gd name="T8" fmla="*/ 478337038 w 3690"/>
                <a:gd name="T9" fmla="*/ 420932244 h 32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0" h="3251">
                  <a:moveTo>
                    <a:pt x="3689" y="3250"/>
                  </a:moveTo>
                  <a:lnTo>
                    <a:pt x="0" y="3250"/>
                  </a:lnTo>
                  <a:lnTo>
                    <a:pt x="0" y="0"/>
                  </a:lnTo>
                  <a:lnTo>
                    <a:pt x="3689" y="0"/>
                  </a:lnTo>
                  <a:lnTo>
                    <a:pt x="3689" y="3250"/>
                  </a:lnTo>
                </a:path>
              </a:pathLst>
            </a:custGeom>
            <a:solidFill>
              <a:schemeClr val="accent1"/>
            </a:solidFill>
            <a:ln>
              <a:noFill/>
            </a:ln>
            <a:effectLst/>
          </p:spPr>
          <p:txBody>
            <a:bodyPr wrap="none" anchor="ctr"/>
            <a:lstStyle/>
            <a:p>
              <a:endParaRPr lang="en-US"/>
            </a:p>
          </p:txBody>
        </p:sp>
        <p:sp>
          <p:nvSpPr>
            <p:cNvPr id="36" name="Freeform 7">
              <a:extLst>
                <a:ext uri="{FF2B5EF4-FFF2-40B4-BE49-F238E27FC236}">
                  <a16:creationId xmlns:a16="http://schemas.microsoft.com/office/drawing/2014/main" id="{A5A59890-71DD-9C43-9F48-9316373574AE}"/>
                </a:ext>
              </a:extLst>
            </p:cNvPr>
            <p:cNvSpPr>
              <a:spLocks noChangeArrowheads="1"/>
            </p:cNvSpPr>
            <p:nvPr/>
          </p:nvSpPr>
          <p:spPr bwMode="auto">
            <a:xfrm>
              <a:off x="13393297" y="8589275"/>
              <a:ext cx="2893963" cy="1455066"/>
            </a:xfrm>
            <a:custGeom>
              <a:avLst/>
              <a:gdLst>
                <a:gd name="T0" fmla="*/ 306768239 w 2368"/>
                <a:gd name="T1" fmla="*/ 1939600 h 1192"/>
                <a:gd name="T2" fmla="*/ 154356307 w 2368"/>
                <a:gd name="T3" fmla="*/ 153997555 h 1192"/>
                <a:gd name="T4" fmla="*/ 0 w 2368"/>
                <a:gd name="T5" fmla="*/ 0 h 1192"/>
                <a:gd name="T6" fmla="*/ 306768239 w 2368"/>
                <a:gd name="T7" fmla="*/ 1939600 h 1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8" h="1192">
                  <a:moveTo>
                    <a:pt x="2367" y="15"/>
                  </a:moveTo>
                  <a:lnTo>
                    <a:pt x="1191" y="1191"/>
                  </a:lnTo>
                  <a:lnTo>
                    <a:pt x="0" y="0"/>
                  </a:lnTo>
                  <a:lnTo>
                    <a:pt x="2367" y="15"/>
                  </a:lnTo>
                </a:path>
              </a:pathLst>
            </a:custGeom>
            <a:solidFill>
              <a:schemeClr val="accent1"/>
            </a:solidFill>
            <a:ln>
              <a:noFill/>
            </a:ln>
            <a:effectLst/>
          </p:spPr>
          <p:txBody>
            <a:bodyPr wrap="none" anchor="ctr"/>
            <a:lstStyle/>
            <a:p>
              <a:endParaRPr lang="en-US"/>
            </a:p>
          </p:txBody>
        </p:sp>
      </p:grpSp>
      <p:grpSp>
        <p:nvGrpSpPr>
          <p:cNvPr id="64" name="Group 63">
            <a:extLst>
              <a:ext uri="{FF2B5EF4-FFF2-40B4-BE49-F238E27FC236}">
                <a16:creationId xmlns:a16="http://schemas.microsoft.com/office/drawing/2014/main" id="{3509C535-D6A5-374F-9A53-5FA9D2E6A72D}"/>
              </a:ext>
            </a:extLst>
          </p:cNvPr>
          <p:cNvGrpSpPr/>
          <p:nvPr/>
        </p:nvGrpSpPr>
        <p:grpSpPr>
          <a:xfrm>
            <a:off x="18238196" y="5366084"/>
            <a:ext cx="3529748" cy="4107498"/>
            <a:chOff x="17747718" y="4795325"/>
            <a:chExt cx="4510703" cy="5249016"/>
          </a:xfrm>
        </p:grpSpPr>
        <p:sp>
          <p:nvSpPr>
            <p:cNvPr id="37" name="Freeform 8">
              <a:extLst>
                <a:ext uri="{FF2B5EF4-FFF2-40B4-BE49-F238E27FC236}">
                  <a16:creationId xmlns:a16="http://schemas.microsoft.com/office/drawing/2014/main" id="{256C5525-D097-2744-B516-367622E629DF}"/>
                </a:ext>
              </a:extLst>
            </p:cNvPr>
            <p:cNvSpPr>
              <a:spLocks noChangeArrowheads="1"/>
            </p:cNvSpPr>
            <p:nvPr/>
          </p:nvSpPr>
          <p:spPr bwMode="auto">
            <a:xfrm>
              <a:off x="17747718" y="4795325"/>
              <a:ext cx="4510703" cy="3971793"/>
            </a:xfrm>
            <a:custGeom>
              <a:avLst/>
              <a:gdLst>
                <a:gd name="T0" fmla="*/ 478207442 w 3691"/>
                <a:gd name="T1" fmla="*/ 420932244 h 3251"/>
                <a:gd name="T2" fmla="*/ 0 w 3691"/>
                <a:gd name="T3" fmla="*/ 420932244 h 3251"/>
                <a:gd name="T4" fmla="*/ 0 w 3691"/>
                <a:gd name="T5" fmla="*/ 0 h 3251"/>
                <a:gd name="T6" fmla="*/ 478207442 w 3691"/>
                <a:gd name="T7" fmla="*/ 0 h 3251"/>
                <a:gd name="T8" fmla="*/ 478207442 w 3691"/>
                <a:gd name="T9" fmla="*/ 420932244 h 32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1" h="3251">
                  <a:moveTo>
                    <a:pt x="3690" y="3250"/>
                  </a:moveTo>
                  <a:lnTo>
                    <a:pt x="0" y="3250"/>
                  </a:lnTo>
                  <a:lnTo>
                    <a:pt x="0" y="0"/>
                  </a:lnTo>
                  <a:lnTo>
                    <a:pt x="3690" y="0"/>
                  </a:lnTo>
                  <a:lnTo>
                    <a:pt x="3690" y="3250"/>
                  </a:lnTo>
                </a:path>
              </a:pathLst>
            </a:custGeom>
            <a:solidFill>
              <a:schemeClr val="accent1"/>
            </a:solidFill>
            <a:ln>
              <a:noFill/>
            </a:ln>
            <a:effectLst/>
          </p:spPr>
          <p:txBody>
            <a:bodyPr wrap="none" anchor="ctr"/>
            <a:lstStyle/>
            <a:p>
              <a:endParaRPr lang="en-US"/>
            </a:p>
          </p:txBody>
        </p:sp>
        <p:sp>
          <p:nvSpPr>
            <p:cNvPr id="38" name="Freeform 9">
              <a:extLst>
                <a:ext uri="{FF2B5EF4-FFF2-40B4-BE49-F238E27FC236}">
                  <a16:creationId xmlns:a16="http://schemas.microsoft.com/office/drawing/2014/main" id="{3CB5C358-B56C-F848-BA31-957684E42D41}"/>
                </a:ext>
              </a:extLst>
            </p:cNvPr>
            <p:cNvSpPr>
              <a:spLocks noChangeArrowheads="1"/>
            </p:cNvSpPr>
            <p:nvPr/>
          </p:nvSpPr>
          <p:spPr bwMode="auto">
            <a:xfrm>
              <a:off x="18556088" y="8589275"/>
              <a:ext cx="2893963" cy="1455066"/>
            </a:xfrm>
            <a:custGeom>
              <a:avLst/>
              <a:gdLst>
                <a:gd name="T0" fmla="*/ 306638746 w 2369"/>
                <a:gd name="T1" fmla="*/ 1939600 h 1192"/>
                <a:gd name="T2" fmla="*/ 154226018 w 2369"/>
                <a:gd name="T3" fmla="*/ 153997555 h 1192"/>
                <a:gd name="T4" fmla="*/ 0 w 2369"/>
                <a:gd name="T5" fmla="*/ 0 h 1192"/>
                <a:gd name="T6" fmla="*/ 306638746 w 2369"/>
                <a:gd name="T7" fmla="*/ 1939600 h 1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9" h="1192">
                  <a:moveTo>
                    <a:pt x="2368" y="15"/>
                  </a:moveTo>
                  <a:lnTo>
                    <a:pt x="1191" y="1191"/>
                  </a:lnTo>
                  <a:lnTo>
                    <a:pt x="0" y="0"/>
                  </a:lnTo>
                  <a:lnTo>
                    <a:pt x="2368" y="15"/>
                  </a:lnTo>
                </a:path>
              </a:pathLst>
            </a:custGeom>
            <a:solidFill>
              <a:schemeClr val="accent1"/>
            </a:solidFill>
            <a:ln>
              <a:noFill/>
            </a:ln>
            <a:effectLst/>
          </p:spPr>
          <p:txBody>
            <a:bodyPr wrap="none" anchor="ctr"/>
            <a:lstStyle/>
            <a:p>
              <a:endParaRPr lang="en-US"/>
            </a:p>
          </p:txBody>
        </p:sp>
      </p:grpSp>
      <p:grpSp>
        <p:nvGrpSpPr>
          <p:cNvPr id="49" name="Group 48">
            <a:extLst>
              <a:ext uri="{FF2B5EF4-FFF2-40B4-BE49-F238E27FC236}">
                <a16:creationId xmlns:a16="http://schemas.microsoft.com/office/drawing/2014/main" id="{85F6AE99-E771-7045-98E9-3403F5E2FC54}"/>
              </a:ext>
            </a:extLst>
          </p:cNvPr>
          <p:cNvGrpSpPr/>
          <p:nvPr/>
        </p:nvGrpSpPr>
        <p:grpSpPr>
          <a:xfrm>
            <a:off x="2176445" y="9850340"/>
            <a:ext cx="4396270" cy="1747530"/>
            <a:chOff x="16004137" y="5661068"/>
            <a:chExt cx="4396270" cy="1747530"/>
          </a:xfrm>
        </p:grpSpPr>
        <p:sp>
          <p:nvSpPr>
            <p:cNvPr id="50" name="TextBox 49">
              <a:extLst>
                <a:ext uri="{FF2B5EF4-FFF2-40B4-BE49-F238E27FC236}">
                  <a16:creationId xmlns:a16="http://schemas.microsoft.com/office/drawing/2014/main" id="{DCB37A96-AAAC-E945-9F68-CA0EBF074020}"/>
                </a:ext>
              </a:extLst>
            </p:cNvPr>
            <p:cNvSpPr txBox="1"/>
            <p:nvPr/>
          </p:nvSpPr>
          <p:spPr>
            <a:xfrm>
              <a:off x="16004137" y="6307399"/>
              <a:ext cx="4396270" cy="1101199"/>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a:t>
              </a:r>
            </a:p>
          </p:txBody>
        </p:sp>
        <p:sp>
          <p:nvSpPr>
            <p:cNvPr id="51" name="Rectangle 50">
              <a:extLst>
                <a:ext uri="{FF2B5EF4-FFF2-40B4-BE49-F238E27FC236}">
                  <a16:creationId xmlns:a16="http://schemas.microsoft.com/office/drawing/2014/main" id="{9F60D011-03BF-4F4F-8FE9-B4511373031D}"/>
                </a:ext>
              </a:extLst>
            </p:cNvPr>
            <p:cNvSpPr/>
            <p:nvPr/>
          </p:nvSpPr>
          <p:spPr>
            <a:xfrm>
              <a:off x="16004137" y="5661068"/>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Strengths</a:t>
              </a:r>
            </a:p>
          </p:txBody>
        </p:sp>
      </p:grpSp>
      <p:grpSp>
        <p:nvGrpSpPr>
          <p:cNvPr id="52" name="Group 51">
            <a:extLst>
              <a:ext uri="{FF2B5EF4-FFF2-40B4-BE49-F238E27FC236}">
                <a16:creationId xmlns:a16="http://schemas.microsoft.com/office/drawing/2014/main" id="{8C9B3DDD-5E5A-D24F-A11C-999296D465F2}"/>
              </a:ext>
            </a:extLst>
          </p:cNvPr>
          <p:cNvGrpSpPr/>
          <p:nvPr/>
        </p:nvGrpSpPr>
        <p:grpSpPr>
          <a:xfrm>
            <a:off x="7387738" y="9850340"/>
            <a:ext cx="4396270" cy="1747530"/>
            <a:chOff x="16004137" y="5661068"/>
            <a:chExt cx="4396270" cy="1747530"/>
          </a:xfrm>
        </p:grpSpPr>
        <p:sp>
          <p:nvSpPr>
            <p:cNvPr id="53" name="TextBox 52">
              <a:extLst>
                <a:ext uri="{FF2B5EF4-FFF2-40B4-BE49-F238E27FC236}">
                  <a16:creationId xmlns:a16="http://schemas.microsoft.com/office/drawing/2014/main" id="{CD54832C-E78F-1643-ADF3-B54EF2E785F5}"/>
                </a:ext>
              </a:extLst>
            </p:cNvPr>
            <p:cNvSpPr txBox="1"/>
            <p:nvPr/>
          </p:nvSpPr>
          <p:spPr>
            <a:xfrm>
              <a:off x="16004137" y="6307399"/>
              <a:ext cx="4396270" cy="1101199"/>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a:t>
              </a:r>
            </a:p>
          </p:txBody>
        </p:sp>
        <p:sp>
          <p:nvSpPr>
            <p:cNvPr id="54" name="Rectangle 53">
              <a:extLst>
                <a:ext uri="{FF2B5EF4-FFF2-40B4-BE49-F238E27FC236}">
                  <a16:creationId xmlns:a16="http://schemas.microsoft.com/office/drawing/2014/main" id="{CB7BC1CF-97A3-A54A-A833-86659D6E1F2B}"/>
                </a:ext>
              </a:extLst>
            </p:cNvPr>
            <p:cNvSpPr/>
            <p:nvPr/>
          </p:nvSpPr>
          <p:spPr>
            <a:xfrm>
              <a:off x="16004137" y="5661068"/>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Weakness</a:t>
              </a:r>
            </a:p>
          </p:txBody>
        </p:sp>
      </p:grpSp>
      <p:grpSp>
        <p:nvGrpSpPr>
          <p:cNvPr id="55" name="Group 54">
            <a:extLst>
              <a:ext uri="{FF2B5EF4-FFF2-40B4-BE49-F238E27FC236}">
                <a16:creationId xmlns:a16="http://schemas.microsoft.com/office/drawing/2014/main" id="{096BB6B7-A7C7-164F-802F-024E4FBB34DE}"/>
              </a:ext>
            </a:extLst>
          </p:cNvPr>
          <p:cNvGrpSpPr/>
          <p:nvPr/>
        </p:nvGrpSpPr>
        <p:grpSpPr>
          <a:xfrm>
            <a:off x="12642143" y="9850340"/>
            <a:ext cx="4396270" cy="1747530"/>
            <a:chOff x="16004137" y="5661068"/>
            <a:chExt cx="4396270" cy="1747530"/>
          </a:xfrm>
        </p:grpSpPr>
        <p:sp>
          <p:nvSpPr>
            <p:cNvPr id="56" name="TextBox 55">
              <a:extLst>
                <a:ext uri="{FF2B5EF4-FFF2-40B4-BE49-F238E27FC236}">
                  <a16:creationId xmlns:a16="http://schemas.microsoft.com/office/drawing/2014/main" id="{90C6C876-7A78-C44C-94C0-8BC175A4A142}"/>
                </a:ext>
              </a:extLst>
            </p:cNvPr>
            <p:cNvSpPr txBox="1"/>
            <p:nvPr/>
          </p:nvSpPr>
          <p:spPr>
            <a:xfrm>
              <a:off x="16004137" y="6307399"/>
              <a:ext cx="4396270" cy="1101199"/>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a:t>
              </a:r>
            </a:p>
          </p:txBody>
        </p:sp>
        <p:sp>
          <p:nvSpPr>
            <p:cNvPr id="57" name="Rectangle 56">
              <a:extLst>
                <a:ext uri="{FF2B5EF4-FFF2-40B4-BE49-F238E27FC236}">
                  <a16:creationId xmlns:a16="http://schemas.microsoft.com/office/drawing/2014/main" id="{6302C037-B735-D243-A5C2-5393AC55E8D6}"/>
                </a:ext>
              </a:extLst>
            </p:cNvPr>
            <p:cNvSpPr/>
            <p:nvPr/>
          </p:nvSpPr>
          <p:spPr>
            <a:xfrm>
              <a:off x="16004137" y="5661068"/>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Opportunity</a:t>
              </a:r>
            </a:p>
          </p:txBody>
        </p:sp>
      </p:grpSp>
      <p:grpSp>
        <p:nvGrpSpPr>
          <p:cNvPr id="58" name="Group 57">
            <a:extLst>
              <a:ext uri="{FF2B5EF4-FFF2-40B4-BE49-F238E27FC236}">
                <a16:creationId xmlns:a16="http://schemas.microsoft.com/office/drawing/2014/main" id="{CCDCED78-356C-8B47-968D-8EE1BEF85BB6}"/>
              </a:ext>
            </a:extLst>
          </p:cNvPr>
          <p:cNvGrpSpPr/>
          <p:nvPr/>
        </p:nvGrpSpPr>
        <p:grpSpPr>
          <a:xfrm>
            <a:off x="17804934" y="9850340"/>
            <a:ext cx="4396270" cy="1747530"/>
            <a:chOff x="16004137" y="5661068"/>
            <a:chExt cx="4396270" cy="1747530"/>
          </a:xfrm>
        </p:grpSpPr>
        <p:sp>
          <p:nvSpPr>
            <p:cNvPr id="59" name="TextBox 58">
              <a:extLst>
                <a:ext uri="{FF2B5EF4-FFF2-40B4-BE49-F238E27FC236}">
                  <a16:creationId xmlns:a16="http://schemas.microsoft.com/office/drawing/2014/main" id="{03333369-1EAC-7F46-BBDB-CC25409BDFF9}"/>
                </a:ext>
              </a:extLst>
            </p:cNvPr>
            <p:cNvSpPr txBox="1"/>
            <p:nvPr/>
          </p:nvSpPr>
          <p:spPr>
            <a:xfrm>
              <a:off x="16004137" y="6307399"/>
              <a:ext cx="4396270" cy="1101199"/>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a:t>
              </a:r>
            </a:p>
          </p:txBody>
        </p:sp>
        <p:sp>
          <p:nvSpPr>
            <p:cNvPr id="60" name="Rectangle 59">
              <a:extLst>
                <a:ext uri="{FF2B5EF4-FFF2-40B4-BE49-F238E27FC236}">
                  <a16:creationId xmlns:a16="http://schemas.microsoft.com/office/drawing/2014/main" id="{3C9FD3E3-BDBE-C146-9353-0131C00D8552}"/>
                </a:ext>
              </a:extLst>
            </p:cNvPr>
            <p:cNvSpPr/>
            <p:nvPr/>
          </p:nvSpPr>
          <p:spPr>
            <a:xfrm>
              <a:off x="16004137" y="5661068"/>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Threats</a:t>
              </a:r>
            </a:p>
          </p:txBody>
        </p:sp>
      </p:grpSp>
      <p:sp>
        <p:nvSpPr>
          <p:cNvPr id="66" name="TextBox 65">
            <a:extLst>
              <a:ext uri="{FF2B5EF4-FFF2-40B4-BE49-F238E27FC236}">
                <a16:creationId xmlns:a16="http://schemas.microsoft.com/office/drawing/2014/main" id="{9C75475A-46C3-D34F-9B8B-57C5B8593DC9}"/>
              </a:ext>
            </a:extLst>
          </p:cNvPr>
          <p:cNvSpPr txBox="1"/>
          <p:nvPr/>
        </p:nvSpPr>
        <p:spPr>
          <a:xfrm>
            <a:off x="3360217" y="6323404"/>
            <a:ext cx="2028726" cy="1323439"/>
          </a:xfrm>
          <a:prstGeom prst="rect">
            <a:avLst/>
          </a:prstGeom>
          <a:noFill/>
          <a:ln>
            <a:noFill/>
          </a:ln>
        </p:spPr>
        <p:txBody>
          <a:bodyPr wrap="square" rtlCol="0">
            <a:spAutoFit/>
          </a:bodyPr>
          <a:lstStyle/>
          <a:p>
            <a:pPr algn="ctr"/>
            <a:r>
              <a:rPr lang="en-US" sz="8000" b="1" spc="300" dirty="0">
                <a:latin typeface="Montserrat SemiBold" pitchFamily="2" charset="77"/>
                <a:ea typeface="Roboto" panose="02000000000000000000" pitchFamily="2" charset="0"/>
                <a:cs typeface="Poppins Medium" pitchFamily="2" charset="77"/>
              </a:rPr>
              <a:t>S</a:t>
            </a:r>
          </a:p>
        </p:txBody>
      </p:sp>
      <p:sp>
        <p:nvSpPr>
          <p:cNvPr id="67" name="TextBox 66">
            <a:extLst>
              <a:ext uri="{FF2B5EF4-FFF2-40B4-BE49-F238E27FC236}">
                <a16:creationId xmlns:a16="http://schemas.microsoft.com/office/drawing/2014/main" id="{A8B024DB-9874-8A4B-A9F0-24873BD9E286}"/>
              </a:ext>
            </a:extLst>
          </p:cNvPr>
          <p:cNvSpPr txBox="1"/>
          <p:nvPr/>
        </p:nvSpPr>
        <p:spPr>
          <a:xfrm>
            <a:off x="8571510" y="6323404"/>
            <a:ext cx="2028726" cy="1323439"/>
          </a:xfrm>
          <a:prstGeom prst="rect">
            <a:avLst/>
          </a:prstGeom>
          <a:noFill/>
          <a:ln>
            <a:noFill/>
          </a:ln>
        </p:spPr>
        <p:txBody>
          <a:bodyPr wrap="square" rtlCol="0">
            <a:spAutoFit/>
          </a:bodyPr>
          <a:lstStyle/>
          <a:p>
            <a:pPr algn="ctr"/>
            <a:r>
              <a:rPr lang="en-US" sz="8000" b="1" spc="300" dirty="0">
                <a:latin typeface="Montserrat SemiBold" pitchFamily="2" charset="77"/>
                <a:ea typeface="Roboto" panose="02000000000000000000" pitchFamily="2" charset="0"/>
                <a:cs typeface="Poppins Medium" pitchFamily="2" charset="77"/>
              </a:rPr>
              <a:t>W</a:t>
            </a:r>
          </a:p>
        </p:txBody>
      </p:sp>
      <p:sp>
        <p:nvSpPr>
          <p:cNvPr id="68" name="TextBox 67">
            <a:extLst>
              <a:ext uri="{FF2B5EF4-FFF2-40B4-BE49-F238E27FC236}">
                <a16:creationId xmlns:a16="http://schemas.microsoft.com/office/drawing/2014/main" id="{98483326-F62A-4B43-A4AC-E9095EA0A7AD}"/>
              </a:ext>
            </a:extLst>
          </p:cNvPr>
          <p:cNvSpPr txBox="1"/>
          <p:nvPr/>
        </p:nvSpPr>
        <p:spPr>
          <a:xfrm>
            <a:off x="13825915" y="6323404"/>
            <a:ext cx="2028726" cy="1323439"/>
          </a:xfrm>
          <a:prstGeom prst="rect">
            <a:avLst/>
          </a:prstGeom>
          <a:noFill/>
          <a:ln>
            <a:noFill/>
          </a:ln>
        </p:spPr>
        <p:txBody>
          <a:bodyPr wrap="square" rtlCol="0">
            <a:spAutoFit/>
          </a:bodyPr>
          <a:lstStyle/>
          <a:p>
            <a:pPr algn="ctr"/>
            <a:r>
              <a:rPr lang="en-US" sz="8000" b="1" spc="300" dirty="0">
                <a:latin typeface="Montserrat SemiBold" pitchFamily="2" charset="77"/>
                <a:ea typeface="Roboto" panose="02000000000000000000" pitchFamily="2" charset="0"/>
                <a:cs typeface="Poppins Medium" pitchFamily="2" charset="77"/>
              </a:rPr>
              <a:t>O</a:t>
            </a:r>
          </a:p>
        </p:txBody>
      </p:sp>
      <p:sp>
        <p:nvSpPr>
          <p:cNvPr id="69" name="TextBox 68">
            <a:extLst>
              <a:ext uri="{FF2B5EF4-FFF2-40B4-BE49-F238E27FC236}">
                <a16:creationId xmlns:a16="http://schemas.microsoft.com/office/drawing/2014/main" id="{9E2A5AF1-CD16-D846-B51E-AA1BE6DC292A}"/>
              </a:ext>
            </a:extLst>
          </p:cNvPr>
          <p:cNvSpPr txBox="1"/>
          <p:nvPr/>
        </p:nvSpPr>
        <p:spPr>
          <a:xfrm>
            <a:off x="18988707" y="6323404"/>
            <a:ext cx="2028726" cy="1323439"/>
          </a:xfrm>
          <a:prstGeom prst="rect">
            <a:avLst/>
          </a:prstGeom>
          <a:noFill/>
          <a:ln>
            <a:noFill/>
          </a:ln>
        </p:spPr>
        <p:txBody>
          <a:bodyPr wrap="square" rtlCol="0">
            <a:spAutoFit/>
          </a:bodyPr>
          <a:lstStyle/>
          <a:p>
            <a:pPr algn="ctr"/>
            <a:r>
              <a:rPr lang="en-US" sz="8000" b="1" spc="300" dirty="0">
                <a:latin typeface="Montserrat SemiBold" pitchFamily="2" charset="77"/>
                <a:ea typeface="Roboto" panose="02000000000000000000" pitchFamily="2" charset="0"/>
                <a:cs typeface="Poppins Medium" pitchFamily="2" charset="77"/>
              </a:rPr>
              <a:t>T</a:t>
            </a:r>
          </a:p>
        </p:txBody>
      </p:sp>
      <p:sp>
        <p:nvSpPr>
          <p:cNvPr id="39" name="TextBox 38">
            <a:extLst>
              <a:ext uri="{FF2B5EF4-FFF2-40B4-BE49-F238E27FC236}">
                <a16:creationId xmlns:a16="http://schemas.microsoft.com/office/drawing/2014/main" id="{2146DD38-0CA1-FE4B-89DB-6D4963B8357C}"/>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201500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grpSp>
        <p:nvGrpSpPr>
          <p:cNvPr id="61" name="Group 60">
            <a:extLst>
              <a:ext uri="{FF2B5EF4-FFF2-40B4-BE49-F238E27FC236}">
                <a16:creationId xmlns:a16="http://schemas.microsoft.com/office/drawing/2014/main" id="{198D5CA1-6CC9-F64A-9DE3-902686CCE910}"/>
              </a:ext>
            </a:extLst>
          </p:cNvPr>
          <p:cNvGrpSpPr/>
          <p:nvPr/>
        </p:nvGrpSpPr>
        <p:grpSpPr>
          <a:xfrm>
            <a:off x="0" y="-1"/>
            <a:ext cx="7802879" cy="9080055"/>
            <a:chOff x="2119229" y="4795325"/>
            <a:chExt cx="4510703" cy="5249016"/>
          </a:xfrm>
        </p:grpSpPr>
        <p:sp>
          <p:nvSpPr>
            <p:cNvPr id="31" name="Freeform 1">
              <a:extLst>
                <a:ext uri="{FF2B5EF4-FFF2-40B4-BE49-F238E27FC236}">
                  <a16:creationId xmlns:a16="http://schemas.microsoft.com/office/drawing/2014/main" id="{90BA6D7B-F32C-6748-897B-35D4A1ABA856}"/>
                </a:ext>
              </a:extLst>
            </p:cNvPr>
            <p:cNvSpPr>
              <a:spLocks noChangeArrowheads="1"/>
            </p:cNvSpPr>
            <p:nvPr/>
          </p:nvSpPr>
          <p:spPr bwMode="auto">
            <a:xfrm>
              <a:off x="2119229" y="4795325"/>
              <a:ext cx="4510703" cy="3971793"/>
            </a:xfrm>
            <a:custGeom>
              <a:avLst/>
              <a:gdLst>
                <a:gd name="T0" fmla="*/ 478337038 w 3690"/>
                <a:gd name="T1" fmla="*/ 420932244 h 3251"/>
                <a:gd name="T2" fmla="*/ 0 w 3690"/>
                <a:gd name="T3" fmla="*/ 420932244 h 3251"/>
                <a:gd name="T4" fmla="*/ 0 w 3690"/>
                <a:gd name="T5" fmla="*/ 0 h 3251"/>
                <a:gd name="T6" fmla="*/ 478337038 w 3690"/>
                <a:gd name="T7" fmla="*/ 0 h 3251"/>
                <a:gd name="T8" fmla="*/ 478337038 w 3690"/>
                <a:gd name="T9" fmla="*/ 420932244 h 32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0" h="3251">
                  <a:moveTo>
                    <a:pt x="3689" y="3250"/>
                  </a:moveTo>
                  <a:lnTo>
                    <a:pt x="0" y="3250"/>
                  </a:lnTo>
                  <a:lnTo>
                    <a:pt x="0" y="0"/>
                  </a:lnTo>
                  <a:lnTo>
                    <a:pt x="3689" y="0"/>
                  </a:lnTo>
                  <a:lnTo>
                    <a:pt x="3689" y="3250"/>
                  </a:lnTo>
                </a:path>
              </a:pathLst>
            </a:custGeom>
            <a:solidFill>
              <a:schemeClr val="accent1"/>
            </a:solidFill>
            <a:ln w="9360" cap="flat">
              <a:noFill/>
              <a:bevel/>
              <a:headEnd/>
              <a:tailEnd/>
            </a:ln>
            <a:effectLst/>
          </p:spPr>
          <p:txBody>
            <a:bodyPr wrap="none" anchor="ctr"/>
            <a:lstStyle/>
            <a:p>
              <a:endParaRPr lang="en-US"/>
            </a:p>
          </p:txBody>
        </p:sp>
        <p:sp>
          <p:nvSpPr>
            <p:cNvPr id="32" name="Freeform 2">
              <a:extLst>
                <a:ext uri="{FF2B5EF4-FFF2-40B4-BE49-F238E27FC236}">
                  <a16:creationId xmlns:a16="http://schemas.microsoft.com/office/drawing/2014/main" id="{A5D93017-ED09-3244-B486-EC92092B4D2E}"/>
                </a:ext>
              </a:extLst>
            </p:cNvPr>
            <p:cNvSpPr>
              <a:spLocks noChangeArrowheads="1"/>
            </p:cNvSpPr>
            <p:nvPr/>
          </p:nvSpPr>
          <p:spPr bwMode="auto">
            <a:xfrm>
              <a:off x="2927599" y="8589275"/>
              <a:ext cx="2893963" cy="1455066"/>
            </a:xfrm>
            <a:custGeom>
              <a:avLst/>
              <a:gdLst>
                <a:gd name="T0" fmla="*/ 306638746 w 2369"/>
                <a:gd name="T1" fmla="*/ 1939600 h 1192"/>
                <a:gd name="T2" fmla="*/ 154355204 w 2369"/>
                <a:gd name="T3" fmla="*/ 153997555 h 1192"/>
                <a:gd name="T4" fmla="*/ 0 w 2369"/>
                <a:gd name="T5" fmla="*/ 0 h 1192"/>
                <a:gd name="T6" fmla="*/ 306638746 w 2369"/>
                <a:gd name="T7" fmla="*/ 1939600 h 1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9" h="1192">
                  <a:moveTo>
                    <a:pt x="2368" y="15"/>
                  </a:moveTo>
                  <a:lnTo>
                    <a:pt x="1192" y="1191"/>
                  </a:lnTo>
                  <a:lnTo>
                    <a:pt x="0" y="0"/>
                  </a:lnTo>
                  <a:lnTo>
                    <a:pt x="2368" y="15"/>
                  </a:lnTo>
                </a:path>
              </a:pathLst>
            </a:custGeom>
            <a:solidFill>
              <a:schemeClr val="accent1"/>
            </a:solidFill>
            <a:ln>
              <a:noFill/>
            </a:ln>
            <a:effectLst/>
          </p:spPr>
          <p:txBody>
            <a:bodyPr wrap="none" anchor="ctr"/>
            <a:lstStyle/>
            <a:p>
              <a:endParaRPr lang="en-US"/>
            </a:p>
          </p:txBody>
        </p:sp>
      </p:grpSp>
      <p:sp>
        <p:nvSpPr>
          <p:cNvPr id="66" name="TextBox 65">
            <a:extLst>
              <a:ext uri="{FF2B5EF4-FFF2-40B4-BE49-F238E27FC236}">
                <a16:creationId xmlns:a16="http://schemas.microsoft.com/office/drawing/2014/main" id="{9C75475A-46C3-D34F-9B8B-57C5B8593DC9}"/>
              </a:ext>
            </a:extLst>
          </p:cNvPr>
          <p:cNvSpPr txBox="1"/>
          <p:nvPr/>
        </p:nvSpPr>
        <p:spPr>
          <a:xfrm>
            <a:off x="2887076" y="2465823"/>
            <a:ext cx="2028726" cy="1938992"/>
          </a:xfrm>
          <a:prstGeom prst="rect">
            <a:avLst/>
          </a:prstGeom>
          <a:noFill/>
          <a:ln>
            <a:noFill/>
          </a:ln>
        </p:spPr>
        <p:txBody>
          <a:bodyPr wrap="square" rtlCol="0">
            <a:spAutoFit/>
          </a:bodyPr>
          <a:lstStyle/>
          <a:p>
            <a:pPr algn="ctr"/>
            <a:r>
              <a:rPr lang="en-US" sz="12000" b="1" spc="300" dirty="0">
                <a:latin typeface="Montserrat SemiBold" pitchFamily="2" charset="77"/>
                <a:ea typeface="Roboto" panose="02000000000000000000" pitchFamily="2" charset="0"/>
                <a:cs typeface="Poppins Medium" pitchFamily="2" charset="77"/>
              </a:rPr>
              <a:t>S</a:t>
            </a:r>
          </a:p>
        </p:txBody>
      </p:sp>
      <p:grpSp>
        <p:nvGrpSpPr>
          <p:cNvPr id="2" name="Group 1">
            <a:extLst>
              <a:ext uri="{FF2B5EF4-FFF2-40B4-BE49-F238E27FC236}">
                <a16:creationId xmlns:a16="http://schemas.microsoft.com/office/drawing/2014/main" id="{C6FB6276-7396-2B43-9E5E-2D1787700723}"/>
              </a:ext>
            </a:extLst>
          </p:cNvPr>
          <p:cNvGrpSpPr/>
          <p:nvPr/>
        </p:nvGrpSpPr>
        <p:grpSpPr>
          <a:xfrm>
            <a:off x="8983591" y="2211180"/>
            <a:ext cx="14213346" cy="2435639"/>
            <a:chOff x="8983591" y="2782668"/>
            <a:chExt cx="14213346" cy="2435639"/>
          </a:xfrm>
        </p:grpSpPr>
        <p:sp>
          <p:nvSpPr>
            <p:cNvPr id="40" name="TextBox 39">
              <a:extLst>
                <a:ext uri="{FF2B5EF4-FFF2-40B4-BE49-F238E27FC236}">
                  <a16:creationId xmlns:a16="http://schemas.microsoft.com/office/drawing/2014/main" id="{ABCAD235-94A5-E74E-BB3A-3D634E6A300A}"/>
                </a:ext>
              </a:extLst>
            </p:cNvPr>
            <p:cNvSpPr txBox="1"/>
            <p:nvPr/>
          </p:nvSpPr>
          <p:spPr>
            <a:xfrm>
              <a:off x="8983591" y="3591323"/>
              <a:ext cx="14213346" cy="162698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
          <p:nvSpPr>
            <p:cNvPr id="41" name="Rectangle 40">
              <a:extLst>
                <a:ext uri="{FF2B5EF4-FFF2-40B4-BE49-F238E27FC236}">
                  <a16:creationId xmlns:a16="http://schemas.microsoft.com/office/drawing/2014/main" id="{14BBFFB2-56C1-BD46-BCC5-6F3B5F8EEA62}"/>
                </a:ext>
              </a:extLst>
            </p:cNvPr>
            <p:cNvSpPr/>
            <p:nvPr/>
          </p:nvSpPr>
          <p:spPr>
            <a:xfrm>
              <a:off x="8983591" y="2782668"/>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Strengths</a:t>
              </a:r>
            </a:p>
          </p:txBody>
        </p:sp>
      </p:grpSp>
    </p:spTree>
    <p:extLst>
      <p:ext uri="{BB962C8B-B14F-4D97-AF65-F5344CB8AC3E}">
        <p14:creationId xmlns:p14="http://schemas.microsoft.com/office/powerpoint/2010/main" val="2543552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4"/>
          </p:nvPr>
        </p:nvSpPr>
        <p:spPr/>
      </p:sp>
      <p:grpSp>
        <p:nvGrpSpPr>
          <p:cNvPr id="3" name="Group 2">
            <a:extLst>
              <a:ext uri="{FF2B5EF4-FFF2-40B4-BE49-F238E27FC236}">
                <a16:creationId xmlns:a16="http://schemas.microsoft.com/office/drawing/2014/main" id="{8C8C2345-0F49-7A40-B487-6C297ACDBE60}"/>
              </a:ext>
            </a:extLst>
          </p:cNvPr>
          <p:cNvGrpSpPr/>
          <p:nvPr/>
        </p:nvGrpSpPr>
        <p:grpSpPr>
          <a:xfrm>
            <a:off x="16574771" y="-1"/>
            <a:ext cx="7802879" cy="9080055"/>
            <a:chOff x="0" y="-1"/>
            <a:chExt cx="7802879" cy="9080055"/>
          </a:xfrm>
        </p:grpSpPr>
        <p:grpSp>
          <p:nvGrpSpPr>
            <p:cNvPr id="61" name="Group 60">
              <a:extLst>
                <a:ext uri="{FF2B5EF4-FFF2-40B4-BE49-F238E27FC236}">
                  <a16:creationId xmlns:a16="http://schemas.microsoft.com/office/drawing/2014/main" id="{198D5CA1-6CC9-F64A-9DE3-902686CCE910}"/>
                </a:ext>
              </a:extLst>
            </p:cNvPr>
            <p:cNvGrpSpPr/>
            <p:nvPr/>
          </p:nvGrpSpPr>
          <p:grpSpPr>
            <a:xfrm>
              <a:off x="0" y="-1"/>
              <a:ext cx="7802879" cy="9080055"/>
              <a:chOff x="2119229" y="4795325"/>
              <a:chExt cx="4510703" cy="5249016"/>
            </a:xfrm>
          </p:grpSpPr>
          <p:sp>
            <p:nvSpPr>
              <p:cNvPr id="31" name="Freeform 1">
                <a:extLst>
                  <a:ext uri="{FF2B5EF4-FFF2-40B4-BE49-F238E27FC236}">
                    <a16:creationId xmlns:a16="http://schemas.microsoft.com/office/drawing/2014/main" id="{90BA6D7B-F32C-6748-897B-35D4A1ABA856}"/>
                  </a:ext>
                </a:extLst>
              </p:cNvPr>
              <p:cNvSpPr>
                <a:spLocks noChangeArrowheads="1"/>
              </p:cNvSpPr>
              <p:nvPr/>
            </p:nvSpPr>
            <p:spPr bwMode="auto">
              <a:xfrm>
                <a:off x="2119229" y="4795325"/>
                <a:ext cx="4510703" cy="3971793"/>
              </a:xfrm>
              <a:custGeom>
                <a:avLst/>
                <a:gdLst>
                  <a:gd name="T0" fmla="*/ 478337038 w 3690"/>
                  <a:gd name="T1" fmla="*/ 420932244 h 3251"/>
                  <a:gd name="T2" fmla="*/ 0 w 3690"/>
                  <a:gd name="T3" fmla="*/ 420932244 h 3251"/>
                  <a:gd name="T4" fmla="*/ 0 w 3690"/>
                  <a:gd name="T5" fmla="*/ 0 h 3251"/>
                  <a:gd name="T6" fmla="*/ 478337038 w 3690"/>
                  <a:gd name="T7" fmla="*/ 0 h 3251"/>
                  <a:gd name="T8" fmla="*/ 478337038 w 3690"/>
                  <a:gd name="T9" fmla="*/ 420932244 h 32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0" h="3251">
                    <a:moveTo>
                      <a:pt x="3689" y="3250"/>
                    </a:moveTo>
                    <a:lnTo>
                      <a:pt x="0" y="3250"/>
                    </a:lnTo>
                    <a:lnTo>
                      <a:pt x="0" y="0"/>
                    </a:lnTo>
                    <a:lnTo>
                      <a:pt x="3689" y="0"/>
                    </a:lnTo>
                    <a:lnTo>
                      <a:pt x="3689" y="3250"/>
                    </a:lnTo>
                  </a:path>
                </a:pathLst>
              </a:custGeom>
              <a:solidFill>
                <a:schemeClr val="accent1"/>
              </a:solidFill>
              <a:ln w="9360" cap="flat">
                <a:noFill/>
                <a:bevel/>
                <a:headEnd/>
                <a:tailEnd/>
              </a:ln>
              <a:effectLst/>
            </p:spPr>
            <p:txBody>
              <a:bodyPr wrap="none" anchor="ctr"/>
              <a:lstStyle/>
              <a:p>
                <a:endParaRPr lang="en-US"/>
              </a:p>
            </p:txBody>
          </p:sp>
          <p:sp>
            <p:nvSpPr>
              <p:cNvPr id="32" name="Freeform 2">
                <a:extLst>
                  <a:ext uri="{FF2B5EF4-FFF2-40B4-BE49-F238E27FC236}">
                    <a16:creationId xmlns:a16="http://schemas.microsoft.com/office/drawing/2014/main" id="{A5D93017-ED09-3244-B486-EC92092B4D2E}"/>
                  </a:ext>
                </a:extLst>
              </p:cNvPr>
              <p:cNvSpPr>
                <a:spLocks noChangeArrowheads="1"/>
              </p:cNvSpPr>
              <p:nvPr/>
            </p:nvSpPr>
            <p:spPr bwMode="auto">
              <a:xfrm>
                <a:off x="2927599" y="8589275"/>
                <a:ext cx="2893963" cy="1455066"/>
              </a:xfrm>
              <a:custGeom>
                <a:avLst/>
                <a:gdLst>
                  <a:gd name="T0" fmla="*/ 306638746 w 2369"/>
                  <a:gd name="T1" fmla="*/ 1939600 h 1192"/>
                  <a:gd name="T2" fmla="*/ 154355204 w 2369"/>
                  <a:gd name="T3" fmla="*/ 153997555 h 1192"/>
                  <a:gd name="T4" fmla="*/ 0 w 2369"/>
                  <a:gd name="T5" fmla="*/ 0 h 1192"/>
                  <a:gd name="T6" fmla="*/ 306638746 w 2369"/>
                  <a:gd name="T7" fmla="*/ 1939600 h 1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9" h="1192">
                    <a:moveTo>
                      <a:pt x="2368" y="15"/>
                    </a:moveTo>
                    <a:lnTo>
                      <a:pt x="1192" y="1191"/>
                    </a:lnTo>
                    <a:lnTo>
                      <a:pt x="0" y="0"/>
                    </a:lnTo>
                    <a:lnTo>
                      <a:pt x="2368" y="15"/>
                    </a:lnTo>
                  </a:path>
                </a:pathLst>
              </a:custGeom>
              <a:solidFill>
                <a:schemeClr val="accent1"/>
              </a:solidFill>
              <a:ln>
                <a:noFill/>
              </a:ln>
              <a:effectLst/>
            </p:spPr>
            <p:txBody>
              <a:bodyPr wrap="none" anchor="ctr"/>
              <a:lstStyle/>
              <a:p>
                <a:endParaRPr lang="en-US"/>
              </a:p>
            </p:txBody>
          </p:sp>
        </p:grpSp>
        <p:sp>
          <p:nvSpPr>
            <p:cNvPr id="66" name="TextBox 65">
              <a:extLst>
                <a:ext uri="{FF2B5EF4-FFF2-40B4-BE49-F238E27FC236}">
                  <a16:creationId xmlns:a16="http://schemas.microsoft.com/office/drawing/2014/main" id="{9C75475A-46C3-D34F-9B8B-57C5B8593DC9}"/>
                </a:ext>
              </a:extLst>
            </p:cNvPr>
            <p:cNvSpPr txBox="1"/>
            <p:nvPr/>
          </p:nvSpPr>
          <p:spPr>
            <a:xfrm>
              <a:off x="1950786" y="2465823"/>
              <a:ext cx="3901306" cy="1938992"/>
            </a:xfrm>
            <a:prstGeom prst="rect">
              <a:avLst/>
            </a:prstGeom>
            <a:noFill/>
            <a:ln>
              <a:noFill/>
            </a:ln>
          </p:spPr>
          <p:txBody>
            <a:bodyPr wrap="square" rtlCol="0">
              <a:spAutoFit/>
            </a:bodyPr>
            <a:lstStyle/>
            <a:p>
              <a:pPr algn="ctr"/>
              <a:r>
                <a:rPr lang="en-US" sz="12000" b="1" spc="300" dirty="0">
                  <a:latin typeface="Montserrat SemiBold" pitchFamily="2" charset="77"/>
                  <a:ea typeface="Roboto" panose="02000000000000000000" pitchFamily="2" charset="0"/>
                  <a:cs typeface="Poppins Medium" pitchFamily="2" charset="77"/>
                </a:rPr>
                <a:t>W</a:t>
              </a:r>
            </a:p>
          </p:txBody>
        </p:sp>
      </p:grpSp>
      <p:grpSp>
        <p:nvGrpSpPr>
          <p:cNvPr id="2" name="Group 1">
            <a:extLst>
              <a:ext uri="{FF2B5EF4-FFF2-40B4-BE49-F238E27FC236}">
                <a16:creationId xmlns:a16="http://schemas.microsoft.com/office/drawing/2014/main" id="{C6FB6276-7396-2B43-9E5E-2D1787700723}"/>
              </a:ext>
            </a:extLst>
          </p:cNvPr>
          <p:cNvGrpSpPr/>
          <p:nvPr/>
        </p:nvGrpSpPr>
        <p:grpSpPr>
          <a:xfrm>
            <a:off x="1337906" y="2211180"/>
            <a:ext cx="14213346" cy="2435639"/>
            <a:chOff x="8983591" y="2782668"/>
            <a:chExt cx="14213346" cy="2435639"/>
          </a:xfrm>
        </p:grpSpPr>
        <p:sp>
          <p:nvSpPr>
            <p:cNvPr id="40" name="TextBox 39">
              <a:extLst>
                <a:ext uri="{FF2B5EF4-FFF2-40B4-BE49-F238E27FC236}">
                  <a16:creationId xmlns:a16="http://schemas.microsoft.com/office/drawing/2014/main" id="{ABCAD235-94A5-E74E-BB3A-3D634E6A300A}"/>
                </a:ext>
              </a:extLst>
            </p:cNvPr>
            <p:cNvSpPr txBox="1"/>
            <p:nvPr/>
          </p:nvSpPr>
          <p:spPr>
            <a:xfrm>
              <a:off x="8983591" y="3591323"/>
              <a:ext cx="14213346" cy="162698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
          <p:nvSpPr>
            <p:cNvPr id="41" name="Rectangle 40">
              <a:extLst>
                <a:ext uri="{FF2B5EF4-FFF2-40B4-BE49-F238E27FC236}">
                  <a16:creationId xmlns:a16="http://schemas.microsoft.com/office/drawing/2014/main" id="{14BBFFB2-56C1-BD46-BCC5-6F3B5F8EEA62}"/>
                </a:ext>
              </a:extLst>
            </p:cNvPr>
            <p:cNvSpPr/>
            <p:nvPr/>
          </p:nvSpPr>
          <p:spPr>
            <a:xfrm>
              <a:off x="8983591" y="2782668"/>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Weakness</a:t>
              </a:r>
            </a:p>
          </p:txBody>
        </p:sp>
      </p:grpSp>
    </p:spTree>
    <p:extLst>
      <p:ext uri="{BB962C8B-B14F-4D97-AF65-F5344CB8AC3E}">
        <p14:creationId xmlns:p14="http://schemas.microsoft.com/office/powerpoint/2010/main" val="1172624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grpSp>
        <p:nvGrpSpPr>
          <p:cNvPr id="61" name="Group 60">
            <a:extLst>
              <a:ext uri="{FF2B5EF4-FFF2-40B4-BE49-F238E27FC236}">
                <a16:creationId xmlns:a16="http://schemas.microsoft.com/office/drawing/2014/main" id="{198D5CA1-6CC9-F64A-9DE3-902686CCE910}"/>
              </a:ext>
            </a:extLst>
          </p:cNvPr>
          <p:cNvGrpSpPr/>
          <p:nvPr/>
        </p:nvGrpSpPr>
        <p:grpSpPr>
          <a:xfrm>
            <a:off x="0" y="-1"/>
            <a:ext cx="7802879" cy="9080055"/>
            <a:chOff x="2119229" y="4795325"/>
            <a:chExt cx="4510703" cy="5249016"/>
          </a:xfrm>
        </p:grpSpPr>
        <p:sp>
          <p:nvSpPr>
            <p:cNvPr id="31" name="Freeform 1">
              <a:extLst>
                <a:ext uri="{FF2B5EF4-FFF2-40B4-BE49-F238E27FC236}">
                  <a16:creationId xmlns:a16="http://schemas.microsoft.com/office/drawing/2014/main" id="{90BA6D7B-F32C-6748-897B-35D4A1ABA856}"/>
                </a:ext>
              </a:extLst>
            </p:cNvPr>
            <p:cNvSpPr>
              <a:spLocks noChangeArrowheads="1"/>
            </p:cNvSpPr>
            <p:nvPr/>
          </p:nvSpPr>
          <p:spPr bwMode="auto">
            <a:xfrm>
              <a:off x="2119229" y="4795325"/>
              <a:ext cx="4510703" cy="3971793"/>
            </a:xfrm>
            <a:custGeom>
              <a:avLst/>
              <a:gdLst>
                <a:gd name="T0" fmla="*/ 478337038 w 3690"/>
                <a:gd name="T1" fmla="*/ 420932244 h 3251"/>
                <a:gd name="T2" fmla="*/ 0 w 3690"/>
                <a:gd name="T3" fmla="*/ 420932244 h 3251"/>
                <a:gd name="T4" fmla="*/ 0 w 3690"/>
                <a:gd name="T5" fmla="*/ 0 h 3251"/>
                <a:gd name="T6" fmla="*/ 478337038 w 3690"/>
                <a:gd name="T7" fmla="*/ 0 h 3251"/>
                <a:gd name="T8" fmla="*/ 478337038 w 3690"/>
                <a:gd name="T9" fmla="*/ 420932244 h 32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0" h="3251">
                  <a:moveTo>
                    <a:pt x="3689" y="3250"/>
                  </a:moveTo>
                  <a:lnTo>
                    <a:pt x="0" y="3250"/>
                  </a:lnTo>
                  <a:lnTo>
                    <a:pt x="0" y="0"/>
                  </a:lnTo>
                  <a:lnTo>
                    <a:pt x="3689" y="0"/>
                  </a:lnTo>
                  <a:lnTo>
                    <a:pt x="3689" y="3250"/>
                  </a:lnTo>
                </a:path>
              </a:pathLst>
            </a:custGeom>
            <a:solidFill>
              <a:schemeClr val="accent1"/>
            </a:solidFill>
            <a:ln w="9360" cap="flat">
              <a:noFill/>
              <a:bevel/>
              <a:headEnd/>
              <a:tailEnd/>
            </a:ln>
            <a:effectLst/>
          </p:spPr>
          <p:txBody>
            <a:bodyPr wrap="none" anchor="ctr"/>
            <a:lstStyle/>
            <a:p>
              <a:endParaRPr lang="en-US"/>
            </a:p>
          </p:txBody>
        </p:sp>
        <p:sp>
          <p:nvSpPr>
            <p:cNvPr id="32" name="Freeform 2">
              <a:extLst>
                <a:ext uri="{FF2B5EF4-FFF2-40B4-BE49-F238E27FC236}">
                  <a16:creationId xmlns:a16="http://schemas.microsoft.com/office/drawing/2014/main" id="{A5D93017-ED09-3244-B486-EC92092B4D2E}"/>
                </a:ext>
              </a:extLst>
            </p:cNvPr>
            <p:cNvSpPr>
              <a:spLocks noChangeArrowheads="1"/>
            </p:cNvSpPr>
            <p:nvPr/>
          </p:nvSpPr>
          <p:spPr bwMode="auto">
            <a:xfrm>
              <a:off x="2927599" y="8589275"/>
              <a:ext cx="2893963" cy="1455066"/>
            </a:xfrm>
            <a:custGeom>
              <a:avLst/>
              <a:gdLst>
                <a:gd name="T0" fmla="*/ 306638746 w 2369"/>
                <a:gd name="T1" fmla="*/ 1939600 h 1192"/>
                <a:gd name="T2" fmla="*/ 154355204 w 2369"/>
                <a:gd name="T3" fmla="*/ 153997555 h 1192"/>
                <a:gd name="T4" fmla="*/ 0 w 2369"/>
                <a:gd name="T5" fmla="*/ 0 h 1192"/>
                <a:gd name="T6" fmla="*/ 306638746 w 2369"/>
                <a:gd name="T7" fmla="*/ 1939600 h 1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9" h="1192">
                  <a:moveTo>
                    <a:pt x="2368" y="15"/>
                  </a:moveTo>
                  <a:lnTo>
                    <a:pt x="1192" y="1191"/>
                  </a:lnTo>
                  <a:lnTo>
                    <a:pt x="0" y="0"/>
                  </a:lnTo>
                  <a:lnTo>
                    <a:pt x="2368" y="15"/>
                  </a:lnTo>
                </a:path>
              </a:pathLst>
            </a:custGeom>
            <a:solidFill>
              <a:schemeClr val="accent1"/>
            </a:solidFill>
            <a:ln>
              <a:noFill/>
            </a:ln>
            <a:effectLst/>
          </p:spPr>
          <p:txBody>
            <a:bodyPr wrap="none" anchor="ctr"/>
            <a:lstStyle/>
            <a:p>
              <a:endParaRPr lang="en-US"/>
            </a:p>
          </p:txBody>
        </p:sp>
      </p:grpSp>
      <p:sp>
        <p:nvSpPr>
          <p:cNvPr id="66" name="TextBox 65">
            <a:extLst>
              <a:ext uri="{FF2B5EF4-FFF2-40B4-BE49-F238E27FC236}">
                <a16:creationId xmlns:a16="http://schemas.microsoft.com/office/drawing/2014/main" id="{9C75475A-46C3-D34F-9B8B-57C5B8593DC9}"/>
              </a:ext>
            </a:extLst>
          </p:cNvPr>
          <p:cNvSpPr txBox="1"/>
          <p:nvPr/>
        </p:nvSpPr>
        <p:spPr>
          <a:xfrm>
            <a:off x="2887076" y="2465823"/>
            <a:ext cx="2028726" cy="1938992"/>
          </a:xfrm>
          <a:prstGeom prst="rect">
            <a:avLst/>
          </a:prstGeom>
          <a:noFill/>
          <a:ln>
            <a:noFill/>
          </a:ln>
        </p:spPr>
        <p:txBody>
          <a:bodyPr wrap="square" rtlCol="0">
            <a:spAutoFit/>
          </a:bodyPr>
          <a:lstStyle/>
          <a:p>
            <a:pPr algn="ctr"/>
            <a:r>
              <a:rPr lang="en-US" sz="12000" b="1" spc="300" dirty="0">
                <a:latin typeface="Montserrat SemiBold" pitchFamily="2" charset="77"/>
                <a:ea typeface="Roboto" panose="02000000000000000000" pitchFamily="2" charset="0"/>
                <a:cs typeface="Poppins Medium" pitchFamily="2" charset="77"/>
              </a:rPr>
              <a:t>O</a:t>
            </a:r>
          </a:p>
        </p:txBody>
      </p:sp>
      <p:grpSp>
        <p:nvGrpSpPr>
          <p:cNvPr id="2" name="Group 1">
            <a:extLst>
              <a:ext uri="{FF2B5EF4-FFF2-40B4-BE49-F238E27FC236}">
                <a16:creationId xmlns:a16="http://schemas.microsoft.com/office/drawing/2014/main" id="{C6FB6276-7396-2B43-9E5E-2D1787700723}"/>
              </a:ext>
            </a:extLst>
          </p:cNvPr>
          <p:cNvGrpSpPr/>
          <p:nvPr/>
        </p:nvGrpSpPr>
        <p:grpSpPr>
          <a:xfrm>
            <a:off x="8983591" y="2211180"/>
            <a:ext cx="14213346" cy="2435639"/>
            <a:chOff x="8983591" y="2782668"/>
            <a:chExt cx="14213346" cy="2435639"/>
          </a:xfrm>
        </p:grpSpPr>
        <p:sp>
          <p:nvSpPr>
            <p:cNvPr id="40" name="TextBox 39">
              <a:extLst>
                <a:ext uri="{FF2B5EF4-FFF2-40B4-BE49-F238E27FC236}">
                  <a16:creationId xmlns:a16="http://schemas.microsoft.com/office/drawing/2014/main" id="{ABCAD235-94A5-E74E-BB3A-3D634E6A300A}"/>
                </a:ext>
              </a:extLst>
            </p:cNvPr>
            <p:cNvSpPr txBox="1"/>
            <p:nvPr/>
          </p:nvSpPr>
          <p:spPr>
            <a:xfrm>
              <a:off x="8983591" y="3591323"/>
              <a:ext cx="14213346" cy="162698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
          <p:nvSpPr>
            <p:cNvPr id="41" name="Rectangle 40">
              <a:extLst>
                <a:ext uri="{FF2B5EF4-FFF2-40B4-BE49-F238E27FC236}">
                  <a16:creationId xmlns:a16="http://schemas.microsoft.com/office/drawing/2014/main" id="{14BBFFB2-56C1-BD46-BCC5-6F3B5F8EEA62}"/>
                </a:ext>
              </a:extLst>
            </p:cNvPr>
            <p:cNvSpPr/>
            <p:nvPr/>
          </p:nvSpPr>
          <p:spPr>
            <a:xfrm>
              <a:off x="8983591" y="2782668"/>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Opportunity</a:t>
              </a:r>
            </a:p>
          </p:txBody>
        </p:sp>
      </p:grpSp>
    </p:spTree>
    <p:extLst>
      <p:ext uri="{BB962C8B-B14F-4D97-AF65-F5344CB8AC3E}">
        <p14:creationId xmlns:p14="http://schemas.microsoft.com/office/powerpoint/2010/main" val="1184279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4"/>
          </p:nvPr>
        </p:nvSpPr>
        <p:spPr/>
      </p:sp>
      <p:grpSp>
        <p:nvGrpSpPr>
          <p:cNvPr id="3" name="Group 2">
            <a:extLst>
              <a:ext uri="{FF2B5EF4-FFF2-40B4-BE49-F238E27FC236}">
                <a16:creationId xmlns:a16="http://schemas.microsoft.com/office/drawing/2014/main" id="{8C8C2345-0F49-7A40-B487-6C297ACDBE60}"/>
              </a:ext>
            </a:extLst>
          </p:cNvPr>
          <p:cNvGrpSpPr/>
          <p:nvPr/>
        </p:nvGrpSpPr>
        <p:grpSpPr>
          <a:xfrm>
            <a:off x="16574771" y="-1"/>
            <a:ext cx="7802879" cy="9080055"/>
            <a:chOff x="0" y="-1"/>
            <a:chExt cx="7802879" cy="9080055"/>
          </a:xfrm>
        </p:grpSpPr>
        <p:grpSp>
          <p:nvGrpSpPr>
            <p:cNvPr id="61" name="Group 60">
              <a:extLst>
                <a:ext uri="{FF2B5EF4-FFF2-40B4-BE49-F238E27FC236}">
                  <a16:creationId xmlns:a16="http://schemas.microsoft.com/office/drawing/2014/main" id="{198D5CA1-6CC9-F64A-9DE3-902686CCE910}"/>
                </a:ext>
              </a:extLst>
            </p:cNvPr>
            <p:cNvGrpSpPr/>
            <p:nvPr/>
          </p:nvGrpSpPr>
          <p:grpSpPr>
            <a:xfrm>
              <a:off x="0" y="-1"/>
              <a:ext cx="7802879" cy="9080055"/>
              <a:chOff x="2119229" y="4795325"/>
              <a:chExt cx="4510703" cy="5249016"/>
            </a:xfrm>
          </p:grpSpPr>
          <p:sp>
            <p:nvSpPr>
              <p:cNvPr id="31" name="Freeform 1">
                <a:extLst>
                  <a:ext uri="{FF2B5EF4-FFF2-40B4-BE49-F238E27FC236}">
                    <a16:creationId xmlns:a16="http://schemas.microsoft.com/office/drawing/2014/main" id="{90BA6D7B-F32C-6748-897B-35D4A1ABA856}"/>
                  </a:ext>
                </a:extLst>
              </p:cNvPr>
              <p:cNvSpPr>
                <a:spLocks noChangeArrowheads="1"/>
              </p:cNvSpPr>
              <p:nvPr/>
            </p:nvSpPr>
            <p:spPr bwMode="auto">
              <a:xfrm>
                <a:off x="2119229" y="4795325"/>
                <a:ext cx="4510703" cy="3971793"/>
              </a:xfrm>
              <a:custGeom>
                <a:avLst/>
                <a:gdLst>
                  <a:gd name="T0" fmla="*/ 478337038 w 3690"/>
                  <a:gd name="T1" fmla="*/ 420932244 h 3251"/>
                  <a:gd name="T2" fmla="*/ 0 w 3690"/>
                  <a:gd name="T3" fmla="*/ 420932244 h 3251"/>
                  <a:gd name="T4" fmla="*/ 0 w 3690"/>
                  <a:gd name="T5" fmla="*/ 0 h 3251"/>
                  <a:gd name="T6" fmla="*/ 478337038 w 3690"/>
                  <a:gd name="T7" fmla="*/ 0 h 3251"/>
                  <a:gd name="T8" fmla="*/ 478337038 w 3690"/>
                  <a:gd name="T9" fmla="*/ 420932244 h 32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0" h="3251">
                    <a:moveTo>
                      <a:pt x="3689" y="3250"/>
                    </a:moveTo>
                    <a:lnTo>
                      <a:pt x="0" y="3250"/>
                    </a:lnTo>
                    <a:lnTo>
                      <a:pt x="0" y="0"/>
                    </a:lnTo>
                    <a:lnTo>
                      <a:pt x="3689" y="0"/>
                    </a:lnTo>
                    <a:lnTo>
                      <a:pt x="3689" y="3250"/>
                    </a:lnTo>
                  </a:path>
                </a:pathLst>
              </a:custGeom>
              <a:solidFill>
                <a:schemeClr val="accent1"/>
              </a:solidFill>
              <a:ln w="9360" cap="flat">
                <a:noFill/>
                <a:bevel/>
                <a:headEnd/>
                <a:tailEnd/>
              </a:ln>
              <a:effectLst/>
            </p:spPr>
            <p:txBody>
              <a:bodyPr wrap="none" anchor="ctr"/>
              <a:lstStyle/>
              <a:p>
                <a:endParaRPr lang="en-US"/>
              </a:p>
            </p:txBody>
          </p:sp>
          <p:sp>
            <p:nvSpPr>
              <p:cNvPr id="32" name="Freeform 2">
                <a:extLst>
                  <a:ext uri="{FF2B5EF4-FFF2-40B4-BE49-F238E27FC236}">
                    <a16:creationId xmlns:a16="http://schemas.microsoft.com/office/drawing/2014/main" id="{A5D93017-ED09-3244-B486-EC92092B4D2E}"/>
                  </a:ext>
                </a:extLst>
              </p:cNvPr>
              <p:cNvSpPr>
                <a:spLocks noChangeArrowheads="1"/>
              </p:cNvSpPr>
              <p:nvPr/>
            </p:nvSpPr>
            <p:spPr bwMode="auto">
              <a:xfrm>
                <a:off x="2927599" y="8589275"/>
                <a:ext cx="2893963" cy="1455066"/>
              </a:xfrm>
              <a:custGeom>
                <a:avLst/>
                <a:gdLst>
                  <a:gd name="T0" fmla="*/ 306638746 w 2369"/>
                  <a:gd name="T1" fmla="*/ 1939600 h 1192"/>
                  <a:gd name="T2" fmla="*/ 154355204 w 2369"/>
                  <a:gd name="T3" fmla="*/ 153997555 h 1192"/>
                  <a:gd name="T4" fmla="*/ 0 w 2369"/>
                  <a:gd name="T5" fmla="*/ 0 h 1192"/>
                  <a:gd name="T6" fmla="*/ 306638746 w 2369"/>
                  <a:gd name="T7" fmla="*/ 1939600 h 1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9" h="1192">
                    <a:moveTo>
                      <a:pt x="2368" y="15"/>
                    </a:moveTo>
                    <a:lnTo>
                      <a:pt x="1192" y="1191"/>
                    </a:lnTo>
                    <a:lnTo>
                      <a:pt x="0" y="0"/>
                    </a:lnTo>
                    <a:lnTo>
                      <a:pt x="2368" y="15"/>
                    </a:lnTo>
                  </a:path>
                </a:pathLst>
              </a:custGeom>
              <a:solidFill>
                <a:schemeClr val="accent1"/>
              </a:solidFill>
              <a:ln>
                <a:noFill/>
              </a:ln>
              <a:effectLst/>
            </p:spPr>
            <p:txBody>
              <a:bodyPr wrap="none" anchor="ctr"/>
              <a:lstStyle/>
              <a:p>
                <a:endParaRPr lang="en-US"/>
              </a:p>
            </p:txBody>
          </p:sp>
        </p:grpSp>
        <p:sp>
          <p:nvSpPr>
            <p:cNvPr id="66" name="TextBox 65">
              <a:extLst>
                <a:ext uri="{FF2B5EF4-FFF2-40B4-BE49-F238E27FC236}">
                  <a16:creationId xmlns:a16="http://schemas.microsoft.com/office/drawing/2014/main" id="{9C75475A-46C3-D34F-9B8B-57C5B8593DC9}"/>
                </a:ext>
              </a:extLst>
            </p:cNvPr>
            <p:cNvSpPr txBox="1"/>
            <p:nvPr/>
          </p:nvSpPr>
          <p:spPr>
            <a:xfrm>
              <a:off x="1950786" y="2465823"/>
              <a:ext cx="3901306" cy="1938992"/>
            </a:xfrm>
            <a:prstGeom prst="rect">
              <a:avLst/>
            </a:prstGeom>
            <a:noFill/>
            <a:ln>
              <a:noFill/>
            </a:ln>
          </p:spPr>
          <p:txBody>
            <a:bodyPr wrap="square" rtlCol="0">
              <a:spAutoFit/>
            </a:bodyPr>
            <a:lstStyle/>
            <a:p>
              <a:pPr algn="ctr"/>
              <a:r>
                <a:rPr lang="en-US" sz="12000" b="1" spc="300" dirty="0">
                  <a:latin typeface="Montserrat SemiBold" pitchFamily="2" charset="77"/>
                  <a:ea typeface="Roboto" panose="02000000000000000000" pitchFamily="2" charset="0"/>
                  <a:cs typeface="Poppins Medium" pitchFamily="2" charset="77"/>
                </a:rPr>
                <a:t>T</a:t>
              </a:r>
            </a:p>
          </p:txBody>
        </p:sp>
      </p:grpSp>
      <p:grpSp>
        <p:nvGrpSpPr>
          <p:cNvPr id="2" name="Group 1">
            <a:extLst>
              <a:ext uri="{FF2B5EF4-FFF2-40B4-BE49-F238E27FC236}">
                <a16:creationId xmlns:a16="http://schemas.microsoft.com/office/drawing/2014/main" id="{C6FB6276-7396-2B43-9E5E-2D1787700723}"/>
              </a:ext>
            </a:extLst>
          </p:cNvPr>
          <p:cNvGrpSpPr/>
          <p:nvPr/>
        </p:nvGrpSpPr>
        <p:grpSpPr>
          <a:xfrm>
            <a:off x="1337906" y="2211180"/>
            <a:ext cx="14213346" cy="2435639"/>
            <a:chOff x="8983591" y="2782668"/>
            <a:chExt cx="14213346" cy="2435639"/>
          </a:xfrm>
        </p:grpSpPr>
        <p:sp>
          <p:nvSpPr>
            <p:cNvPr id="40" name="TextBox 39">
              <a:extLst>
                <a:ext uri="{FF2B5EF4-FFF2-40B4-BE49-F238E27FC236}">
                  <a16:creationId xmlns:a16="http://schemas.microsoft.com/office/drawing/2014/main" id="{ABCAD235-94A5-E74E-BB3A-3D634E6A300A}"/>
                </a:ext>
              </a:extLst>
            </p:cNvPr>
            <p:cNvSpPr txBox="1"/>
            <p:nvPr/>
          </p:nvSpPr>
          <p:spPr>
            <a:xfrm>
              <a:off x="8983591" y="3591323"/>
              <a:ext cx="14213346" cy="162698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
          <p:nvSpPr>
            <p:cNvPr id="41" name="Rectangle 40">
              <a:extLst>
                <a:ext uri="{FF2B5EF4-FFF2-40B4-BE49-F238E27FC236}">
                  <a16:creationId xmlns:a16="http://schemas.microsoft.com/office/drawing/2014/main" id="{14BBFFB2-56C1-BD46-BCC5-6F3B5F8EEA62}"/>
                </a:ext>
              </a:extLst>
            </p:cNvPr>
            <p:cNvSpPr/>
            <p:nvPr/>
          </p:nvSpPr>
          <p:spPr>
            <a:xfrm>
              <a:off x="8983591" y="2782668"/>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Threats</a:t>
              </a:r>
            </a:p>
          </p:txBody>
        </p:sp>
      </p:grpSp>
    </p:spTree>
    <p:extLst>
      <p:ext uri="{BB962C8B-B14F-4D97-AF65-F5344CB8AC3E}">
        <p14:creationId xmlns:p14="http://schemas.microsoft.com/office/powerpoint/2010/main" val="597020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4"/>
          </p:nvPr>
        </p:nvSpPr>
        <p:spPr/>
      </p:sp>
      <p:grpSp>
        <p:nvGrpSpPr>
          <p:cNvPr id="42" name="Group 41">
            <a:extLst>
              <a:ext uri="{FF2B5EF4-FFF2-40B4-BE49-F238E27FC236}">
                <a16:creationId xmlns:a16="http://schemas.microsoft.com/office/drawing/2014/main" id="{205205C3-16F8-9445-B66E-51C18F7A3EE5}"/>
              </a:ext>
            </a:extLst>
          </p:cNvPr>
          <p:cNvGrpSpPr/>
          <p:nvPr/>
        </p:nvGrpSpPr>
        <p:grpSpPr>
          <a:xfrm>
            <a:off x="1613396" y="10692360"/>
            <a:ext cx="8536444" cy="1410736"/>
            <a:chOff x="15009076" y="1249596"/>
            <a:chExt cx="8536444" cy="1410736"/>
          </a:xfrm>
        </p:grpSpPr>
        <p:sp>
          <p:nvSpPr>
            <p:cNvPr id="43" name="TextBox 42">
              <a:extLst>
                <a:ext uri="{FF2B5EF4-FFF2-40B4-BE49-F238E27FC236}">
                  <a16:creationId xmlns:a16="http://schemas.microsoft.com/office/drawing/2014/main" id="{E824D4F4-0698-5F48-91D3-83BD5C525B26}"/>
                </a:ext>
              </a:extLst>
            </p:cNvPr>
            <p:cNvSpPr txBox="1"/>
            <p:nvPr/>
          </p:nvSpPr>
          <p:spPr>
            <a:xfrm>
              <a:off x="15009076" y="1618928"/>
              <a:ext cx="8536444" cy="923330"/>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PRODUCT PREVIEW</a:t>
              </a:r>
            </a:p>
          </p:txBody>
        </p:sp>
        <p:sp>
          <p:nvSpPr>
            <p:cNvPr id="44" name="TextBox 43">
              <a:extLst>
                <a:ext uri="{FF2B5EF4-FFF2-40B4-BE49-F238E27FC236}">
                  <a16:creationId xmlns:a16="http://schemas.microsoft.com/office/drawing/2014/main" id="{E616AB8A-FD07-BB47-B3BD-54C7F6CF4741}"/>
                </a:ext>
              </a:extLst>
            </p:cNvPr>
            <p:cNvSpPr txBox="1"/>
            <p:nvPr/>
          </p:nvSpPr>
          <p:spPr>
            <a:xfrm>
              <a:off x="15107046"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45" name="Rectangle 44">
              <a:extLst>
                <a:ext uri="{FF2B5EF4-FFF2-40B4-BE49-F238E27FC236}">
                  <a16:creationId xmlns:a16="http://schemas.microsoft.com/office/drawing/2014/main" id="{D481DDDA-5E17-844D-86C3-CC712CA38798}"/>
                </a:ext>
              </a:extLst>
            </p:cNvPr>
            <p:cNvSpPr/>
            <p:nvPr/>
          </p:nvSpPr>
          <p:spPr>
            <a:xfrm>
              <a:off x="15145252" y="2567026"/>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46" name="TextBox 45">
            <a:extLst>
              <a:ext uri="{FF2B5EF4-FFF2-40B4-BE49-F238E27FC236}">
                <a16:creationId xmlns:a16="http://schemas.microsoft.com/office/drawing/2014/main" id="{F617E35A-6712-DF48-96C6-93190D6E6DE0}"/>
              </a:ext>
            </a:extLst>
          </p:cNvPr>
          <p:cNvSpPr txBox="1"/>
          <p:nvPr/>
        </p:nvSpPr>
        <p:spPr>
          <a:xfrm>
            <a:off x="12117029" y="10543609"/>
            <a:ext cx="10549255" cy="162698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a:t>
            </a:r>
          </a:p>
        </p:txBody>
      </p:sp>
      <p:sp>
        <p:nvSpPr>
          <p:cNvPr id="47" name="Rectangle 46">
            <a:extLst>
              <a:ext uri="{FF2B5EF4-FFF2-40B4-BE49-F238E27FC236}">
                <a16:creationId xmlns:a16="http://schemas.microsoft.com/office/drawing/2014/main" id="{7B0A6FD8-0C6B-5E47-B694-1B8D5A9F5DF4}"/>
              </a:ext>
            </a:extLst>
          </p:cNvPr>
          <p:cNvSpPr/>
          <p:nvPr/>
        </p:nvSpPr>
        <p:spPr>
          <a:xfrm>
            <a:off x="12117029" y="0"/>
            <a:ext cx="12260621" cy="90477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 name="Group 70">
            <a:extLst>
              <a:ext uri="{FF2B5EF4-FFF2-40B4-BE49-F238E27FC236}">
                <a16:creationId xmlns:a16="http://schemas.microsoft.com/office/drawing/2014/main" id="{8ABE9BD2-4FA1-A443-8842-847240875DBB}"/>
              </a:ext>
            </a:extLst>
          </p:cNvPr>
          <p:cNvGrpSpPr/>
          <p:nvPr/>
        </p:nvGrpSpPr>
        <p:grpSpPr>
          <a:xfrm>
            <a:off x="13522531" y="5788091"/>
            <a:ext cx="808085" cy="774903"/>
            <a:chOff x="1157760" y="1140368"/>
            <a:chExt cx="447120" cy="428760"/>
          </a:xfrm>
          <a:solidFill>
            <a:schemeClr val="bg1"/>
          </a:solidFill>
        </p:grpSpPr>
        <p:sp>
          <p:nvSpPr>
            <p:cNvPr id="72" name="Freeform 71">
              <a:extLst>
                <a:ext uri="{FF2B5EF4-FFF2-40B4-BE49-F238E27FC236}">
                  <a16:creationId xmlns:a16="http://schemas.microsoft.com/office/drawing/2014/main" id="{30CB98E2-E3B7-D34F-A69D-26F5146175D5}"/>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3" name="Freeform 72">
              <a:extLst>
                <a:ext uri="{FF2B5EF4-FFF2-40B4-BE49-F238E27FC236}">
                  <a16:creationId xmlns:a16="http://schemas.microsoft.com/office/drawing/2014/main" id="{5CD9C14A-797B-4E4E-87C1-5256BA114ABB}"/>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4" name="Freeform 73">
              <a:extLst>
                <a:ext uri="{FF2B5EF4-FFF2-40B4-BE49-F238E27FC236}">
                  <a16:creationId xmlns:a16="http://schemas.microsoft.com/office/drawing/2014/main" id="{8459EF51-D092-644F-B9FE-6284B700617A}"/>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5" name="Freeform 74">
              <a:extLst>
                <a:ext uri="{FF2B5EF4-FFF2-40B4-BE49-F238E27FC236}">
                  <a16:creationId xmlns:a16="http://schemas.microsoft.com/office/drawing/2014/main" id="{94CFC9FA-6993-1B47-8247-255CA5E763C3}"/>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76" name="Group 75">
            <a:extLst>
              <a:ext uri="{FF2B5EF4-FFF2-40B4-BE49-F238E27FC236}">
                <a16:creationId xmlns:a16="http://schemas.microsoft.com/office/drawing/2014/main" id="{12C7F952-A5E2-D24B-9B38-76B20B3CB051}"/>
              </a:ext>
            </a:extLst>
          </p:cNvPr>
          <p:cNvGrpSpPr/>
          <p:nvPr/>
        </p:nvGrpSpPr>
        <p:grpSpPr>
          <a:xfrm>
            <a:off x="15044515" y="5303134"/>
            <a:ext cx="8021088" cy="1747530"/>
            <a:chOff x="15134229" y="5661068"/>
            <a:chExt cx="8021088" cy="1747530"/>
          </a:xfrm>
        </p:grpSpPr>
        <p:sp>
          <p:nvSpPr>
            <p:cNvPr id="77" name="TextBox 76">
              <a:extLst>
                <a:ext uri="{FF2B5EF4-FFF2-40B4-BE49-F238E27FC236}">
                  <a16:creationId xmlns:a16="http://schemas.microsoft.com/office/drawing/2014/main" id="{DDE22F30-7493-3640-B429-6F44A1F72CB2}"/>
                </a:ext>
              </a:extLst>
            </p:cNvPr>
            <p:cNvSpPr txBox="1"/>
            <p:nvPr/>
          </p:nvSpPr>
          <p:spPr>
            <a:xfrm>
              <a:off x="15134229" y="6307399"/>
              <a:ext cx="8021088"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78" name="Rectangle 77">
              <a:extLst>
                <a:ext uri="{FF2B5EF4-FFF2-40B4-BE49-F238E27FC236}">
                  <a16:creationId xmlns:a16="http://schemas.microsoft.com/office/drawing/2014/main" id="{84D72DDE-67EE-5A42-AEA6-E6DAB528AB63}"/>
                </a:ext>
              </a:extLst>
            </p:cNvPr>
            <p:cNvSpPr/>
            <p:nvPr/>
          </p:nvSpPr>
          <p:spPr>
            <a:xfrm>
              <a:off x="15134229" y="5661068"/>
              <a:ext cx="4396270" cy="646331"/>
            </a:xfrm>
            <a:prstGeom prst="rect">
              <a:avLst/>
            </a:prstGeom>
          </p:spPr>
          <p:txBody>
            <a:bodyPr wrap="square">
              <a:spAutoFit/>
            </a:bodyPr>
            <a:lstStyle/>
            <a:p>
              <a:r>
                <a:rPr lang="en-US" dirty="0">
                  <a:latin typeface="Montserrat Medium" pitchFamily="2" charset="77"/>
                  <a:ea typeface="Roboto" panose="02000000000000000000" pitchFamily="2" charset="0"/>
                  <a:cs typeface="Lato Light" panose="020F0502020204030203" pitchFamily="34" charset="0"/>
                </a:rPr>
                <a:t>Your Title</a:t>
              </a:r>
            </a:p>
          </p:txBody>
        </p:sp>
      </p:grpSp>
      <p:sp>
        <p:nvSpPr>
          <p:cNvPr id="65" name="Freeform 64">
            <a:extLst>
              <a:ext uri="{FF2B5EF4-FFF2-40B4-BE49-F238E27FC236}">
                <a16:creationId xmlns:a16="http://schemas.microsoft.com/office/drawing/2014/main" id="{E6A9BEBA-5335-7C4A-8F86-83436ABDEFC4}"/>
              </a:ext>
            </a:extLst>
          </p:cNvPr>
          <p:cNvSpPr/>
          <p:nvPr/>
        </p:nvSpPr>
        <p:spPr>
          <a:xfrm>
            <a:off x="13429075" y="2512131"/>
            <a:ext cx="994997" cy="691828"/>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79" name="Group 78">
            <a:extLst>
              <a:ext uri="{FF2B5EF4-FFF2-40B4-BE49-F238E27FC236}">
                <a16:creationId xmlns:a16="http://schemas.microsoft.com/office/drawing/2014/main" id="{2FAE653A-F0DE-C24A-ACDA-C38FD05C9C07}"/>
              </a:ext>
            </a:extLst>
          </p:cNvPr>
          <p:cNvGrpSpPr/>
          <p:nvPr/>
        </p:nvGrpSpPr>
        <p:grpSpPr>
          <a:xfrm>
            <a:off x="15044515" y="1997083"/>
            <a:ext cx="8021088" cy="1747530"/>
            <a:chOff x="15134229" y="5661068"/>
            <a:chExt cx="8021088" cy="1747530"/>
          </a:xfrm>
        </p:grpSpPr>
        <p:sp>
          <p:nvSpPr>
            <p:cNvPr id="80" name="TextBox 79">
              <a:extLst>
                <a:ext uri="{FF2B5EF4-FFF2-40B4-BE49-F238E27FC236}">
                  <a16:creationId xmlns:a16="http://schemas.microsoft.com/office/drawing/2014/main" id="{F185514B-E403-AF46-80E1-C1A3137F2363}"/>
                </a:ext>
              </a:extLst>
            </p:cNvPr>
            <p:cNvSpPr txBox="1"/>
            <p:nvPr/>
          </p:nvSpPr>
          <p:spPr>
            <a:xfrm>
              <a:off x="15134229" y="6307399"/>
              <a:ext cx="8021088"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81" name="Rectangle 80">
              <a:extLst>
                <a:ext uri="{FF2B5EF4-FFF2-40B4-BE49-F238E27FC236}">
                  <a16:creationId xmlns:a16="http://schemas.microsoft.com/office/drawing/2014/main" id="{D5066F1A-D186-0941-9BC3-8886EF68D6EE}"/>
                </a:ext>
              </a:extLst>
            </p:cNvPr>
            <p:cNvSpPr/>
            <p:nvPr/>
          </p:nvSpPr>
          <p:spPr>
            <a:xfrm>
              <a:off x="15134229" y="5661068"/>
              <a:ext cx="4396270" cy="646331"/>
            </a:xfrm>
            <a:prstGeom prst="rect">
              <a:avLst/>
            </a:prstGeom>
          </p:spPr>
          <p:txBody>
            <a:bodyPr wrap="square">
              <a:spAutoFit/>
            </a:bodyPr>
            <a:lstStyle/>
            <a:p>
              <a:r>
                <a:rPr lang="en-US" dirty="0">
                  <a:latin typeface="Montserrat Medium" pitchFamily="2" charset="77"/>
                  <a:ea typeface="Roboto" panose="02000000000000000000" pitchFamily="2" charset="0"/>
                  <a:cs typeface="Lato Light" panose="020F0502020204030203" pitchFamily="34" charset="0"/>
                </a:rPr>
                <a:t>Your Title</a:t>
              </a:r>
            </a:p>
          </p:txBody>
        </p:sp>
      </p:grpSp>
      <p:sp>
        <p:nvSpPr>
          <p:cNvPr id="24" name="TextBox 23">
            <a:extLst>
              <a:ext uri="{FF2B5EF4-FFF2-40B4-BE49-F238E27FC236}">
                <a16:creationId xmlns:a16="http://schemas.microsoft.com/office/drawing/2014/main" id="{C1FA821B-E6BC-8B4E-9083-4C1887F3FBE3}"/>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4283957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9FF0C5E-26FA-6246-814A-0E6F642AF039}"/>
              </a:ext>
            </a:extLst>
          </p:cNvPr>
          <p:cNvSpPr/>
          <p:nvPr/>
        </p:nvSpPr>
        <p:spPr>
          <a:xfrm>
            <a:off x="15228277" y="0"/>
            <a:ext cx="9149373"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D41E5ECA-8B62-6A4A-A170-DABF23CA010F}"/>
              </a:ext>
            </a:extLst>
          </p:cNvPr>
          <p:cNvGrpSpPr/>
          <p:nvPr/>
        </p:nvGrpSpPr>
        <p:grpSpPr>
          <a:xfrm>
            <a:off x="1396828" y="3375201"/>
            <a:ext cx="5274502" cy="6965597"/>
            <a:chOff x="1396828" y="3404407"/>
            <a:chExt cx="5274502" cy="6965597"/>
          </a:xfrm>
        </p:grpSpPr>
        <p:grpSp>
          <p:nvGrpSpPr>
            <p:cNvPr id="25" name="Group 24">
              <a:extLst>
                <a:ext uri="{FF2B5EF4-FFF2-40B4-BE49-F238E27FC236}">
                  <a16:creationId xmlns:a16="http://schemas.microsoft.com/office/drawing/2014/main" id="{90157637-1BE2-B745-97C7-B641FC2A3D1F}"/>
                </a:ext>
              </a:extLst>
            </p:cNvPr>
            <p:cNvGrpSpPr/>
            <p:nvPr/>
          </p:nvGrpSpPr>
          <p:grpSpPr>
            <a:xfrm>
              <a:off x="1396828" y="3404407"/>
              <a:ext cx="4833562" cy="2295387"/>
              <a:chOff x="15009076" y="1249596"/>
              <a:chExt cx="4833562" cy="2295387"/>
            </a:xfrm>
          </p:grpSpPr>
          <p:sp>
            <p:nvSpPr>
              <p:cNvPr id="26" name="TextBox 25">
                <a:extLst>
                  <a:ext uri="{FF2B5EF4-FFF2-40B4-BE49-F238E27FC236}">
                    <a16:creationId xmlns:a16="http://schemas.microsoft.com/office/drawing/2014/main" id="{65CB8BFC-BE7D-9D49-AE62-2D375D68FFC2}"/>
                  </a:ext>
                </a:extLst>
              </p:cNvPr>
              <p:cNvSpPr txBox="1"/>
              <p:nvPr/>
            </p:nvSpPr>
            <p:spPr>
              <a:xfrm>
                <a:off x="15009076" y="1618928"/>
                <a:ext cx="4833562"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PRODUCT PREVIEW</a:t>
                </a:r>
              </a:p>
            </p:txBody>
          </p:sp>
          <p:sp>
            <p:nvSpPr>
              <p:cNvPr id="27" name="TextBox 26">
                <a:extLst>
                  <a:ext uri="{FF2B5EF4-FFF2-40B4-BE49-F238E27FC236}">
                    <a16:creationId xmlns:a16="http://schemas.microsoft.com/office/drawing/2014/main" id="{5FB57107-E989-EC48-8067-D5E94F1A8DE0}"/>
                  </a:ext>
                </a:extLst>
              </p:cNvPr>
              <p:cNvSpPr txBox="1"/>
              <p:nvPr/>
            </p:nvSpPr>
            <p:spPr>
              <a:xfrm>
                <a:off x="15107046"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28" name="Rectangle 27">
                <a:extLst>
                  <a:ext uri="{FF2B5EF4-FFF2-40B4-BE49-F238E27FC236}">
                    <a16:creationId xmlns:a16="http://schemas.microsoft.com/office/drawing/2014/main" id="{210E6E02-2067-9846-B370-F4E4359B6D63}"/>
                  </a:ext>
                </a:extLst>
              </p:cNvPr>
              <p:cNvSpPr/>
              <p:nvPr/>
            </p:nvSpPr>
            <p:spPr>
              <a:xfrm>
                <a:off x="15145252" y="3451677"/>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29" name="TextBox 28">
              <a:extLst>
                <a:ext uri="{FF2B5EF4-FFF2-40B4-BE49-F238E27FC236}">
                  <a16:creationId xmlns:a16="http://schemas.microsoft.com/office/drawing/2014/main" id="{34B2859F-F4E5-E645-A05E-EDF548342325}"/>
                </a:ext>
              </a:extLst>
            </p:cNvPr>
            <p:cNvSpPr txBox="1"/>
            <p:nvPr/>
          </p:nvSpPr>
          <p:spPr>
            <a:xfrm>
              <a:off x="1429485" y="7165665"/>
              <a:ext cx="5241845" cy="320433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sp>
        <p:nvSpPr>
          <p:cNvPr id="30" name="TextBox 29">
            <a:extLst>
              <a:ext uri="{FF2B5EF4-FFF2-40B4-BE49-F238E27FC236}">
                <a16:creationId xmlns:a16="http://schemas.microsoft.com/office/drawing/2014/main" id="{82043141-A7F8-2E42-B61C-96118170420F}"/>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
        <p:nvSpPr>
          <p:cNvPr id="2" name="Marcador de imagen 1"/>
          <p:cNvSpPr>
            <a:spLocks noGrp="1"/>
          </p:cNvSpPr>
          <p:nvPr>
            <p:ph type="pic" sz="quarter" idx="14"/>
          </p:nvPr>
        </p:nvSpPr>
        <p:spPr/>
      </p:sp>
    </p:spTree>
    <p:extLst>
      <p:ext uri="{BB962C8B-B14F-4D97-AF65-F5344CB8AC3E}">
        <p14:creationId xmlns:p14="http://schemas.microsoft.com/office/powerpoint/2010/main" val="3140605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24" name="Rectangle 23">
            <a:extLst>
              <a:ext uri="{FF2B5EF4-FFF2-40B4-BE49-F238E27FC236}">
                <a16:creationId xmlns:a16="http://schemas.microsoft.com/office/drawing/2014/main" id="{9BA13C38-A72C-6144-B574-AE00BA1229BE}"/>
              </a:ext>
            </a:extLst>
          </p:cNvPr>
          <p:cNvSpPr/>
          <p:nvPr/>
        </p:nvSpPr>
        <p:spPr>
          <a:xfrm rot="10800000" flipV="1">
            <a:off x="-8" y="0"/>
            <a:ext cx="24377653" cy="9072516"/>
          </a:xfrm>
          <a:prstGeom prst="rect">
            <a:avLst/>
          </a:prstGeom>
          <a:gradFill>
            <a:gsLst>
              <a:gs pos="0">
                <a:schemeClr val="accent1">
                  <a:alpha val="80000"/>
                </a:schemeClr>
              </a:gs>
              <a:gs pos="98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4212CFA-A0A5-5642-93FC-BFCB4F0B87B1}"/>
              </a:ext>
            </a:extLst>
          </p:cNvPr>
          <p:cNvSpPr/>
          <p:nvPr/>
        </p:nvSpPr>
        <p:spPr>
          <a:xfrm>
            <a:off x="1718933" y="10622280"/>
            <a:ext cx="1615440" cy="161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510533F4-3297-4E45-B452-A263F0DBB99A}"/>
              </a:ext>
            </a:extLst>
          </p:cNvPr>
          <p:cNvGrpSpPr/>
          <p:nvPr/>
        </p:nvGrpSpPr>
        <p:grpSpPr>
          <a:xfrm>
            <a:off x="2122610" y="11042548"/>
            <a:ext cx="808085" cy="774903"/>
            <a:chOff x="1157760" y="1140368"/>
            <a:chExt cx="447120" cy="428760"/>
          </a:xfrm>
          <a:solidFill>
            <a:schemeClr val="bg1"/>
          </a:solidFill>
        </p:grpSpPr>
        <p:sp>
          <p:nvSpPr>
            <p:cNvPr id="31" name="Freeform 30">
              <a:extLst>
                <a:ext uri="{FF2B5EF4-FFF2-40B4-BE49-F238E27FC236}">
                  <a16:creationId xmlns:a16="http://schemas.microsoft.com/office/drawing/2014/main" id="{D282B396-3290-7E4D-85F0-BC5D625D1DD3}"/>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2" name="Freeform 31">
              <a:extLst>
                <a:ext uri="{FF2B5EF4-FFF2-40B4-BE49-F238E27FC236}">
                  <a16:creationId xmlns:a16="http://schemas.microsoft.com/office/drawing/2014/main" id="{B70FD09D-3796-DA43-B32E-E50FDCF32FC9}"/>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3" name="Freeform 32">
              <a:extLst>
                <a:ext uri="{FF2B5EF4-FFF2-40B4-BE49-F238E27FC236}">
                  <a16:creationId xmlns:a16="http://schemas.microsoft.com/office/drawing/2014/main" id="{EFD8BCDE-595A-024D-B34A-974F300531D4}"/>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4" name="Freeform 33">
              <a:extLst>
                <a:ext uri="{FF2B5EF4-FFF2-40B4-BE49-F238E27FC236}">
                  <a16:creationId xmlns:a16="http://schemas.microsoft.com/office/drawing/2014/main" id="{51CFABA7-D2B8-E340-8F4F-961BA800BBAB}"/>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37" name="Group 36">
            <a:extLst>
              <a:ext uri="{FF2B5EF4-FFF2-40B4-BE49-F238E27FC236}">
                <a16:creationId xmlns:a16="http://schemas.microsoft.com/office/drawing/2014/main" id="{4B27A605-9817-7A4C-A5D9-53246FB01CAD}"/>
              </a:ext>
            </a:extLst>
          </p:cNvPr>
          <p:cNvGrpSpPr/>
          <p:nvPr/>
        </p:nvGrpSpPr>
        <p:grpSpPr>
          <a:xfrm>
            <a:off x="3644594" y="10557591"/>
            <a:ext cx="8021088" cy="1747530"/>
            <a:chOff x="15134229" y="5661068"/>
            <a:chExt cx="8021088" cy="1747530"/>
          </a:xfrm>
        </p:grpSpPr>
        <p:sp>
          <p:nvSpPr>
            <p:cNvPr id="38" name="TextBox 37">
              <a:extLst>
                <a:ext uri="{FF2B5EF4-FFF2-40B4-BE49-F238E27FC236}">
                  <a16:creationId xmlns:a16="http://schemas.microsoft.com/office/drawing/2014/main" id="{1331467D-C9A7-7D45-8811-FDE3B1C44820}"/>
                </a:ext>
              </a:extLst>
            </p:cNvPr>
            <p:cNvSpPr txBox="1"/>
            <p:nvPr/>
          </p:nvSpPr>
          <p:spPr>
            <a:xfrm>
              <a:off x="15134229" y="6307399"/>
              <a:ext cx="8021088"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40" name="Rectangle 39">
              <a:extLst>
                <a:ext uri="{FF2B5EF4-FFF2-40B4-BE49-F238E27FC236}">
                  <a16:creationId xmlns:a16="http://schemas.microsoft.com/office/drawing/2014/main" id="{5D3F13EA-0686-1F4D-BFFE-B377F1B268A5}"/>
                </a:ext>
              </a:extLst>
            </p:cNvPr>
            <p:cNvSpPr/>
            <p:nvPr/>
          </p:nvSpPr>
          <p:spPr>
            <a:xfrm>
              <a:off x="15134229" y="5661068"/>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35" name="Oval 34">
            <a:extLst>
              <a:ext uri="{FF2B5EF4-FFF2-40B4-BE49-F238E27FC236}">
                <a16:creationId xmlns:a16="http://schemas.microsoft.com/office/drawing/2014/main" id="{30C959A3-2CD1-A84D-813B-907B5E9F7CC7}"/>
              </a:ext>
            </a:extLst>
          </p:cNvPr>
          <p:cNvSpPr/>
          <p:nvPr/>
        </p:nvSpPr>
        <p:spPr>
          <a:xfrm>
            <a:off x="12711968" y="10622279"/>
            <a:ext cx="1615440" cy="161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35">
            <a:extLst>
              <a:ext uri="{FF2B5EF4-FFF2-40B4-BE49-F238E27FC236}">
                <a16:creationId xmlns:a16="http://schemas.microsoft.com/office/drawing/2014/main" id="{1D4E0E8A-18F5-0B46-8FC4-195160E09BB7}"/>
              </a:ext>
            </a:extLst>
          </p:cNvPr>
          <p:cNvSpPr/>
          <p:nvPr/>
        </p:nvSpPr>
        <p:spPr>
          <a:xfrm>
            <a:off x="13129817" y="10987076"/>
            <a:ext cx="779742" cy="860240"/>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41" name="Group 40">
            <a:extLst>
              <a:ext uri="{FF2B5EF4-FFF2-40B4-BE49-F238E27FC236}">
                <a16:creationId xmlns:a16="http://schemas.microsoft.com/office/drawing/2014/main" id="{6EC7E577-AF92-9C42-8909-C380D819F19A}"/>
              </a:ext>
            </a:extLst>
          </p:cNvPr>
          <p:cNvGrpSpPr/>
          <p:nvPr/>
        </p:nvGrpSpPr>
        <p:grpSpPr>
          <a:xfrm>
            <a:off x="14637629" y="10556234"/>
            <a:ext cx="8021088" cy="1747530"/>
            <a:chOff x="15134229" y="5661068"/>
            <a:chExt cx="8021088" cy="1747530"/>
          </a:xfrm>
        </p:grpSpPr>
        <p:sp>
          <p:nvSpPr>
            <p:cNvPr id="48" name="TextBox 47">
              <a:extLst>
                <a:ext uri="{FF2B5EF4-FFF2-40B4-BE49-F238E27FC236}">
                  <a16:creationId xmlns:a16="http://schemas.microsoft.com/office/drawing/2014/main" id="{DE85FE22-147D-6A4D-9A38-1ED41DF98FB6}"/>
                </a:ext>
              </a:extLst>
            </p:cNvPr>
            <p:cNvSpPr txBox="1"/>
            <p:nvPr/>
          </p:nvSpPr>
          <p:spPr>
            <a:xfrm>
              <a:off x="15134229" y="6307399"/>
              <a:ext cx="8021088"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49" name="Rectangle 48">
              <a:extLst>
                <a:ext uri="{FF2B5EF4-FFF2-40B4-BE49-F238E27FC236}">
                  <a16:creationId xmlns:a16="http://schemas.microsoft.com/office/drawing/2014/main" id="{9FC60255-F687-2E47-A3C8-EB0BA694674A}"/>
                </a:ext>
              </a:extLst>
            </p:cNvPr>
            <p:cNvSpPr/>
            <p:nvPr/>
          </p:nvSpPr>
          <p:spPr>
            <a:xfrm>
              <a:off x="15134229" y="5661068"/>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23" name="Group 22">
            <a:extLst>
              <a:ext uri="{FF2B5EF4-FFF2-40B4-BE49-F238E27FC236}">
                <a16:creationId xmlns:a16="http://schemas.microsoft.com/office/drawing/2014/main" id="{977AD1F5-FE31-3049-8F20-E06A656342C5}"/>
              </a:ext>
            </a:extLst>
          </p:cNvPr>
          <p:cNvGrpSpPr/>
          <p:nvPr/>
        </p:nvGrpSpPr>
        <p:grpSpPr>
          <a:xfrm>
            <a:off x="1613396" y="3830890"/>
            <a:ext cx="8536444" cy="1410736"/>
            <a:chOff x="15009076" y="1249596"/>
            <a:chExt cx="8536444" cy="1410736"/>
          </a:xfrm>
        </p:grpSpPr>
        <p:sp>
          <p:nvSpPr>
            <p:cNvPr id="39" name="TextBox 38">
              <a:extLst>
                <a:ext uri="{FF2B5EF4-FFF2-40B4-BE49-F238E27FC236}">
                  <a16:creationId xmlns:a16="http://schemas.microsoft.com/office/drawing/2014/main" id="{319EA0E7-345C-3349-A090-9E47D474E042}"/>
                </a:ext>
              </a:extLst>
            </p:cNvPr>
            <p:cNvSpPr txBox="1"/>
            <p:nvPr/>
          </p:nvSpPr>
          <p:spPr>
            <a:xfrm>
              <a:off x="15009076" y="1618928"/>
              <a:ext cx="8536444" cy="923330"/>
            </a:xfrm>
            <a:prstGeom prst="rect">
              <a:avLst/>
            </a:prstGeom>
            <a:noFill/>
            <a:ln>
              <a:noFill/>
            </a:ln>
          </p:spPr>
          <p:txBody>
            <a:bodyPr wrap="square" rtlCol="0">
              <a:spAutoFit/>
            </a:bodyPr>
            <a:lstStyle/>
            <a:p>
              <a:r>
                <a:rPr lang="en-US" sz="5400" b="1" spc="300" dirty="0">
                  <a:latin typeface="Montserrat SemiBold" pitchFamily="2" charset="77"/>
                  <a:ea typeface="Roboto" panose="02000000000000000000" pitchFamily="2" charset="0"/>
                  <a:cs typeface="Poppins Medium" pitchFamily="2" charset="77"/>
                </a:rPr>
                <a:t>PRODUCT PREVIEW</a:t>
              </a:r>
            </a:p>
          </p:txBody>
        </p:sp>
        <p:sp>
          <p:nvSpPr>
            <p:cNvPr id="42" name="TextBox 41">
              <a:extLst>
                <a:ext uri="{FF2B5EF4-FFF2-40B4-BE49-F238E27FC236}">
                  <a16:creationId xmlns:a16="http://schemas.microsoft.com/office/drawing/2014/main" id="{97836E76-80BF-DB4A-BD5B-714808E4BCC6}"/>
                </a:ext>
              </a:extLst>
            </p:cNvPr>
            <p:cNvSpPr txBox="1"/>
            <p:nvPr/>
          </p:nvSpPr>
          <p:spPr>
            <a:xfrm>
              <a:off x="15107046"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43" name="Rectangle 42">
              <a:extLst>
                <a:ext uri="{FF2B5EF4-FFF2-40B4-BE49-F238E27FC236}">
                  <a16:creationId xmlns:a16="http://schemas.microsoft.com/office/drawing/2014/main" id="{FF9F395B-488D-554C-911B-E0E614CB8B8B}"/>
                </a:ext>
              </a:extLst>
            </p:cNvPr>
            <p:cNvSpPr/>
            <p:nvPr/>
          </p:nvSpPr>
          <p:spPr>
            <a:xfrm>
              <a:off x="15145252" y="2567026"/>
              <a:ext cx="2593910" cy="933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grpSp>
      <p:sp>
        <p:nvSpPr>
          <p:cNvPr id="22" name="TextBox 21">
            <a:extLst>
              <a:ext uri="{FF2B5EF4-FFF2-40B4-BE49-F238E27FC236}">
                <a16:creationId xmlns:a16="http://schemas.microsoft.com/office/drawing/2014/main" id="{8C83C2F6-CEF4-9846-92A2-A2651BE4BA75}"/>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2861655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C962FF-FAC1-7C4D-AEBF-051AE70C3AD4}"/>
              </a:ext>
            </a:extLst>
          </p:cNvPr>
          <p:cNvGrpSpPr/>
          <p:nvPr/>
        </p:nvGrpSpPr>
        <p:grpSpPr>
          <a:xfrm>
            <a:off x="6668769" y="1087927"/>
            <a:ext cx="11040110" cy="1479114"/>
            <a:chOff x="11905801" y="1249596"/>
            <a:chExt cx="11040110" cy="1479114"/>
          </a:xfrm>
        </p:grpSpPr>
        <p:sp>
          <p:nvSpPr>
            <p:cNvPr id="8" name="TextBox 7">
              <a:extLst>
                <a:ext uri="{FF2B5EF4-FFF2-40B4-BE49-F238E27FC236}">
                  <a16:creationId xmlns:a16="http://schemas.microsoft.com/office/drawing/2014/main" id="{7B38161B-F35B-8C49-9E28-AECFE671CD11}"/>
                </a:ext>
              </a:extLst>
            </p:cNvPr>
            <p:cNvSpPr txBox="1"/>
            <p:nvPr/>
          </p:nvSpPr>
          <p:spPr>
            <a:xfrm>
              <a:off x="11905801" y="1618928"/>
              <a:ext cx="11040110"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OUR SAMPLE LIST </a:t>
              </a:r>
            </a:p>
          </p:txBody>
        </p:sp>
        <p:sp>
          <p:nvSpPr>
            <p:cNvPr id="10" name="TextBox 9">
              <a:extLst>
                <a:ext uri="{FF2B5EF4-FFF2-40B4-BE49-F238E27FC236}">
                  <a16:creationId xmlns:a16="http://schemas.microsoft.com/office/drawing/2014/main" id="{A41EE90A-17AB-9549-8CF4-339DCF82592D}"/>
                </a:ext>
              </a:extLst>
            </p:cNvPr>
            <p:cNvSpPr txBox="1"/>
            <p:nvPr/>
          </p:nvSpPr>
          <p:spPr>
            <a:xfrm>
              <a:off x="15058061"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12" name="Rectangle 11">
              <a:extLst>
                <a:ext uri="{FF2B5EF4-FFF2-40B4-BE49-F238E27FC236}">
                  <a16:creationId xmlns:a16="http://schemas.microsoft.com/office/drawing/2014/main" id="{916480B6-75D0-0743-B0B1-3A94E14E339C}"/>
                </a:ext>
              </a:extLst>
            </p:cNvPr>
            <p:cNvSpPr/>
            <p:nvPr/>
          </p:nvSpPr>
          <p:spPr>
            <a:xfrm>
              <a:off x="16128901" y="2635404"/>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Freeform 5">
            <a:extLst>
              <a:ext uri="{FF2B5EF4-FFF2-40B4-BE49-F238E27FC236}">
                <a16:creationId xmlns:a16="http://schemas.microsoft.com/office/drawing/2014/main" id="{1D54ADCE-EFD4-684D-9E25-1C98835F7BEB}"/>
              </a:ext>
            </a:extLst>
          </p:cNvPr>
          <p:cNvSpPr/>
          <p:nvPr/>
        </p:nvSpPr>
        <p:spPr>
          <a:xfrm>
            <a:off x="1343141" y="5771937"/>
            <a:ext cx="1236182" cy="859526"/>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7" name="TextBox 16">
            <a:extLst>
              <a:ext uri="{FF2B5EF4-FFF2-40B4-BE49-F238E27FC236}">
                <a16:creationId xmlns:a16="http://schemas.microsoft.com/office/drawing/2014/main" id="{F883F727-A58B-3E4C-8AD6-7BD580613477}"/>
              </a:ext>
            </a:extLst>
          </p:cNvPr>
          <p:cNvSpPr txBox="1"/>
          <p:nvPr/>
        </p:nvSpPr>
        <p:spPr>
          <a:xfrm>
            <a:off x="2939089" y="7562309"/>
            <a:ext cx="5241845" cy="320433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sp>
        <p:nvSpPr>
          <p:cNvPr id="18" name="Rectangle 17">
            <a:extLst>
              <a:ext uri="{FF2B5EF4-FFF2-40B4-BE49-F238E27FC236}">
                <a16:creationId xmlns:a16="http://schemas.microsoft.com/office/drawing/2014/main" id="{CB4D904D-3179-0340-BFD2-E46B9DFA6258}"/>
              </a:ext>
            </a:extLst>
          </p:cNvPr>
          <p:cNvSpPr/>
          <p:nvPr/>
        </p:nvSpPr>
        <p:spPr>
          <a:xfrm>
            <a:off x="2939089" y="587993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cxnSp>
        <p:nvCxnSpPr>
          <p:cNvPr id="3" name="Straight Connector 2">
            <a:extLst>
              <a:ext uri="{FF2B5EF4-FFF2-40B4-BE49-F238E27FC236}">
                <a16:creationId xmlns:a16="http://schemas.microsoft.com/office/drawing/2014/main" id="{7C1820AE-496E-B64F-8E14-0F75A29C40AB}"/>
              </a:ext>
            </a:extLst>
          </p:cNvPr>
          <p:cNvCxnSpPr/>
          <p:nvPr/>
        </p:nvCxnSpPr>
        <p:spPr>
          <a:xfrm>
            <a:off x="1961232" y="7193280"/>
            <a:ext cx="0" cy="34209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10">
            <a:extLst>
              <a:ext uri="{FF2B5EF4-FFF2-40B4-BE49-F238E27FC236}">
                <a16:creationId xmlns:a16="http://schemas.microsoft.com/office/drawing/2014/main" id="{546BF55A-1155-A146-8CB1-E0CD954BD770}"/>
              </a:ext>
            </a:extLst>
          </p:cNvPr>
          <p:cNvSpPr/>
          <p:nvPr/>
        </p:nvSpPr>
        <p:spPr>
          <a:xfrm>
            <a:off x="8643851" y="5720331"/>
            <a:ext cx="1003963" cy="962738"/>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 name="Freeform 12">
            <a:extLst>
              <a:ext uri="{FF2B5EF4-FFF2-40B4-BE49-F238E27FC236}">
                <a16:creationId xmlns:a16="http://schemas.microsoft.com/office/drawing/2014/main" id="{1E86D6CD-7054-1D45-A0A4-0277AF6E67FA}"/>
              </a:ext>
            </a:extLst>
          </p:cNvPr>
          <p:cNvSpPr/>
          <p:nvPr/>
        </p:nvSpPr>
        <p:spPr>
          <a:xfrm>
            <a:off x="8731152" y="5926459"/>
            <a:ext cx="31525" cy="31525"/>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 name="Freeform 13">
            <a:extLst>
              <a:ext uri="{FF2B5EF4-FFF2-40B4-BE49-F238E27FC236}">
                <a16:creationId xmlns:a16="http://schemas.microsoft.com/office/drawing/2014/main" id="{36134029-D05A-A248-83D8-A0379A794021}"/>
              </a:ext>
            </a:extLst>
          </p:cNvPr>
          <p:cNvSpPr/>
          <p:nvPr/>
        </p:nvSpPr>
        <p:spPr>
          <a:xfrm>
            <a:off x="8779653" y="5926459"/>
            <a:ext cx="31525" cy="31525"/>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 name="Freeform 14">
            <a:extLst>
              <a:ext uri="{FF2B5EF4-FFF2-40B4-BE49-F238E27FC236}">
                <a16:creationId xmlns:a16="http://schemas.microsoft.com/office/drawing/2014/main" id="{FC5AA7C8-45A2-9547-A01C-95DCE829FCB5}"/>
              </a:ext>
            </a:extLst>
          </p:cNvPr>
          <p:cNvSpPr/>
          <p:nvPr/>
        </p:nvSpPr>
        <p:spPr>
          <a:xfrm>
            <a:off x="8828153" y="5926459"/>
            <a:ext cx="31525" cy="31525"/>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0" name="TextBox 19">
            <a:extLst>
              <a:ext uri="{FF2B5EF4-FFF2-40B4-BE49-F238E27FC236}">
                <a16:creationId xmlns:a16="http://schemas.microsoft.com/office/drawing/2014/main" id="{F2303BB5-18C2-0742-8790-C6C383F744AD}"/>
              </a:ext>
            </a:extLst>
          </p:cNvPr>
          <p:cNvSpPr txBox="1"/>
          <p:nvPr/>
        </p:nvSpPr>
        <p:spPr>
          <a:xfrm>
            <a:off x="10123689" y="7562309"/>
            <a:ext cx="5241845" cy="320433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sp>
        <p:nvSpPr>
          <p:cNvPr id="21" name="Rectangle 20">
            <a:extLst>
              <a:ext uri="{FF2B5EF4-FFF2-40B4-BE49-F238E27FC236}">
                <a16:creationId xmlns:a16="http://schemas.microsoft.com/office/drawing/2014/main" id="{2D1BE870-7ED7-D645-AB7D-D18A9FC3CE1D}"/>
              </a:ext>
            </a:extLst>
          </p:cNvPr>
          <p:cNvSpPr/>
          <p:nvPr/>
        </p:nvSpPr>
        <p:spPr>
          <a:xfrm>
            <a:off x="10123689" y="587993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cxnSp>
        <p:nvCxnSpPr>
          <p:cNvPr id="22" name="Straight Connector 21">
            <a:extLst>
              <a:ext uri="{FF2B5EF4-FFF2-40B4-BE49-F238E27FC236}">
                <a16:creationId xmlns:a16="http://schemas.microsoft.com/office/drawing/2014/main" id="{B0A0B1CF-F6B8-F346-9C78-C1F3DB355D6E}"/>
              </a:ext>
            </a:extLst>
          </p:cNvPr>
          <p:cNvCxnSpPr/>
          <p:nvPr/>
        </p:nvCxnSpPr>
        <p:spPr>
          <a:xfrm>
            <a:off x="9145832" y="7193280"/>
            <a:ext cx="0" cy="34209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Freeform 15">
            <a:extLst>
              <a:ext uri="{FF2B5EF4-FFF2-40B4-BE49-F238E27FC236}">
                <a16:creationId xmlns:a16="http://schemas.microsoft.com/office/drawing/2014/main" id="{08795A09-A8E0-5E47-BC4F-4F90C1D45714}"/>
              </a:ext>
            </a:extLst>
          </p:cNvPr>
          <p:cNvSpPr/>
          <p:nvPr/>
        </p:nvSpPr>
        <p:spPr>
          <a:xfrm>
            <a:off x="16330432" y="5667319"/>
            <a:ext cx="968750" cy="1068761"/>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5" name="TextBox 24">
            <a:extLst>
              <a:ext uri="{FF2B5EF4-FFF2-40B4-BE49-F238E27FC236}">
                <a16:creationId xmlns:a16="http://schemas.microsoft.com/office/drawing/2014/main" id="{9D0A439A-6DAF-5845-AAB1-80944E69CAD5}"/>
              </a:ext>
            </a:extLst>
          </p:cNvPr>
          <p:cNvSpPr txBox="1"/>
          <p:nvPr/>
        </p:nvSpPr>
        <p:spPr>
          <a:xfrm>
            <a:off x="17792664" y="7562309"/>
            <a:ext cx="5241843" cy="320433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sp>
        <p:nvSpPr>
          <p:cNvPr id="26" name="Rectangle 25">
            <a:extLst>
              <a:ext uri="{FF2B5EF4-FFF2-40B4-BE49-F238E27FC236}">
                <a16:creationId xmlns:a16="http://schemas.microsoft.com/office/drawing/2014/main" id="{C7F1D866-25A4-8F40-A0F8-2FB5A9001CBB}"/>
              </a:ext>
            </a:extLst>
          </p:cNvPr>
          <p:cNvSpPr/>
          <p:nvPr/>
        </p:nvSpPr>
        <p:spPr>
          <a:xfrm>
            <a:off x="17792664" y="587993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cxnSp>
        <p:nvCxnSpPr>
          <p:cNvPr id="27" name="Straight Connector 26">
            <a:extLst>
              <a:ext uri="{FF2B5EF4-FFF2-40B4-BE49-F238E27FC236}">
                <a16:creationId xmlns:a16="http://schemas.microsoft.com/office/drawing/2014/main" id="{B5C70A8A-2922-5A46-8E99-BF02E62A86AD}"/>
              </a:ext>
            </a:extLst>
          </p:cNvPr>
          <p:cNvCxnSpPr/>
          <p:nvPr/>
        </p:nvCxnSpPr>
        <p:spPr>
          <a:xfrm>
            <a:off x="16814807" y="7193280"/>
            <a:ext cx="0" cy="34209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D818997-BCFF-9846-B670-32FC2A41C0B3}"/>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2424896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6" name="Rectangle 5">
            <a:extLst>
              <a:ext uri="{FF2B5EF4-FFF2-40B4-BE49-F238E27FC236}">
                <a16:creationId xmlns:a16="http://schemas.microsoft.com/office/drawing/2014/main" id="{2F142F7B-FD96-FA4A-8650-0E6BBBFBE06A}"/>
              </a:ext>
            </a:extLst>
          </p:cNvPr>
          <p:cNvSpPr/>
          <p:nvPr/>
        </p:nvSpPr>
        <p:spPr>
          <a:xfrm rot="10800000" flipV="1">
            <a:off x="10058399" y="0"/>
            <a:ext cx="14319248" cy="13716000"/>
          </a:xfrm>
          <a:prstGeom prst="rect">
            <a:avLst/>
          </a:prstGeom>
          <a:gradFill>
            <a:gsLst>
              <a:gs pos="0">
                <a:schemeClr val="accent1">
                  <a:alpha val="80000"/>
                </a:schemeClr>
              </a:gs>
              <a:gs pos="98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073022A-4902-2C40-9263-F1D6DE5323E0}"/>
              </a:ext>
            </a:extLst>
          </p:cNvPr>
          <p:cNvSpPr/>
          <p:nvPr/>
        </p:nvSpPr>
        <p:spPr>
          <a:xfrm>
            <a:off x="0" y="8786191"/>
            <a:ext cx="13000383" cy="29817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858411" y="9640406"/>
            <a:ext cx="9631223"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1858412" y="2802285"/>
            <a:ext cx="6074086" cy="2308324"/>
          </a:xfrm>
          <a:prstGeom prst="rect">
            <a:avLst/>
          </a:prstGeom>
          <a:noFill/>
          <a:ln>
            <a:noFill/>
          </a:ln>
        </p:spPr>
        <p:txBody>
          <a:bodyPr wrap="square" rtlCol="0">
            <a:spAutoFit/>
          </a:bodyPr>
          <a:lstStyle/>
          <a:p>
            <a:r>
              <a:rPr lang="en-US" sz="7200" b="1" spc="600" dirty="0">
                <a:solidFill>
                  <a:schemeClr val="tx2"/>
                </a:solidFill>
                <a:latin typeface="Montserrat SemiBold" pitchFamily="2" charset="77"/>
                <a:ea typeface="Roboto" panose="02000000000000000000" pitchFamily="2" charset="0"/>
                <a:cs typeface="Lato Light" panose="020F0502020204030203" pitchFamily="34" charset="0"/>
              </a:rPr>
              <a:t>MEET OUR TEAM</a:t>
            </a:r>
          </a:p>
        </p:txBody>
      </p:sp>
      <p:sp>
        <p:nvSpPr>
          <p:cNvPr id="8" name="TextBox 7">
            <a:extLst>
              <a:ext uri="{FF2B5EF4-FFF2-40B4-BE49-F238E27FC236}">
                <a16:creationId xmlns:a16="http://schemas.microsoft.com/office/drawing/2014/main" id="{4C100E80-5704-9B4F-9829-8C6FC7C0DB46}"/>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252108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6" name="Rectangle 5">
            <a:extLst>
              <a:ext uri="{FF2B5EF4-FFF2-40B4-BE49-F238E27FC236}">
                <a16:creationId xmlns:a16="http://schemas.microsoft.com/office/drawing/2014/main" id="{2F142F7B-FD96-FA4A-8650-0E6BBBFBE06A}"/>
              </a:ext>
            </a:extLst>
          </p:cNvPr>
          <p:cNvSpPr/>
          <p:nvPr/>
        </p:nvSpPr>
        <p:spPr>
          <a:xfrm rot="10800000" flipV="1">
            <a:off x="10058399" y="0"/>
            <a:ext cx="14319248" cy="13716000"/>
          </a:xfrm>
          <a:prstGeom prst="rect">
            <a:avLst/>
          </a:prstGeom>
          <a:gradFill>
            <a:gsLst>
              <a:gs pos="0">
                <a:schemeClr val="accent1">
                  <a:alpha val="80000"/>
                </a:schemeClr>
              </a:gs>
              <a:gs pos="98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073022A-4902-2C40-9263-F1D6DE5323E0}"/>
              </a:ext>
            </a:extLst>
          </p:cNvPr>
          <p:cNvSpPr/>
          <p:nvPr/>
        </p:nvSpPr>
        <p:spPr>
          <a:xfrm>
            <a:off x="0" y="8786191"/>
            <a:ext cx="13000383" cy="29817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858411" y="9640406"/>
            <a:ext cx="9631223"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1858412" y="2802285"/>
            <a:ext cx="6074086" cy="1200329"/>
          </a:xfrm>
          <a:prstGeom prst="rect">
            <a:avLst/>
          </a:prstGeom>
          <a:noFill/>
          <a:ln>
            <a:noFill/>
          </a:ln>
        </p:spPr>
        <p:txBody>
          <a:bodyPr wrap="square" rtlCol="0">
            <a:spAutoFit/>
          </a:bodyPr>
          <a:lstStyle/>
          <a:p>
            <a:r>
              <a:rPr lang="en-US" sz="7200" b="1" spc="600" dirty="0">
                <a:solidFill>
                  <a:schemeClr val="tx2"/>
                </a:solidFill>
                <a:latin typeface="Montserrat SemiBold" pitchFamily="2" charset="77"/>
                <a:ea typeface="Roboto" panose="02000000000000000000" pitchFamily="2" charset="0"/>
                <a:cs typeface="Lato Light" panose="020F0502020204030203" pitchFamily="34" charset="0"/>
              </a:rPr>
              <a:t>ABOUT US</a:t>
            </a:r>
          </a:p>
        </p:txBody>
      </p:sp>
      <p:sp>
        <p:nvSpPr>
          <p:cNvPr id="8" name="TextBox 7">
            <a:extLst>
              <a:ext uri="{FF2B5EF4-FFF2-40B4-BE49-F238E27FC236}">
                <a16:creationId xmlns:a16="http://schemas.microsoft.com/office/drawing/2014/main" id="{4C100E80-5704-9B4F-9829-8C6FC7C0DB46}"/>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6783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5"/>
          </p:nvPr>
        </p:nvSpPr>
        <p:spPr/>
      </p:sp>
      <p:sp>
        <p:nvSpPr>
          <p:cNvPr id="5" name="Marcador de imagen 4"/>
          <p:cNvSpPr>
            <a:spLocks noGrp="1"/>
          </p:cNvSpPr>
          <p:nvPr>
            <p:ph type="pic" sz="quarter" idx="16"/>
          </p:nvPr>
        </p:nvSpPr>
        <p:spPr/>
      </p:sp>
      <p:sp>
        <p:nvSpPr>
          <p:cNvPr id="6" name="Marcador de imagen 5"/>
          <p:cNvSpPr>
            <a:spLocks noGrp="1"/>
          </p:cNvSpPr>
          <p:nvPr>
            <p:ph type="pic" sz="quarter" idx="17"/>
          </p:nvPr>
        </p:nvSpPr>
        <p:spPr/>
      </p:sp>
      <p:grpSp>
        <p:nvGrpSpPr>
          <p:cNvPr id="31" name="Group 30">
            <a:extLst>
              <a:ext uri="{FF2B5EF4-FFF2-40B4-BE49-F238E27FC236}">
                <a16:creationId xmlns:a16="http://schemas.microsoft.com/office/drawing/2014/main" id="{9DE6342A-7750-0841-9BE8-69431D02E6FC}"/>
              </a:ext>
            </a:extLst>
          </p:cNvPr>
          <p:cNvGrpSpPr/>
          <p:nvPr/>
        </p:nvGrpSpPr>
        <p:grpSpPr>
          <a:xfrm>
            <a:off x="1396828" y="3375201"/>
            <a:ext cx="5274502" cy="6965597"/>
            <a:chOff x="1396828" y="3404407"/>
            <a:chExt cx="5274502" cy="6965597"/>
          </a:xfrm>
        </p:grpSpPr>
        <p:grpSp>
          <p:nvGrpSpPr>
            <p:cNvPr id="32" name="Group 31">
              <a:extLst>
                <a:ext uri="{FF2B5EF4-FFF2-40B4-BE49-F238E27FC236}">
                  <a16:creationId xmlns:a16="http://schemas.microsoft.com/office/drawing/2014/main" id="{7DB4C479-00E3-EA42-AD09-98F409C9610C}"/>
                </a:ext>
              </a:extLst>
            </p:cNvPr>
            <p:cNvGrpSpPr/>
            <p:nvPr/>
          </p:nvGrpSpPr>
          <p:grpSpPr>
            <a:xfrm>
              <a:off x="1396828" y="3404407"/>
              <a:ext cx="4833561" cy="2295387"/>
              <a:chOff x="15009076" y="1249596"/>
              <a:chExt cx="4833561" cy="2295387"/>
            </a:xfrm>
          </p:grpSpPr>
          <p:sp>
            <p:nvSpPr>
              <p:cNvPr id="34" name="TextBox 33">
                <a:extLst>
                  <a:ext uri="{FF2B5EF4-FFF2-40B4-BE49-F238E27FC236}">
                    <a16:creationId xmlns:a16="http://schemas.microsoft.com/office/drawing/2014/main" id="{8245C66B-D46D-EE4D-B13D-DF0B6206BBBC}"/>
                  </a:ext>
                </a:extLst>
              </p:cNvPr>
              <p:cNvSpPr txBox="1"/>
              <p:nvPr/>
            </p:nvSpPr>
            <p:spPr>
              <a:xfrm>
                <a:off x="15009076" y="1618928"/>
                <a:ext cx="4833561"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BUSINESS TEAM</a:t>
                </a:r>
              </a:p>
            </p:txBody>
          </p:sp>
          <p:sp>
            <p:nvSpPr>
              <p:cNvPr id="35" name="TextBox 34">
                <a:extLst>
                  <a:ext uri="{FF2B5EF4-FFF2-40B4-BE49-F238E27FC236}">
                    <a16:creationId xmlns:a16="http://schemas.microsoft.com/office/drawing/2014/main" id="{772DA5B4-9D62-5743-9F84-78F0143BC33C}"/>
                  </a:ext>
                </a:extLst>
              </p:cNvPr>
              <p:cNvSpPr txBox="1"/>
              <p:nvPr/>
            </p:nvSpPr>
            <p:spPr>
              <a:xfrm>
                <a:off x="15107046"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36" name="Rectangle 35">
                <a:extLst>
                  <a:ext uri="{FF2B5EF4-FFF2-40B4-BE49-F238E27FC236}">
                    <a16:creationId xmlns:a16="http://schemas.microsoft.com/office/drawing/2014/main" id="{5B6612DB-E404-4647-8F56-8192B6D0EACC}"/>
                  </a:ext>
                </a:extLst>
              </p:cNvPr>
              <p:cNvSpPr/>
              <p:nvPr/>
            </p:nvSpPr>
            <p:spPr>
              <a:xfrm>
                <a:off x="15145252" y="3451677"/>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33" name="TextBox 32">
              <a:extLst>
                <a:ext uri="{FF2B5EF4-FFF2-40B4-BE49-F238E27FC236}">
                  <a16:creationId xmlns:a16="http://schemas.microsoft.com/office/drawing/2014/main" id="{E08108AB-101F-E643-9F75-331B22AA1F7E}"/>
                </a:ext>
              </a:extLst>
            </p:cNvPr>
            <p:cNvSpPr txBox="1"/>
            <p:nvPr/>
          </p:nvSpPr>
          <p:spPr>
            <a:xfrm>
              <a:off x="1429485" y="7165665"/>
              <a:ext cx="5241845" cy="320433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grpSp>
        <p:nvGrpSpPr>
          <p:cNvPr id="4" name="Group 3">
            <a:extLst>
              <a:ext uri="{FF2B5EF4-FFF2-40B4-BE49-F238E27FC236}">
                <a16:creationId xmlns:a16="http://schemas.microsoft.com/office/drawing/2014/main" id="{7C8C2E47-D343-FF43-B20F-F92C3E7A54FA}"/>
              </a:ext>
            </a:extLst>
          </p:cNvPr>
          <p:cNvGrpSpPr/>
          <p:nvPr/>
        </p:nvGrpSpPr>
        <p:grpSpPr>
          <a:xfrm>
            <a:off x="15299115" y="1470258"/>
            <a:ext cx="7035097" cy="1747530"/>
            <a:chOff x="15847755" y="1238416"/>
            <a:chExt cx="7035097" cy="1747530"/>
          </a:xfrm>
        </p:grpSpPr>
        <p:sp>
          <p:nvSpPr>
            <p:cNvPr id="39" name="TextBox 38">
              <a:extLst>
                <a:ext uri="{FF2B5EF4-FFF2-40B4-BE49-F238E27FC236}">
                  <a16:creationId xmlns:a16="http://schemas.microsoft.com/office/drawing/2014/main" id="{F470483F-5B6D-E440-8024-AD49C73F71F9}"/>
                </a:ext>
              </a:extLst>
            </p:cNvPr>
            <p:cNvSpPr txBox="1"/>
            <p:nvPr/>
          </p:nvSpPr>
          <p:spPr>
            <a:xfrm>
              <a:off x="15847755" y="1884747"/>
              <a:ext cx="7035097"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40" name="Rectangle 39">
              <a:extLst>
                <a:ext uri="{FF2B5EF4-FFF2-40B4-BE49-F238E27FC236}">
                  <a16:creationId xmlns:a16="http://schemas.microsoft.com/office/drawing/2014/main" id="{D04B0468-7D36-8745-9ECD-8519B4A4E8AD}"/>
                </a:ext>
              </a:extLst>
            </p:cNvPr>
            <p:cNvSpPr/>
            <p:nvPr/>
          </p:nvSpPr>
          <p:spPr>
            <a:xfrm>
              <a:off x="15847755" y="1238416"/>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Maddie Bruke</a:t>
              </a:r>
            </a:p>
          </p:txBody>
        </p:sp>
      </p:grpSp>
      <p:grpSp>
        <p:nvGrpSpPr>
          <p:cNvPr id="43" name="Group 42">
            <a:extLst>
              <a:ext uri="{FF2B5EF4-FFF2-40B4-BE49-F238E27FC236}">
                <a16:creationId xmlns:a16="http://schemas.microsoft.com/office/drawing/2014/main" id="{5CDB7B2E-5FD0-9544-B844-22F27E0BEDEE}"/>
              </a:ext>
            </a:extLst>
          </p:cNvPr>
          <p:cNvGrpSpPr/>
          <p:nvPr/>
        </p:nvGrpSpPr>
        <p:grpSpPr>
          <a:xfrm rot="5400000">
            <a:off x="16699101" y="2306808"/>
            <a:ext cx="782810" cy="3383281"/>
            <a:chOff x="11286555" y="-2144863"/>
            <a:chExt cx="3383282" cy="14622447"/>
          </a:xfrm>
          <a:solidFill>
            <a:schemeClr val="accent1"/>
          </a:solidFill>
        </p:grpSpPr>
        <p:sp>
          <p:nvSpPr>
            <p:cNvPr id="44" name="Oval 43">
              <a:extLst>
                <a:ext uri="{FF2B5EF4-FFF2-40B4-BE49-F238E27FC236}">
                  <a16:creationId xmlns:a16="http://schemas.microsoft.com/office/drawing/2014/main" id="{DA0B6F77-3852-9042-8F5B-21CFE55790F5}"/>
                </a:ext>
              </a:extLst>
            </p:cNvPr>
            <p:cNvSpPr/>
            <p:nvPr/>
          </p:nvSpPr>
          <p:spPr>
            <a:xfrm>
              <a:off x="11286557" y="-2144863"/>
              <a:ext cx="3383279" cy="3383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E5885F6-8414-F449-A5A3-A9A50B07159A}"/>
                </a:ext>
              </a:extLst>
            </p:cNvPr>
            <p:cNvSpPr/>
            <p:nvPr/>
          </p:nvSpPr>
          <p:spPr>
            <a:xfrm>
              <a:off x="11286557" y="3474721"/>
              <a:ext cx="3383280" cy="3383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AC487EE-8FDB-BE4D-8858-B8AC1CBF3BDB}"/>
                </a:ext>
              </a:extLst>
            </p:cNvPr>
            <p:cNvSpPr/>
            <p:nvPr/>
          </p:nvSpPr>
          <p:spPr>
            <a:xfrm>
              <a:off x="11286555" y="9094304"/>
              <a:ext cx="3383280" cy="3383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Shape 1649">
            <a:extLst>
              <a:ext uri="{FF2B5EF4-FFF2-40B4-BE49-F238E27FC236}">
                <a16:creationId xmlns:a16="http://schemas.microsoft.com/office/drawing/2014/main" id="{6423C479-39D9-8B48-9FF7-F55DB3222C02}"/>
              </a:ext>
            </a:extLst>
          </p:cNvPr>
          <p:cNvSpPr/>
          <p:nvPr/>
        </p:nvSpPr>
        <p:spPr>
          <a:xfrm>
            <a:off x="16934779" y="3864119"/>
            <a:ext cx="338790" cy="275292"/>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7" name="Shape 1658">
            <a:extLst>
              <a:ext uri="{FF2B5EF4-FFF2-40B4-BE49-F238E27FC236}">
                <a16:creationId xmlns:a16="http://schemas.microsoft.com/office/drawing/2014/main" id="{C536330C-0A48-2B48-B892-55E43E6B0E3D}"/>
              </a:ext>
            </a:extLst>
          </p:cNvPr>
          <p:cNvSpPr/>
          <p:nvPr/>
        </p:nvSpPr>
        <p:spPr>
          <a:xfrm>
            <a:off x="18242682" y="3856720"/>
            <a:ext cx="314184" cy="314166"/>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70" name="Freeform 69">
            <a:extLst>
              <a:ext uri="{FF2B5EF4-FFF2-40B4-BE49-F238E27FC236}">
                <a16:creationId xmlns:a16="http://schemas.microsoft.com/office/drawing/2014/main" id="{5E4DAEAE-D454-254D-A0E7-066273F3ED4D}"/>
              </a:ext>
            </a:extLst>
          </p:cNvPr>
          <p:cNvSpPr>
            <a:spLocks noChangeArrowheads="1"/>
          </p:cNvSpPr>
          <p:nvPr/>
        </p:nvSpPr>
        <p:spPr bwMode="auto">
          <a:xfrm>
            <a:off x="15696014" y="3822585"/>
            <a:ext cx="177082" cy="328866"/>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latin typeface="Lato Light" charset="0"/>
              <a:ea typeface="+mn-ea"/>
              <a:cs typeface="+mn-cs"/>
            </a:endParaRPr>
          </a:p>
        </p:txBody>
      </p:sp>
      <p:grpSp>
        <p:nvGrpSpPr>
          <p:cNvPr id="98" name="Group 97">
            <a:extLst>
              <a:ext uri="{FF2B5EF4-FFF2-40B4-BE49-F238E27FC236}">
                <a16:creationId xmlns:a16="http://schemas.microsoft.com/office/drawing/2014/main" id="{91213921-E7A0-524C-A263-6947DBFA2D98}"/>
              </a:ext>
            </a:extLst>
          </p:cNvPr>
          <p:cNvGrpSpPr/>
          <p:nvPr/>
        </p:nvGrpSpPr>
        <p:grpSpPr>
          <a:xfrm>
            <a:off x="15299115" y="5398202"/>
            <a:ext cx="7035097" cy="2919596"/>
            <a:chOff x="15299115" y="1238416"/>
            <a:chExt cx="7035097" cy="2919596"/>
          </a:xfrm>
        </p:grpSpPr>
        <p:grpSp>
          <p:nvGrpSpPr>
            <p:cNvPr id="102" name="Group 101">
              <a:extLst>
                <a:ext uri="{FF2B5EF4-FFF2-40B4-BE49-F238E27FC236}">
                  <a16:creationId xmlns:a16="http://schemas.microsoft.com/office/drawing/2014/main" id="{AFAB3FE2-D3C1-0E4D-81EC-9EC83CD64788}"/>
                </a:ext>
              </a:extLst>
            </p:cNvPr>
            <p:cNvGrpSpPr/>
            <p:nvPr/>
          </p:nvGrpSpPr>
          <p:grpSpPr>
            <a:xfrm>
              <a:off x="15299115" y="1238416"/>
              <a:ext cx="7035097" cy="1747530"/>
              <a:chOff x="15847755" y="1238416"/>
              <a:chExt cx="7035097" cy="1747530"/>
            </a:xfrm>
          </p:grpSpPr>
          <p:sp>
            <p:nvSpPr>
              <p:cNvPr id="107" name="TextBox 106">
                <a:extLst>
                  <a:ext uri="{FF2B5EF4-FFF2-40B4-BE49-F238E27FC236}">
                    <a16:creationId xmlns:a16="http://schemas.microsoft.com/office/drawing/2014/main" id="{4B5F402A-2F96-CB4E-BF37-9C75BC339DE8}"/>
                  </a:ext>
                </a:extLst>
              </p:cNvPr>
              <p:cNvSpPr txBox="1"/>
              <p:nvPr/>
            </p:nvSpPr>
            <p:spPr>
              <a:xfrm>
                <a:off x="15847755" y="1884747"/>
                <a:ext cx="7035097"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108" name="Rectangle 107">
                <a:extLst>
                  <a:ext uri="{FF2B5EF4-FFF2-40B4-BE49-F238E27FC236}">
                    <a16:creationId xmlns:a16="http://schemas.microsoft.com/office/drawing/2014/main" id="{ADE4A5F9-2E65-6741-BB84-794A2E1DE109}"/>
                  </a:ext>
                </a:extLst>
              </p:cNvPr>
              <p:cNvSpPr/>
              <p:nvPr/>
            </p:nvSpPr>
            <p:spPr>
              <a:xfrm>
                <a:off x="15847755" y="1238416"/>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Scott McGill</a:t>
                </a:r>
              </a:p>
            </p:txBody>
          </p:sp>
        </p:grpSp>
        <p:grpSp>
          <p:nvGrpSpPr>
            <p:cNvPr id="103" name="Group 102">
              <a:extLst>
                <a:ext uri="{FF2B5EF4-FFF2-40B4-BE49-F238E27FC236}">
                  <a16:creationId xmlns:a16="http://schemas.microsoft.com/office/drawing/2014/main" id="{920D6E19-5583-6A45-A5FE-EAAA65CA2E50}"/>
                </a:ext>
              </a:extLst>
            </p:cNvPr>
            <p:cNvGrpSpPr/>
            <p:nvPr/>
          </p:nvGrpSpPr>
          <p:grpSpPr>
            <a:xfrm rot="5400000">
              <a:off x="16699101" y="2074966"/>
              <a:ext cx="782810" cy="3383281"/>
              <a:chOff x="11286555" y="-2144863"/>
              <a:chExt cx="3383282" cy="14622447"/>
            </a:xfrm>
            <a:solidFill>
              <a:schemeClr val="accent1"/>
            </a:solidFill>
          </p:grpSpPr>
          <p:sp>
            <p:nvSpPr>
              <p:cNvPr id="104" name="Oval 103">
                <a:extLst>
                  <a:ext uri="{FF2B5EF4-FFF2-40B4-BE49-F238E27FC236}">
                    <a16:creationId xmlns:a16="http://schemas.microsoft.com/office/drawing/2014/main" id="{8EAFB52A-5EB5-D345-A114-A3BCC7771F11}"/>
                  </a:ext>
                </a:extLst>
              </p:cNvPr>
              <p:cNvSpPr/>
              <p:nvPr/>
            </p:nvSpPr>
            <p:spPr>
              <a:xfrm>
                <a:off x="11286557" y="-2144863"/>
                <a:ext cx="3383279" cy="3383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084F52-4991-364F-87F3-9508AA62D62B}"/>
                  </a:ext>
                </a:extLst>
              </p:cNvPr>
              <p:cNvSpPr/>
              <p:nvPr/>
            </p:nvSpPr>
            <p:spPr>
              <a:xfrm>
                <a:off x="11286557" y="3474721"/>
                <a:ext cx="3383280" cy="3383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842D2897-700F-E44A-B4BF-4ADAB25D2933}"/>
                  </a:ext>
                </a:extLst>
              </p:cNvPr>
              <p:cNvSpPr/>
              <p:nvPr/>
            </p:nvSpPr>
            <p:spPr>
              <a:xfrm>
                <a:off x="11286555" y="9094304"/>
                <a:ext cx="3383280" cy="3383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9" name="Shape 1649">
            <a:extLst>
              <a:ext uri="{FF2B5EF4-FFF2-40B4-BE49-F238E27FC236}">
                <a16:creationId xmlns:a16="http://schemas.microsoft.com/office/drawing/2014/main" id="{CFAE4D85-FC55-3544-A0B5-789B35A8B548}"/>
              </a:ext>
            </a:extLst>
          </p:cNvPr>
          <p:cNvSpPr/>
          <p:nvPr/>
        </p:nvSpPr>
        <p:spPr>
          <a:xfrm>
            <a:off x="16934779" y="7792063"/>
            <a:ext cx="338790" cy="275292"/>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0" name="Shape 1658">
            <a:extLst>
              <a:ext uri="{FF2B5EF4-FFF2-40B4-BE49-F238E27FC236}">
                <a16:creationId xmlns:a16="http://schemas.microsoft.com/office/drawing/2014/main" id="{3B0C3216-C076-D246-A7C3-4240846867B7}"/>
              </a:ext>
            </a:extLst>
          </p:cNvPr>
          <p:cNvSpPr/>
          <p:nvPr/>
        </p:nvSpPr>
        <p:spPr>
          <a:xfrm>
            <a:off x="18242682" y="7784664"/>
            <a:ext cx="314184" cy="314166"/>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101" name="Freeform 100">
            <a:extLst>
              <a:ext uri="{FF2B5EF4-FFF2-40B4-BE49-F238E27FC236}">
                <a16:creationId xmlns:a16="http://schemas.microsoft.com/office/drawing/2014/main" id="{11C4ACF7-C451-E248-995B-87EE1296258A}"/>
              </a:ext>
            </a:extLst>
          </p:cNvPr>
          <p:cNvSpPr>
            <a:spLocks noChangeArrowheads="1"/>
          </p:cNvSpPr>
          <p:nvPr/>
        </p:nvSpPr>
        <p:spPr bwMode="auto">
          <a:xfrm>
            <a:off x="15696014" y="7750529"/>
            <a:ext cx="177082" cy="328866"/>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latin typeface="Lato Light" charset="0"/>
              <a:ea typeface="+mn-ea"/>
              <a:cs typeface="+mn-cs"/>
            </a:endParaRPr>
          </a:p>
        </p:txBody>
      </p:sp>
      <p:grpSp>
        <p:nvGrpSpPr>
          <p:cNvPr id="110" name="Group 109">
            <a:extLst>
              <a:ext uri="{FF2B5EF4-FFF2-40B4-BE49-F238E27FC236}">
                <a16:creationId xmlns:a16="http://schemas.microsoft.com/office/drawing/2014/main" id="{B5BC0F5A-6758-9A4B-AD8F-CCDB306A6DBC}"/>
              </a:ext>
            </a:extLst>
          </p:cNvPr>
          <p:cNvGrpSpPr/>
          <p:nvPr/>
        </p:nvGrpSpPr>
        <p:grpSpPr>
          <a:xfrm>
            <a:off x="15299115" y="9326146"/>
            <a:ext cx="7035097" cy="2919596"/>
            <a:chOff x="15299115" y="1238416"/>
            <a:chExt cx="7035097" cy="2919596"/>
          </a:xfrm>
        </p:grpSpPr>
        <p:grpSp>
          <p:nvGrpSpPr>
            <p:cNvPr id="114" name="Group 113">
              <a:extLst>
                <a:ext uri="{FF2B5EF4-FFF2-40B4-BE49-F238E27FC236}">
                  <a16:creationId xmlns:a16="http://schemas.microsoft.com/office/drawing/2014/main" id="{AE5D96CC-9CDD-7545-A53A-279D5EDC46D2}"/>
                </a:ext>
              </a:extLst>
            </p:cNvPr>
            <p:cNvGrpSpPr/>
            <p:nvPr/>
          </p:nvGrpSpPr>
          <p:grpSpPr>
            <a:xfrm>
              <a:off x="15299115" y="1238416"/>
              <a:ext cx="7035097" cy="1747530"/>
              <a:chOff x="15847755" y="1238416"/>
              <a:chExt cx="7035097" cy="1747530"/>
            </a:xfrm>
          </p:grpSpPr>
          <p:sp>
            <p:nvSpPr>
              <p:cNvPr id="119" name="TextBox 118">
                <a:extLst>
                  <a:ext uri="{FF2B5EF4-FFF2-40B4-BE49-F238E27FC236}">
                    <a16:creationId xmlns:a16="http://schemas.microsoft.com/office/drawing/2014/main" id="{451AFF74-C142-4D4B-8941-6E54D1443DC3}"/>
                  </a:ext>
                </a:extLst>
              </p:cNvPr>
              <p:cNvSpPr txBox="1"/>
              <p:nvPr/>
            </p:nvSpPr>
            <p:spPr>
              <a:xfrm>
                <a:off x="15847755" y="1884747"/>
                <a:ext cx="7035097"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120" name="Rectangle 119">
                <a:extLst>
                  <a:ext uri="{FF2B5EF4-FFF2-40B4-BE49-F238E27FC236}">
                    <a16:creationId xmlns:a16="http://schemas.microsoft.com/office/drawing/2014/main" id="{BEF69ADA-8358-184C-B5E5-1C0C825E668D}"/>
                  </a:ext>
                </a:extLst>
              </p:cNvPr>
              <p:cNvSpPr/>
              <p:nvPr/>
            </p:nvSpPr>
            <p:spPr>
              <a:xfrm>
                <a:off x="15847755" y="1238416"/>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Katy Mills</a:t>
                </a:r>
              </a:p>
            </p:txBody>
          </p:sp>
        </p:grpSp>
        <p:grpSp>
          <p:nvGrpSpPr>
            <p:cNvPr id="115" name="Group 114">
              <a:extLst>
                <a:ext uri="{FF2B5EF4-FFF2-40B4-BE49-F238E27FC236}">
                  <a16:creationId xmlns:a16="http://schemas.microsoft.com/office/drawing/2014/main" id="{BAF5E629-7DFF-E84F-B1F3-BCB3DF90D564}"/>
                </a:ext>
              </a:extLst>
            </p:cNvPr>
            <p:cNvGrpSpPr/>
            <p:nvPr/>
          </p:nvGrpSpPr>
          <p:grpSpPr>
            <a:xfrm rot="5400000">
              <a:off x="16699101" y="2074966"/>
              <a:ext cx="782810" cy="3383281"/>
              <a:chOff x="11286555" y="-2144863"/>
              <a:chExt cx="3383282" cy="14622447"/>
            </a:xfrm>
            <a:solidFill>
              <a:schemeClr val="accent1"/>
            </a:solidFill>
          </p:grpSpPr>
          <p:sp>
            <p:nvSpPr>
              <p:cNvPr id="116" name="Oval 115">
                <a:extLst>
                  <a:ext uri="{FF2B5EF4-FFF2-40B4-BE49-F238E27FC236}">
                    <a16:creationId xmlns:a16="http://schemas.microsoft.com/office/drawing/2014/main" id="{D2C6AAF2-16B1-5843-B3B7-8D7A1A7CF3FC}"/>
                  </a:ext>
                </a:extLst>
              </p:cNvPr>
              <p:cNvSpPr/>
              <p:nvPr/>
            </p:nvSpPr>
            <p:spPr>
              <a:xfrm>
                <a:off x="11286557" y="-2144863"/>
                <a:ext cx="3383279" cy="3383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6896D54C-ACF7-3048-A5ED-6682129F5C56}"/>
                  </a:ext>
                </a:extLst>
              </p:cNvPr>
              <p:cNvSpPr/>
              <p:nvPr/>
            </p:nvSpPr>
            <p:spPr>
              <a:xfrm>
                <a:off x="11286557" y="3474721"/>
                <a:ext cx="3383280" cy="3383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858F37C8-2B83-4C4B-8E55-F5E0B2A018FD}"/>
                  </a:ext>
                </a:extLst>
              </p:cNvPr>
              <p:cNvSpPr/>
              <p:nvPr/>
            </p:nvSpPr>
            <p:spPr>
              <a:xfrm>
                <a:off x="11286555" y="9094304"/>
                <a:ext cx="3383280" cy="3383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1" name="Shape 1649">
            <a:extLst>
              <a:ext uri="{FF2B5EF4-FFF2-40B4-BE49-F238E27FC236}">
                <a16:creationId xmlns:a16="http://schemas.microsoft.com/office/drawing/2014/main" id="{60A58102-702D-6641-8832-42D4E85488EF}"/>
              </a:ext>
            </a:extLst>
          </p:cNvPr>
          <p:cNvSpPr/>
          <p:nvPr/>
        </p:nvSpPr>
        <p:spPr>
          <a:xfrm>
            <a:off x="16934779" y="11720007"/>
            <a:ext cx="338790" cy="275292"/>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12" name="Shape 1658">
            <a:extLst>
              <a:ext uri="{FF2B5EF4-FFF2-40B4-BE49-F238E27FC236}">
                <a16:creationId xmlns:a16="http://schemas.microsoft.com/office/drawing/2014/main" id="{0351CB6A-CF9C-BE44-8F9F-D9050A317473}"/>
              </a:ext>
            </a:extLst>
          </p:cNvPr>
          <p:cNvSpPr/>
          <p:nvPr/>
        </p:nvSpPr>
        <p:spPr>
          <a:xfrm>
            <a:off x="18242682" y="11712608"/>
            <a:ext cx="314184" cy="314166"/>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113" name="Freeform 112">
            <a:extLst>
              <a:ext uri="{FF2B5EF4-FFF2-40B4-BE49-F238E27FC236}">
                <a16:creationId xmlns:a16="http://schemas.microsoft.com/office/drawing/2014/main" id="{8E3F0BBC-AA6B-8044-B25F-D40D03573B1F}"/>
              </a:ext>
            </a:extLst>
          </p:cNvPr>
          <p:cNvSpPr>
            <a:spLocks noChangeArrowheads="1"/>
          </p:cNvSpPr>
          <p:nvPr/>
        </p:nvSpPr>
        <p:spPr bwMode="auto">
          <a:xfrm>
            <a:off x="15696014" y="11678473"/>
            <a:ext cx="177082" cy="328866"/>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latin typeface="Lato Light" charset="0"/>
              <a:ea typeface="+mn-ea"/>
              <a:cs typeface="+mn-cs"/>
            </a:endParaRPr>
          </a:p>
        </p:txBody>
      </p:sp>
      <p:sp>
        <p:nvSpPr>
          <p:cNvPr id="48" name="TextBox 47">
            <a:extLst>
              <a:ext uri="{FF2B5EF4-FFF2-40B4-BE49-F238E27FC236}">
                <a16:creationId xmlns:a16="http://schemas.microsoft.com/office/drawing/2014/main" id="{37A82FA3-C645-6545-A7AB-6B3505703D9B}"/>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1131374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5" name="Marcador de imagen 4"/>
          <p:cNvSpPr>
            <a:spLocks noGrp="1"/>
          </p:cNvSpPr>
          <p:nvPr>
            <p:ph type="pic" sz="quarter" idx="15"/>
          </p:nvPr>
        </p:nvSpPr>
        <p:spPr/>
      </p:sp>
      <p:sp>
        <p:nvSpPr>
          <p:cNvPr id="7" name="Marcador de imagen 6"/>
          <p:cNvSpPr>
            <a:spLocks noGrp="1"/>
          </p:cNvSpPr>
          <p:nvPr>
            <p:ph type="pic" sz="quarter" idx="16"/>
          </p:nvPr>
        </p:nvSpPr>
        <p:spPr/>
      </p:sp>
      <p:sp>
        <p:nvSpPr>
          <p:cNvPr id="8" name="Marcador de imagen 7"/>
          <p:cNvSpPr>
            <a:spLocks noGrp="1"/>
          </p:cNvSpPr>
          <p:nvPr>
            <p:ph type="pic" sz="quarter" idx="17"/>
          </p:nvPr>
        </p:nvSpPr>
        <p:spPr/>
      </p:sp>
      <p:sp>
        <p:nvSpPr>
          <p:cNvPr id="6" name="Rectangle 5">
            <a:extLst>
              <a:ext uri="{FF2B5EF4-FFF2-40B4-BE49-F238E27FC236}">
                <a16:creationId xmlns:a16="http://schemas.microsoft.com/office/drawing/2014/main" id="{320CD336-F2F8-F74F-8E89-106B103C5275}"/>
              </a:ext>
            </a:extLst>
          </p:cNvPr>
          <p:cNvSpPr/>
          <p:nvPr/>
        </p:nvSpPr>
        <p:spPr>
          <a:xfrm rot="10800000" flipV="1">
            <a:off x="12188818" y="0"/>
            <a:ext cx="1218882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9D8EB1-232E-B84B-9F6E-A5DB8B0E420B}"/>
              </a:ext>
            </a:extLst>
          </p:cNvPr>
          <p:cNvSpPr/>
          <p:nvPr/>
        </p:nvSpPr>
        <p:spPr>
          <a:xfrm rot="10800000" flipV="1">
            <a:off x="-2" y="11296838"/>
            <a:ext cx="24377647" cy="2419162"/>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A70C33F9-2558-5240-9BF8-AEEAE30ABB04}"/>
              </a:ext>
            </a:extLst>
          </p:cNvPr>
          <p:cNvSpPr/>
          <p:nvPr/>
        </p:nvSpPr>
        <p:spPr>
          <a:xfrm>
            <a:off x="849071" y="12269054"/>
            <a:ext cx="4396270" cy="523220"/>
          </a:xfrm>
          <a:prstGeom prst="rect">
            <a:avLst/>
          </a:prstGeom>
        </p:spPr>
        <p:txBody>
          <a:bodyPr wrap="square">
            <a:spAutoFit/>
          </a:bodyPr>
          <a:lstStyle/>
          <a:p>
            <a:pPr algn="ctr"/>
            <a:r>
              <a:rPr lang="en-US" sz="2800" spc="300" dirty="0">
                <a:latin typeface="Montserrat Medium" pitchFamily="2" charset="77"/>
                <a:ea typeface="Roboto" panose="02000000000000000000" pitchFamily="2" charset="0"/>
                <a:cs typeface="Lato Light" panose="020F0502020204030203" pitchFamily="34" charset="0"/>
              </a:rPr>
              <a:t>KATY MILLS</a:t>
            </a:r>
          </a:p>
        </p:txBody>
      </p:sp>
      <p:sp>
        <p:nvSpPr>
          <p:cNvPr id="18" name="Rectangle 17">
            <a:extLst>
              <a:ext uri="{FF2B5EF4-FFF2-40B4-BE49-F238E27FC236}">
                <a16:creationId xmlns:a16="http://schemas.microsoft.com/office/drawing/2014/main" id="{7994F2F1-55AF-9D4E-9210-06FDF5CEAB1A}"/>
              </a:ext>
            </a:extLst>
          </p:cNvPr>
          <p:cNvSpPr/>
          <p:nvPr/>
        </p:nvSpPr>
        <p:spPr>
          <a:xfrm>
            <a:off x="7339722" y="12269054"/>
            <a:ext cx="4396270" cy="523220"/>
          </a:xfrm>
          <a:prstGeom prst="rect">
            <a:avLst/>
          </a:prstGeom>
        </p:spPr>
        <p:txBody>
          <a:bodyPr wrap="square">
            <a:spAutoFit/>
          </a:bodyPr>
          <a:lstStyle/>
          <a:p>
            <a:pPr algn="ctr"/>
            <a:r>
              <a:rPr lang="en-US" sz="2800" spc="300" dirty="0">
                <a:latin typeface="Montserrat Medium" pitchFamily="2" charset="77"/>
                <a:ea typeface="Roboto" panose="02000000000000000000" pitchFamily="2" charset="0"/>
                <a:cs typeface="Lato Light" panose="020F0502020204030203" pitchFamily="34" charset="0"/>
              </a:rPr>
              <a:t>SCOTT MCGILL</a:t>
            </a:r>
          </a:p>
        </p:txBody>
      </p:sp>
      <p:sp>
        <p:nvSpPr>
          <p:cNvPr id="19" name="Rectangle 18">
            <a:extLst>
              <a:ext uri="{FF2B5EF4-FFF2-40B4-BE49-F238E27FC236}">
                <a16:creationId xmlns:a16="http://schemas.microsoft.com/office/drawing/2014/main" id="{670BCDBE-3C9B-5D49-B251-5181C7347BA4}"/>
              </a:ext>
            </a:extLst>
          </p:cNvPr>
          <p:cNvSpPr/>
          <p:nvPr/>
        </p:nvSpPr>
        <p:spPr>
          <a:xfrm>
            <a:off x="13236013" y="12269054"/>
            <a:ext cx="4396270" cy="523220"/>
          </a:xfrm>
          <a:prstGeom prst="rect">
            <a:avLst/>
          </a:prstGeom>
        </p:spPr>
        <p:txBody>
          <a:bodyPr wrap="square">
            <a:spAutoFit/>
          </a:bodyPr>
          <a:lstStyle/>
          <a:p>
            <a:pPr algn="ctr"/>
            <a:r>
              <a:rPr lang="en-US" sz="2800" spc="300" dirty="0">
                <a:latin typeface="Montserrat Medium" pitchFamily="2" charset="77"/>
                <a:ea typeface="Roboto" panose="02000000000000000000" pitchFamily="2" charset="0"/>
                <a:cs typeface="Lato Light" panose="020F0502020204030203" pitchFamily="34" charset="0"/>
              </a:rPr>
              <a:t>JOHN SMITH</a:t>
            </a:r>
          </a:p>
        </p:txBody>
      </p:sp>
      <p:sp>
        <p:nvSpPr>
          <p:cNvPr id="20" name="Rectangle 19">
            <a:extLst>
              <a:ext uri="{FF2B5EF4-FFF2-40B4-BE49-F238E27FC236}">
                <a16:creationId xmlns:a16="http://schemas.microsoft.com/office/drawing/2014/main" id="{110F81D5-ABDB-A147-9C05-ADB23A55A3C4}"/>
              </a:ext>
            </a:extLst>
          </p:cNvPr>
          <p:cNvSpPr/>
          <p:nvPr/>
        </p:nvSpPr>
        <p:spPr>
          <a:xfrm>
            <a:off x="19132309" y="12269054"/>
            <a:ext cx="4396270" cy="523220"/>
          </a:xfrm>
          <a:prstGeom prst="rect">
            <a:avLst/>
          </a:prstGeom>
        </p:spPr>
        <p:txBody>
          <a:bodyPr wrap="square">
            <a:spAutoFit/>
          </a:bodyPr>
          <a:lstStyle/>
          <a:p>
            <a:pPr algn="ctr"/>
            <a:r>
              <a:rPr lang="en-US" sz="2800" spc="300" dirty="0">
                <a:latin typeface="Montserrat Medium" pitchFamily="2" charset="77"/>
                <a:ea typeface="Roboto" panose="02000000000000000000" pitchFamily="2" charset="0"/>
                <a:cs typeface="Lato Light" panose="020F0502020204030203" pitchFamily="34" charset="0"/>
              </a:rPr>
              <a:t>JOEN DOE</a:t>
            </a:r>
          </a:p>
        </p:txBody>
      </p:sp>
      <p:sp>
        <p:nvSpPr>
          <p:cNvPr id="21" name="TextBox 20">
            <a:extLst>
              <a:ext uri="{FF2B5EF4-FFF2-40B4-BE49-F238E27FC236}">
                <a16:creationId xmlns:a16="http://schemas.microsoft.com/office/drawing/2014/main" id="{101E424B-2520-9E4F-8B35-0B64CFEF3D5E}"/>
              </a:ext>
            </a:extLst>
          </p:cNvPr>
          <p:cNvSpPr txBox="1"/>
          <p:nvPr/>
        </p:nvSpPr>
        <p:spPr>
          <a:xfrm>
            <a:off x="14289530" y="2352615"/>
            <a:ext cx="7987403" cy="215276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3" name="Group 2">
            <a:extLst>
              <a:ext uri="{FF2B5EF4-FFF2-40B4-BE49-F238E27FC236}">
                <a16:creationId xmlns:a16="http://schemas.microsoft.com/office/drawing/2014/main" id="{8E9DEA9F-468A-A142-A270-F3CC04BA00E9}"/>
              </a:ext>
            </a:extLst>
          </p:cNvPr>
          <p:cNvGrpSpPr/>
          <p:nvPr/>
        </p:nvGrpSpPr>
        <p:grpSpPr>
          <a:xfrm>
            <a:off x="1393197" y="1510303"/>
            <a:ext cx="9289272" cy="3837392"/>
            <a:chOff x="1393197" y="1285926"/>
            <a:chExt cx="9289272" cy="3837392"/>
          </a:xfrm>
        </p:grpSpPr>
        <p:grpSp>
          <p:nvGrpSpPr>
            <p:cNvPr id="23" name="Group 22">
              <a:extLst>
                <a:ext uri="{FF2B5EF4-FFF2-40B4-BE49-F238E27FC236}">
                  <a16:creationId xmlns:a16="http://schemas.microsoft.com/office/drawing/2014/main" id="{728BFB95-5E4F-3B4A-B8BE-AF2B8A4E1E99}"/>
                </a:ext>
              </a:extLst>
            </p:cNvPr>
            <p:cNvGrpSpPr/>
            <p:nvPr/>
          </p:nvGrpSpPr>
          <p:grpSpPr>
            <a:xfrm>
              <a:off x="1393197" y="1285926"/>
              <a:ext cx="7784669" cy="1489883"/>
              <a:chOff x="15005445" y="1249596"/>
              <a:chExt cx="7784669" cy="1489883"/>
            </a:xfrm>
          </p:grpSpPr>
          <p:sp>
            <p:nvSpPr>
              <p:cNvPr id="25" name="TextBox 24">
                <a:extLst>
                  <a:ext uri="{FF2B5EF4-FFF2-40B4-BE49-F238E27FC236}">
                    <a16:creationId xmlns:a16="http://schemas.microsoft.com/office/drawing/2014/main" id="{C4A8B8F0-C884-4841-8263-BF5ECA3897C9}"/>
                  </a:ext>
                </a:extLst>
              </p:cNvPr>
              <p:cNvSpPr txBox="1"/>
              <p:nvPr/>
            </p:nvSpPr>
            <p:spPr>
              <a:xfrm>
                <a:off x="15009075" y="1618928"/>
                <a:ext cx="7781039" cy="923330"/>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BUSINESS TEAM</a:t>
                </a:r>
              </a:p>
            </p:txBody>
          </p:sp>
          <p:sp>
            <p:nvSpPr>
              <p:cNvPr id="26" name="TextBox 25">
                <a:extLst>
                  <a:ext uri="{FF2B5EF4-FFF2-40B4-BE49-F238E27FC236}">
                    <a16:creationId xmlns:a16="http://schemas.microsoft.com/office/drawing/2014/main" id="{D93A9696-84D4-9547-AC7C-DC9F1C706F57}"/>
                  </a:ext>
                </a:extLst>
              </p:cNvPr>
              <p:cNvSpPr txBox="1"/>
              <p:nvPr/>
            </p:nvSpPr>
            <p:spPr>
              <a:xfrm>
                <a:off x="15005445"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27" name="Rectangle 26">
                <a:extLst>
                  <a:ext uri="{FF2B5EF4-FFF2-40B4-BE49-F238E27FC236}">
                    <a16:creationId xmlns:a16="http://schemas.microsoft.com/office/drawing/2014/main" id="{9A997DFE-3892-9C47-91C2-3F90249701E4}"/>
                  </a:ext>
                </a:extLst>
              </p:cNvPr>
              <p:cNvSpPr/>
              <p:nvPr/>
            </p:nvSpPr>
            <p:spPr>
              <a:xfrm>
                <a:off x="15145252" y="2646173"/>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24" name="TextBox 23">
              <a:extLst>
                <a:ext uri="{FF2B5EF4-FFF2-40B4-BE49-F238E27FC236}">
                  <a16:creationId xmlns:a16="http://schemas.microsoft.com/office/drawing/2014/main" id="{B2CADFF8-B8EE-4C4E-92A4-CA0B188CBACC}"/>
                </a:ext>
              </a:extLst>
            </p:cNvPr>
            <p:cNvSpPr txBox="1"/>
            <p:nvPr/>
          </p:nvSpPr>
          <p:spPr>
            <a:xfrm>
              <a:off x="1429485" y="3496334"/>
              <a:ext cx="9252984" cy="162698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secret that you need to be visible online that’s where your customers, to get your company’s name out there.</a:t>
              </a:r>
            </a:p>
          </p:txBody>
        </p:sp>
      </p:grpSp>
    </p:spTree>
    <p:extLst>
      <p:ext uri="{BB962C8B-B14F-4D97-AF65-F5344CB8AC3E}">
        <p14:creationId xmlns:p14="http://schemas.microsoft.com/office/powerpoint/2010/main" val="752571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7"/>
          </p:nvPr>
        </p:nvSpPr>
        <p:spPr/>
      </p:sp>
      <p:grpSp>
        <p:nvGrpSpPr>
          <p:cNvPr id="7" name="Group 6">
            <a:extLst>
              <a:ext uri="{FF2B5EF4-FFF2-40B4-BE49-F238E27FC236}">
                <a16:creationId xmlns:a16="http://schemas.microsoft.com/office/drawing/2014/main" id="{D7C962FF-FAC1-7C4D-AEBF-051AE70C3AD4}"/>
              </a:ext>
            </a:extLst>
          </p:cNvPr>
          <p:cNvGrpSpPr/>
          <p:nvPr/>
        </p:nvGrpSpPr>
        <p:grpSpPr>
          <a:xfrm>
            <a:off x="6668769" y="1087927"/>
            <a:ext cx="11040110" cy="1479114"/>
            <a:chOff x="11905801" y="1249596"/>
            <a:chExt cx="11040110" cy="1479114"/>
          </a:xfrm>
        </p:grpSpPr>
        <p:sp>
          <p:nvSpPr>
            <p:cNvPr id="8" name="TextBox 7">
              <a:extLst>
                <a:ext uri="{FF2B5EF4-FFF2-40B4-BE49-F238E27FC236}">
                  <a16:creationId xmlns:a16="http://schemas.microsoft.com/office/drawing/2014/main" id="{7B38161B-F35B-8C49-9E28-AECFE671CD11}"/>
                </a:ext>
              </a:extLst>
            </p:cNvPr>
            <p:cNvSpPr txBox="1"/>
            <p:nvPr/>
          </p:nvSpPr>
          <p:spPr>
            <a:xfrm>
              <a:off x="11905801" y="1618928"/>
              <a:ext cx="11040110"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BUSINESS TEAM</a:t>
              </a:r>
            </a:p>
          </p:txBody>
        </p:sp>
        <p:sp>
          <p:nvSpPr>
            <p:cNvPr id="10" name="TextBox 9">
              <a:extLst>
                <a:ext uri="{FF2B5EF4-FFF2-40B4-BE49-F238E27FC236}">
                  <a16:creationId xmlns:a16="http://schemas.microsoft.com/office/drawing/2014/main" id="{A41EE90A-17AB-9549-8CF4-339DCF82592D}"/>
                </a:ext>
              </a:extLst>
            </p:cNvPr>
            <p:cNvSpPr txBox="1"/>
            <p:nvPr/>
          </p:nvSpPr>
          <p:spPr>
            <a:xfrm>
              <a:off x="15058061"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12" name="Rectangle 11">
              <a:extLst>
                <a:ext uri="{FF2B5EF4-FFF2-40B4-BE49-F238E27FC236}">
                  <a16:creationId xmlns:a16="http://schemas.microsoft.com/office/drawing/2014/main" id="{916480B6-75D0-0743-B0B1-3A94E14E339C}"/>
                </a:ext>
              </a:extLst>
            </p:cNvPr>
            <p:cNvSpPr/>
            <p:nvPr/>
          </p:nvSpPr>
          <p:spPr>
            <a:xfrm>
              <a:off x="16128901" y="2635404"/>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1BEC1BE5-D1AE-644D-865D-825890842D89}"/>
              </a:ext>
            </a:extLst>
          </p:cNvPr>
          <p:cNvSpPr/>
          <p:nvPr/>
        </p:nvSpPr>
        <p:spPr>
          <a:xfrm rot="10800000" flipV="1">
            <a:off x="0" y="3627171"/>
            <a:ext cx="24377650" cy="6385172"/>
          </a:xfrm>
          <a:prstGeom prst="rect">
            <a:avLst/>
          </a:prstGeom>
          <a:gradFill>
            <a:gsLst>
              <a:gs pos="0">
                <a:schemeClr val="accent1">
                  <a:alpha val="80000"/>
                </a:schemeClr>
              </a:gs>
              <a:gs pos="98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A9930C1-8442-D14F-B441-7DF1278F981D}"/>
              </a:ext>
            </a:extLst>
          </p:cNvPr>
          <p:cNvSpPr/>
          <p:nvPr/>
        </p:nvSpPr>
        <p:spPr>
          <a:xfrm>
            <a:off x="17219940" y="4700065"/>
            <a:ext cx="4239382" cy="423938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CDF9F611-1AE0-0B48-9880-CC9C9DB9B470}"/>
              </a:ext>
            </a:extLst>
          </p:cNvPr>
          <p:cNvGrpSpPr/>
          <p:nvPr/>
        </p:nvGrpSpPr>
        <p:grpSpPr>
          <a:xfrm>
            <a:off x="2635250" y="5945991"/>
            <a:ext cx="8021088" cy="1747530"/>
            <a:chOff x="15134229" y="5661068"/>
            <a:chExt cx="8021088" cy="1747530"/>
          </a:xfrm>
        </p:grpSpPr>
        <p:sp>
          <p:nvSpPr>
            <p:cNvPr id="34" name="TextBox 33">
              <a:extLst>
                <a:ext uri="{FF2B5EF4-FFF2-40B4-BE49-F238E27FC236}">
                  <a16:creationId xmlns:a16="http://schemas.microsoft.com/office/drawing/2014/main" id="{F16571D2-DC5B-8E49-B965-67CA9198F6D8}"/>
                </a:ext>
              </a:extLst>
            </p:cNvPr>
            <p:cNvSpPr txBox="1"/>
            <p:nvPr/>
          </p:nvSpPr>
          <p:spPr>
            <a:xfrm>
              <a:off x="15134229" y="6307399"/>
              <a:ext cx="8021088"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35" name="Rectangle 34">
              <a:extLst>
                <a:ext uri="{FF2B5EF4-FFF2-40B4-BE49-F238E27FC236}">
                  <a16:creationId xmlns:a16="http://schemas.microsoft.com/office/drawing/2014/main" id="{5FD7BD49-D481-DC45-83E6-5650E9DE1B63}"/>
                </a:ext>
              </a:extLst>
            </p:cNvPr>
            <p:cNvSpPr/>
            <p:nvPr/>
          </p:nvSpPr>
          <p:spPr>
            <a:xfrm>
              <a:off x="15134229" y="5661068"/>
              <a:ext cx="4396270" cy="646331"/>
            </a:xfrm>
            <a:prstGeom prst="rect">
              <a:avLst/>
            </a:prstGeom>
          </p:spPr>
          <p:txBody>
            <a:bodyPr wrap="square">
              <a:spAutoFit/>
            </a:bodyPr>
            <a:lstStyle/>
            <a:p>
              <a:r>
                <a:rPr lang="en-US" dirty="0">
                  <a:latin typeface="Montserrat Medium" pitchFamily="2" charset="77"/>
                  <a:ea typeface="Roboto" panose="02000000000000000000" pitchFamily="2" charset="0"/>
                  <a:cs typeface="Lato Light" panose="020F0502020204030203" pitchFamily="34" charset="0"/>
                </a:rPr>
                <a:t>Maddie Bruke</a:t>
              </a:r>
            </a:p>
          </p:txBody>
        </p:sp>
      </p:grpSp>
      <p:sp>
        <p:nvSpPr>
          <p:cNvPr id="36" name="TextBox 35">
            <a:extLst>
              <a:ext uri="{FF2B5EF4-FFF2-40B4-BE49-F238E27FC236}">
                <a16:creationId xmlns:a16="http://schemas.microsoft.com/office/drawing/2014/main" id="{554F963E-5F2A-F543-B8BD-7EE4D1574021}"/>
              </a:ext>
            </a:extLst>
          </p:cNvPr>
          <p:cNvSpPr txBox="1"/>
          <p:nvPr/>
        </p:nvSpPr>
        <p:spPr>
          <a:xfrm>
            <a:off x="2635250" y="10912766"/>
            <a:ext cx="1595755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sp>
        <p:nvSpPr>
          <p:cNvPr id="13" name="TextBox 12">
            <a:extLst>
              <a:ext uri="{FF2B5EF4-FFF2-40B4-BE49-F238E27FC236}">
                <a16:creationId xmlns:a16="http://schemas.microsoft.com/office/drawing/2014/main" id="{85213B2A-44E6-B147-BE5D-97357401F53F}"/>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
        <p:nvSpPr>
          <p:cNvPr id="2" name="Marcador de imagen 1"/>
          <p:cNvSpPr>
            <a:spLocks noGrp="1"/>
          </p:cNvSpPr>
          <p:nvPr>
            <p:ph type="pic" sz="quarter" idx="15"/>
          </p:nvPr>
        </p:nvSpPr>
        <p:spPr/>
      </p:sp>
    </p:spTree>
    <p:extLst>
      <p:ext uri="{BB962C8B-B14F-4D97-AF65-F5344CB8AC3E}">
        <p14:creationId xmlns:p14="http://schemas.microsoft.com/office/powerpoint/2010/main" val="1185265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6" name="Rectangle 5">
            <a:extLst>
              <a:ext uri="{FF2B5EF4-FFF2-40B4-BE49-F238E27FC236}">
                <a16:creationId xmlns:a16="http://schemas.microsoft.com/office/drawing/2014/main" id="{2F142F7B-FD96-FA4A-8650-0E6BBBFBE06A}"/>
              </a:ext>
            </a:extLst>
          </p:cNvPr>
          <p:cNvSpPr/>
          <p:nvPr/>
        </p:nvSpPr>
        <p:spPr>
          <a:xfrm rot="10800000" flipV="1">
            <a:off x="10058399" y="0"/>
            <a:ext cx="14319248" cy="13716000"/>
          </a:xfrm>
          <a:prstGeom prst="rect">
            <a:avLst/>
          </a:prstGeom>
          <a:gradFill>
            <a:gsLst>
              <a:gs pos="0">
                <a:schemeClr val="accent1">
                  <a:alpha val="80000"/>
                </a:schemeClr>
              </a:gs>
              <a:gs pos="98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073022A-4902-2C40-9263-F1D6DE5323E0}"/>
              </a:ext>
            </a:extLst>
          </p:cNvPr>
          <p:cNvSpPr/>
          <p:nvPr/>
        </p:nvSpPr>
        <p:spPr>
          <a:xfrm>
            <a:off x="0" y="8786191"/>
            <a:ext cx="13000383" cy="29817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858411" y="9640406"/>
            <a:ext cx="9631223"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1858412" y="2802285"/>
            <a:ext cx="6074086" cy="2308324"/>
          </a:xfrm>
          <a:prstGeom prst="rect">
            <a:avLst/>
          </a:prstGeom>
          <a:noFill/>
          <a:ln>
            <a:noFill/>
          </a:ln>
        </p:spPr>
        <p:txBody>
          <a:bodyPr wrap="square" rtlCol="0">
            <a:spAutoFit/>
          </a:bodyPr>
          <a:lstStyle/>
          <a:p>
            <a:r>
              <a:rPr lang="en-US" sz="7200" b="1" spc="600" dirty="0">
                <a:solidFill>
                  <a:schemeClr val="tx2"/>
                </a:solidFill>
                <a:latin typeface="Montserrat SemiBold" pitchFamily="2" charset="77"/>
                <a:ea typeface="Roboto" panose="02000000000000000000" pitchFamily="2" charset="0"/>
                <a:cs typeface="Lato Light" panose="020F0502020204030203" pitchFamily="34" charset="0"/>
              </a:rPr>
              <a:t>OUR SERVICES</a:t>
            </a:r>
          </a:p>
        </p:txBody>
      </p:sp>
      <p:sp>
        <p:nvSpPr>
          <p:cNvPr id="8" name="TextBox 7">
            <a:extLst>
              <a:ext uri="{FF2B5EF4-FFF2-40B4-BE49-F238E27FC236}">
                <a16:creationId xmlns:a16="http://schemas.microsoft.com/office/drawing/2014/main" id="{4C100E80-5704-9B4F-9829-8C6FC7C0DB46}"/>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1636948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C962FF-FAC1-7C4D-AEBF-051AE70C3AD4}"/>
              </a:ext>
            </a:extLst>
          </p:cNvPr>
          <p:cNvGrpSpPr/>
          <p:nvPr/>
        </p:nvGrpSpPr>
        <p:grpSpPr>
          <a:xfrm>
            <a:off x="6668769" y="1087927"/>
            <a:ext cx="11040110" cy="1479114"/>
            <a:chOff x="11905801" y="1249596"/>
            <a:chExt cx="11040110" cy="1479114"/>
          </a:xfrm>
        </p:grpSpPr>
        <p:sp>
          <p:nvSpPr>
            <p:cNvPr id="8" name="TextBox 7">
              <a:extLst>
                <a:ext uri="{FF2B5EF4-FFF2-40B4-BE49-F238E27FC236}">
                  <a16:creationId xmlns:a16="http://schemas.microsoft.com/office/drawing/2014/main" id="{7B38161B-F35B-8C49-9E28-AECFE671CD11}"/>
                </a:ext>
              </a:extLst>
            </p:cNvPr>
            <p:cNvSpPr txBox="1"/>
            <p:nvPr/>
          </p:nvSpPr>
          <p:spPr>
            <a:xfrm>
              <a:off x="11905801" y="1618928"/>
              <a:ext cx="11040110"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BUSINESS MODEL</a:t>
              </a:r>
            </a:p>
          </p:txBody>
        </p:sp>
        <p:sp>
          <p:nvSpPr>
            <p:cNvPr id="10" name="TextBox 9">
              <a:extLst>
                <a:ext uri="{FF2B5EF4-FFF2-40B4-BE49-F238E27FC236}">
                  <a16:creationId xmlns:a16="http://schemas.microsoft.com/office/drawing/2014/main" id="{A41EE90A-17AB-9549-8CF4-339DCF82592D}"/>
                </a:ext>
              </a:extLst>
            </p:cNvPr>
            <p:cNvSpPr txBox="1"/>
            <p:nvPr/>
          </p:nvSpPr>
          <p:spPr>
            <a:xfrm>
              <a:off x="15058061"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12" name="Rectangle 11">
              <a:extLst>
                <a:ext uri="{FF2B5EF4-FFF2-40B4-BE49-F238E27FC236}">
                  <a16:creationId xmlns:a16="http://schemas.microsoft.com/office/drawing/2014/main" id="{916480B6-75D0-0743-B0B1-3A94E14E339C}"/>
                </a:ext>
              </a:extLst>
            </p:cNvPr>
            <p:cNvSpPr/>
            <p:nvPr/>
          </p:nvSpPr>
          <p:spPr>
            <a:xfrm>
              <a:off x="16128901" y="2635404"/>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Oval 18">
            <a:extLst>
              <a:ext uri="{FF2B5EF4-FFF2-40B4-BE49-F238E27FC236}">
                <a16:creationId xmlns:a16="http://schemas.microsoft.com/office/drawing/2014/main" id="{E3617C65-0D90-4349-BEF1-12676E854D78}"/>
              </a:ext>
            </a:extLst>
          </p:cNvPr>
          <p:cNvSpPr/>
          <p:nvPr/>
        </p:nvSpPr>
        <p:spPr>
          <a:xfrm>
            <a:off x="9872808" y="5150086"/>
            <a:ext cx="1867209" cy="18672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DAC16BBE-44A1-B04E-A25C-0FEE13BE59A3}"/>
              </a:ext>
            </a:extLst>
          </p:cNvPr>
          <p:cNvSpPr/>
          <p:nvPr/>
        </p:nvSpPr>
        <p:spPr>
          <a:xfrm>
            <a:off x="9872808" y="9077901"/>
            <a:ext cx="1867209" cy="18672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833D89C-E7BF-B74C-8FBF-A4BBBE3A0280}"/>
              </a:ext>
            </a:extLst>
          </p:cNvPr>
          <p:cNvSpPr/>
          <p:nvPr/>
        </p:nvSpPr>
        <p:spPr>
          <a:xfrm>
            <a:off x="12759161" y="5150086"/>
            <a:ext cx="1867209" cy="18672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0F4B9CEA-3AE5-334D-9202-8BBBB0632D32}"/>
              </a:ext>
            </a:extLst>
          </p:cNvPr>
          <p:cNvSpPr/>
          <p:nvPr/>
        </p:nvSpPr>
        <p:spPr>
          <a:xfrm>
            <a:off x="12759161" y="9077901"/>
            <a:ext cx="1867209" cy="18672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6A55DCD6-14B0-7E46-9E9A-5E2D833BBC00}"/>
              </a:ext>
            </a:extLst>
          </p:cNvPr>
          <p:cNvGrpSpPr/>
          <p:nvPr/>
        </p:nvGrpSpPr>
        <p:grpSpPr>
          <a:xfrm>
            <a:off x="13288722" y="5693197"/>
            <a:ext cx="808085" cy="774903"/>
            <a:chOff x="1157760" y="1140368"/>
            <a:chExt cx="447120" cy="428760"/>
          </a:xfrm>
          <a:solidFill>
            <a:schemeClr val="bg1"/>
          </a:solidFill>
        </p:grpSpPr>
        <p:sp>
          <p:nvSpPr>
            <p:cNvPr id="28" name="Freeform 27">
              <a:extLst>
                <a:ext uri="{FF2B5EF4-FFF2-40B4-BE49-F238E27FC236}">
                  <a16:creationId xmlns:a16="http://schemas.microsoft.com/office/drawing/2014/main" id="{0EBEBE30-D0EE-214D-8DAC-748F0FE5673C}"/>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9" name="Freeform 28">
              <a:extLst>
                <a:ext uri="{FF2B5EF4-FFF2-40B4-BE49-F238E27FC236}">
                  <a16:creationId xmlns:a16="http://schemas.microsoft.com/office/drawing/2014/main" id="{2B00ED4D-C1CE-3240-9ABF-6035E577B867}"/>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0" name="Freeform 29">
              <a:extLst>
                <a:ext uri="{FF2B5EF4-FFF2-40B4-BE49-F238E27FC236}">
                  <a16:creationId xmlns:a16="http://schemas.microsoft.com/office/drawing/2014/main" id="{6DEE968C-D888-D047-9777-20CBFDD927B5}"/>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1" name="Freeform 30">
              <a:extLst>
                <a:ext uri="{FF2B5EF4-FFF2-40B4-BE49-F238E27FC236}">
                  <a16:creationId xmlns:a16="http://schemas.microsoft.com/office/drawing/2014/main" id="{7B7A1D9B-0B70-FA4A-8846-C2E7BE0EF47B}"/>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32" name="Group 31">
            <a:extLst>
              <a:ext uri="{FF2B5EF4-FFF2-40B4-BE49-F238E27FC236}">
                <a16:creationId xmlns:a16="http://schemas.microsoft.com/office/drawing/2014/main" id="{8F9A6F0E-3DA4-0A44-A83E-9B7E4D3180C3}"/>
              </a:ext>
            </a:extLst>
          </p:cNvPr>
          <p:cNvGrpSpPr/>
          <p:nvPr/>
        </p:nvGrpSpPr>
        <p:grpSpPr>
          <a:xfrm>
            <a:off x="10402369" y="5752058"/>
            <a:ext cx="808086" cy="663264"/>
            <a:chOff x="428400" y="2589727"/>
            <a:chExt cx="478080" cy="392400"/>
          </a:xfrm>
          <a:solidFill>
            <a:schemeClr val="bg1"/>
          </a:solidFill>
        </p:grpSpPr>
        <p:sp>
          <p:nvSpPr>
            <p:cNvPr id="33" name="Freeform 32">
              <a:extLst>
                <a:ext uri="{FF2B5EF4-FFF2-40B4-BE49-F238E27FC236}">
                  <a16:creationId xmlns:a16="http://schemas.microsoft.com/office/drawing/2014/main" id="{667811C5-DE91-0F42-B37B-49BD7293C344}"/>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4" name="Freeform 33">
              <a:extLst>
                <a:ext uri="{FF2B5EF4-FFF2-40B4-BE49-F238E27FC236}">
                  <a16:creationId xmlns:a16="http://schemas.microsoft.com/office/drawing/2014/main" id="{520CD49D-7664-9944-BD1F-7F31DA4FDCFE}"/>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35" name="Freeform 34">
            <a:extLst>
              <a:ext uri="{FF2B5EF4-FFF2-40B4-BE49-F238E27FC236}">
                <a16:creationId xmlns:a16="http://schemas.microsoft.com/office/drawing/2014/main" id="{0C6E9843-CC1C-D145-ACDA-923880168974}"/>
              </a:ext>
            </a:extLst>
          </p:cNvPr>
          <p:cNvSpPr/>
          <p:nvPr/>
        </p:nvSpPr>
        <p:spPr>
          <a:xfrm>
            <a:off x="13288721" y="9669206"/>
            <a:ext cx="808086" cy="684598"/>
          </a:xfrm>
          <a:custGeom>
            <a:avLst/>
            <a:gdLst/>
            <a:ahLst/>
            <a:cxnLst>
              <a:cxn ang="3cd4">
                <a:pos x="hc" y="t"/>
              </a:cxn>
              <a:cxn ang="cd2">
                <a:pos x="l" y="vc"/>
              </a:cxn>
              <a:cxn ang="cd4">
                <a:pos x="hc" y="b"/>
              </a:cxn>
              <a:cxn ang="0">
                <a:pos x="r" y="vc"/>
              </a:cxn>
            </a:cxnLst>
            <a:rect l="l" t="t" r="r" b="b"/>
            <a:pathLst>
              <a:path w="1192" h="1010">
                <a:moveTo>
                  <a:pt x="993" y="955"/>
                </a:moveTo>
                <a:lnTo>
                  <a:pt x="805" y="955"/>
                </a:lnTo>
                <a:lnTo>
                  <a:pt x="805" y="670"/>
                </a:lnTo>
                <a:cubicBezTo>
                  <a:pt x="805" y="650"/>
                  <a:pt x="790" y="633"/>
                  <a:pt x="771" y="633"/>
                </a:cubicBezTo>
                <a:lnTo>
                  <a:pt x="420" y="633"/>
                </a:lnTo>
                <a:cubicBezTo>
                  <a:pt x="401" y="633"/>
                  <a:pt x="386" y="650"/>
                  <a:pt x="386" y="670"/>
                </a:cubicBezTo>
                <a:lnTo>
                  <a:pt x="386" y="955"/>
                </a:lnTo>
                <a:lnTo>
                  <a:pt x="199" y="955"/>
                </a:lnTo>
                <a:lnTo>
                  <a:pt x="199" y="358"/>
                </a:lnTo>
                <a:lnTo>
                  <a:pt x="596" y="62"/>
                </a:lnTo>
                <a:lnTo>
                  <a:pt x="993" y="358"/>
                </a:lnTo>
                <a:close/>
                <a:moveTo>
                  <a:pt x="441" y="689"/>
                </a:moveTo>
                <a:lnTo>
                  <a:pt x="750" y="689"/>
                </a:lnTo>
                <a:lnTo>
                  <a:pt x="750" y="955"/>
                </a:lnTo>
                <a:lnTo>
                  <a:pt x="441" y="955"/>
                </a:lnTo>
                <a:close/>
                <a:moveTo>
                  <a:pt x="1181" y="430"/>
                </a:moveTo>
                <a:lnTo>
                  <a:pt x="613" y="5"/>
                </a:lnTo>
                <a:cubicBezTo>
                  <a:pt x="603" y="-2"/>
                  <a:pt x="589" y="-2"/>
                  <a:pt x="579" y="5"/>
                </a:cubicBezTo>
                <a:lnTo>
                  <a:pt x="11" y="430"/>
                </a:lnTo>
                <a:cubicBezTo>
                  <a:pt x="-1" y="439"/>
                  <a:pt x="-4" y="456"/>
                  <a:pt x="5" y="468"/>
                </a:cubicBezTo>
                <a:cubicBezTo>
                  <a:pt x="15" y="481"/>
                  <a:pt x="32" y="483"/>
                  <a:pt x="44" y="474"/>
                </a:cubicBezTo>
                <a:lnTo>
                  <a:pt x="144" y="399"/>
                </a:lnTo>
                <a:lnTo>
                  <a:pt x="144" y="967"/>
                </a:lnTo>
                <a:cubicBezTo>
                  <a:pt x="144" y="991"/>
                  <a:pt x="163" y="1010"/>
                  <a:pt x="187" y="1010"/>
                </a:cubicBezTo>
                <a:lnTo>
                  <a:pt x="420" y="1010"/>
                </a:lnTo>
                <a:lnTo>
                  <a:pt x="771" y="1010"/>
                </a:lnTo>
                <a:lnTo>
                  <a:pt x="1005" y="1010"/>
                </a:lnTo>
                <a:cubicBezTo>
                  <a:pt x="1029" y="1010"/>
                  <a:pt x="1048" y="991"/>
                  <a:pt x="1048" y="967"/>
                </a:cubicBezTo>
                <a:lnTo>
                  <a:pt x="1048" y="399"/>
                </a:lnTo>
                <a:lnTo>
                  <a:pt x="1148" y="474"/>
                </a:lnTo>
                <a:cubicBezTo>
                  <a:pt x="1153" y="478"/>
                  <a:pt x="1159" y="480"/>
                  <a:pt x="1165" y="480"/>
                </a:cubicBezTo>
                <a:cubicBezTo>
                  <a:pt x="1173" y="480"/>
                  <a:pt x="1181" y="476"/>
                  <a:pt x="1187" y="468"/>
                </a:cubicBezTo>
                <a:cubicBezTo>
                  <a:pt x="1196" y="456"/>
                  <a:pt x="1193" y="439"/>
                  <a:pt x="1181" y="430"/>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6" name="Freeform 35">
            <a:extLst>
              <a:ext uri="{FF2B5EF4-FFF2-40B4-BE49-F238E27FC236}">
                <a16:creationId xmlns:a16="http://schemas.microsoft.com/office/drawing/2014/main" id="{8BE4B622-885E-AA4B-B1E0-ECBB54463533}"/>
              </a:ext>
            </a:extLst>
          </p:cNvPr>
          <p:cNvSpPr/>
          <p:nvPr/>
        </p:nvSpPr>
        <p:spPr>
          <a:xfrm>
            <a:off x="10416541" y="9581385"/>
            <a:ext cx="779742" cy="860240"/>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37" name="Group 36">
            <a:extLst>
              <a:ext uri="{FF2B5EF4-FFF2-40B4-BE49-F238E27FC236}">
                <a16:creationId xmlns:a16="http://schemas.microsoft.com/office/drawing/2014/main" id="{DC27F27B-C573-3249-AFB9-925614AAD31C}"/>
              </a:ext>
            </a:extLst>
          </p:cNvPr>
          <p:cNvGrpSpPr/>
          <p:nvPr/>
        </p:nvGrpSpPr>
        <p:grpSpPr>
          <a:xfrm>
            <a:off x="15210798" y="5150086"/>
            <a:ext cx="7035097" cy="1747530"/>
            <a:chOff x="15847755" y="1238416"/>
            <a:chExt cx="7035097" cy="1747530"/>
          </a:xfrm>
        </p:grpSpPr>
        <p:sp>
          <p:nvSpPr>
            <p:cNvPr id="38" name="TextBox 37">
              <a:extLst>
                <a:ext uri="{FF2B5EF4-FFF2-40B4-BE49-F238E27FC236}">
                  <a16:creationId xmlns:a16="http://schemas.microsoft.com/office/drawing/2014/main" id="{95B752BA-7439-474B-8AD6-4C7A8B7BC5A0}"/>
                </a:ext>
              </a:extLst>
            </p:cNvPr>
            <p:cNvSpPr txBox="1"/>
            <p:nvPr/>
          </p:nvSpPr>
          <p:spPr>
            <a:xfrm>
              <a:off x="15847755" y="1884747"/>
              <a:ext cx="7035097"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39" name="Rectangle 38">
              <a:extLst>
                <a:ext uri="{FF2B5EF4-FFF2-40B4-BE49-F238E27FC236}">
                  <a16:creationId xmlns:a16="http://schemas.microsoft.com/office/drawing/2014/main" id="{F777DBD6-3A2B-DF45-A460-CA7DEA2E8AC9}"/>
                </a:ext>
              </a:extLst>
            </p:cNvPr>
            <p:cNvSpPr/>
            <p:nvPr/>
          </p:nvSpPr>
          <p:spPr>
            <a:xfrm>
              <a:off x="15847755" y="1238416"/>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grpSp>
        <p:nvGrpSpPr>
          <p:cNvPr id="40" name="Group 39">
            <a:extLst>
              <a:ext uri="{FF2B5EF4-FFF2-40B4-BE49-F238E27FC236}">
                <a16:creationId xmlns:a16="http://schemas.microsoft.com/office/drawing/2014/main" id="{F2F96CC9-4BA3-E74C-9803-8756A0B2B197}"/>
              </a:ext>
            </a:extLst>
          </p:cNvPr>
          <p:cNvGrpSpPr/>
          <p:nvPr/>
        </p:nvGrpSpPr>
        <p:grpSpPr>
          <a:xfrm>
            <a:off x="15210798" y="9137740"/>
            <a:ext cx="7035097" cy="1747530"/>
            <a:chOff x="15847755" y="1238416"/>
            <a:chExt cx="7035097" cy="1747530"/>
          </a:xfrm>
        </p:grpSpPr>
        <p:sp>
          <p:nvSpPr>
            <p:cNvPr id="41" name="TextBox 40">
              <a:extLst>
                <a:ext uri="{FF2B5EF4-FFF2-40B4-BE49-F238E27FC236}">
                  <a16:creationId xmlns:a16="http://schemas.microsoft.com/office/drawing/2014/main" id="{1BE07875-14EB-2E48-B36F-345BF4BA9386}"/>
                </a:ext>
              </a:extLst>
            </p:cNvPr>
            <p:cNvSpPr txBox="1"/>
            <p:nvPr/>
          </p:nvSpPr>
          <p:spPr>
            <a:xfrm>
              <a:off x="15847755" y="1884747"/>
              <a:ext cx="7035097"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42" name="Rectangle 41">
              <a:extLst>
                <a:ext uri="{FF2B5EF4-FFF2-40B4-BE49-F238E27FC236}">
                  <a16:creationId xmlns:a16="http://schemas.microsoft.com/office/drawing/2014/main" id="{11FD6D44-9FD0-0047-BD97-525402BB47F8}"/>
                </a:ext>
              </a:extLst>
            </p:cNvPr>
            <p:cNvSpPr/>
            <p:nvPr/>
          </p:nvSpPr>
          <p:spPr>
            <a:xfrm>
              <a:off x="15847755" y="1238416"/>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grpSp>
        <p:nvGrpSpPr>
          <p:cNvPr id="43" name="Group 42">
            <a:extLst>
              <a:ext uri="{FF2B5EF4-FFF2-40B4-BE49-F238E27FC236}">
                <a16:creationId xmlns:a16="http://schemas.microsoft.com/office/drawing/2014/main" id="{7FAA5B27-0046-064C-B57E-E60395958E13}"/>
              </a:ext>
            </a:extLst>
          </p:cNvPr>
          <p:cNvGrpSpPr/>
          <p:nvPr/>
        </p:nvGrpSpPr>
        <p:grpSpPr>
          <a:xfrm>
            <a:off x="2131755" y="5150086"/>
            <a:ext cx="7035097" cy="1747530"/>
            <a:chOff x="15847755" y="1238416"/>
            <a:chExt cx="7035097" cy="1747530"/>
          </a:xfrm>
        </p:grpSpPr>
        <p:sp>
          <p:nvSpPr>
            <p:cNvPr id="44" name="TextBox 43">
              <a:extLst>
                <a:ext uri="{FF2B5EF4-FFF2-40B4-BE49-F238E27FC236}">
                  <a16:creationId xmlns:a16="http://schemas.microsoft.com/office/drawing/2014/main" id="{9C981ED2-F8A9-7042-8BA9-80E9E9BC86D9}"/>
                </a:ext>
              </a:extLst>
            </p:cNvPr>
            <p:cNvSpPr txBox="1"/>
            <p:nvPr/>
          </p:nvSpPr>
          <p:spPr>
            <a:xfrm>
              <a:off x="15847755" y="1884747"/>
              <a:ext cx="7035097" cy="1101199"/>
            </a:xfrm>
            <a:prstGeom prst="rect">
              <a:avLst/>
            </a:prstGeom>
            <a:noFill/>
          </p:spPr>
          <p:txBody>
            <a:bodyPr wrap="square" rtlCol="0">
              <a:spAutoFit/>
            </a:bodyPr>
            <a:lstStyle/>
            <a:p>
              <a:pPr algn="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45" name="Rectangle 44">
              <a:extLst>
                <a:ext uri="{FF2B5EF4-FFF2-40B4-BE49-F238E27FC236}">
                  <a16:creationId xmlns:a16="http://schemas.microsoft.com/office/drawing/2014/main" id="{C9EA8362-ECEC-FF42-8BDF-91F250D52EEF}"/>
                </a:ext>
              </a:extLst>
            </p:cNvPr>
            <p:cNvSpPr/>
            <p:nvPr/>
          </p:nvSpPr>
          <p:spPr>
            <a:xfrm>
              <a:off x="18486582" y="1238416"/>
              <a:ext cx="4396270" cy="646331"/>
            </a:xfrm>
            <a:prstGeom prst="rect">
              <a:avLst/>
            </a:prstGeom>
          </p:spPr>
          <p:txBody>
            <a:bodyPr wrap="square">
              <a:spAutoFit/>
            </a:bodyPr>
            <a:lstStyle/>
            <a:p>
              <a:pPr algn="r"/>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grpSp>
        <p:nvGrpSpPr>
          <p:cNvPr id="46" name="Group 45">
            <a:extLst>
              <a:ext uri="{FF2B5EF4-FFF2-40B4-BE49-F238E27FC236}">
                <a16:creationId xmlns:a16="http://schemas.microsoft.com/office/drawing/2014/main" id="{A1F00E55-98EB-B44A-9A10-469D1E5EC32D}"/>
              </a:ext>
            </a:extLst>
          </p:cNvPr>
          <p:cNvGrpSpPr/>
          <p:nvPr/>
        </p:nvGrpSpPr>
        <p:grpSpPr>
          <a:xfrm>
            <a:off x="2131755" y="9137740"/>
            <a:ext cx="7035097" cy="1747530"/>
            <a:chOff x="15847755" y="1238416"/>
            <a:chExt cx="7035097" cy="1747530"/>
          </a:xfrm>
        </p:grpSpPr>
        <p:sp>
          <p:nvSpPr>
            <p:cNvPr id="47" name="TextBox 46">
              <a:extLst>
                <a:ext uri="{FF2B5EF4-FFF2-40B4-BE49-F238E27FC236}">
                  <a16:creationId xmlns:a16="http://schemas.microsoft.com/office/drawing/2014/main" id="{6886E398-F357-BE42-933E-DCC916C3A810}"/>
                </a:ext>
              </a:extLst>
            </p:cNvPr>
            <p:cNvSpPr txBox="1"/>
            <p:nvPr/>
          </p:nvSpPr>
          <p:spPr>
            <a:xfrm>
              <a:off x="15847755" y="1884747"/>
              <a:ext cx="7035097" cy="1101199"/>
            </a:xfrm>
            <a:prstGeom prst="rect">
              <a:avLst/>
            </a:prstGeom>
            <a:noFill/>
          </p:spPr>
          <p:txBody>
            <a:bodyPr wrap="square" rtlCol="0">
              <a:spAutoFit/>
            </a:bodyPr>
            <a:lstStyle/>
            <a:p>
              <a:pPr algn="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48" name="Rectangle 47">
              <a:extLst>
                <a:ext uri="{FF2B5EF4-FFF2-40B4-BE49-F238E27FC236}">
                  <a16:creationId xmlns:a16="http://schemas.microsoft.com/office/drawing/2014/main" id="{A28C4500-BA0F-D84C-9B5C-A4BED036C885}"/>
                </a:ext>
              </a:extLst>
            </p:cNvPr>
            <p:cNvSpPr/>
            <p:nvPr/>
          </p:nvSpPr>
          <p:spPr>
            <a:xfrm>
              <a:off x="18486582" y="1238416"/>
              <a:ext cx="4396270" cy="646331"/>
            </a:xfrm>
            <a:prstGeom prst="rect">
              <a:avLst/>
            </a:prstGeom>
          </p:spPr>
          <p:txBody>
            <a:bodyPr wrap="square">
              <a:spAutoFit/>
            </a:bodyPr>
            <a:lstStyle/>
            <a:p>
              <a:pPr algn="r"/>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sp>
        <p:nvSpPr>
          <p:cNvPr id="49" name="TextBox 48">
            <a:extLst>
              <a:ext uri="{FF2B5EF4-FFF2-40B4-BE49-F238E27FC236}">
                <a16:creationId xmlns:a16="http://schemas.microsoft.com/office/drawing/2014/main" id="{AE7A8E7F-21D5-7643-82C0-5F1A33014AA6}"/>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78589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imagen 5"/>
          <p:cNvSpPr>
            <a:spLocks noGrp="1"/>
          </p:cNvSpPr>
          <p:nvPr>
            <p:ph type="pic" sz="quarter" idx="17"/>
          </p:nvPr>
        </p:nvSpPr>
        <p:spPr/>
      </p:sp>
      <p:sp>
        <p:nvSpPr>
          <p:cNvPr id="50" name="Rectangle 49">
            <a:extLst>
              <a:ext uri="{FF2B5EF4-FFF2-40B4-BE49-F238E27FC236}">
                <a16:creationId xmlns:a16="http://schemas.microsoft.com/office/drawing/2014/main" id="{3B981B69-CCF2-FE46-9880-15D284A35078}"/>
              </a:ext>
            </a:extLst>
          </p:cNvPr>
          <p:cNvSpPr/>
          <p:nvPr/>
        </p:nvSpPr>
        <p:spPr>
          <a:xfrm rot="10800000" flipV="1">
            <a:off x="2043952" y="0"/>
            <a:ext cx="8014447" cy="112422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a:extLst>
              <a:ext uri="{FF2B5EF4-FFF2-40B4-BE49-F238E27FC236}">
                <a16:creationId xmlns:a16="http://schemas.microsoft.com/office/drawing/2014/main" id="{87D9DA74-2670-FB42-A0D4-C0F8B7B55B0B}"/>
              </a:ext>
            </a:extLst>
          </p:cNvPr>
          <p:cNvSpPr/>
          <p:nvPr/>
        </p:nvSpPr>
        <p:spPr>
          <a:xfrm>
            <a:off x="3717050" y="2410672"/>
            <a:ext cx="1236182" cy="859526"/>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2" name="Rectangle 51">
            <a:extLst>
              <a:ext uri="{FF2B5EF4-FFF2-40B4-BE49-F238E27FC236}">
                <a16:creationId xmlns:a16="http://schemas.microsoft.com/office/drawing/2014/main" id="{C88669B9-BDD8-C144-96AF-7A48F96894BE}"/>
              </a:ext>
            </a:extLst>
          </p:cNvPr>
          <p:cNvSpPr/>
          <p:nvPr/>
        </p:nvSpPr>
        <p:spPr>
          <a:xfrm>
            <a:off x="5312998" y="2518674"/>
            <a:ext cx="4396270" cy="646331"/>
          </a:xfrm>
          <a:prstGeom prst="rect">
            <a:avLst/>
          </a:prstGeom>
        </p:spPr>
        <p:txBody>
          <a:bodyPr wrap="square">
            <a:spAutoFit/>
          </a:bodyPr>
          <a:lstStyle/>
          <a:p>
            <a:r>
              <a:rPr lang="en-US" dirty="0">
                <a:latin typeface="Montserrat Medium" pitchFamily="2" charset="77"/>
                <a:ea typeface="Roboto" panose="02000000000000000000" pitchFamily="2" charset="0"/>
                <a:cs typeface="Lato Light" panose="020F0502020204030203" pitchFamily="34" charset="0"/>
              </a:rPr>
              <a:t>Your Title</a:t>
            </a:r>
          </a:p>
        </p:txBody>
      </p:sp>
      <p:sp>
        <p:nvSpPr>
          <p:cNvPr id="54" name="Freeform 53">
            <a:extLst>
              <a:ext uri="{FF2B5EF4-FFF2-40B4-BE49-F238E27FC236}">
                <a16:creationId xmlns:a16="http://schemas.microsoft.com/office/drawing/2014/main" id="{AA7F6836-49E2-D64B-9B2B-6DB86A84767E}"/>
              </a:ext>
            </a:extLst>
          </p:cNvPr>
          <p:cNvSpPr/>
          <p:nvPr/>
        </p:nvSpPr>
        <p:spPr>
          <a:xfrm>
            <a:off x="11105061" y="2565194"/>
            <a:ext cx="31525" cy="31525"/>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5" name="Freeform 54">
            <a:extLst>
              <a:ext uri="{FF2B5EF4-FFF2-40B4-BE49-F238E27FC236}">
                <a16:creationId xmlns:a16="http://schemas.microsoft.com/office/drawing/2014/main" id="{18657E92-1BD8-5C4B-8339-9AE86F3A20AB}"/>
              </a:ext>
            </a:extLst>
          </p:cNvPr>
          <p:cNvSpPr/>
          <p:nvPr/>
        </p:nvSpPr>
        <p:spPr>
          <a:xfrm>
            <a:off x="11153562" y="2565194"/>
            <a:ext cx="31525" cy="31525"/>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6" name="Freeform 55">
            <a:extLst>
              <a:ext uri="{FF2B5EF4-FFF2-40B4-BE49-F238E27FC236}">
                <a16:creationId xmlns:a16="http://schemas.microsoft.com/office/drawing/2014/main" id="{5332F852-B75D-544A-8B3B-47E876A0EAD0}"/>
              </a:ext>
            </a:extLst>
          </p:cNvPr>
          <p:cNvSpPr/>
          <p:nvPr/>
        </p:nvSpPr>
        <p:spPr>
          <a:xfrm>
            <a:off x="11202062" y="2565194"/>
            <a:ext cx="31525" cy="31525"/>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3" name="Freeform 52">
            <a:extLst>
              <a:ext uri="{FF2B5EF4-FFF2-40B4-BE49-F238E27FC236}">
                <a16:creationId xmlns:a16="http://schemas.microsoft.com/office/drawing/2014/main" id="{C412E969-C075-C14F-B4FD-7D9419FF40A2}"/>
              </a:ext>
            </a:extLst>
          </p:cNvPr>
          <p:cNvSpPr/>
          <p:nvPr/>
        </p:nvSpPr>
        <p:spPr>
          <a:xfrm>
            <a:off x="3860408" y="5262563"/>
            <a:ext cx="1003963" cy="962738"/>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7" name="Rectangle 56">
            <a:extLst>
              <a:ext uri="{FF2B5EF4-FFF2-40B4-BE49-F238E27FC236}">
                <a16:creationId xmlns:a16="http://schemas.microsoft.com/office/drawing/2014/main" id="{8D43518A-1217-5242-8A6C-119E2DB1AED7}"/>
              </a:ext>
            </a:extLst>
          </p:cNvPr>
          <p:cNvSpPr/>
          <p:nvPr/>
        </p:nvSpPr>
        <p:spPr>
          <a:xfrm>
            <a:off x="5340246" y="5422171"/>
            <a:ext cx="4396270" cy="646331"/>
          </a:xfrm>
          <a:prstGeom prst="rect">
            <a:avLst/>
          </a:prstGeom>
        </p:spPr>
        <p:txBody>
          <a:bodyPr wrap="square">
            <a:spAutoFit/>
          </a:bodyPr>
          <a:lstStyle/>
          <a:p>
            <a:r>
              <a:rPr lang="en-US" dirty="0">
                <a:latin typeface="Montserrat Medium" pitchFamily="2" charset="77"/>
                <a:ea typeface="Roboto" panose="02000000000000000000" pitchFamily="2" charset="0"/>
                <a:cs typeface="Lato Light" panose="020F0502020204030203" pitchFamily="34" charset="0"/>
              </a:rPr>
              <a:t>Your Title</a:t>
            </a:r>
          </a:p>
        </p:txBody>
      </p:sp>
      <p:sp>
        <p:nvSpPr>
          <p:cNvPr id="58" name="Freeform 57">
            <a:extLst>
              <a:ext uri="{FF2B5EF4-FFF2-40B4-BE49-F238E27FC236}">
                <a16:creationId xmlns:a16="http://schemas.microsoft.com/office/drawing/2014/main" id="{6C5B60FB-D9C0-C344-BA01-373854DA9DED}"/>
              </a:ext>
            </a:extLst>
          </p:cNvPr>
          <p:cNvSpPr/>
          <p:nvPr/>
        </p:nvSpPr>
        <p:spPr>
          <a:xfrm>
            <a:off x="3878014" y="8325668"/>
            <a:ext cx="968750" cy="1068761"/>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9" name="Rectangle 58">
            <a:extLst>
              <a:ext uri="{FF2B5EF4-FFF2-40B4-BE49-F238E27FC236}">
                <a16:creationId xmlns:a16="http://schemas.microsoft.com/office/drawing/2014/main" id="{C9E317A6-37F5-0A4D-80C1-91EDA96A870A}"/>
              </a:ext>
            </a:extLst>
          </p:cNvPr>
          <p:cNvSpPr/>
          <p:nvPr/>
        </p:nvSpPr>
        <p:spPr>
          <a:xfrm>
            <a:off x="5340246" y="8538288"/>
            <a:ext cx="4396270" cy="646331"/>
          </a:xfrm>
          <a:prstGeom prst="rect">
            <a:avLst/>
          </a:prstGeom>
        </p:spPr>
        <p:txBody>
          <a:bodyPr wrap="square">
            <a:spAutoFit/>
          </a:bodyPr>
          <a:lstStyle/>
          <a:p>
            <a:r>
              <a:rPr lang="en-US" dirty="0">
                <a:latin typeface="Montserrat Medium" pitchFamily="2" charset="77"/>
                <a:ea typeface="Roboto" panose="02000000000000000000" pitchFamily="2" charset="0"/>
                <a:cs typeface="Lato Light" panose="020F0502020204030203" pitchFamily="34" charset="0"/>
              </a:rPr>
              <a:t>Your Title</a:t>
            </a:r>
          </a:p>
        </p:txBody>
      </p:sp>
      <p:sp>
        <p:nvSpPr>
          <p:cNvPr id="60" name="TextBox 59">
            <a:extLst>
              <a:ext uri="{FF2B5EF4-FFF2-40B4-BE49-F238E27FC236}">
                <a16:creationId xmlns:a16="http://schemas.microsoft.com/office/drawing/2014/main" id="{9875FE32-924B-4A45-87D5-5878B83F6A57}"/>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2922843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sp>
        <p:nvSpPr>
          <p:cNvPr id="50" name="Rectangle 49">
            <a:extLst>
              <a:ext uri="{FF2B5EF4-FFF2-40B4-BE49-F238E27FC236}">
                <a16:creationId xmlns:a16="http://schemas.microsoft.com/office/drawing/2014/main" id="{3B981B69-CCF2-FE46-9880-15D284A35078}"/>
              </a:ext>
            </a:extLst>
          </p:cNvPr>
          <p:cNvSpPr/>
          <p:nvPr/>
        </p:nvSpPr>
        <p:spPr>
          <a:xfrm rot="10800000" flipH="1" flipV="1">
            <a:off x="14319248" y="0"/>
            <a:ext cx="8014447" cy="112422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a:extLst>
              <a:ext uri="{FF2B5EF4-FFF2-40B4-BE49-F238E27FC236}">
                <a16:creationId xmlns:a16="http://schemas.microsoft.com/office/drawing/2014/main" id="{87D9DA74-2670-FB42-A0D4-C0F8B7B55B0B}"/>
              </a:ext>
            </a:extLst>
          </p:cNvPr>
          <p:cNvSpPr/>
          <p:nvPr/>
        </p:nvSpPr>
        <p:spPr>
          <a:xfrm>
            <a:off x="16156574" y="2410672"/>
            <a:ext cx="1236182" cy="859526"/>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Arial" pitchFamily="18"/>
              <a:ea typeface="Arial Unicode MS" pitchFamily="2"/>
              <a:cs typeface="Arial Unicode MS" pitchFamily="2"/>
            </a:endParaRPr>
          </a:p>
        </p:txBody>
      </p:sp>
      <p:sp>
        <p:nvSpPr>
          <p:cNvPr id="52" name="Rectangle 51">
            <a:extLst>
              <a:ext uri="{FF2B5EF4-FFF2-40B4-BE49-F238E27FC236}">
                <a16:creationId xmlns:a16="http://schemas.microsoft.com/office/drawing/2014/main" id="{C88669B9-BDD8-C144-96AF-7A48F96894BE}"/>
              </a:ext>
            </a:extLst>
          </p:cNvPr>
          <p:cNvSpPr/>
          <p:nvPr/>
        </p:nvSpPr>
        <p:spPr>
          <a:xfrm>
            <a:off x="17752522" y="2518674"/>
            <a:ext cx="4396270" cy="646331"/>
          </a:xfrm>
          <a:prstGeom prst="rect">
            <a:avLst/>
          </a:prstGeom>
        </p:spPr>
        <p:txBody>
          <a:bodyPr wrap="square">
            <a:spAutoFit/>
          </a:bodyPr>
          <a:lstStyle/>
          <a:p>
            <a:r>
              <a:rPr lang="en-US" dirty="0">
                <a:latin typeface="Montserrat Medium" pitchFamily="2" charset="77"/>
                <a:ea typeface="Roboto" panose="02000000000000000000" pitchFamily="2" charset="0"/>
                <a:cs typeface="Lato Light" panose="020F0502020204030203" pitchFamily="34" charset="0"/>
              </a:rPr>
              <a:t>Your Title</a:t>
            </a:r>
          </a:p>
        </p:txBody>
      </p:sp>
      <p:sp>
        <p:nvSpPr>
          <p:cNvPr id="53" name="Freeform 52">
            <a:extLst>
              <a:ext uri="{FF2B5EF4-FFF2-40B4-BE49-F238E27FC236}">
                <a16:creationId xmlns:a16="http://schemas.microsoft.com/office/drawing/2014/main" id="{C412E969-C075-C14F-B4FD-7D9419FF40A2}"/>
              </a:ext>
            </a:extLst>
          </p:cNvPr>
          <p:cNvSpPr/>
          <p:nvPr/>
        </p:nvSpPr>
        <p:spPr>
          <a:xfrm>
            <a:off x="16299932" y="5262563"/>
            <a:ext cx="1003963" cy="962738"/>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Arial" pitchFamily="18"/>
              <a:ea typeface="Arial Unicode MS" pitchFamily="2"/>
              <a:cs typeface="Arial Unicode MS" pitchFamily="2"/>
            </a:endParaRPr>
          </a:p>
        </p:txBody>
      </p:sp>
      <p:sp>
        <p:nvSpPr>
          <p:cNvPr id="57" name="Rectangle 56">
            <a:extLst>
              <a:ext uri="{FF2B5EF4-FFF2-40B4-BE49-F238E27FC236}">
                <a16:creationId xmlns:a16="http://schemas.microsoft.com/office/drawing/2014/main" id="{8D43518A-1217-5242-8A6C-119E2DB1AED7}"/>
              </a:ext>
            </a:extLst>
          </p:cNvPr>
          <p:cNvSpPr/>
          <p:nvPr/>
        </p:nvSpPr>
        <p:spPr>
          <a:xfrm>
            <a:off x="17779770" y="5422171"/>
            <a:ext cx="4396270" cy="646331"/>
          </a:xfrm>
          <a:prstGeom prst="rect">
            <a:avLst/>
          </a:prstGeom>
        </p:spPr>
        <p:txBody>
          <a:bodyPr wrap="square">
            <a:spAutoFit/>
          </a:bodyPr>
          <a:lstStyle/>
          <a:p>
            <a:r>
              <a:rPr lang="en-US" dirty="0">
                <a:latin typeface="Montserrat Medium" pitchFamily="2" charset="77"/>
                <a:ea typeface="Roboto" panose="02000000000000000000" pitchFamily="2" charset="0"/>
                <a:cs typeface="Lato Light" panose="020F0502020204030203" pitchFamily="34" charset="0"/>
              </a:rPr>
              <a:t>Your Title</a:t>
            </a:r>
          </a:p>
        </p:txBody>
      </p:sp>
      <p:sp>
        <p:nvSpPr>
          <p:cNvPr id="58" name="Freeform 57">
            <a:extLst>
              <a:ext uri="{FF2B5EF4-FFF2-40B4-BE49-F238E27FC236}">
                <a16:creationId xmlns:a16="http://schemas.microsoft.com/office/drawing/2014/main" id="{6C5B60FB-D9C0-C344-BA01-373854DA9DED}"/>
              </a:ext>
            </a:extLst>
          </p:cNvPr>
          <p:cNvSpPr/>
          <p:nvPr/>
        </p:nvSpPr>
        <p:spPr>
          <a:xfrm>
            <a:off x="16317538" y="8325668"/>
            <a:ext cx="968750" cy="1068761"/>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Arial" pitchFamily="18"/>
              <a:ea typeface="Arial Unicode MS" pitchFamily="2"/>
              <a:cs typeface="Arial Unicode MS" pitchFamily="2"/>
            </a:endParaRPr>
          </a:p>
        </p:txBody>
      </p:sp>
      <p:sp>
        <p:nvSpPr>
          <p:cNvPr id="59" name="Rectangle 58">
            <a:extLst>
              <a:ext uri="{FF2B5EF4-FFF2-40B4-BE49-F238E27FC236}">
                <a16:creationId xmlns:a16="http://schemas.microsoft.com/office/drawing/2014/main" id="{C9E317A6-37F5-0A4D-80C1-91EDA96A870A}"/>
              </a:ext>
            </a:extLst>
          </p:cNvPr>
          <p:cNvSpPr/>
          <p:nvPr/>
        </p:nvSpPr>
        <p:spPr>
          <a:xfrm>
            <a:off x="17779770" y="8538288"/>
            <a:ext cx="4396270" cy="646331"/>
          </a:xfrm>
          <a:prstGeom prst="rect">
            <a:avLst/>
          </a:prstGeom>
        </p:spPr>
        <p:txBody>
          <a:bodyPr wrap="square">
            <a:spAutoFit/>
          </a:bodyPr>
          <a:lstStyle/>
          <a:p>
            <a:r>
              <a:rPr lang="en-US" dirty="0">
                <a:latin typeface="Montserrat Medium" pitchFamily="2" charset="77"/>
                <a:ea typeface="Roboto" panose="02000000000000000000" pitchFamily="2" charset="0"/>
                <a:cs typeface="Lato Light" panose="020F0502020204030203" pitchFamily="34" charset="0"/>
              </a:rPr>
              <a:t>Your Title</a:t>
            </a:r>
          </a:p>
        </p:txBody>
      </p:sp>
      <p:sp>
        <p:nvSpPr>
          <p:cNvPr id="19" name="TextBox 18">
            <a:extLst>
              <a:ext uri="{FF2B5EF4-FFF2-40B4-BE49-F238E27FC236}">
                <a16:creationId xmlns:a16="http://schemas.microsoft.com/office/drawing/2014/main" id="{8FAC2387-D240-AD47-A5AB-BF405BEFC615}"/>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867912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grpSp>
        <p:nvGrpSpPr>
          <p:cNvPr id="23" name="Group 22">
            <a:extLst>
              <a:ext uri="{FF2B5EF4-FFF2-40B4-BE49-F238E27FC236}">
                <a16:creationId xmlns:a16="http://schemas.microsoft.com/office/drawing/2014/main" id="{728BFB95-5E4F-3B4A-B8BE-AF2B8A4E1E99}"/>
              </a:ext>
            </a:extLst>
          </p:cNvPr>
          <p:cNvGrpSpPr/>
          <p:nvPr/>
        </p:nvGrpSpPr>
        <p:grpSpPr>
          <a:xfrm>
            <a:off x="1393197" y="1510303"/>
            <a:ext cx="7306666" cy="1507002"/>
            <a:chOff x="15005445" y="1249596"/>
            <a:chExt cx="7306666" cy="1507002"/>
          </a:xfrm>
        </p:grpSpPr>
        <p:sp>
          <p:nvSpPr>
            <p:cNvPr id="25" name="TextBox 24">
              <a:extLst>
                <a:ext uri="{FF2B5EF4-FFF2-40B4-BE49-F238E27FC236}">
                  <a16:creationId xmlns:a16="http://schemas.microsoft.com/office/drawing/2014/main" id="{C4A8B8F0-C884-4841-8263-BF5ECA3897C9}"/>
                </a:ext>
              </a:extLst>
            </p:cNvPr>
            <p:cNvSpPr txBox="1"/>
            <p:nvPr/>
          </p:nvSpPr>
          <p:spPr>
            <a:xfrm>
              <a:off x="15009075" y="1618928"/>
              <a:ext cx="7303036" cy="923330"/>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BUSINESS MODEL</a:t>
              </a:r>
            </a:p>
          </p:txBody>
        </p:sp>
        <p:sp>
          <p:nvSpPr>
            <p:cNvPr id="26" name="TextBox 25">
              <a:extLst>
                <a:ext uri="{FF2B5EF4-FFF2-40B4-BE49-F238E27FC236}">
                  <a16:creationId xmlns:a16="http://schemas.microsoft.com/office/drawing/2014/main" id="{D93A9696-84D4-9547-AC7C-DC9F1C706F57}"/>
                </a:ext>
              </a:extLst>
            </p:cNvPr>
            <p:cNvSpPr txBox="1"/>
            <p:nvPr/>
          </p:nvSpPr>
          <p:spPr>
            <a:xfrm>
              <a:off x="15005445"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27" name="Rectangle 26">
              <a:extLst>
                <a:ext uri="{FF2B5EF4-FFF2-40B4-BE49-F238E27FC236}">
                  <a16:creationId xmlns:a16="http://schemas.microsoft.com/office/drawing/2014/main" id="{9A997DFE-3892-9C47-91C2-3F90249701E4}"/>
                </a:ext>
              </a:extLst>
            </p:cNvPr>
            <p:cNvSpPr/>
            <p:nvPr/>
          </p:nvSpPr>
          <p:spPr>
            <a:xfrm>
              <a:off x="15145252" y="2663292"/>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28" name="TextBox 27">
            <a:extLst>
              <a:ext uri="{FF2B5EF4-FFF2-40B4-BE49-F238E27FC236}">
                <a16:creationId xmlns:a16="http://schemas.microsoft.com/office/drawing/2014/main" id="{DB781743-35B0-D84C-A792-0E3554419DA6}"/>
              </a:ext>
            </a:extLst>
          </p:cNvPr>
          <p:cNvSpPr txBox="1"/>
          <p:nvPr/>
        </p:nvSpPr>
        <p:spPr>
          <a:xfrm>
            <a:off x="2569319" y="7206443"/>
            <a:ext cx="5763436" cy="162698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9" name="TextBox 28">
            <a:extLst>
              <a:ext uri="{FF2B5EF4-FFF2-40B4-BE49-F238E27FC236}">
                <a16:creationId xmlns:a16="http://schemas.microsoft.com/office/drawing/2014/main" id="{A902F99E-32C0-3942-B54A-4D3F4855C112}"/>
              </a:ext>
            </a:extLst>
          </p:cNvPr>
          <p:cNvSpPr txBox="1"/>
          <p:nvPr/>
        </p:nvSpPr>
        <p:spPr>
          <a:xfrm>
            <a:off x="2569320"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30" name="TextBox 29">
            <a:extLst>
              <a:ext uri="{FF2B5EF4-FFF2-40B4-BE49-F238E27FC236}">
                <a16:creationId xmlns:a16="http://schemas.microsoft.com/office/drawing/2014/main" id="{CF22B85D-4C38-544F-8486-CBB81AC7D2B8}"/>
              </a:ext>
            </a:extLst>
          </p:cNvPr>
          <p:cNvSpPr txBox="1"/>
          <p:nvPr/>
        </p:nvSpPr>
        <p:spPr>
          <a:xfrm>
            <a:off x="1053606"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01</a:t>
            </a:r>
          </a:p>
        </p:txBody>
      </p:sp>
      <p:sp>
        <p:nvSpPr>
          <p:cNvPr id="32" name="TextBox 31">
            <a:extLst>
              <a:ext uri="{FF2B5EF4-FFF2-40B4-BE49-F238E27FC236}">
                <a16:creationId xmlns:a16="http://schemas.microsoft.com/office/drawing/2014/main" id="{D918F379-EC55-0C48-A983-B30990145677}"/>
              </a:ext>
            </a:extLst>
          </p:cNvPr>
          <p:cNvSpPr txBox="1"/>
          <p:nvPr/>
        </p:nvSpPr>
        <p:spPr>
          <a:xfrm>
            <a:off x="2569319" y="10547178"/>
            <a:ext cx="5763436" cy="162698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33" name="TextBox 32">
            <a:extLst>
              <a:ext uri="{FF2B5EF4-FFF2-40B4-BE49-F238E27FC236}">
                <a16:creationId xmlns:a16="http://schemas.microsoft.com/office/drawing/2014/main" id="{32D3D82E-E4CF-F147-A7E5-57CD8AC34C8F}"/>
              </a:ext>
            </a:extLst>
          </p:cNvPr>
          <p:cNvSpPr txBox="1"/>
          <p:nvPr/>
        </p:nvSpPr>
        <p:spPr>
          <a:xfrm>
            <a:off x="2569320" y="9875569"/>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34" name="TextBox 33">
            <a:extLst>
              <a:ext uri="{FF2B5EF4-FFF2-40B4-BE49-F238E27FC236}">
                <a16:creationId xmlns:a16="http://schemas.microsoft.com/office/drawing/2014/main" id="{06E9D8A4-348B-A64D-B215-280CFD7A69DB}"/>
              </a:ext>
            </a:extLst>
          </p:cNvPr>
          <p:cNvSpPr txBox="1"/>
          <p:nvPr/>
        </p:nvSpPr>
        <p:spPr>
          <a:xfrm>
            <a:off x="1053606" y="9798079"/>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02</a:t>
            </a:r>
          </a:p>
        </p:txBody>
      </p:sp>
      <p:sp>
        <p:nvSpPr>
          <p:cNvPr id="37" name="TextBox 36">
            <a:extLst>
              <a:ext uri="{FF2B5EF4-FFF2-40B4-BE49-F238E27FC236}">
                <a16:creationId xmlns:a16="http://schemas.microsoft.com/office/drawing/2014/main" id="{8A10FD5B-2BAD-8945-95B6-B0E28CFAB3FF}"/>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3542432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grpSp>
        <p:nvGrpSpPr>
          <p:cNvPr id="23" name="Group 22">
            <a:extLst>
              <a:ext uri="{FF2B5EF4-FFF2-40B4-BE49-F238E27FC236}">
                <a16:creationId xmlns:a16="http://schemas.microsoft.com/office/drawing/2014/main" id="{728BFB95-5E4F-3B4A-B8BE-AF2B8A4E1E99}"/>
              </a:ext>
            </a:extLst>
          </p:cNvPr>
          <p:cNvGrpSpPr/>
          <p:nvPr/>
        </p:nvGrpSpPr>
        <p:grpSpPr>
          <a:xfrm>
            <a:off x="15537981" y="1510303"/>
            <a:ext cx="7306666" cy="1507002"/>
            <a:chOff x="15005445" y="1249596"/>
            <a:chExt cx="7306666" cy="1507002"/>
          </a:xfrm>
        </p:grpSpPr>
        <p:sp>
          <p:nvSpPr>
            <p:cNvPr id="25" name="TextBox 24">
              <a:extLst>
                <a:ext uri="{FF2B5EF4-FFF2-40B4-BE49-F238E27FC236}">
                  <a16:creationId xmlns:a16="http://schemas.microsoft.com/office/drawing/2014/main" id="{C4A8B8F0-C884-4841-8263-BF5ECA3897C9}"/>
                </a:ext>
              </a:extLst>
            </p:cNvPr>
            <p:cNvSpPr txBox="1"/>
            <p:nvPr/>
          </p:nvSpPr>
          <p:spPr>
            <a:xfrm>
              <a:off x="15009075" y="1618928"/>
              <a:ext cx="7303036" cy="923330"/>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BUSINESS MODEL</a:t>
              </a:r>
            </a:p>
          </p:txBody>
        </p:sp>
        <p:sp>
          <p:nvSpPr>
            <p:cNvPr id="26" name="TextBox 25">
              <a:extLst>
                <a:ext uri="{FF2B5EF4-FFF2-40B4-BE49-F238E27FC236}">
                  <a16:creationId xmlns:a16="http://schemas.microsoft.com/office/drawing/2014/main" id="{D93A9696-84D4-9547-AC7C-DC9F1C706F57}"/>
                </a:ext>
              </a:extLst>
            </p:cNvPr>
            <p:cNvSpPr txBox="1"/>
            <p:nvPr/>
          </p:nvSpPr>
          <p:spPr>
            <a:xfrm>
              <a:off x="15005445"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27" name="Rectangle 26">
              <a:extLst>
                <a:ext uri="{FF2B5EF4-FFF2-40B4-BE49-F238E27FC236}">
                  <a16:creationId xmlns:a16="http://schemas.microsoft.com/office/drawing/2014/main" id="{9A997DFE-3892-9C47-91C2-3F90249701E4}"/>
                </a:ext>
              </a:extLst>
            </p:cNvPr>
            <p:cNvSpPr/>
            <p:nvPr/>
          </p:nvSpPr>
          <p:spPr>
            <a:xfrm>
              <a:off x="15145252" y="2663292"/>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28" name="TextBox 27">
            <a:extLst>
              <a:ext uri="{FF2B5EF4-FFF2-40B4-BE49-F238E27FC236}">
                <a16:creationId xmlns:a16="http://schemas.microsoft.com/office/drawing/2014/main" id="{DB781743-35B0-D84C-A792-0E3554419DA6}"/>
              </a:ext>
            </a:extLst>
          </p:cNvPr>
          <p:cNvSpPr txBox="1"/>
          <p:nvPr/>
        </p:nvSpPr>
        <p:spPr>
          <a:xfrm>
            <a:off x="16714103" y="7206443"/>
            <a:ext cx="5763436" cy="162698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9" name="TextBox 28">
            <a:extLst>
              <a:ext uri="{FF2B5EF4-FFF2-40B4-BE49-F238E27FC236}">
                <a16:creationId xmlns:a16="http://schemas.microsoft.com/office/drawing/2014/main" id="{A902F99E-32C0-3942-B54A-4D3F4855C112}"/>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30" name="TextBox 29">
            <a:extLst>
              <a:ext uri="{FF2B5EF4-FFF2-40B4-BE49-F238E27FC236}">
                <a16:creationId xmlns:a16="http://schemas.microsoft.com/office/drawing/2014/main" id="{CF22B85D-4C38-544F-8486-CBB81AC7D2B8}"/>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01</a:t>
            </a:r>
          </a:p>
        </p:txBody>
      </p:sp>
      <p:sp>
        <p:nvSpPr>
          <p:cNvPr id="32" name="TextBox 31">
            <a:extLst>
              <a:ext uri="{FF2B5EF4-FFF2-40B4-BE49-F238E27FC236}">
                <a16:creationId xmlns:a16="http://schemas.microsoft.com/office/drawing/2014/main" id="{D918F379-EC55-0C48-A983-B30990145677}"/>
              </a:ext>
            </a:extLst>
          </p:cNvPr>
          <p:cNvSpPr txBox="1"/>
          <p:nvPr/>
        </p:nvSpPr>
        <p:spPr>
          <a:xfrm>
            <a:off x="16714103" y="10547178"/>
            <a:ext cx="5763436" cy="162698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33" name="TextBox 32">
            <a:extLst>
              <a:ext uri="{FF2B5EF4-FFF2-40B4-BE49-F238E27FC236}">
                <a16:creationId xmlns:a16="http://schemas.microsoft.com/office/drawing/2014/main" id="{32D3D82E-E4CF-F147-A7E5-57CD8AC34C8F}"/>
              </a:ext>
            </a:extLst>
          </p:cNvPr>
          <p:cNvSpPr txBox="1"/>
          <p:nvPr/>
        </p:nvSpPr>
        <p:spPr>
          <a:xfrm>
            <a:off x="16714104" y="9875569"/>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34" name="TextBox 33">
            <a:extLst>
              <a:ext uri="{FF2B5EF4-FFF2-40B4-BE49-F238E27FC236}">
                <a16:creationId xmlns:a16="http://schemas.microsoft.com/office/drawing/2014/main" id="{06E9D8A4-348B-A64D-B215-280CFD7A69DB}"/>
              </a:ext>
            </a:extLst>
          </p:cNvPr>
          <p:cNvSpPr txBox="1"/>
          <p:nvPr/>
        </p:nvSpPr>
        <p:spPr>
          <a:xfrm>
            <a:off x="15198390" y="9798079"/>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02</a:t>
            </a:r>
          </a:p>
        </p:txBody>
      </p:sp>
      <p:sp>
        <p:nvSpPr>
          <p:cNvPr id="15" name="TextBox 14">
            <a:extLst>
              <a:ext uri="{FF2B5EF4-FFF2-40B4-BE49-F238E27FC236}">
                <a16:creationId xmlns:a16="http://schemas.microsoft.com/office/drawing/2014/main" id="{D8333C69-45E1-6242-87AB-7FD7328BAE43}"/>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3518029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C962FF-FAC1-7C4D-AEBF-051AE70C3AD4}"/>
              </a:ext>
            </a:extLst>
          </p:cNvPr>
          <p:cNvGrpSpPr/>
          <p:nvPr/>
        </p:nvGrpSpPr>
        <p:grpSpPr>
          <a:xfrm>
            <a:off x="6668769" y="1087927"/>
            <a:ext cx="11040110" cy="1479114"/>
            <a:chOff x="11905801" y="1249596"/>
            <a:chExt cx="11040110" cy="1479114"/>
          </a:xfrm>
        </p:grpSpPr>
        <p:sp>
          <p:nvSpPr>
            <p:cNvPr id="8" name="TextBox 7">
              <a:extLst>
                <a:ext uri="{FF2B5EF4-FFF2-40B4-BE49-F238E27FC236}">
                  <a16:creationId xmlns:a16="http://schemas.microsoft.com/office/drawing/2014/main" id="{7B38161B-F35B-8C49-9E28-AECFE671CD11}"/>
                </a:ext>
              </a:extLst>
            </p:cNvPr>
            <p:cNvSpPr txBox="1"/>
            <p:nvPr/>
          </p:nvSpPr>
          <p:spPr>
            <a:xfrm>
              <a:off x="11905801" y="1618928"/>
              <a:ext cx="11040110"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CLIENTS DATA GRAPH</a:t>
              </a:r>
            </a:p>
          </p:txBody>
        </p:sp>
        <p:sp>
          <p:nvSpPr>
            <p:cNvPr id="10" name="TextBox 9">
              <a:extLst>
                <a:ext uri="{FF2B5EF4-FFF2-40B4-BE49-F238E27FC236}">
                  <a16:creationId xmlns:a16="http://schemas.microsoft.com/office/drawing/2014/main" id="{A41EE90A-17AB-9549-8CF4-339DCF82592D}"/>
                </a:ext>
              </a:extLst>
            </p:cNvPr>
            <p:cNvSpPr txBox="1"/>
            <p:nvPr/>
          </p:nvSpPr>
          <p:spPr>
            <a:xfrm>
              <a:off x="15058061"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12" name="Rectangle 11">
              <a:extLst>
                <a:ext uri="{FF2B5EF4-FFF2-40B4-BE49-F238E27FC236}">
                  <a16:creationId xmlns:a16="http://schemas.microsoft.com/office/drawing/2014/main" id="{916480B6-75D0-0743-B0B1-3A94E14E339C}"/>
                </a:ext>
              </a:extLst>
            </p:cNvPr>
            <p:cNvSpPr/>
            <p:nvPr/>
          </p:nvSpPr>
          <p:spPr>
            <a:xfrm>
              <a:off x="16128901" y="2635404"/>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 name="Chart 1">
            <a:extLst>
              <a:ext uri="{FF2B5EF4-FFF2-40B4-BE49-F238E27FC236}">
                <a16:creationId xmlns:a16="http://schemas.microsoft.com/office/drawing/2014/main" id="{4373270E-8FE7-8948-986D-50F96F440D11}"/>
              </a:ext>
            </a:extLst>
          </p:cNvPr>
          <p:cNvGraphicFramePr/>
          <p:nvPr>
            <p:extLst>
              <p:ext uri="{D42A27DB-BD31-4B8C-83A1-F6EECF244321}">
                <p14:modId xmlns:p14="http://schemas.microsoft.com/office/powerpoint/2010/main" val="1771539368"/>
              </p:ext>
            </p:extLst>
          </p:nvPr>
        </p:nvGraphicFramePr>
        <p:xfrm>
          <a:off x="12253132" y="4880146"/>
          <a:ext cx="9469285" cy="6025351"/>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oup 2">
            <a:extLst>
              <a:ext uri="{FF2B5EF4-FFF2-40B4-BE49-F238E27FC236}">
                <a16:creationId xmlns:a16="http://schemas.microsoft.com/office/drawing/2014/main" id="{67395DAD-03E8-6F4A-8528-A73E9158229B}"/>
              </a:ext>
            </a:extLst>
          </p:cNvPr>
          <p:cNvGrpSpPr/>
          <p:nvPr/>
        </p:nvGrpSpPr>
        <p:grpSpPr>
          <a:xfrm>
            <a:off x="2655233" y="4880146"/>
            <a:ext cx="8027071" cy="6025351"/>
            <a:chOff x="14688626" y="4880146"/>
            <a:chExt cx="8027071" cy="6025351"/>
          </a:xfrm>
        </p:grpSpPr>
        <p:grpSp>
          <p:nvGrpSpPr>
            <p:cNvPr id="49" name="Group 48">
              <a:extLst>
                <a:ext uri="{FF2B5EF4-FFF2-40B4-BE49-F238E27FC236}">
                  <a16:creationId xmlns:a16="http://schemas.microsoft.com/office/drawing/2014/main" id="{3D3B083B-E97C-E149-BE8F-183F0F198733}"/>
                </a:ext>
              </a:extLst>
            </p:cNvPr>
            <p:cNvGrpSpPr/>
            <p:nvPr/>
          </p:nvGrpSpPr>
          <p:grpSpPr>
            <a:xfrm>
              <a:off x="14688626" y="4880146"/>
              <a:ext cx="8027071" cy="1101199"/>
              <a:chOff x="1861626" y="7898166"/>
              <a:chExt cx="8027071" cy="1101199"/>
            </a:xfrm>
          </p:grpSpPr>
          <p:sp>
            <p:nvSpPr>
              <p:cNvPr id="50" name="Oval 49">
                <a:extLst>
                  <a:ext uri="{FF2B5EF4-FFF2-40B4-BE49-F238E27FC236}">
                    <a16:creationId xmlns:a16="http://schemas.microsoft.com/office/drawing/2014/main" id="{B5D15D1E-9781-294D-81B3-AE17CA4A7872}"/>
                  </a:ext>
                </a:extLst>
              </p:cNvPr>
              <p:cNvSpPr/>
              <p:nvPr/>
            </p:nvSpPr>
            <p:spPr>
              <a:xfrm>
                <a:off x="1861626" y="8276354"/>
                <a:ext cx="344824" cy="344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37BE5AF2-92D5-B849-954B-B2F004D1A82F}"/>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52" name="Group 51">
              <a:extLst>
                <a:ext uri="{FF2B5EF4-FFF2-40B4-BE49-F238E27FC236}">
                  <a16:creationId xmlns:a16="http://schemas.microsoft.com/office/drawing/2014/main" id="{3F7214FA-5AAE-6343-8814-43EF4E863DFC}"/>
                </a:ext>
              </a:extLst>
            </p:cNvPr>
            <p:cNvGrpSpPr/>
            <p:nvPr/>
          </p:nvGrpSpPr>
          <p:grpSpPr>
            <a:xfrm>
              <a:off x="14688626" y="7342222"/>
              <a:ext cx="8027071" cy="1101199"/>
              <a:chOff x="1861626" y="7898166"/>
              <a:chExt cx="8027071" cy="1101199"/>
            </a:xfrm>
          </p:grpSpPr>
          <p:sp>
            <p:nvSpPr>
              <p:cNvPr id="53" name="Oval 52">
                <a:extLst>
                  <a:ext uri="{FF2B5EF4-FFF2-40B4-BE49-F238E27FC236}">
                    <a16:creationId xmlns:a16="http://schemas.microsoft.com/office/drawing/2014/main" id="{8C61901A-1A8B-9444-BF96-E0CA78A4E4A9}"/>
                  </a:ext>
                </a:extLst>
              </p:cNvPr>
              <p:cNvSpPr/>
              <p:nvPr/>
            </p:nvSpPr>
            <p:spPr>
              <a:xfrm>
                <a:off x="1861626" y="8276354"/>
                <a:ext cx="344824" cy="344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F066F6A-13AC-4F4E-93F7-924F2860BA63}"/>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55" name="Group 54">
              <a:extLst>
                <a:ext uri="{FF2B5EF4-FFF2-40B4-BE49-F238E27FC236}">
                  <a16:creationId xmlns:a16="http://schemas.microsoft.com/office/drawing/2014/main" id="{BB585731-B144-1E45-A4C4-82DCAA0DD9FA}"/>
                </a:ext>
              </a:extLst>
            </p:cNvPr>
            <p:cNvGrpSpPr/>
            <p:nvPr/>
          </p:nvGrpSpPr>
          <p:grpSpPr>
            <a:xfrm>
              <a:off x="14688626" y="9804298"/>
              <a:ext cx="8027071" cy="1101199"/>
              <a:chOff x="1861626" y="7898166"/>
              <a:chExt cx="8027071" cy="1101199"/>
            </a:xfrm>
          </p:grpSpPr>
          <p:sp>
            <p:nvSpPr>
              <p:cNvPr id="56" name="Oval 55">
                <a:extLst>
                  <a:ext uri="{FF2B5EF4-FFF2-40B4-BE49-F238E27FC236}">
                    <a16:creationId xmlns:a16="http://schemas.microsoft.com/office/drawing/2014/main" id="{F2A3D4B3-3B0A-8049-8C6A-F88C59F10144}"/>
                  </a:ext>
                </a:extLst>
              </p:cNvPr>
              <p:cNvSpPr/>
              <p:nvPr/>
            </p:nvSpPr>
            <p:spPr>
              <a:xfrm>
                <a:off x="1861626" y="8276354"/>
                <a:ext cx="344824" cy="3448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B367B8E9-AB13-2A46-BF05-CD64270FCDE7}"/>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sp>
        <p:nvSpPr>
          <p:cNvPr id="58" name="TextBox 57">
            <a:extLst>
              <a:ext uri="{FF2B5EF4-FFF2-40B4-BE49-F238E27FC236}">
                <a16:creationId xmlns:a16="http://schemas.microsoft.com/office/drawing/2014/main" id="{22DEDB5F-367F-E947-BD78-9CB64ED21C85}"/>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425055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6C9C99-9397-CC4E-9EFD-31CBF4B273DE}"/>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grpSp>
        <p:nvGrpSpPr>
          <p:cNvPr id="3" name="Group 2">
            <a:extLst>
              <a:ext uri="{FF2B5EF4-FFF2-40B4-BE49-F238E27FC236}">
                <a16:creationId xmlns:a16="http://schemas.microsoft.com/office/drawing/2014/main" id="{84DD0321-77BD-E14C-B640-9C2D07EF0465}"/>
              </a:ext>
            </a:extLst>
          </p:cNvPr>
          <p:cNvGrpSpPr/>
          <p:nvPr/>
        </p:nvGrpSpPr>
        <p:grpSpPr>
          <a:xfrm>
            <a:off x="1522718" y="5668285"/>
            <a:ext cx="6796800" cy="1423729"/>
            <a:chOff x="8790425" y="1249596"/>
            <a:chExt cx="6796800" cy="1423729"/>
          </a:xfrm>
        </p:grpSpPr>
        <p:sp>
          <p:nvSpPr>
            <p:cNvPr id="106" name="TextBox 105">
              <a:extLst>
                <a:ext uri="{FF2B5EF4-FFF2-40B4-BE49-F238E27FC236}">
                  <a16:creationId xmlns:a16="http://schemas.microsoft.com/office/drawing/2014/main" id="{E133785E-0B00-E64A-9AC0-44059588742B}"/>
                </a:ext>
              </a:extLst>
            </p:cNvPr>
            <p:cNvSpPr txBox="1"/>
            <p:nvPr/>
          </p:nvSpPr>
          <p:spPr>
            <a:xfrm>
              <a:off x="8790425" y="1618928"/>
              <a:ext cx="6796800" cy="923330"/>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OUR TIMELINE</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8804280"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2" name="Rectangle 1">
              <a:extLst>
                <a:ext uri="{FF2B5EF4-FFF2-40B4-BE49-F238E27FC236}">
                  <a16:creationId xmlns:a16="http://schemas.microsoft.com/office/drawing/2014/main" id="{0D84AC1E-A481-E243-8E53-2EBA57281A8B}"/>
                </a:ext>
              </a:extLst>
            </p:cNvPr>
            <p:cNvSpPr/>
            <p:nvPr/>
          </p:nvSpPr>
          <p:spPr>
            <a:xfrm>
              <a:off x="8865240" y="2580019"/>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cxnSp>
        <p:nvCxnSpPr>
          <p:cNvPr id="6" name="Straight Connector 5">
            <a:extLst>
              <a:ext uri="{FF2B5EF4-FFF2-40B4-BE49-F238E27FC236}">
                <a16:creationId xmlns:a16="http://schemas.microsoft.com/office/drawing/2014/main" id="{C291F8FB-45D5-6E4D-9A57-A9403F2E6301}"/>
              </a:ext>
            </a:extLst>
          </p:cNvPr>
          <p:cNvCxnSpPr>
            <a:cxnSpLocks/>
          </p:cNvCxnSpPr>
          <p:nvPr/>
        </p:nvCxnSpPr>
        <p:spPr>
          <a:xfrm>
            <a:off x="11562429" y="6857999"/>
            <a:ext cx="1281522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D342BD9-D66F-784C-A8C6-04E95FCF016F}"/>
              </a:ext>
            </a:extLst>
          </p:cNvPr>
          <p:cNvSpPr/>
          <p:nvPr/>
        </p:nvSpPr>
        <p:spPr>
          <a:xfrm>
            <a:off x="10804399" y="6050279"/>
            <a:ext cx="1615440" cy="161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4D0C18D-38A6-C443-8AED-10DF1396C1A6}"/>
              </a:ext>
            </a:extLst>
          </p:cNvPr>
          <p:cNvSpPr/>
          <p:nvPr/>
        </p:nvSpPr>
        <p:spPr>
          <a:xfrm>
            <a:off x="17943012" y="6050279"/>
            <a:ext cx="1615440" cy="161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D1CCCB6-FC5D-AE40-99B5-BCEB4621B3A1}"/>
              </a:ext>
            </a:extLst>
          </p:cNvPr>
          <p:cNvGrpSpPr/>
          <p:nvPr/>
        </p:nvGrpSpPr>
        <p:grpSpPr>
          <a:xfrm>
            <a:off x="8824466" y="8047714"/>
            <a:ext cx="5575306" cy="1919640"/>
            <a:chOff x="12081879" y="3094009"/>
            <a:chExt cx="5575306" cy="1919640"/>
          </a:xfrm>
        </p:grpSpPr>
        <p:sp>
          <p:nvSpPr>
            <p:cNvPr id="13" name="Subtitle 2">
              <a:extLst>
                <a:ext uri="{FF2B5EF4-FFF2-40B4-BE49-F238E27FC236}">
                  <a16:creationId xmlns:a16="http://schemas.microsoft.com/office/drawing/2014/main" id="{9A1B4085-6466-6D44-BDB6-922A7CCDE290}"/>
                </a:ext>
              </a:extLst>
            </p:cNvPr>
            <p:cNvSpPr txBox="1">
              <a:spLocks/>
            </p:cNvSpPr>
            <p:nvPr/>
          </p:nvSpPr>
          <p:spPr>
            <a:xfrm>
              <a:off x="12081879" y="3740340"/>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14" name="Rectangle 13">
              <a:extLst>
                <a:ext uri="{FF2B5EF4-FFF2-40B4-BE49-F238E27FC236}">
                  <a16:creationId xmlns:a16="http://schemas.microsoft.com/office/drawing/2014/main" id="{1927B8AC-1A07-C843-8437-9384924AF4EF}"/>
                </a:ext>
              </a:extLst>
            </p:cNvPr>
            <p:cNvSpPr/>
            <p:nvPr/>
          </p:nvSpPr>
          <p:spPr>
            <a:xfrm>
              <a:off x="1262170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24" name="Group 23">
            <a:extLst>
              <a:ext uri="{FF2B5EF4-FFF2-40B4-BE49-F238E27FC236}">
                <a16:creationId xmlns:a16="http://schemas.microsoft.com/office/drawing/2014/main" id="{900FEB58-ADA6-3444-9775-76ADC32E5889}"/>
              </a:ext>
            </a:extLst>
          </p:cNvPr>
          <p:cNvGrpSpPr/>
          <p:nvPr/>
        </p:nvGrpSpPr>
        <p:grpSpPr>
          <a:xfrm>
            <a:off x="15963079" y="3588047"/>
            <a:ext cx="5575306" cy="2000334"/>
            <a:chOff x="12081879" y="3740340"/>
            <a:chExt cx="5575306" cy="2000334"/>
          </a:xfrm>
        </p:grpSpPr>
        <p:sp>
          <p:nvSpPr>
            <p:cNvPr id="25" name="Subtitle 2">
              <a:extLst>
                <a:ext uri="{FF2B5EF4-FFF2-40B4-BE49-F238E27FC236}">
                  <a16:creationId xmlns:a16="http://schemas.microsoft.com/office/drawing/2014/main" id="{05B6287B-1BBC-A740-906A-BC80582E17BB}"/>
                </a:ext>
              </a:extLst>
            </p:cNvPr>
            <p:cNvSpPr txBox="1">
              <a:spLocks/>
            </p:cNvSpPr>
            <p:nvPr/>
          </p:nvSpPr>
          <p:spPr>
            <a:xfrm>
              <a:off x="12081879" y="3740340"/>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26" name="Rectangle 25">
              <a:extLst>
                <a:ext uri="{FF2B5EF4-FFF2-40B4-BE49-F238E27FC236}">
                  <a16:creationId xmlns:a16="http://schemas.microsoft.com/office/drawing/2014/main" id="{E4C9BF49-BCD5-C648-A22E-56781DE72B29}"/>
                </a:ext>
              </a:extLst>
            </p:cNvPr>
            <p:cNvSpPr/>
            <p:nvPr/>
          </p:nvSpPr>
          <p:spPr>
            <a:xfrm>
              <a:off x="12621707" y="5094343"/>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46" name="Freeform 45">
            <a:extLst>
              <a:ext uri="{FF2B5EF4-FFF2-40B4-BE49-F238E27FC236}">
                <a16:creationId xmlns:a16="http://schemas.microsoft.com/office/drawing/2014/main" id="{44D7A6FA-D2BD-8440-B619-B6B82E8E7352}"/>
              </a:ext>
            </a:extLst>
          </p:cNvPr>
          <p:cNvSpPr/>
          <p:nvPr/>
        </p:nvSpPr>
        <p:spPr>
          <a:xfrm>
            <a:off x="11114620" y="6499282"/>
            <a:ext cx="994997" cy="691828"/>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 name="Freeform 49">
            <a:extLst>
              <a:ext uri="{FF2B5EF4-FFF2-40B4-BE49-F238E27FC236}">
                <a16:creationId xmlns:a16="http://schemas.microsoft.com/office/drawing/2014/main" id="{96CFC9FA-0628-9C47-B745-E40B364DACCD}"/>
              </a:ext>
            </a:extLst>
          </p:cNvPr>
          <p:cNvSpPr/>
          <p:nvPr/>
        </p:nvSpPr>
        <p:spPr>
          <a:xfrm>
            <a:off x="18360861" y="6415076"/>
            <a:ext cx="779742" cy="860240"/>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Tree>
    <p:extLst>
      <p:ext uri="{BB962C8B-B14F-4D97-AF65-F5344CB8AC3E}">
        <p14:creationId xmlns:p14="http://schemas.microsoft.com/office/powerpoint/2010/main" val="2837071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C962FF-FAC1-7C4D-AEBF-051AE70C3AD4}"/>
              </a:ext>
            </a:extLst>
          </p:cNvPr>
          <p:cNvGrpSpPr/>
          <p:nvPr/>
        </p:nvGrpSpPr>
        <p:grpSpPr>
          <a:xfrm>
            <a:off x="6668769" y="1087927"/>
            <a:ext cx="11040110" cy="1479114"/>
            <a:chOff x="11905801" y="1249596"/>
            <a:chExt cx="11040110" cy="1479114"/>
          </a:xfrm>
        </p:grpSpPr>
        <p:sp>
          <p:nvSpPr>
            <p:cNvPr id="8" name="TextBox 7">
              <a:extLst>
                <a:ext uri="{FF2B5EF4-FFF2-40B4-BE49-F238E27FC236}">
                  <a16:creationId xmlns:a16="http://schemas.microsoft.com/office/drawing/2014/main" id="{7B38161B-F35B-8C49-9E28-AECFE671CD11}"/>
                </a:ext>
              </a:extLst>
            </p:cNvPr>
            <p:cNvSpPr txBox="1"/>
            <p:nvPr/>
          </p:nvSpPr>
          <p:spPr>
            <a:xfrm>
              <a:off x="11905801" y="1618928"/>
              <a:ext cx="11040110"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CLIENTS DATA GRAPH</a:t>
              </a:r>
            </a:p>
          </p:txBody>
        </p:sp>
        <p:sp>
          <p:nvSpPr>
            <p:cNvPr id="10" name="TextBox 9">
              <a:extLst>
                <a:ext uri="{FF2B5EF4-FFF2-40B4-BE49-F238E27FC236}">
                  <a16:creationId xmlns:a16="http://schemas.microsoft.com/office/drawing/2014/main" id="{A41EE90A-17AB-9549-8CF4-339DCF82592D}"/>
                </a:ext>
              </a:extLst>
            </p:cNvPr>
            <p:cNvSpPr txBox="1"/>
            <p:nvPr/>
          </p:nvSpPr>
          <p:spPr>
            <a:xfrm>
              <a:off x="15058061"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12" name="Rectangle 11">
              <a:extLst>
                <a:ext uri="{FF2B5EF4-FFF2-40B4-BE49-F238E27FC236}">
                  <a16:creationId xmlns:a16="http://schemas.microsoft.com/office/drawing/2014/main" id="{916480B6-75D0-0743-B0B1-3A94E14E339C}"/>
                </a:ext>
              </a:extLst>
            </p:cNvPr>
            <p:cNvSpPr/>
            <p:nvPr/>
          </p:nvSpPr>
          <p:spPr>
            <a:xfrm>
              <a:off x="16128901" y="2635404"/>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6" name="Chart 5">
            <a:extLst>
              <a:ext uri="{FF2B5EF4-FFF2-40B4-BE49-F238E27FC236}">
                <a16:creationId xmlns:a16="http://schemas.microsoft.com/office/drawing/2014/main" id="{B165C40B-B363-454C-A888-2F84C57FBED6}"/>
              </a:ext>
            </a:extLst>
          </p:cNvPr>
          <p:cNvGraphicFramePr/>
          <p:nvPr>
            <p:extLst>
              <p:ext uri="{D42A27DB-BD31-4B8C-83A1-F6EECF244321}">
                <p14:modId xmlns:p14="http://schemas.microsoft.com/office/powerpoint/2010/main" val="270679995"/>
              </p:ext>
            </p:extLst>
          </p:nvPr>
        </p:nvGraphicFramePr>
        <p:xfrm>
          <a:off x="1685501" y="4328160"/>
          <a:ext cx="8403379" cy="7550855"/>
        </p:xfrm>
        <a:graphic>
          <a:graphicData uri="http://schemas.openxmlformats.org/drawingml/2006/chart">
            <c:chart xmlns:c="http://schemas.openxmlformats.org/drawingml/2006/chart" xmlns:r="http://schemas.openxmlformats.org/officeDocument/2006/relationships" r:id="rId2"/>
          </a:graphicData>
        </a:graphic>
      </p:graphicFrame>
      <p:grpSp>
        <p:nvGrpSpPr>
          <p:cNvPr id="11" name="Group 10">
            <a:extLst>
              <a:ext uri="{FF2B5EF4-FFF2-40B4-BE49-F238E27FC236}">
                <a16:creationId xmlns:a16="http://schemas.microsoft.com/office/drawing/2014/main" id="{82E17AFD-D7BC-4143-BD57-5536E18B9A4D}"/>
              </a:ext>
            </a:extLst>
          </p:cNvPr>
          <p:cNvGrpSpPr/>
          <p:nvPr/>
        </p:nvGrpSpPr>
        <p:grpSpPr>
          <a:xfrm>
            <a:off x="10917045" y="4328160"/>
            <a:ext cx="5603115" cy="2901804"/>
            <a:chOff x="15198390" y="6457344"/>
            <a:chExt cx="5603115" cy="2901804"/>
          </a:xfrm>
        </p:grpSpPr>
        <p:sp>
          <p:nvSpPr>
            <p:cNvPr id="35" name="TextBox 34">
              <a:extLst>
                <a:ext uri="{FF2B5EF4-FFF2-40B4-BE49-F238E27FC236}">
                  <a16:creationId xmlns:a16="http://schemas.microsoft.com/office/drawing/2014/main" id="{E47DADB8-8761-2141-A42D-D0672813954B}"/>
                </a:ext>
              </a:extLst>
            </p:cNvPr>
            <p:cNvSpPr txBox="1"/>
            <p:nvPr/>
          </p:nvSpPr>
          <p:spPr>
            <a:xfrm>
              <a:off x="16714103" y="7206443"/>
              <a:ext cx="4087402"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36" name="TextBox 35">
              <a:extLst>
                <a:ext uri="{FF2B5EF4-FFF2-40B4-BE49-F238E27FC236}">
                  <a16:creationId xmlns:a16="http://schemas.microsoft.com/office/drawing/2014/main" id="{913D786C-D094-CB4C-983A-C42EEB786863}"/>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37" name="TextBox 36">
              <a:extLst>
                <a:ext uri="{FF2B5EF4-FFF2-40B4-BE49-F238E27FC236}">
                  <a16:creationId xmlns:a16="http://schemas.microsoft.com/office/drawing/2014/main" id="{5908020C-C8E8-2449-AA8D-ACDE70F9A253}"/>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01</a:t>
              </a:r>
            </a:p>
          </p:txBody>
        </p:sp>
      </p:grpSp>
      <p:grpSp>
        <p:nvGrpSpPr>
          <p:cNvPr id="43" name="Group 42">
            <a:extLst>
              <a:ext uri="{FF2B5EF4-FFF2-40B4-BE49-F238E27FC236}">
                <a16:creationId xmlns:a16="http://schemas.microsoft.com/office/drawing/2014/main" id="{6D305042-B16F-7943-B810-02FC8EA264EE}"/>
              </a:ext>
            </a:extLst>
          </p:cNvPr>
          <p:cNvGrpSpPr/>
          <p:nvPr/>
        </p:nvGrpSpPr>
        <p:grpSpPr>
          <a:xfrm>
            <a:off x="10917045" y="8977211"/>
            <a:ext cx="5603115" cy="2901804"/>
            <a:chOff x="15198390" y="6457344"/>
            <a:chExt cx="5603115" cy="2901804"/>
          </a:xfrm>
        </p:grpSpPr>
        <p:sp>
          <p:nvSpPr>
            <p:cNvPr id="44" name="TextBox 43">
              <a:extLst>
                <a:ext uri="{FF2B5EF4-FFF2-40B4-BE49-F238E27FC236}">
                  <a16:creationId xmlns:a16="http://schemas.microsoft.com/office/drawing/2014/main" id="{2FBC5EF6-3649-5744-B547-E6C219195A02}"/>
                </a:ext>
              </a:extLst>
            </p:cNvPr>
            <p:cNvSpPr txBox="1"/>
            <p:nvPr/>
          </p:nvSpPr>
          <p:spPr>
            <a:xfrm>
              <a:off x="16714103" y="7206443"/>
              <a:ext cx="4087402"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45" name="TextBox 44">
              <a:extLst>
                <a:ext uri="{FF2B5EF4-FFF2-40B4-BE49-F238E27FC236}">
                  <a16:creationId xmlns:a16="http://schemas.microsoft.com/office/drawing/2014/main" id="{CA517C98-08B5-B04A-A178-C3C362F164AB}"/>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46" name="TextBox 45">
              <a:extLst>
                <a:ext uri="{FF2B5EF4-FFF2-40B4-BE49-F238E27FC236}">
                  <a16:creationId xmlns:a16="http://schemas.microsoft.com/office/drawing/2014/main" id="{0B01E2C0-CA92-D640-A763-DE291F3369F7}"/>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02</a:t>
              </a:r>
            </a:p>
          </p:txBody>
        </p:sp>
      </p:grpSp>
      <p:grpSp>
        <p:nvGrpSpPr>
          <p:cNvPr id="47" name="Group 46">
            <a:extLst>
              <a:ext uri="{FF2B5EF4-FFF2-40B4-BE49-F238E27FC236}">
                <a16:creationId xmlns:a16="http://schemas.microsoft.com/office/drawing/2014/main" id="{EC546C13-1643-6548-B7DB-6F663B4B4A6A}"/>
              </a:ext>
            </a:extLst>
          </p:cNvPr>
          <p:cNvGrpSpPr/>
          <p:nvPr/>
        </p:nvGrpSpPr>
        <p:grpSpPr>
          <a:xfrm>
            <a:off x="17089034" y="4328160"/>
            <a:ext cx="5603115" cy="2901804"/>
            <a:chOff x="15198390" y="6457344"/>
            <a:chExt cx="5603115" cy="2901804"/>
          </a:xfrm>
        </p:grpSpPr>
        <p:sp>
          <p:nvSpPr>
            <p:cNvPr id="48" name="TextBox 47">
              <a:extLst>
                <a:ext uri="{FF2B5EF4-FFF2-40B4-BE49-F238E27FC236}">
                  <a16:creationId xmlns:a16="http://schemas.microsoft.com/office/drawing/2014/main" id="{2D462021-7496-F74A-B9B1-7B1AB4E45EF5}"/>
                </a:ext>
              </a:extLst>
            </p:cNvPr>
            <p:cNvSpPr txBox="1"/>
            <p:nvPr/>
          </p:nvSpPr>
          <p:spPr>
            <a:xfrm>
              <a:off x="16714103" y="7206443"/>
              <a:ext cx="4087402"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58" name="TextBox 57">
              <a:extLst>
                <a:ext uri="{FF2B5EF4-FFF2-40B4-BE49-F238E27FC236}">
                  <a16:creationId xmlns:a16="http://schemas.microsoft.com/office/drawing/2014/main" id="{9A62CF74-992B-A743-9F2E-2A7C7D915961}"/>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59" name="TextBox 58">
              <a:extLst>
                <a:ext uri="{FF2B5EF4-FFF2-40B4-BE49-F238E27FC236}">
                  <a16:creationId xmlns:a16="http://schemas.microsoft.com/office/drawing/2014/main" id="{FB4FE82F-FFB6-5441-A7E5-9AFD5BC7C4DE}"/>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03</a:t>
              </a:r>
            </a:p>
          </p:txBody>
        </p:sp>
      </p:grpSp>
      <p:grpSp>
        <p:nvGrpSpPr>
          <p:cNvPr id="60" name="Group 59">
            <a:extLst>
              <a:ext uri="{FF2B5EF4-FFF2-40B4-BE49-F238E27FC236}">
                <a16:creationId xmlns:a16="http://schemas.microsoft.com/office/drawing/2014/main" id="{198F0404-4669-DD4E-A2DD-CC99CF75B7C7}"/>
              </a:ext>
            </a:extLst>
          </p:cNvPr>
          <p:cNvGrpSpPr/>
          <p:nvPr/>
        </p:nvGrpSpPr>
        <p:grpSpPr>
          <a:xfrm>
            <a:off x="17089034" y="8977211"/>
            <a:ext cx="5603115" cy="2901804"/>
            <a:chOff x="15198390" y="6457344"/>
            <a:chExt cx="5603115" cy="2901804"/>
          </a:xfrm>
        </p:grpSpPr>
        <p:sp>
          <p:nvSpPr>
            <p:cNvPr id="61" name="TextBox 60">
              <a:extLst>
                <a:ext uri="{FF2B5EF4-FFF2-40B4-BE49-F238E27FC236}">
                  <a16:creationId xmlns:a16="http://schemas.microsoft.com/office/drawing/2014/main" id="{899079D2-CDFE-A846-A454-D81BB56C546C}"/>
                </a:ext>
              </a:extLst>
            </p:cNvPr>
            <p:cNvSpPr txBox="1"/>
            <p:nvPr/>
          </p:nvSpPr>
          <p:spPr>
            <a:xfrm>
              <a:off x="16714103" y="7206443"/>
              <a:ext cx="4087402"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62" name="TextBox 61">
              <a:extLst>
                <a:ext uri="{FF2B5EF4-FFF2-40B4-BE49-F238E27FC236}">
                  <a16:creationId xmlns:a16="http://schemas.microsoft.com/office/drawing/2014/main" id="{8AE7A599-3702-9D4C-88D8-C33110F9E8BB}"/>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63" name="TextBox 62">
              <a:extLst>
                <a:ext uri="{FF2B5EF4-FFF2-40B4-BE49-F238E27FC236}">
                  <a16:creationId xmlns:a16="http://schemas.microsoft.com/office/drawing/2014/main" id="{2F2B8393-CB88-2E40-B1FE-ED6A7A79F80D}"/>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04</a:t>
              </a:r>
            </a:p>
          </p:txBody>
        </p:sp>
      </p:grpSp>
      <p:sp>
        <p:nvSpPr>
          <p:cNvPr id="64" name="TextBox 63">
            <a:extLst>
              <a:ext uri="{FF2B5EF4-FFF2-40B4-BE49-F238E27FC236}">
                <a16:creationId xmlns:a16="http://schemas.microsoft.com/office/drawing/2014/main" id="{017F1FCB-8BBF-A042-84F1-F0FD5729FF52}"/>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1127154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6" name="Rectangle 5">
            <a:extLst>
              <a:ext uri="{FF2B5EF4-FFF2-40B4-BE49-F238E27FC236}">
                <a16:creationId xmlns:a16="http://schemas.microsoft.com/office/drawing/2014/main" id="{2F142F7B-FD96-FA4A-8650-0E6BBBFBE06A}"/>
              </a:ext>
            </a:extLst>
          </p:cNvPr>
          <p:cNvSpPr/>
          <p:nvPr/>
        </p:nvSpPr>
        <p:spPr>
          <a:xfrm rot="10800000" flipV="1">
            <a:off x="10058399" y="0"/>
            <a:ext cx="14319248" cy="13716000"/>
          </a:xfrm>
          <a:prstGeom prst="rect">
            <a:avLst/>
          </a:prstGeom>
          <a:gradFill>
            <a:gsLst>
              <a:gs pos="0">
                <a:schemeClr val="accent1">
                  <a:alpha val="80000"/>
                </a:schemeClr>
              </a:gs>
              <a:gs pos="98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073022A-4902-2C40-9263-F1D6DE5323E0}"/>
              </a:ext>
            </a:extLst>
          </p:cNvPr>
          <p:cNvSpPr/>
          <p:nvPr/>
        </p:nvSpPr>
        <p:spPr>
          <a:xfrm>
            <a:off x="0" y="8786191"/>
            <a:ext cx="13000383" cy="29817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858411" y="9640406"/>
            <a:ext cx="9631223"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1858412" y="2802285"/>
            <a:ext cx="6767428" cy="2308324"/>
          </a:xfrm>
          <a:prstGeom prst="rect">
            <a:avLst/>
          </a:prstGeom>
          <a:noFill/>
          <a:ln>
            <a:noFill/>
          </a:ln>
        </p:spPr>
        <p:txBody>
          <a:bodyPr wrap="square" rtlCol="0">
            <a:spAutoFit/>
          </a:bodyPr>
          <a:lstStyle/>
          <a:p>
            <a:r>
              <a:rPr lang="en-US" sz="7200" b="1" spc="600" dirty="0">
                <a:solidFill>
                  <a:schemeClr val="tx2"/>
                </a:solidFill>
                <a:latin typeface="Montserrat SemiBold" pitchFamily="2" charset="77"/>
                <a:ea typeface="Roboto" panose="02000000000000000000" pitchFamily="2" charset="0"/>
                <a:cs typeface="Lato Light" panose="020F0502020204030203" pitchFamily="34" charset="0"/>
              </a:rPr>
              <a:t>OUR PORTFOLIO</a:t>
            </a:r>
          </a:p>
        </p:txBody>
      </p:sp>
      <p:sp>
        <p:nvSpPr>
          <p:cNvPr id="8" name="TextBox 7">
            <a:extLst>
              <a:ext uri="{FF2B5EF4-FFF2-40B4-BE49-F238E27FC236}">
                <a16:creationId xmlns:a16="http://schemas.microsoft.com/office/drawing/2014/main" id="{4C100E80-5704-9B4F-9829-8C6FC7C0DB46}"/>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4147895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sp>
        <p:nvSpPr>
          <p:cNvPr id="3" name="Marcador de imagen 2"/>
          <p:cNvSpPr>
            <a:spLocks noGrp="1"/>
          </p:cNvSpPr>
          <p:nvPr>
            <p:ph type="pic" sz="quarter" idx="18"/>
          </p:nvPr>
        </p:nvSpPr>
        <p:spPr/>
      </p:sp>
      <p:sp>
        <p:nvSpPr>
          <p:cNvPr id="5" name="Marcador de imagen 4"/>
          <p:cNvSpPr>
            <a:spLocks noGrp="1"/>
          </p:cNvSpPr>
          <p:nvPr>
            <p:ph type="pic" sz="quarter" idx="19"/>
          </p:nvPr>
        </p:nvSpPr>
        <p:spPr/>
      </p:sp>
      <p:grpSp>
        <p:nvGrpSpPr>
          <p:cNvPr id="7" name="Group 6">
            <a:extLst>
              <a:ext uri="{FF2B5EF4-FFF2-40B4-BE49-F238E27FC236}">
                <a16:creationId xmlns:a16="http://schemas.microsoft.com/office/drawing/2014/main" id="{D7C962FF-FAC1-7C4D-AEBF-051AE70C3AD4}"/>
              </a:ext>
            </a:extLst>
          </p:cNvPr>
          <p:cNvGrpSpPr/>
          <p:nvPr/>
        </p:nvGrpSpPr>
        <p:grpSpPr>
          <a:xfrm>
            <a:off x="6668769" y="1087927"/>
            <a:ext cx="11040110" cy="1479114"/>
            <a:chOff x="11905801" y="1249596"/>
            <a:chExt cx="11040110" cy="1479114"/>
          </a:xfrm>
        </p:grpSpPr>
        <p:sp>
          <p:nvSpPr>
            <p:cNvPr id="8" name="TextBox 7">
              <a:extLst>
                <a:ext uri="{FF2B5EF4-FFF2-40B4-BE49-F238E27FC236}">
                  <a16:creationId xmlns:a16="http://schemas.microsoft.com/office/drawing/2014/main" id="{7B38161B-F35B-8C49-9E28-AECFE671CD11}"/>
                </a:ext>
              </a:extLst>
            </p:cNvPr>
            <p:cNvSpPr txBox="1"/>
            <p:nvPr/>
          </p:nvSpPr>
          <p:spPr>
            <a:xfrm>
              <a:off x="11905801" y="1618928"/>
              <a:ext cx="11040110"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PORTFOLIO SHOWCASE</a:t>
              </a:r>
            </a:p>
          </p:txBody>
        </p:sp>
        <p:sp>
          <p:nvSpPr>
            <p:cNvPr id="10" name="TextBox 9">
              <a:extLst>
                <a:ext uri="{FF2B5EF4-FFF2-40B4-BE49-F238E27FC236}">
                  <a16:creationId xmlns:a16="http://schemas.microsoft.com/office/drawing/2014/main" id="{A41EE90A-17AB-9549-8CF4-339DCF82592D}"/>
                </a:ext>
              </a:extLst>
            </p:cNvPr>
            <p:cNvSpPr txBox="1"/>
            <p:nvPr/>
          </p:nvSpPr>
          <p:spPr>
            <a:xfrm>
              <a:off x="15058061"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12" name="Rectangle 11">
              <a:extLst>
                <a:ext uri="{FF2B5EF4-FFF2-40B4-BE49-F238E27FC236}">
                  <a16:creationId xmlns:a16="http://schemas.microsoft.com/office/drawing/2014/main" id="{916480B6-75D0-0743-B0B1-3A94E14E339C}"/>
                </a:ext>
              </a:extLst>
            </p:cNvPr>
            <p:cNvSpPr/>
            <p:nvPr/>
          </p:nvSpPr>
          <p:spPr>
            <a:xfrm>
              <a:off x="16128901" y="2635404"/>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09CB0904-4315-F947-A036-A0B509B5CA48}"/>
              </a:ext>
            </a:extLst>
          </p:cNvPr>
          <p:cNvGrpSpPr/>
          <p:nvPr/>
        </p:nvGrpSpPr>
        <p:grpSpPr>
          <a:xfrm>
            <a:off x="13141176" y="3470537"/>
            <a:ext cx="9733951" cy="2152705"/>
            <a:chOff x="1861626" y="7898166"/>
            <a:chExt cx="9733951" cy="2152705"/>
          </a:xfrm>
        </p:grpSpPr>
        <p:sp>
          <p:nvSpPr>
            <p:cNvPr id="29" name="Oval 28">
              <a:extLst>
                <a:ext uri="{FF2B5EF4-FFF2-40B4-BE49-F238E27FC236}">
                  <a16:creationId xmlns:a16="http://schemas.microsoft.com/office/drawing/2014/main" id="{3529F860-D804-614A-AEB7-132FB639768F}"/>
                </a:ext>
              </a:extLst>
            </p:cNvPr>
            <p:cNvSpPr/>
            <p:nvPr/>
          </p:nvSpPr>
          <p:spPr>
            <a:xfrm>
              <a:off x="1861626" y="8276354"/>
              <a:ext cx="344824" cy="344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7DB11EC-241A-A84D-8198-3C6CC78FFD49}"/>
                </a:ext>
              </a:extLst>
            </p:cNvPr>
            <p:cNvSpPr txBox="1"/>
            <p:nvPr/>
          </p:nvSpPr>
          <p:spPr>
            <a:xfrm>
              <a:off x="2531017" y="7898166"/>
              <a:ext cx="9064560"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it’s no secret that you need to be visible online that’s where your customers.</a:t>
              </a:r>
            </a:p>
          </p:txBody>
        </p:sp>
      </p:grpSp>
      <p:grpSp>
        <p:nvGrpSpPr>
          <p:cNvPr id="32" name="Group 31">
            <a:extLst>
              <a:ext uri="{FF2B5EF4-FFF2-40B4-BE49-F238E27FC236}">
                <a16:creationId xmlns:a16="http://schemas.microsoft.com/office/drawing/2014/main" id="{E0254294-2C79-E547-81C7-9076ACB717BB}"/>
              </a:ext>
            </a:extLst>
          </p:cNvPr>
          <p:cNvGrpSpPr/>
          <p:nvPr/>
        </p:nvGrpSpPr>
        <p:grpSpPr>
          <a:xfrm>
            <a:off x="13141176" y="6788286"/>
            <a:ext cx="9733951" cy="2152705"/>
            <a:chOff x="1861626" y="7898166"/>
            <a:chExt cx="9733951" cy="2152705"/>
          </a:xfrm>
        </p:grpSpPr>
        <p:sp>
          <p:nvSpPr>
            <p:cNvPr id="33" name="Oval 32">
              <a:extLst>
                <a:ext uri="{FF2B5EF4-FFF2-40B4-BE49-F238E27FC236}">
                  <a16:creationId xmlns:a16="http://schemas.microsoft.com/office/drawing/2014/main" id="{54B5A85B-B1B6-7A4F-94DB-E9325B60684D}"/>
                </a:ext>
              </a:extLst>
            </p:cNvPr>
            <p:cNvSpPr/>
            <p:nvPr/>
          </p:nvSpPr>
          <p:spPr>
            <a:xfrm>
              <a:off x="1861626" y="8276354"/>
              <a:ext cx="344824" cy="344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16F4BE41-FA6D-C849-94A4-4462D702443E}"/>
                </a:ext>
              </a:extLst>
            </p:cNvPr>
            <p:cNvSpPr txBox="1"/>
            <p:nvPr/>
          </p:nvSpPr>
          <p:spPr>
            <a:xfrm>
              <a:off x="2531017" y="7898166"/>
              <a:ext cx="9064560"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it’s no secret that you need to be visible online that’s where your customers.</a:t>
              </a:r>
            </a:p>
          </p:txBody>
        </p:sp>
      </p:grpSp>
      <p:grpSp>
        <p:nvGrpSpPr>
          <p:cNvPr id="35" name="Group 34">
            <a:extLst>
              <a:ext uri="{FF2B5EF4-FFF2-40B4-BE49-F238E27FC236}">
                <a16:creationId xmlns:a16="http://schemas.microsoft.com/office/drawing/2014/main" id="{73D6E264-794F-4344-B973-BA35711327C2}"/>
              </a:ext>
            </a:extLst>
          </p:cNvPr>
          <p:cNvGrpSpPr/>
          <p:nvPr/>
        </p:nvGrpSpPr>
        <p:grpSpPr>
          <a:xfrm>
            <a:off x="13141176" y="10106036"/>
            <a:ext cx="9733951" cy="2152705"/>
            <a:chOff x="1861626" y="7898166"/>
            <a:chExt cx="9733951" cy="2152705"/>
          </a:xfrm>
        </p:grpSpPr>
        <p:sp>
          <p:nvSpPr>
            <p:cNvPr id="36" name="Oval 35">
              <a:extLst>
                <a:ext uri="{FF2B5EF4-FFF2-40B4-BE49-F238E27FC236}">
                  <a16:creationId xmlns:a16="http://schemas.microsoft.com/office/drawing/2014/main" id="{9BDA8CDA-6564-7D43-ACB0-99FB7FBE834A}"/>
                </a:ext>
              </a:extLst>
            </p:cNvPr>
            <p:cNvSpPr/>
            <p:nvPr/>
          </p:nvSpPr>
          <p:spPr>
            <a:xfrm>
              <a:off x="1861626" y="8276354"/>
              <a:ext cx="344824" cy="3448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ED5658A-82C3-9643-BD78-0E2425FC0E8A}"/>
                </a:ext>
              </a:extLst>
            </p:cNvPr>
            <p:cNvSpPr txBox="1"/>
            <p:nvPr/>
          </p:nvSpPr>
          <p:spPr>
            <a:xfrm>
              <a:off x="2531017" y="7898166"/>
              <a:ext cx="9064560"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it’s no secret that you need to be visible online that’s where your customers.</a:t>
              </a:r>
            </a:p>
          </p:txBody>
        </p:sp>
      </p:grpSp>
      <p:sp>
        <p:nvSpPr>
          <p:cNvPr id="38" name="TextBox 37">
            <a:extLst>
              <a:ext uri="{FF2B5EF4-FFF2-40B4-BE49-F238E27FC236}">
                <a16:creationId xmlns:a16="http://schemas.microsoft.com/office/drawing/2014/main" id="{B13725F3-151B-064B-BAE2-1BA7B0978963}"/>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3431347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9"/>
          </p:nvPr>
        </p:nvSpPr>
        <p:spPr/>
      </p:sp>
      <p:sp>
        <p:nvSpPr>
          <p:cNvPr id="9" name="Marcador de imagen 8"/>
          <p:cNvSpPr>
            <a:spLocks noGrp="1"/>
          </p:cNvSpPr>
          <p:nvPr>
            <p:ph type="pic" sz="quarter" idx="20"/>
          </p:nvPr>
        </p:nvSpPr>
        <p:spPr/>
      </p:sp>
      <p:sp>
        <p:nvSpPr>
          <p:cNvPr id="10" name="Marcador de imagen 9"/>
          <p:cNvSpPr>
            <a:spLocks noGrp="1"/>
          </p:cNvSpPr>
          <p:nvPr>
            <p:ph type="pic" sz="quarter" idx="21"/>
          </p:nvPr>
        </p:nvSpPr>
        <p:spPr/>
      </p:sp>
      <p:sp>
        <p:nvSpPr>
          <p:cNvPr id="17" name="Rectangle 16">
            <a:extLst>
              <a:ext uri="{FF2B5EF4-FFF2-40B4-BE49-F238E27FC236}">
                <a16:creationId xmlns:a16="http://schemas.microsoft.com/office/drawing/2014/main" id="{C056A015-2506-D44E-A9FA-B89B1C462088}"/>
              </a:ext>
            </a:extLst>
          </p:cNvPr>
          <p:cNvSpPr/>
          <p:nvPr/>
        </p:nvSpPr>
        <p:spPr>
          <a:xfrm rot="10800000" flipV="1">
            <a:off x="-1" y="0"/>
            <a:ext cx="7472855"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19AEC157-EA68-DF49-A690-D3011DC56805}"/>
              </a:ext>
            </a:extLst>
          </p:cNvPr>
          <p:cNvGrpSpPr/>
          <p:nvPr/>
        </p:nvGrpSpPr>
        <p:grpSpPr>
          <a:xfrm>
            <a:off x="1368630" y="3455641"/>
            <a:ext cx="4735591" cy="6804718"/>
            <a:chOff x="1368630" y="3783342"/>
            <a:chExt cx="4735591" cy="6804718"/>
          </a:xfrm>
        </p:grpSpPr>
        <p:grpSp>
          <p:nvGrpSpPr>
            <p:cNvPr id="4" name="Group 3">
              <a:extLst>
                <a:ext uri="{FF2B5EF4-FFF2-40B4-BE49-F238E27FC236}">
                  <a16:creationId xmlns:a16="http://schemas.microsoft.com/office/drawing/2014/main" id="{540366BA-C661-7443-8E95-3BD8A49A2B9E}"/>
                </a:ext>
              </a:extLst>
            </p:cNvPr>
            <p:cNvGrpSpPr/>
            <p:nvPr/>
          </p:nvGrpSpPr>
          <p:grpSpPr>
            <a:xfrm>
              <a:off x="1368630" y="3783342"/>
              <a:ext cx="4735591" cy="2230458"/>
              <a:chOff x="1393197" y="1510303"/>
              <a:chExt cx="4735591" cy="2230458"/>
            </a:xfrm>
          </p:grpSpPr>
          <p:sp>
            <p:nvSpPr>
              <p:cNvPr id="11" name="TextBox 10">
                <a:extLst>
                  <a:ext uri="{FF2B5EF4-FFF2-40B4-BE49-F238E27FC236}">
                    <a16:creationId xmlns:a16="http://schemas.microsoft.com/office/drawing/2014/main" id="{DFE34869-09F3-7240-AB5B-EF163C7177E1}"/>
                  </a:ext>
                </a:extLst>
              </p:cNvPr>
              <p:cNvSpPr txBox="1"/>
              <p:nvPr/>
            </p:nvSpPr>
            <p:spPr>
              <a:xfrm>
                <a:off x="1396827" y="1879635"/>
                <a:ext cx="4731961" cy="1754326"/>
              </a:xfrm>
              <a:prstGeom prst="rect">
                <a:avLst/>
              </a:prstGeom>
              <a:noFill/>
              <a:ln>
                <a:noFill/>
              </a:ln>
            </p:spPr>
            <p:txBody>
              <a:bodyPr wrap="square" rtlCol="0">
                <a:spAutoFit/>
              </a:bodyPr>
              <a:lstStyle/>
              <a:p>
                <a:r>
                  <a:rPr lang="en-US" sz="5400" b="1" spc="300" dirty="0">
                    <a:latin typeface="Montserrat SemiBold" pitchFamily="2" charset="77"/>
                    <a:ea typeface="Roboto" panose="02000000000000000000" pitchFamily="2" charset="0"/>
                    <a:cs typeface="Poppins Medium" pitchFamily="2" charset="77"/>
                  </a:rPr>
                  <a:t>BUSINESS MODEL</a:t>
                </a:r>
              </a:p>
            </p:txBody>
          </p:sp>
          <p:sp>
            <p:nvSpPr>
              <p:cNvPr id="12" name="TextBox 11">
                <a:extLst>
                  <a:ext uri="{FF2B5EF4-FFF2-40B4-BE49-F238E27FC236}">
                    <a16:creationId xmlns:a16="http://schemas.microsoft.com/office/drawing/2014/main" id="{D67A2E33-4794-5A4A-B747-B118A6AC31DC}"/>
                  </a:ext>
                </a:extLst>
              </p:cNvPr>
              <p:cNvSpPr txBox="1"/>
              <p:nvPr/>
            </p:nvSpPr>
            <p:spPr>
              <a:xfrm>
                <a:off x="1393197" y="1510303"/>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13" name="Rectangle 12">
                <a:extLst>
                  <a:ext uri="{FF2B5EF4-FFF2-40B4-BE49-F238E27FC236}">
                    <a16:creationId xmlns:a16="http://schemas.microsoft.com/office/drawing/2014/main" id="{828FCBDA-BDF2-3444-ADC3-CF4991DC9A12}"/>
                  </a:ext>
                </a:extLst>
              </p:cNvPr>
              <p:cNvSpPr/>
              <p:nvPr/>
            </p:nvSpPr>
            <p:spPr>
              <a:xfrm>
                <a:off x="1533004" y="3647455"/>
                <a:ext cx="2593910" cy="933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grpSp>
        <p:sp>
          <p:nvSpPr>
            <p:cNvPr id="15" name="TextBox 14">
              <a:extLst>
                <a:ext uri="{FF2B5EF4-FFF2-40B4-BE49-F238E27FC236}">
                  <a16:creationId xmlns:a16="http://schemas.microsoft.com/office/drawing/2014/main" id="{5DCEC5B5-69D3-4243-BE71-6F5BEB8A3E85}"/>
                </a:ext>
              </a:extLst>
            </p:cNvPr>
            <p:cNvSpPr txBox="1"/>
            <p:nvPr/>
          </p:nvSpPr>
          <p:spPr>
            <a:xfrm>
              <a:off x="1368630" y="6858000"/>
              <a:ext cx="4416144" cy="373006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secret that you need to be visible online that’s where your customers, to get your company’s name out there.</a:t>
              </a:r>
            </a:p>
          </p:txBody>
        </p:sp>
      </p:grpSp>
      <p:grpSp>
        <p:nvGrpSpPr>
          <p:cNvPr id="18" name="Group 17">
            <a:extLst>
              <a:ext uri="{FF2B5EF4-FFF2-40B4-BE49-F238E27FC236}">
                <a16:creationId xmlns:a16="http://schemas.microsoft.com/office/drawing/2014/main" id="{6483C67A-8057-7849-9FC5-1D28498EFE7F}"/>
              </a:ext>
            </a:extLst>
          </p:cNvPr>
          <p:cNvGrpSpPr/>
          <p:nvPr/>
        </p:nvGrpSpPr>
        <p:grpSpPr>
          <a:xfrm>
            <a:off x="17089034" y="835098"/>
            <a:ext cx="5603115" cy="2901804"/>
            <a:chOff x="15198390" y="6457344"/>
            <a:chExt cx="5603115" cy="2901804"/>
          </a:xfrm>
        </p:grpSpPr>
        <p:sp>
          <p:nvSpPr>
            <p:cNvPr id="19" name="TextBox 18">
              <a:extLst>
                <a:ext uri="{FF2B5EF4-FFF2-40B4-BE49-F238E27FC236}">
                  <a16:creationId xmlns:a16="http://schemas.microsoft.com/office/drawing/2014/main" id="{1C85DA89-7E58-8B42-B209-5238E5E3468A}"/>
                </a:ext>
              </a:extLst>
            </p:cNvPr>
            <p:cNvSpPr txBox="1"/>
            <p:nvPr/>
          </p:nvSpPr>
          <p:spPr>
            <a:xfrm>
              <a:off x="16714103" y="7206443"/>
              <a:ext cx="4087402"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2" name="TextBox 21">
              <a:extLst>
                <a:ext uri="{FF2B5EF4-FFF2-40B4-BE49-F238E27FC236}">
                  <a16:creationId xmlns:a16="http://schemas.microsoft.com/office/drawing/2014/main" id="{CE8C5BB4-74AF-0441-9084-9E558A13DAEF}"/>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23" name="TextBox 22">
              <a:extLst>
                <a:ext uri="{FF2B5EF4-FFF2-40B4-BE49-F238E27FC236}">
                  <a16:creationId xmlns:a16="http://schemas.microsoft.com/office/drawing/2014/main" id="{0B458454-0673-6F40-93FB-FEAD31CC05BC}"/>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01</a:t>
              </a:r>
            </a:p>
          </p:txBody>
        </p:sp>
      </p:grpSp>
      <p:grpSp>
        <p:nvGrpSpPr>
          <p:cNvPr id="24" name="Group 23">
            <a:extLst>
              <a:ext uri="{FF2B5EF4-FFF2-40B4-BE49-F238E27FC236}">
                <a16:creationId xmlns:a16="http://schemas.microsoft.com/office/drawing/2014/main" id="{F34304D6-140F-0B48-B06E-4939C6B6F5B8}"/>
              </a:ext>
            </a:extLst>
          </p:cNvPr>
          <p:cNvGrpSpPr/>
          <p:nvPr/>
        </p:nvGrpSpPr>
        <p:grpSpPr>
          <a:xfrm>
            <a:off x="17089034" y="5407098"/>
            <a:ext cx="5603115" cy="2901804"/>
            <a:chOff x="15198390" y="6457344"/>
            <a:chExt cx="5603115" cy="2901804"/>
          </a:xfrm>
        </p:grpSpPr>
        <p:sp>
          <p:nvSpPr>
            <p:cNvPr id="25" name="TextBox 24">
              <a:extLst>
                <a:ext uri="{FF2B5EF4-FFF2-40B4-BE49-F238E27FC236}">
                  <a16:creationId xmlns:a16="http://schemas.microsoft.com/office/drawing/2014/main" id="{E4876D90-6CA5-3C41-86F5-122AAB76CC34}"/>
                </a:ext>
              </a:extLst>
            </p:cNvPr>
            <p:cNvSpPr txBox="1"/>
            <p:nvPr/>
          </p:nvSpPr>
          <p:spPr>
            <a:xfrm>
              <a:off x="16714103" y="7206443"/>
              <a:ext cx="4087402"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6" name="TextBox 25">
              <a:extLst>
                <a:ext uri="{FF2B5EF4-FFF2-40B4-BE49-F238E27FC236}">
                  <a16:creationId xmlns:a16="http://schemas.microsoft.com/office/drawing/2014/main" id="{2D123723-F628-1F48-88F0-ADF089D90D7F}"/>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27" name="TextBox 26">
              <a:extLst>
                <a:ext uri="{FF2B5EF4-FFF2-40B4-BE49-F238E27FC236}">
                  <a16:creationId xmlns:a16="http://schemas.microsoft.com/office/drawing/2014/main" id="{B7C8EAA2-9E9F-7647-BF44-903AD2D4F07A}"/>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02</a:t>
              </a:r>
            </a:p>
          </p:txBody>
        </p:sp>
      </p:grpSp>
      <p:grpSp>
        <p:nvGrpSpPr>
          <p:cNvPr id="28" name="Group 27">
            <a:extLst>
              <a:ext uri="{FF2B5EF4-FFF2-40B4-BE49-F238E27FC236}">
                <a16:creationId xmlns:a16="http://schemas.microsoft.com/office/drawing/2014/main" id="{247875FC-ACC9-4A44-B1D5-86E4C0659CC4}"/>
              </a:ext>
            </a:extLst>
          </p:cNvPr>
          <p:cNvGrpSpPr/>
          <p:nvPr/>
        </p:nvGrpSpPr>
        <p:grpSpPr>
          <a:xfrm>
            <a:off x="17089034" y="9979098"/>
            <a:ext cx="5603115" cy="2901804"/>
            <a:chOff x="15198390" y="6457344"/>
            <a:chExt cx="5603115" cy="2901804"/>
          </a:xfrm>
        </p:grpSpPr>
        <p:sp>
          <p:nvSpPr>
            <p:cNvPr id="29" name="TextBox 28">
              <a:extLst>
                <a:ext uri="{FF2B5EF4-FFF2-40B4-BE49-F238E27FC236}">
                  <a16:creationId xmlns:a16="http://schemas.microsoft.com/office/drawing/2014/main" id="{22FA69A7-776F-174A-8D9D-AD77FAF1F656}"/>
                </a:ext>
              </a:extLst>
            </p:cNvPr>
            <p:cNvSpPr txBox="1"/>
            <p:nvPr/>
          </p:nvSpPr>
          <p:spPr>
            <a:xfrm>
              <a:off x="16714103" y="7206443"/>
              <a:ext cx="4087402"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30" name="TextBox 29">
              <a:extLst>
                <a:ext uri="{FF2B5EF4-FFF2-40B4-BE49-F238E27FC236}">
                  <a16:creationId xmlns:a16="http://schemas.microsoft.com/office/drawing/2014/main" id="{41EAAF28-A0F2-2342-8D48-A904F5ADE605}"/>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31" name="TextBox 30">
              <a:extLst>
                <a:ext uri="{FF2B5EF4-FFF2-40B4-BE49-F238E27FC236}">
                  <a16:creationId xmlns:a16="http://schemas.microsoft.com/office/drawing/2014/main" id="{A0923CB5-E915-C14A-9784-2BD7DB8F7152}"/>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03</a:t>
              </a:r>
            </a:p>
          </p:txBody>
        </p:sp>
      </p:grpSp>
    </p:spTree>
    <p:extLst>
      <p:ext uri="{BB962C8B-B14F-4D97-AF65-F5344CB8AC3E}">
        <p14:creationId xmlns:p14="http://schemas.microsoft.com/office/powerpoint/2010/main" val="1592940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9"/>
          </p:nvPr>
        </p:nvSpPr>
        <p:spPr/>
      </p:sp>
      <p:sp>
        <p:nvSpPr>
          <p:cNvPr id="4" name="Marcador de imagen 3"/>
          <p:cNvSpPr>
            <a:spLocks noGrp="1"/>
          </p:cNvSpPr>
          <p:nvPr>
            <p:ph type="pic" sz="quarter" idx="20"/>
          </p:nvPr>
        </p:nvSpPr>
        <p:spPr/>
      </p:sp>
      <p:sp>
        <p:nvSpPr>
          <p:cNvPr id="5" name="Marcador de imagen 4"/>
          <p:cNvSpPr>
            <a:spLocks noGrp="1"/>
          </p:cNvSpPr>
          <p:nvPr>
            <p:ph type="pic" sz="quarter" idx="21"/>
          </p:nvPr>
        </p:nvSpPr>
        <p:spPr/>
      </p:sp>
      <p:sp>
        <p:nvSpPr>
          <p:cNvPr id="23" name="TextBox 22">
            <a:extLst>
              <a:ext uri="{FF2B5EF4-FFF2-40B4-BE49-F238E27FC236}">
                <a16:creationId xmlns:a16="http://schemas.microsoft.com/office/drawing/2014/main" id="{D61AD02D-CFA6-9149-8A47-CD0B4E6015BB}"/>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1751692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Marcador de imagen 15"/>
          <p:cNvSpPr>
            <a:spLocks noGrp="1"/>
          </p:cNvSpPr>
          <p:nvPr>
            <p:ph type="pic" sz="quarter" idx="19"/>
          </p:nvPr>
        </p:nvSpPr>
        <p:spPr/>
      </p:sp>
      <p:sp>
        <p:nvSpPr>
          <p:cNvPr id="20" name="Marcador de imagen 19"/>
          <p:cNvSpPr>
            <a:spLocks noGrp="1"/>
          </p:cNvSpPr>
          <p:nvPr>
            <p:ph type="pic" sz="quarter" idx="20"/>
          </p:nvPr>
        </p:nvSpPr>
        <p:spPr/>
      </p:sp>
      <p:sp>
        <p:nvSpPr>
          <p:cNvPr id="21" name="Marcador de imagen 20"/>
          <p:cNvSpPr>
            <a:spLocks noGrp="1"/>
          </p:cNvSpPr>
          <p:nvPr>
            <p:ph type="pic" sz="quarter" idx="21"/>
          </p:nvPr>
        </p:nvSpPr>
        <p:spPr/>
      </p:sp>
      <p:grpSp>
        <p:nvGrpSpPr>
          <p:cNvPr id="2" name="Group 1">
            <a:extLst>
              <a:ext uri="{FF2B5EF4-FFF2-40B4-BE49-F238E27FC236}">
                <a16:creationId xmlns:a16="http://schemas.microsoft.com/office/drawing/2014/main" id="{ABB9C065-9732-4845-8045-50F302FC1FF8}"/>
              </a:ext>
            </a:extLst>
          </p:cNvPr>
          <p:cNvGrpSpPr/>
          <p:nvPr/>
        </p:nvGrpSpPr>
        <p:grpSpPr>
          <a:xfrm>
            <a:off x="16904795" y="0"/>
            <a:ext cx="7472855" cy="13716000"/>
            <a:chOff x="-1" y="0"/>
            <a:chExt cx="7472855" cy="13716000"/>
          </a:xfrm>
        </p:grpSpPr>
        <p:sp>
          <p:nvSpPr>
            <p:cNvPr id="17" name="Rectangle 16">
              <a:extLst>
                <a:ext uri="{FF2B5EF4-FFF2-40B4-BE49-F238E27FC236}">
                  <a16:creationId xmlns:a16="http://schemas.microsoft.com/office/drawing/2014/main" id="{C056A015-2506-D44E-A9FA-B89B1C462088}"/>
                </a:ext>
              </a:extLst>
            </p:cNvPr>
            <p:cNvSpPr/>
            <p:nvPr/>
          </p:nvSpPr>
          <p:spPr>
            <a:xfrm rot="10800000" flipV="1">
              <a:off x="-1" y="0"/>
              <a:ext cx="7472855"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 name="Group 4">
              <a:extLst>
                <a:ext uri="{FF2B5EF4-FFF2-40B4-BE49-F238E27FC236}">
                  <a16:creationId xmlns:a16="http://schemas.microsoft.com/office/drawing/2014/main" id="{19AEC157-EA68-DF49-A690-D3011DC56805}"/>
                </a:ext>
              </a:extLst>
            </p:cNvPr>
            <p:cNvGrpSpPr/>
            <p:nvPr/>
          </p:nvGrpSpPr>
          <p:grpSpPr>
            <a:xfrm>
              <a:off x="1368630" y="3455641"/>
              <a:ext cx="4735591" cy="6804718"/>
              <a:chOff x="1368630" y="3783342"/>
              <a:chExt cx="4735591" cy="6804718"/>
            </a:xfrm>
          </p:grpSpPr>
          <p:grpSp>
            <p:nvGrpSpPr>
              <p:cNvPr id="4" name="Group 3">
                <a:extLst>
                  <a:ext uri="{FF2B5EF4-FFF2-40B4-BE49-F238E27FC236}">
                    <a16:creationId xmlns:a16="http://schemas.microsoft.com/office/drawing/2014/main" id="{540366BA-C661-7443-8E95-3BD8A49A2B9E}"/>
                  </a:ext>
                </a:extLst>
              </p:cNvPr>
              <p:cNvGrpSpPr/>
              <p:nvPr/>
            </p:nvGrpSpPr>
            <p:grpSpPr>
              <a:xfrm>
                <a:off x="1368630" y="3783342"/>
                <a:ext cx="4735591" cy="2230458"/>
                <a:chOff x="1393197" y="1510303"/>
                <a:chExt cx="4735591" cy="2230458"/>
              </a:xfrm>
            </p:grpSpPr>
            <p:sp>
              <p:nvSpPr>
                <p:cNvPr id="11" name="TextBox 10">
                  <a:extLst>
                    <a:ext uri="{FF2B5EF4-FFF2-40B4-BE49-F238E27FC236}">
                      <a16:creationId xmlns:a16="http://schemas.microsoft.com/office/drawing/2014/main" id="{DFE34869-09F3-7240-AB5B-EF163C7177E1}"/>
                    </a:ext>
                  </a:extLst>
                </p:cNvPr>
                <p:cNvSpPr txBox="1"/>
                <p:nvPr/>
              </p:nvSpPr>
              <p:spPr>
                <a:xfrm>
                  <a:off x="1396827" y="1879635"/>
                  <a:ext cx="4731961" cy="1754326"/>
                </a:xfrm>
                <a:prstGeom prst="rect">
                  <a:avLst/>
                </a:prstGeom>
                <a:noFill/>
                <a:ln>
                  <a:noFill/>
                </a:ln>
              </p:spPr>
              <p:txBody>
                <a:bodyPr wrap="square" rtlCol="0">
                  <a:spAutoFit/>
                </a:bodyPr>
                <a:lstStyle/>
                <a:p>
                  <a:r>
                    <a:rPr lang="en-US" sz="5400" b="1" spc="300" dirty="0">
                      <a:latin typeface="Montserrat SemiBold" pitchFamily="2" charset="77"/>
                      <a:ea typeface="Roboto" panose="02000000000000000000" pitchFamily="2" charset="0"/>
                      <a:cs typeface="Poppins Medium" pitchFamily="2" charset="77"/>
                    </a:rPr>
                    <a:t>BUSINESS MODEL</a:t>
                  </a:r>
                </a:p>
              </p:txBody>
            </p:sp>
            <p:sp>
              <p:nvSpPr>
                <p:cNvPr id="12" name="TextBox 11">
                  <a:extLst>
                    <a:ext uri="{FF2B5EF4-FFF2-40B4-BE49-F238E27FC236}">
                      <a16:creationId xmlns:a16="http://schemas.microsoft.com/office/drawing/2014/main" id="{D67A2E33-4794-5A4A-B747-B118A6AC31DC}"/>
                    </a:ext>
                  </a:extLst>
                </p:cNvPr>
                <p:cNvSpPr txBox="1"/>
                <p:nvPr/>
              </p:nvSpPr>
              <p:spPr>
                <a:xfrm>
                  <a:off x="1393197" y="1510303"/>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13" name="Rectangle 12">
                  <a:extLst>
                    <a:ext uri="{FF2B5EF4-FFF2-40B4-BE49-F238E27FC236}">
                      <a16:creationId xmlns:a16="http://schemas.microsoft.com/office/drawing/2014/main" id="{828FCBDA-BDF2-3444-ADC3-CF4991DC9A12}"/>
                    </a:ext>
                  </a:extLst>
                </p:cNvPr>
                <p:cNvSpPr/>
                <p:nvPr/>
              </p:nvSpPr>
              <p:spPr>
                <a:xfrm>
                  <a:off x="1533004" y="3647455"/>
                  <a:ext cx="2593910" cy="933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grpSp>
          <p:sp>
            <p:nvSpPr>
              <p:cNvPr id="15" name="TextBox 14">
                <a:extLst>
                  <a:ext uri="{FF2B5EF4-FFF2-40B4-BE49-F238E27FC236}">
                    <a16:creationId xmlns:a16="http://schemas.microsoft.com/office/drawing/2014/main" id="{5DCEC5B5-69D3-4243-BE71-6F5BEB8A3E85}"/>
                  </a:ext>
                </a:extLst>
              </p:cNvPr>
              <p:cNvSpPr txBox="1"/>
              <p:nvPr/>
            </p:nvSpPr>
            <p:spPr>
              <a:xfrm>
                <a:off x="1368630" y="6858000"/>
                <a:ext cx="4416144" cy="373006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secret that you need to be visible online that’s where your customers, to get your company’s name out there.</a:t>
                </a:r>
              </a:p>
            </p:txBody>
          </p:sp>
        </p:grpSp>
      </p:grpSp>
      <p:grpSp>
        <p:nvGrpSpPr>
          <p:cNvPr id="18" name="Group 17">
            <a:extLst>
              <a:ext uri="{FF2B5EF4-FFF2-40B4-BE49-F238E27FC236}">
                <a16:creationId xmlns:a16="http://schemas.microsoft.com/office/drawing/2014/main" id="{6483C67A-8057-7849-9FC5-1D28498EFE7F}"/>
              </a:ext>
            </a:extLst>
          </p:cNvPr>
          <p:cNvGrpSpPr/>
          <p:nvPr/>
        </p:nvGrpSpPr>
        <p:grpSpPr>
          <a:xfrm>
            <a:off x="1195608" y="835098"/>
            <a:ext cx="5603115" cy="2901804"/>
            <a:chOff x="15198390" y="6457344"/>
            <a:chExt cx="5603115" cy="2901804"/>
          </a:xfrm>
        </p:grpSpPr>
        <p:sp>
          <p:nvSpPr>
            <p:cNvPr id="19" name="TextBox 18">
              <a:extLst>
                <a:ext uri="{FF2B5EF4-FFF2-40B4-BE49-F238E27FC236}">
                  <a16:creationId xmlns:a16="http://schemas.microsoft.com/office/drawing/2014/main" id="{1C85DA89-7E58-8B42-B209-5238E5E3468A}"/>
                </a:ext>
              </a:extLst>
            </p:cNvPr>
            <p:cNvSpPr txBox="1"/>
            <p:nvPr/>
          </p:nvSpPr>
          <p:spPr>
            <a:xfrm>
              <a:off x="16714103" y="7206443"/>
              <a:ext cx="4087402"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2" name="TextBox 21">
              <a:extLst>
                <a:ext uri="{FF2B5EF4-FFF2-40B4-BE49-F238E27FC236}">
                  <a16:creationId xmlns:a16="http://schemas.microsoft.com/office/drawing/2014/main" id="{CE8C5BB4-74AF-0441-9084-9E558A13DAEF}"/>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23" name="TextBox 22">
              <a:extLst>
                <a:ext uri="{FF2B5EF4-FFF2-40B4-BE49-F238E27FC236}">
                  <a16:creationId xmlns:a16="http://schemas.microsoft.com/office/drawing/2014/main" id="{0B458454-0673-6F40-93FB-FEAD31CC05BC}"/>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01</a:t>
              </a:r>
            </a:p>
          </p:txBody>
        </p:sp>
      </p:grpSp>
      <p:grpSp>
        <p:nvGrpSpPr>
          <p:cNvPr id="24" name="Group 23">
            <a:extLst>
              <a:ext uri="{FF2B5EF4-FFF2-40B4-BE49-F238E27FC236}">
                <a16:creationId xmlns:a16="http://schemas.microsoft.com/office/drawing/2014/main" id="{F34304D6-140F-0B48-B06E-4939C6B6F5B8}"/>
              </a:ext>
            </a:extLst>
          </p:cNvPr>
          <p:cNvGrpSpPr/>
          <p:nvPr/>
        </p:nvGrpSpPr>
        <p:grpSpPr>
          <a:xfrm>
            <a:off x="1195608" y="5407098"/>
            <a:ext cx="5603115" cy="2901804"/>
            <a:chOff x="15198390" y="6457344"/>
            <a:chExt cx="5603115" cy="2901804"/>
          </a:xfrm>
        </p:grpSpPr>
        <p:sp>
          <p:nvSpPr>
            <p:cNvPr id="25" name="TextBox 24">
              <a:extLst>
                <a:ext uri="{FF2B5EF4-FFF2-40B4-BE49-F238E27FC236}">
                  <a16:creationId xmlns:a16="http://schemas.microsoft.com/office/drawing/2014/main" id="{E4876D90-6CA5-3C41-86F5-122AAB76CC34}"/>
                </a:ext>
              </a:extLst>
            </p:cNvPr>
            <p:cNvSpPr txBox="1"/>
            <p:nvPr/>
          </p:nvSpPr>
          <p:spPr>
            <a:xfrm>
              <a:off x="16714103" y="7206443"/>
              <a:ext cx="4087402"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6" name="TextBox 25">
              <a:extLst>
                <a:ext uri="{FF2B5EF4-FFF2-40B4-BE49-F238E27FC236}">
                  <a16:creationId xmlns:a16="http://schemas.microsoft.com/office/drawing/2014/main" id="{2D123723-F628-1F48-88F0-ADF089D90D7F}"/>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27" name="TextBox 26">
              <a:extLst>
                <a:ext uri="{FF2B5EF4-FFF2-40B4-BE49-F238E27FC236}">
                  <a16:creationId xmlns:a16="http://schemas.microsoft.com/office/drawing/2014/main" id="{B7C8EAA2-9E9F-7647-BF44-903AD2D4F07A}"/>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02</a:t>
              </a:r>
            </a:p>
          </p:txBody>
        </p:sp>
      </p:grpSp>
      <p:grpSp>
        <p:nvGrpSpPr>
          <p:cNvPr id="28" name="Group 27">
            <a:extLst>
              <a:ext uri="{FF2B5EF4-FFF2-40B4-BE49-F238E27FC236}">
                <a16:creationId xmlns:a16="http://schemas.microsoft.com/office/drawing/2014/main" id="{247875FC-ACC9-4A44-B1D5-86E4C0659CC4}"/>
              </a:ext>
            </a:extLst>
          </p:cNvPr>
          <p:cNvGrpSpPr/>
          <p:nvPr/>
        </p:nvGrpSpPr>
        <p:grpSpPr>
          <a:xfrm>
            <a:off x="1195608" y="9979098"/>
            <a:ext cx="5603115" cy="2901804"/>
            <a:chOff x="15198390" y="6457344"/>
            <a:chExt cx="5603115" cy="2901804"/>
          </a:xfrm>
        </p:grpSpPr>
        <p:sp>
          <p:nvSpPr>
            <p:cNvPr id="29" name="TextBox 28">
              <a:extLst>
                <a:ext uri="{FF2B5EF4-FFF2-40B4-BE49-F238E27FC236}">
                  <a16:creationId xmlns:a16="http://schemas.microsoft.com/office/drawing/2014/main" id="{22FA69A7-776F-174A-8D9D-AD77FAF1F656}"/>
                </a:ext>
              </a:extLst>
            </p:cNvPr>
            <p:cNvSpPr txBox="1"/>
            <p:nvPr/>
          </p:nvSpPr>
          <p:spPr>
            <a:xfrm>
              <a:off x="16714103" y="7206443"/>
              <a:ext cx="4087402"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30" name="TextBox 29">
              <a:extLst>
                <a:ext uri="{FF2B5EF4-FFF2-40B4-BE49-F238E27FC236}">
                  <a16:creationId xmlns:a16="http://schemas.microsoft.com/office/drawing/2014/main" id="{41EAAF28-A0F2-2342-8D48-A904F5ADE605}"/>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31" name="TextBox 30">
              <a:extLst>
                <a:ext uri="{FF2B5EF4-FFF2-40B4-BE49-F238E27FC236}">
                  <a16:creationId xmlns:a16="http://schemas.microsoft.com/office/drawing/2014/main" id="{A0923CB5-E915-C14A-9784-2BD7DB8F7152}"/>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03</a:t>
              </a:r>
            </a:p>
          </p:txBody>
        </p:sp>
      </p:grpSp>
    </p:spTree>
    <p:extLst>
      <p:ext uri="{BB962C8B-B14F-4D97-AF65-F5344CB8AC3E}">
        <p14:creationId xmlns:p14="http://schemas.microsoft.com/office/powerpoint/2010/main" val="2262533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6" name="Rectangle 5">
            <a:extLst>
              <a:ext uri="{FF2B5EF4-FFF2-40B4-BE49-F238E27FC236}">
                <a16:creationId xmlns:a16="http://schemas.microsoft.com/office/drawing/2014/main" id="{2F142F7B-FD96-FA4A-8650-0E6BBBFBE06A}"/>
              </a:ext>
            </a:extLst>
          </p:cNvPr>
          <p:cNvSpPr/>
          <p:nvPr/>
        </p:nvSpPr>
        <p:spPr>
          <a:xfrm rot="10800000" flipV="1">
            <a:off x="10058399" y="0"/>
            <a:ext cx="14319248" cy="13716000"/>
          </a:xfrm>
          <a:prstGeom prst="rect">
            <a:avLst/>
          </a:prstGeom>
          <a:gradFill>
            <a:gsLst>
              <a:gs pos="0">
                <a:schemeClr val="accent1">
                  <a:alpha val="80000"/>
                </a:schemeClr>
              </a:gs>
              <a:gs pos="98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073022A-4902-2C40-9263-F1D6DE5323E0}"/>
              </a:ext>
            </a:extLst>
          </p:cNvPr>
          <p:cNvSpPr/>
          <p:nvPr/>
        </p:nvSpPr>
        <p:spPr>
          <a:xfrm>
            <a:off x="0" y="8786191"/>
            <a:ext cx="13000383" cy="29817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858411" y="9640406"/>
            <a:ext cx="9631223"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1858412" y="2802285"/>
            <a:ext cx="6767428" cy="2308324"/>
          </a:xfrm>
          <a:prstGeom prst="rect">
            <a:avLst/>
          </a:prstGeom>
          <a:noFill/>
          <a:ln>
            <a:noFill/>
          </a:ln>
        </p:spPr>
        <p:txBody>
          <a:bodyPr wrap="square" rtlCol="0">
            <a:spAutoFit/>
          </a:bodyPr>
          <a:lstStyle/>
          <a:p>
            <a:r>
              <a:rPr lang="en-US" sz="7200" b="1" spc="600" dirty="0">
                <a:solidFill>
                  <a:schemeClr val="tx2"/>
                </a:solidFill>
                <a:latin typeface="Montserrat SemiBold" pitchFamily="2" charset="77"/>
                <a:ea typeface="Roboto" panose="02000000000000000000" pitchFamily="2" charset="0"/>
                <a:cs typeface="Lato Light" panose="020F0502020204030203" pitchFamily="34" charset="0"/>
              </a:rPr>
              <a:t>DEVICES SAMPLES</a:t>
            </a:r>
          </a:p>
        </p:txBody>
      </p:sp>
      <p:sp>
        <p:nvSpPr>
          <p:cNvPr id="8" name="TextBox 7">
            <a:extLst>
              <a:ext uri="{FF2B5EF4-FFF2-40B4-BE49-F238E27FC236}">
                <a16:creationId xmlns:a16="http://schemas.microsoft.com/office/drawing/2014/main" id="{4C100E80-5704-9B4F-9829-8C6FC7C0DB46}"/>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3869159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C962FF-FAC1-7C4D-AEBF-051AE70C3AD4}"/>
              </a:ext>
            </a:extLst>
          </p:cNvPr>
          <p:cNvGrpSpPr/>
          <p:nvPr/>
        </p:nvGrpSpPr>
        <p:grpSpPr>
          <a:xfrm>
            <a:off x="6668769" y="1087927"/>
            <a:ext cx="11040110" cy="1479114"/>
            <a:chOff x="11905801" y="1249596"/>
            <a:chExt cx="11040110" cy="1479114"/>
          </a:xfrm>
        </p:grpSpPr>
        <p:sp>
          <p:nvSpPr>
            <p:cNvPr id="8" name="TextBox 7">
              <a:extLst>
                <a:ext uri="{FF2B5EF4-FFF2-40B4-BE49-F238E27FC236}">
                  <a16:creationId xmlns:a16="http://schemas.microsoft.com/office/drawing/2014/main" id="{7B38161B-F35B-8C49-9E28-AECFE671CD11}"/>
                </a:ext>
              </a:extLst>
            </p:cNvPr>
            <p:cNvSpPr txBox="1"/>
            <p:nvPr/>
          </p:nvSpPr>
          <p:spPr>
            <a:xfrm>
              <a:off x="11905801" y="1618928"/>
              <a:ext cx="11040110"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PHONE PREVIEW SAMPLE</a:t>
              </a:r>
            </a:p>
          </p:txBody>
        </p:sp>
        <p:sp>
          <p:nvSpPr>
            <p:cNvPr id="10" name="TextBox 9">
              <a:extLst>
                <a:ext uri="{FF2B5EF4-FFF2-40B4-BE49-F238E27FC236}">
                  <a16:creationId xmlns:a16="http://schemas.microsoft.com/office/drawing/2014/main" id="{A41EE90A-17AB-9549-8CF4-339DCF82592D}"/>
                </a:ext>
              </a:extLst>
            </p:cNvPr>
            <p:cNvSpPr txBox="1"/>
            <p:nvPr/>
          </p:nvSpPr>
          <p:spPr>
            <a:xfrm>
              <a:off x="15058061"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12" name="Rectangle 11">
              <a:extLst>
                <a:ext uri="{FF2B5EF4-FFF2-40B4-BE49-F238E27FC236}">
                  <a16:creationId xmlns:a16="http://schemas.microsoft.com/office/drawing/2014/main" id="{916480B6-75D0-0743-B0B1-3A94E14E339C}"/>
                </a:ext>
              </a:extLst>
            </p:cNvPr>
            <p:cNvSpPr/>
            <p:nvPr/>
          </p:nvSpPr>
          <p:spPr>
            <a:xfrm>
              <a:off x="16128901" y="2635404"/>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Picture 20">
            <a:extLst>
              <a:ext uri="{FF2B5EF4-FFF2-40B4-BE49-F238E27FC236}">
                <a16:creationId xmlns:a16="http://schemas.microsoft.com/office/drawing/2014/main" id="{F261FF8F-18F1-E244-9802-101F5C6E9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2150" y="3977084"/>
            <a:ext cx="5873348" cy="12184358"/>
          </a:xfrm>
          <a:prstGeom prst="rect">
            <a:avLst/>
          </a:prstGeom>
        </p:spPr>
      </p:pic>
      <p:sp>
        <p:nvSpPr>
          <p:cNvPr id="24" name="Oval 23">
            <a:extLst>
              <a:ext uri="{FF2B5EF4-FFF2-40B4-BE49-F238E27FC236}">
                <a16:creationId xmlns:a16="http://schemas.microsoft.com/office/drawing/2014/main" id="{32C33FD5-7658-CD43-9842-92F19EF0604F}"/>
              </a:ext>
            </a:extLst>
          </p:cNvPr>
          <p:cNvSpPr/>
          <p:nvPr/>
        </p:nvSpPr>
        <p:spPr>
          <a:xfrm>
            <a:off x="15939682" y="5150086"/>
            <a:ext cx="1867209" cy="18672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2240CEE-5836-AD46-ADEE-5BEE81B76CFC}"/>
              </a:ext>
            </a:extLst>
          </p:cNvPr>
          <p:cNvSpPr/>
          <p:nvPr/>
        </p:nvSpPr>
        <p:spPr>
          <a:xfrm>
            <a:off x="15939682" y="9077901"/>
            <a:ext cx="1867209" cy="18672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B6AE6ED-A930-724B-ADAA-C07F68E0522A}"/>
              </a:ext>
            </a:extLst>
          </p:cNvPr>
          <p:cNvGrpSpPr/>
          <p:nvPr/>
        </p:nvGrpSpPr>
        <p:grpSpPr>
          <a:xfrm>
            <a:off x="16469243" y="5693197"/>
            <a:ext cx="808085" cy="774903"/>
            <a:chOff x="1157760" y="1140368"/>
            <a:chExt cx="447120" cy="428760"/>
          </a:xfrm>
          <a:solidFill>
            <a:schemeClr val="bg1"/>
          </a:solidFill>
        </p:grpSpPr>
        <p:sp>
          <p:nvSpPr>
            <p:cNvPr id="27" name="Freeform 26">
              <a:extLst>
                <a:ext uri="{FF2B5EF4-FFF2-40B4-BE49-F238E27FC236}">
                  <a16:creationId xmlns:a16="http://schemas.microsoft.com/office/drawing/2014/main" id="{F103CA38-1288-C049-ADED-0B806263F7F1}"/>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8" name="Freeform 27">
              <a:extLst>
                <a:ext uri="{FF2B5EF4-FFF2-40B4-BE49-F238E27FC236}">
                  <a16:creationId xmlns:a16="http://schemas.microsoft.com/office/drawing/2014/main" id="{2A599F50-3932-CB46-93ED-24CD55FE00F4}"/>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1" name="Freeform 30">
              <a:extLst>
                <a:ext uri="{FF2B5EF4-FFF2-40B4-BE49-F238E27FC236}">
                  <a16:creationId xmlns:a16="http://schemas.microsoft.com/office/drawing/2014/main" id="{C271B512-4682-014B-A008-49CDF33F14A7}"/>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 name="Freeform 37">
              <a:extLst>
                <a:ext uri="{FF2B5EF4-FFF2-40B4-BE49-F238E27FC236}">
                  <a16:creationId xmlns:a16="http://schemas.microsoft.com/office/drawing/2014/main" id="{8AA0E0DF-50B8-AE4D-A7D9-DEB0FF0EED95}"/>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39" name="Freeform 38">
            <a:extLst>
              <a:ext uri="{FF2B5EF4-FFF2-40B4-BE49-F238E27FC236}">
                <a16:creationId xmlns:a16="http://schemas.microsoft.com/office/drawing/2014/main" id="{EB49B31E-A05B-1D4B-A904-A94ACBB323A5}"/>
              </a:ext>
            </a:extLst>
          </p:cNvPr>
          <p:cNvSpPr/>
          <p:nvPr/>
        </p:nvSpPr>
        <p:spPr>
          <a:xfrm>
            <a:off x="16469242" y="9669206"/>
            <a:ext cx="808086" cy="684598"/>
          </a:xfrm>
          <a:custGeom>
            <a:avLst/>
            <a:gdLst/>
            <a:ahLst/>
            <a:cxnLst>
              <a:cxn ang="3cd4">
                <a:pos x="hc" y="t"/>
              </a:cxn>
              <a:cxn ang="cd2">
                <a:pos x="l" y="vc"/>
              </a:cxn>
              <a:cxn ang="cd4">
                <a:pos x="hc" y="b"/>
              </a:cxn>
              <a:cxn ang="0">
                <a:pos x="r" y="vc"/>
              </a:cxn>
            </a:cxnLst>
            <a:rect l="l" t="t" r="r" b="b"/>
            <a:pathLst>
              <a:path w="1192" h="1010">
                <a:moveTo>
                  <a:pt x="993" y="955"/>
                </a:moveTo>
                <a:lnTo>
                  <a:pt x="805" y="955"/>
                </a:lnTo>
                <a:lnTo>
                  <a:pt x="805" y="670"/>
                </a:lnTo>
                <a:cubicBezTo>
                  <a:pt x="805" y="650"/>
                  <a:pt x="790" y="633"/>
                  <a:pt x="771" y="633"/>
                </a:cubicBezTo>
                <a:lnTo>
                  <a:pt x="420" y="633"/>
                </a:lnTo>
                <a:cubicBezTo>
                  <a:pt x="401" y="633"/>
                  <a:pt x="386" y="650"/>
                  <a:pt x="386" y="670"/>
                </a:cubicBezTo>
                <a:lnTo>
                  <a:pt x="386" y="955"/>
                </a:lnTo>
                <a:lnTo>
                  <a:pt x="199" y="955"/>
                </a:lnTo>
                <a:lnTo>
                  <a:pt x="199" y="358"/>
                </a:lnTo>
                <a:lnTo>
                  <a:pt x="596" y="62"/>
                </a:lnTo>
                <a:lnTo>
                  <a:pt x="993" y="358"/>
                </a:lnTo>
                <a:close/>
                <a:moveTo>
                  <a:pt x="441" y="689"/>
                </a:moveTo>
                <a:lnTo>
                  <a:pt x="750" y="689"/>
                </a:lnTo>
                <a:lnTo>
                  <a:pt x="750" y="955"/>
                </a:lnTo>
                <a:lnTo>
                  <a:pt x="441" y="955"/>
                </a:lnTo>
                <a:close/>
                <a:moveTo>
                  <a:pt x="1181" y="430"/>
                </a:moveTo>
                <a:lnTo>
                  <a:pt x="613" y="5"/>
                </a:lnTo>
                <a:cubicBezTo>
                  <a:pt x="603" y="-2"/>
                  <a:pt x="589" y="-2"/>
                  <a:pt x="579" y="5"/>
                </a:cubicBezTo>
                <a:lnTo>
                  <a:pt x="11" y="430"/>
                </a:lnTo>
                <a:cubicBezTo>
                  <a:pt x="-1" y="439"/>
                  <a:pt x="-4" y="456"/>
                  <a:pt x="5" y="468"/>
                </a:cubicBezTo>
                <a:cubicBezTo>
                  <a:pt x="15" y="481"/>
                  <a:pt x="32" y="483"/>
                  <a:pt x="44" y="474"/>
                </a:cubicBezTo>
                <a:lnTo>
                  <a:pt x="144" y="399"/>
                </a:lnTo>
                <a:lnTo>
                  <a:pt x="144" y="967"/>
                </a:lnTo>
                <a:cubicBezTo>
                  <a:pt x="144" y="991"/>
                  <a:pt x="163" y="1010"/>
                  <a:pt x="187" y="1010"/>
                </a:cubicBezTo>
                <a:lnTo>
                  <a:pt x="420" y="1010"/>
                </a:lnTo>
                <a:lnTo>
                  <a:pt x="771" y="1010"/>
                </a:lnTo>
                <a:lnTo>
                  <a:pt x="1005" y="1010"/>
                </a:lnTo>
                <a:cubicBezTo>
                  <a:pt x="1029" y="1010"/>
                  <a:pt x="1048" y="991"/>
                  <a:pt x="1048" y="967"/>
                </a:cubicBezTo>
                <a:lnTo>
                  <a:pt x="1048" y="399"/>
                </a:lnTo>
                <a:lnTo>
                  <a:pt x="1148" y="474"/>
                </a:lnTo>
                <a:cubicBezTo>
                  <a:pt x="1153" y="478"/>
                  <a:pt x="1159" y="480"/>
                  <a:pt x="1165" y="480"/>
                </a:cubicBezTo>
                <a:cubicBezTo>
                  <a:pt x="1173" y="480"/>
                  <a:pt x="1181" y="476"/>
                  <a:pt x="1187" y="468"/>
                </a:cubicBezTo>
                <a:cubicBezTo>
                  <a:pt x="1196" y="456"/>
                  <a:pt x="1193" y="439"/>
                  <a:pt x="1181" y="430"/>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 name="TextBox 40">
            <a:extLst>
              <a:ext uri="{FF2B5EF4-FFF2-40B4-BE49-F238E27FC236}">
                <a16:creationId xmlns:a16="http://schemas.microsoft.com/office/drawing/2014/main" id="{90B00EF9-5ACE-DA4E-AE4D-410BFA60B0F0}"/>
              </a:ext>
            </a:extLst>
          </p:cNvPr>
          <p:cNvSpPr txBox="1"/>
          <p:nvPr/>
        </p:nvSpPr>
        <p:spPr>
          <a:xfrm>
            <a:off x="18192535" y="5796417"/>
            <a:ext cx="4980698" cy="162692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42" name="Rectangle 41">
            <a:extLst>
              <a:ext uri="{FF2B5EF4-FFF2-40B4-BE49-F238E27FC236}">
                <a16:creationId xmlns:a16="http://schemas.microsoft.com/office/drawing/2014/main" id="{37F2CB65-701D-AD49-83F3-02B48D5E6E86}"/>
              </a:ext>
            </a:extLst>
          </p:cNvPr>
          <p:cNvSpPr/>
          <p:nvPr/>
        </p:nvSpPr>
        <p:spPr>
          <a:xfrm>
            <a:off x="18192534" y="5150086"/>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sp>
        <p:nvSpPr>
          <p:cNvPr id="44" name="TextBox 43">
            <a:extLst>
              <a:ext uri="{FF2B5EF4-FFF2-40B4-BE49-F238E27FC236}">
                <a16:creationId xmlns:a16="http://schemas.microsoft.com/office/drawing/2014/main" id="{F1914D7E-56A1-E540-A7D9-CE4A9AE2CC88}"/>
              </a:ext>
            </a:extLst>
          </p:cNvPr>
          <p:cNvSpPr txBox="1"/>
          <p:nvPr/>
        </p:nvSpPr>
        <p:spPr>
          <a:xfrm>
            <a:off x="18192535" y="9784071"/>
            <a:ext cx="4980698" cy="162692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45" name="Rectangle 44">
            <a:extLst>
              <a:ext uri="{FF2B5EF4-FFF2-40B4-BE49-F238E27FC236}">
                <a16:creationId xmlns:a16="http://schemas.microsoft.com/office/drawing/2014/main" id="{726DB62A-0481-6D4A-BB5F-AEA523732DC4}"/>
              </a:ext>
            </a:extLst>
          </p:cNvPr>
          <p:cNvSpPr/>
          <p:nvPr/>
        </p:nvSpPr>
        <p:spPr>
          <a:xfrm>
            <a:off x="18192534" y="9137740"/>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sp>
        <p:nvSpPr>
          <p:cNvPr id="46" name="Oval 45">
            <a:extLst>
              <a:ext uri="{FF2B5EF4-FFF2-40B4-BE49-F238E27FC236}">
                <a16:creationId xmlns:a16="http://schemas.microsoft.com/office/drawing/2014/main" id="{E8ED6B71-4021-EE4F-B28E-AB660619F86C}"/>
              </a:ext>
            </a:extLst>
          </p:cNvPr>
          <p:cNvSpPr/>
          <p:nvPr/>
        </p:nvSpPr>
        <p:spPr>
          <a:xfrm>
            <a:off x="6620978" y="5150086"/>
            <a:ext cx="1867209" cy="18672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5AE59842-2100-CD47-AC26-159006D80979}"/>
              </a:ext>
            </a:extLst>
          </p:cNvPr>
          <p:cNvSpPr/>
          <p:nvPr/>
        </p:nvSpPr>
        <p:spPr>
          <a:xfrm>
            <a:off x="6620978" y="9077901"/>
            <a:ext cx="1867209" cy="18672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8A323A04-A52D-FD41-9FCC-7C712B6F22D9}"/>
              </a:ext>
            </a:extLst>
          </p:cNvPr>
          <p:cNvGrpSpPr/>
          <p:nvPr/>
        </p:nvGrpSpPr>
        <p:grpSpPr>
          <a:xfrm>
            <a:off x="7150539" y="5752058"/>
            <a:ext cx="808086" cy="663264"/>
            <a:chOff x="428400" y="2589727"/>
            <a:chExt cx="478080" cy="392400"/>
          </a:xfrm>
          <a:solidFill>
            <a:schemeClr val="bg1"/>
          </a:solidFill>
        </p:grpSpPr>
        <p:sp>
          <p:nvSpPr>
            <p:cNvPr id="49" name="Freeform 48">
              <a:extLst>
                <a:ext uri="{FF2B5EF4-FFF2-40B4-BE49-F238E27FC236}">
                  <a16:creationId xmlns:a16="http://schemas.microsoft.com/office/drawing/2014/main" id="{282F1D27-1C19-954E-9E84-04CD8730523E}"/>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 name="Freeform 49">
              <a:extLst>
                <a:ext uri="{FF2B5EF4-FFF2-40B4-BE49-F238E27FC236}">
                  <a16:creationId xmlns:a16="http://schemas.microsoft.com/office/drawing/2014/main" id="{64FFAFBA-D66C-C747-8A51-5B4D5678A2B0}"/>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51" name="Freeform 50">
            <a:extLst>
              <a:ext uri="{FF2B5EF4-FFF2-40B4-BE49-F238E27FC236}">
                <a16:creationId xmlns:a16="http://schemas.microsoft.com/office/drawing/2014/main" id="{E7648B45-5014-B841-ADB5-BA51F13BE89B}"/>
              </a:ext>
            </a:extLst>
          </p:cNvPr>
          <p:cNvSpPr/>
          <p:nvPr/>
        </p:nvSpPr>
        <p:spPr>
          <a:xfrm>
            <a:off x="7164711" y="9581385"/>
            <a:ext cx="779742" cy="860240"/>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3" name="TextBox 52">
            <a:extLst>
              <a:ext uri="{FF2B5EF4-FFF2-40B4-BE49-F238E27FC236}">
                <a16:creationId xmlns:a16="http://schemas.microsoft.com/office/drawing/2014/main" id="{2B401DBB-E005-5C43-B3B0-F4609DDD6527}"/>
              </a:ext>
            </a:extLst>
          </p:cNvPr>
          <p:cNvSpPr txBox="1"/>
          <p:nvPr/>
        </p:nvSpPr>
        <p:spPr>
          <a:xfrm>
            <a:off x="1194955" y="5796417"/>
            <a:ext cx="5040379" cy="1626920"/>
          </a:xfrm>
          <a:prstGeom prst="rect">
            <a:avLst/>
          </a:prstGeom>
          <a:noFill/>
        </p:spPr>
        <p:txBody>
          <a:bodyPr wrap="square" rtlCol="0">
            <a:spAutoFit/>
          </a:bodyPr>
          <a:lstStyle/>
          <a:p>
            <a:pPr algn="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54" name="Rectangle 53">
            <a:extLst>
              <a:ext uri="{FF2B5EF4-FFF2-40B4-BE49-F238E27FC236}">
                <a16:creationId xmlns:a16="http://schemas.microsoft.com/office/drawing/2014/main" id="{A649D2C8-84AE-1D40-9A10-7FB31FCE35EB}"/>
              </a:ext>
            </a:extLst>
          </p:cNvPr>
          <p:cNvSpPr/>
          <p:nvPr/>
        </p:nvSpPr>
        <p:spPr>
          <a:xfrm>
            <a:off x="1839064" y="5150086"/>
            <a:ext cx="4396270" cy="646331"/>
          </a:xfrm>
          <a:prstGeom prst="rect">
            <a:avLst/>
          </a:prstGeom>
        </p:spPr>
        <p:txBody>
          <a:bodyPr wrap="square">
            <a:spAutoFit/>
          </a:bodyPr>
          <a:lstStyle/>
          <a:p>
            <a:pPr algn="r"/>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sp>
        <p:nvSpPr>
          <p:cNvPr id="56" name="TextBox 55">
            <a:extLst>
              <a:ext uri="{FF2B5EF4-FFF2-40B4-BE49-F238E27FC236}">
                <a16:creationId xmlns:a16="http://schemas.microsoft.com/office/drawing/2014/main" id="{6E1DD5AB-B5BA-D746-92C3-FA0D98BED48F}"/>
              </a:ext>
            </a:extLst>
          </p:cNvPr>
          <p:cNvSpPr txBox="1"/>
          <p:nvPr/>
        </p:nvSpPr>
        <p:spPr>
          <a:xfrm>
            <a:off x="1194955" y="9784071"/>
            <a:ext cx="5040379" cy="1626920"/>
          </a:xfrm>
          <a:prstGeom prst="rect">
            <a:avLst/>
          </a:prstGeom>
          <a:noFill/>
        </p:spPr>
        <p:txBody>
          <a:bodyPr wrap="square" rtlCol="0">
            <a:spAutoFit/>
          </a:bodyPr>
          <a:lstStyle/>
          <a:p>
            <a:pPr algn="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57" name="Rectangle 56">
            <a:extLst>
              <a:ext uri="{FF2B5EF4-FFF2-40B4-BE49-F238E27FC236}">
                <a16:creationId xmlns:a16="http://schemas.microsoft.com/office/drawing/2014/main" id="{B393123F-0FB4-844F-8764-EE4C95D9266B}"/>
              </a:ext>
            </a:extLst>
          </p:cNvPr>
          <p:cNvSpPr/>
          <p:nvPr/>
        </p:nvSpPr>
        <p:spPr>
          <a:xfrm>
            <a:off x="1839064" y="9137740"/>
            <a:ext cx="4396270" cy="646331"/>
          </a:xfrm>
          <a:prstGeom prst="rect">
            <a:avLst/>
          </a:prstGeom>
        </p:spPr>
        <p:txBody>
          <a:bodyPr wrap="square">
            <a:spAutoFit/>
          </a:bodyPr>
          <a:lstStyle/>
          <a:p>
            <a:pPr algn="r"/>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sp>
        <p:nvSpPr>
          <p:cNvPr id="58" name="TextBox 57">
            <a:extLst>
              <a:ext uri="{FF2B5EF4-FFF2-40B4-BE49-F238E27FC236}">
                <a16:creationId xmlns:a16="http://schemas.microsoft.com/office/drawing/2014/main" id="{6AC161CA-1451-FA4D-82D4-6866481B6EDC}"/>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
        <p:nvSpPr>
          <p:cNvPr id="2" name="Marcador de imagen 1"/>
          <p:cNvSpPr>
            <a:spLocks noGrp="1"/>
          </p:cNvSpPr>
          <p:nvPr>
            <p:ph type="pic" sz="quarter" idx="14"/>
          </p:nvPr>
        </p:nvSpPr>
        <p:spPr/>
      </p:sp>
    </p:spTree>
    <p:extLst>
      <p:ext uri="{BB962C8B-B14F-4D97-AF65-F5344CB8AC3E}">
        <p14:creationId xmlns:p14="http://schemas.microsoft.com/office/powerpoint/2010/main" val="286890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9FF0C5E-26FA-6246-814A-0E6F642AF039}"/>
              </a:ext>
            </a:extLst>
          </p:cNvPr>
          <p:cNvSpPr/>
          <p:nvPr/>
        </p:nvSpPr>
        <p:spPr>
          <a:xfrm>
            <a:off x="15228277" y="0"/>
            <a:ext cx="9149373"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D41E5ECA-8B62-6A4A-A170-DABF23CA010F}"/>
              </a:ext>
            </a:extLst>
          </p:cNvPr>
          <p:cNvGrpSpPr/>
          <p:nvPr/>
        </p:nvGrpSpPr>
        <p:grpSpPr>
          <a:xfrm>
            <a:off x="1396827" y="3375201"/>
            <a:ext cx="7389363" cy="6965597"/>
            <a:chOff x="1396827" y="3404407"/>
            <a:chExt cx="7389363" cy="6965597"/>
          </a:xfrm>
        </p:grpSpPr>
        <p:grpSp>
          <p:nvGrpSpPr>
            <p:cNvPr id="25" name="Group 24">
              <a:extLst>
                <a:ext uri="{FF2B5EF4-FFF2-40B4-BE49-F238E27FC236}">
                  <a16:creationId xmlns:a16="http://schemas.microsoft.com/office/drawing/2014/main" id="{90157637-1BE2-B745-97C7-B641FC2A3D1F}"/>
                </a:ext>
              </a:extLst>
            </p:cNvPr>
            <p:cNvGrpSpPr/>
            <p:nvPr/>
          </p:nvGrpSpPr>
          <p:grpSpPr>
            <a:xfrm>
              <a:off x="1396827" y="3404407"/>
              <a:ext cx="7389363" cy="2295387"/>
              <a:chOff x="15009075" y="1249596"/>
              <a:chExt cx="7389363" cy="2295387"/>
            </a:xfrm>
          </p:grpSpPr>
          <p:sp>
            <p:nvSpPr>
              <p:cNvPr id="26" name="TextBox 25">
                <a:extLst>
                  <a:ext uri="{FF2B5EF4-FFF2-40B4-BE49-F238E27FC236}">
                    <a16:creationId xmlns:a16="http://schemas.microsoft.com/office/drawing/2014/main" id="{65CB8BFC-BE7D-9D49-AE62-2D375D68FFC2}"/>
                  </a:ext>
                </a:extLst>
              </p:cNvPr>
              <p:cNvSpPr txBox="1"/>
              <p:nvPr/>
            </p:nvSpPr>
            <p:spPr>
              <a:xfrm>
                <a:off x="15009075" y="1618928"/>
                <a:ext cx="7389363"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LAPTOP PREVIEW SAMPLE</a:t>
                </a:r>
              </a:p>
            </p:txBody>
          </p:sp>
          <p:sp>
            <p:nvSpPr>
              <p:cNvPr id="27" name="TextBox 26">
                <a:extLst>
                  <a:ext uri="{FF2B5EF4-FFF2-40B4-BE49-F238E27FC236}">
                    <a16:creationId xmlns:a16="http://schemas.microsoft.com/office/drawing/2014/main" id="{5FB57107-E989-EC48-8067-D5E94F1A8DE0}"/>
                  </a:ext>
                </a:extLst>
              </p:cNvPr>
              <p:cNvSpPr txBox="1"/>
              <p:nvPr/>
            </p:nvSpPr>
            <p:spPr>
              <a:xfrm>
                <a:off x="15107046"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28" name="Rectangle 27">
                <a:extLst>
                  <a:ext uri="{FF2B5EF4-FFF2-40B4-BE49-F238E27FC236}">
                    <a16:creationId xmlns:a16="http://schemas.microsoft.com/office/drawing/2014/main" id="{210E6E02-2067-9846-B370-F4E4359B6D63}"/>
                  </a:ext>
                </a:extLst>
              </p:cNvPr>
              <p:cNvSpPr/>
              <p:nvPr/>
            </p:nvSpPr>
            <p:spPr>
              <a:xfrm>
                <a:off x="15145252" y="3451677"/>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29" name="TextBox 28">
              <a:extLst>
                <a:ext uri="{FF2B5EF4-FFF2-40B4-BE49-F238E27FC236}">
                  <a16:creationId xmlns:a16="http://schemas.microsoft.com/office/drawing/2014/main" id="{34B2859F-F4E5-E645-A05E-EDF548342325}"/>
                </a:ext>
              </a:extLst>
            </p:cNvPr>
            <p:cNvSpPr txBox="1"/>
            <p:nvPr/>
          </p:nvSpPr>
          <p:spPr>
            <a:xfrm>
              <a:off x="1429485" y="7165665"/>
              <a:ext cx="5241845" cy="320433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sp>
        <p:nvSpPr>
          <p:cNvPr id="30" name="TextBox 29">
            <a:extLst>
              <a:ext uri="{FF2B5EF4-FFF2-40B4-BE49-F238E27FC236}">
                <a16:creationId xmlns:a16="http://schemas.microsoft.com/office/drawing/2014/main" id="{82043141-A7F8-2E42-B61C-96118170420F}"/>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pic>
        <p:nvPicPr>
          <p:cNvPr id="12" name="Picture 11" descr="A screenshot of a computer screen&#10;&#10;Description automatically generated">
            <a:extLst>
              <a:ext uri="{FF2B5EF4-FFF2-40B4-BE49-F238E27FC236}">
                <a16:creationId xmlns:a16="http://schemas.microsoft.com/office/drawing/2014/main" id="{E6F34F82-9A26-8244-BC51-ACEFF3C05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3561" y="2803554"/>
            <a:ext cx="14089432" cy="8108892"/>
          </a:xfrm>
          <a:prstGeom prst="rect">
            <a:avLst/>
          </a:prstGeom>
        </p:spPr>
      </p:pic>
      <p:sp>
        <p:nvSpPr>
          <p:cNvPr id="2" name="Marcador de imagen 1"/>
          <p:cNvSpPr>
            <a:spLocks noGrp="1"/>
          </p:cNvSpPr>
          <p:nvPr>
            <p:ph type="pic" sz="quarter" idx="19"/>
          </p:nvPr>
        </p:nvSpPr>
        <p:spPr/>
      </p:sp>
    </p:spTree>
    <p:extLst>
      <p:ext uri="{BB962C8B-B14F-4D97-AF65-F5344CB8AC3E}">
        <p14:creationId xmlns:p14="http://schemas.microsoft.com/office/powerpoint/2010/main" val="2068607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CC81578-7729-6D43-B3E9-BB727992B748}"/>
              </a:ext>
            </a:extLst>
          </p:cNvPr>
          <p:cNvSpPr/>
          <p:nvPr/>
        </p:nvSpPr>
        <p:spPr>
          <a:xfrm rot="10800000" flipV="1">
            <a:off x="-3" y="9021732"/>
            <a:ext cx="24414557" cy="46942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068C36C4-BAF3-0A4F-87F7-102A013D03D9}"/>
              </a:ext>
            </a:extLst>
          </p:cNvPr>
          <p:cNvGrpSpPr/>
          <p:nvPr/>
        </p:nvGrpSpPr>
        <p:grpSpPr>
          <a:xfrm>
            <a:off x="1409740" y="1390634"/>
            <a:ext cx="8050783" cy="1431394"/>
            <a:chOff x="1987288" y="6345183"/>
            <a:chExt cx="8050783" cy="1431394"/>
          </a:xfrm>
        </p:grpSpPr>
        <p:grpSp>
          <p:nvGrpSpPr>
            <p:cNvPr id="38" name="Group 37">
              <a:extLst>
                <a:ext uri="{FF2B5EF4-FFF2-40B4-BE49-F238E27FC236}">
                  <a16:creationId xmlns:a16="http://schemas.microsoft.com/office/drawing/2014/main" id="{463B2097-5FD0-5F4D-A68A-A58FE4F6251D}"/>
                </a:ext>
              </a:extLst>
            </p:cNvPr>
            <p:cNvGrpSpPr/>
            <p:nvPr/>
          </p:nvGrpSpPr>
          <p:grpSpPr>
            <a:xfrm>
              <a:off x="1987288" y="6519000"/>
              <a:ext cx="8050783" cy="1257577"/>
              <a:chOff x="8790424" y="1415536"/>
              <a:chExt cx="8050783" cy="1257577"/>
            </a:xfrm>
          </p:grpSpPr>
          <p:sp>
            <p:nvSpPr>
              <p:cNvPr id="40" name="TextBox 39">
                <a:extLst>
                  <a:ext uri="{FF2B5EF4-FFF2-40B4-BE49-F238E27FC236}">
                    <a16:creationId xmlns:a16="http://schemas.microsoft.com/office/drawing/2014/main" id="{33495341-514F-9843-BE4E-8CE3D3B8D31E}"/>
                  </a:ext>
                </a:extLst>
              </p:cNvPr>
              <p:cNvSpPr txBox="1"/>
              <p:nvPr/>
            </p:nvSpPr>
            <p:spPr>
              <a:xfrm>
                <a:off x="8790424" y="1415536"/>
                <a:ext cx="8050783"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TABLET PREVIEW</a:t>
                </a:r>
              </a:p>
            </p:txBody>
          </p:sp>
          <p:sp>
            <p:nvSpPr>
              <p:cNvPr id="41" name="TextBox 40">
                <a:extLst>
                  <a:ext uri="{FF2B5EF4-FFF2-40B4-BE49-F238E27FC236}">
                    <a16:creationId xmlns:a16="http://schemas.microsoft.com/office/drawing/2014/main" id="{C7F5CC47-0792-A24F-8F2A-1268BB947934}"/>
                  </a:ext>
                </a:extLst>
              </p:cNvPr>
              <p:cNvSpPr txBox="1"/>
              <p:nvPr/>
            </p:nvSpPr>
            <p:spPr>
              <a:xfrm>
                <a:off x="8827001" y="2303781"/>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9" name="Rectangle 38">
              <a:extLst>
                <a:ext uri="{FF2B5EF4-FFF2-40B4-BE49-F238E27FC236}">
                  <a16:creationId xmlns:a16="http://schemas.microsoft.com/office/drawing/2014/main" id="{0D190ED6-6E1D-FF45-8E7B-451B6E8CA5E6}"/>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AD48CE7F-A303-1D4A-BC45-23B174B540B7}"/>
              </a:ext>
            </a:extLst>
          </p:cNvPr>
          <p:cNvSpPr txBox="1"/>
          <p:nvPr/>
        </p:nvSpPr>
        <p:spPr>
          <a:xfrm>
            <a:off x="11560856" y="1212624"/>
            <a:ext cx="11407054" cy="1626920"/>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Mobile search is no longer the way of the future; it is the here and now! It is essential to optimize your website for specific mobile search algorithm.</a:t>
            </a:r>
          </a:p>
        </p:txBody>
      </p:sp>
      <p:pic>
        <p:nvPicPr>
          <p:cNvPr id="23" name="Picture 22" descr="A screenshot of a computer&#10;&#10;Description automatically generated">
            <a:extLst>
              <a:ext uri="{FF2B5EF4-FFF2-40B4-BE49-F238E27FC236}">
                <a16:creationId xmlns:a16="http://schemas.microsoft.com/office/drawing/2014/main" id="{786FFA1E-EE8F-FE49-B41E-96BED3A0B1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037" y="4470978"/>
            <a:ext cx="7931487" cy="10994346"/>
          </a:xfrm>
          <a:prstGeom prst="rect">
            <a:avLst/>
          </a:prstGeom>
        </p:spPr>
      </p:pic>
      <p:grpSp>
        <p:nvGrpSpPr>
          <p:cNvPr id="26" name="Group 25">
            <a:extLst>
              <a:ext uri="{FF2B5EF4-FFF2-40B4-BE49-F238E27FC236}">
                <a16:creationId xmlns:a16="http://schemas.microsoft.com/office/drawing/2014/main" id="{51F6A217-E560-BD46-B5DF-071597AFA3D4}"/>
              </a:ext>
            </a:extLst>
          </p:cNvPr>
          <p:cNvGrpSpPr/>
          <p:nvPr/>
        </p:nvGrpSpPr>
        <p:grpSpPr>
          <a:xfrm>
            <a:off x="11076165" y="4470978"/>
            <a:ext cx="5603115" cy="2901804"/>
            <a:chOff x="15198390" y="6457344"/>
            <a:chExt cx="5603115" cy="2901804"/>
          </a:xfrm>
        </p:grpSpPr>
        <p:sp>
          <p:nvSpPr>
            <p:cNvPr id="27" name="TextBox 26">
              <a:extLst>
                <a:ext uri="{FF2B5EF4-FFF2-40B4-BE49-F238E27FC236}">
                  <a16:creationId xmlns:a16="http://schemas.microsoft.com/office/drawing/2014/main" id="{C11E8D47-EE90-F14E-B0A8-D57B786C5009}"/>
                </a:ext>
              </a:extLst>
            </p:cNvPr>
            <p:cNvSpPr txBox="1"/>
            <p:nvPr/>
          </p:nvSpPr>
          <p:spPr>
            <a:xfrm>
              <a:off x="16714103" y="7206443"/>
              <a:ext cx="4087402"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8" name="TextBox 27">
              <a:extLst>
                <a:ext uri="{FF2B5EF4-FFF2-40B4-BE49-F238E27FC236}">
                  <a16:creationId xmlns:a16="http://schemas.microsoft.com/office/drawing/2014/main" id="{0200633A-7732-D048-B3E4-290508AED8A1}"/>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29" name="TextBox 28">
              <a:extLst>
                <a:ext uri="{FF2B5EF4-FFF2-40B4-BE49-F238E27FC236}">
                  <a16:creationId xmlns:a16="http://schemas.microsoft.com/office/drawing/2014/main" id="{3F51AA65-2C7C-FE47-8DC3-3D17FE101D03}"/>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01</a:t>
              </a:r>
            </a:p>
          </p:txBody>
        </p:sp>
      </p:grpSp>
      <p:grpSp>
        <p:nvGrpSpPr>
          <p:cNvPr id="30" name="Group 29">
            <a:extLst>
              <a:ext uri="{FF2B5EF4-FFF2-40B4-BE49-F238E27FC236}">
                <a16:creationId xmlns:a16="http://schemas.microsoft.com/office/drawing/2014/main" id="{54E399C6-A92A-7843-813D-339DFFB7648F}"/>
              </a:ext>
            </a:extLst>
          </p:cNvPr>
          <p:cNvGrpSpPr/>
          <p:nvPr/>
        </p:nvGrpSpPr>
        <p:grpSpPr>
          <a:xfrm>
            <a:off x="16881122" y="4470978"/>
            <a:ext cx="5603115" cy="2901804"/>
            <a:chOff x="15198390" y="6457344"/>
            <a:chExt cx="5603115" cy="2901804"/>
          </a:xfrm>
        </p:grpSpPr>
        <p:sp>
          <p:nvSpPr>
            <p:cNvPr id="43" name="TextBox 42">
              <a:extLst>
                <a:ext uri="{FF2B5EF4-FFF2-40B4-BE49-F238E27FC236}">
                  <a16:creationId xmlns:a16="http://schemas.microsoft.com/office/drawing/2014/main" id="{0DEB69EA-A71B-DF4B-81A9-2B095DD112C6}"/>
                </a:ext>
              </a:extLst>
            </p:cNvPr>
            <p:cNvSpPr txBox="1"/>
            <p:nvPr/>
          </p:nvSpPr>
          <p:spPr>
            <a:xfrm>
              <a:off x="16714103" y="7206443"/>
              <a:ext cx="4087402"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44" name="TextBox 43">
              <a:extLst>
                <a:ext uri="{FF2B5EF4-FFF2-40B4-BE49-F238E27FC236}">
                  <a16:creationId xmlns:a16="http://schemas.microsoft.com/office/drawing/2014/main" id="{4570496F-296B-1840-9774-64B3F31129A8}"/>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45" name="TextBox 44">
              <a:extLst>
                <a:ext uri="{FF2B5EF4-FFF2-40B4-BE49-F238E27FC236}">
                  <a16:creationId xmlns:a16="http://schemas.microsoft.com/office/drawing/2014/main" id="{2B9131ED-1AE4-7B43-BD9A-7BE1C94EB0AB}"/>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02</a:t>
              </a:r>
            </a:p>
          </p:txBody>
        </p:sp>
      </p:grpSp>
      <p:sp>
        <p:nvSpPr>
          <p:cNvPr id="46" name="Rectangle 45">
            <a:extLst>
              <a:ext uri="{FF2B5EF4-FFF2-40B4-BE49-F238E27FC236}">
                <a16:creationId xmlns:a16="http://schemas.microsoft.com/office/drawing/2014/main" id="{861BEF3E-7AFA-B94E-861F-0ECCCCC4F817}"/>
              </a:ext>
            </a:extLst>
          </p:cNvPr>
          <p:cNvSpPr/>
          <p:nvPr/>
        </p:nvSpPr>
        <p:spPr>
          <a:xfrm>
            <a:off x="11560856" y="10768701"/>
            <a:ext cx="7250399" cy="1200329"/>
          </a:xfrm>
          <a:prstGeom prst="rect">
            <a:avLst/>
          </a:prstGeom>
        </p:spPr>
        <p:txBody>
          <a:bodyPr wrap="square">
            <a:spAutoFit/>
          </a:bodyPr>
          <a:lstStyle/>
          <a:p>
            <a:r>
              <a:rPr lang="en-US" dirty="0">
                <a:latin typeface="Montserrat Medium" pitchFamily="2" charset="77"/>
                <a:ea typeface="Roboto Light" panose="02000000000000000000" pitchFamily="2" charset="0"/>
              </a:rPr>
              <a:t>Optimize your website for specific mobile search </a:t>
            </a:r>
            <a:endParaRPr lang="en-US" dirty="0">
              <a:latin typeface="Montserrat Medium" pitchFamily="2" charset="77"/>
            </a:endParaRPr>
          </a:p>
        </p:txBody>
      </p:sp>
      <p:sp>
        <p:nvSpPr>
          <p:cNvPr id="2" name="Marcador de imagen 1"/>
          <p:cNvSpPr>
            <a:spLocks noGrp="1"/>
          </p:cNvSpPr>
          <p:nvPr>
            <p:ph type="pic" sz="quarter" idx="19"/>
          </p:nvPr>
        </p:nvSpPr>
        <p:spPr/>
      </p:sp>
    </p:spTree>
    <p:extLst>
      <p:ext uri="{BB962C8B-B14F-4D97-AF65-F5344CB8AC3E}">
        <p14:creationId xmlns:p14="http://schemas.microsoft.com/office/powerpoint/2010/main" val="729303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6C9C99-9397-CC4E-9EFD-31CBF4B273DE}"/>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cxnSp>
        <p:nvCxnSpPr>
          <p:cNvPr id="6" name="Straight Connector 5">
            <a:extLst>
              <a:ext uri="{FF2B5EF4-FFF2-40B4-BE49-F238E27FC236}">
                <a16:creationId xmlns:a16="http://schemas.microsoft.com/office/drawing/2014/main" id="{C291F8FB-45D5-6E4D-9A57-A9403F2E6301}"/>
              </a:ext>
            </a:extLst>
          </p:cNvPr>
          <p:cNvCxnSpPr>
            <a:cxnSpLocks/>
          </p:cNvCxnSpPr>
          <p:nvPr/>
        </p:nvCxnSpPr>
        <p:spPr>
          <a:xfrm>
            <a:off x="0" y="6857999"/>
            <a:ext cx="243776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D342BD9-D66F-784C-A8C6-04E95FCF016F}"/>
              </a:ext>
            </a:extLst>
          </p:cNvPr>
          <p:cNvSpPr/>
          <p:nvPr/>
        </p:nvSpPr>
        <p:spPr>
          <a:xfrm>
            <a:off x="11381105" y="6050279"/>
            <a:ext cx="1615440" cy="161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4D0C18D-38A6-C443-8AED-10DF1396C1A6}"/>
              </a:ext>
            </a:extLst>
          </p:cNvPr>
          <p:cNvSpPr/>
          <p:nvPr/>
        </p:nvSpPr>
        <p:spPr>
          <a:xfrm>
            <a:off x="18887892" y="6050279"/>
            <a:ext cx="1615440" cy="161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E8B9C41-4B24-E74A-AB73-B216A2EB5DE1}"/>
              </a:ext>
            </a:extLst>
          </p:cNvPr>
          <p:cNvSpPr/>
          <p:nvPr/>
        </p:nvSpPr>
        <p:spPr>
          <a:xfrm>
            <a:off x="3874318" y="6050279"/>
            <a:ext cx="1615440" cy="161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537D11E2-165C-A84B-B68D-D9540CFC504B}"/>
              </a:ext>
            </a:extLst>
          </p:cNvPr>
          <p:cNvGrpSpPr/>
          <p:nvPr/>
        </p:nvGrpSpPr>
        <p:grpSpPr>
          <a:xfrm>
            <a:off x="1894385" y="8047714"/>
            <a:ext cx="5575306" cy="1919640"/>
            <a:chOff x="12081879" y="3094009"/>
            <a:chExt cx="5575306" cy="1919640"/>
          </a:xfrm>
        </p:grpSpPr>
        <p:sp>
          <p:nvSpPr>
            <p:cNvPr id="23" name="Subtitle 2">
              <a:extLst>
                <a:ext uri="{FF2B5EF4-FFF2-40B4-BE49-F238E27FC236}">
                  <a16:creationId xmlns:a16="http://schemas.microsoft.com/office/drawing/2014/main" id="{570CC3D7-159E-4D48-A793-0B0A81DD8BED}"/>
                </a:ext>
              </a:extLst>
            </p:cNvPr>
            <p:cNvSpPr txBox="1">
              <a:spLocks/>
            </p:cNvSpPr>
            <p:nvPr/>
          </p:nvSpPr>
          <p:spPr>
            <a:xfrm>
              <a:off x="12081879" y="3740340"/>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24" name="Rectangle 23">
              <a:extLst>
                <a:ext uri="{FF2B5EF4-FFF2-40B4-BE49-F238E27FC236}">
                  <a16:creationId xmlns:a16="http://schemas.microsoft.com/office/drawing/2014/main" id="{4A45E85E-31CB-1441-AF27-2580967FECA4}"/>
                </a:ext>
              </a:extLst>
            </p:cNvPr>
            <p:cNvSpPr/>
            <p:nvPr/>
          </p:nvSpPr>
          <p:spPr>
            <a:xfrm>
              <a:off x="1262170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25" name="Group 24">
            <a:extLst>
              <a:ext uri="{FF2B5EF4-FFF2-40B4-BE49-F238E27FC236}">
                <a16:creationId xmlns:a16="http://schemas.microsoft.com/office/drawing/2014/main" id="{F6ABFAE3-25A0-4349-BE5C-DAF7C4DE4FE8}"/>
              </a:ext>
            </a:extLst>
          </p:cNvPr>
          <p:cNvGrpSpPr/>
          <p:nvPr/>
        </p:nvGrpSpPr>
        <p:grpSpPr>
          <a:xfrm>
            <a:off x="9401172" y="3588047"/>
            <a:ext cx="5575306" cy="2000334"/>
            <a:chOff x="12081879" y="3740340"/>
            <a:chExt cx="5575306" cy="2000334"/>
          </a:xfrm>
        </p:grpSpPr>
        <p:sp>
          <p:nvSpPr>
            <p:cNvPr id="26" name="Subtitle 2">
              <a:extLst>
                <a:ext uri="{FF2B5EF4-FFF2-40B4-BE49-F238E27FC236}">
                  <a16:creationId xmlns:a16="http://schemas.microsoft.com/office/drawing/2014/main" id="{446F7682-519F-8D45-A4B7-DB106D501723}"/>
                </a:ext>
              </a:extLst>
            </p:cNvPr>
            <p:cNvSpPr txBox="1">
              <a:spLocks/>
            </p:cNvSpPr>
            <p:nvPr/>
          </p:nvSpPr>
          <p:spPr>
            <a:xfrm>
              <a:off x="12081879" y="3740340"/>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27" name="Rectangle 26">
              <a:extLst>
                <a:ext uri="{FF2B5EF4-FFF2-40B4-BE49-F238E27FC236}">
                  <a16:creationId xmlns:a16="http://schemas.microsoft.com/office/drawing/2014/main" id="{1333B943-881D-3E43-A955-F50F5205B808}"/>
                </a:ext>
              </a:extLst>
            </p:cNvPr>
            <p:cNvSpPr/>
            <p:nvPr/>
          </p:nvSpPr>
          <p:spPr>
            <a:xfrm>
              <a:off x="12621707" y="5094343"/>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28" name="Group 27">
            <a:extLst>
              <a:ext uri="{FF2B5EF4-FFF2-40B4-BE49-F238E27FC236}">
                <a16:creationId xmlns:a16="http://schemas.microsoft.com/office/drawing/2014/main" id="{5BA4F964-D35E-0E40-9EF6-654A26C5E130}"/>
              </a:ext>
            </a:extLst>
          </p:cNvPr>
          <p:cNvGrpSpPr/>
          <p:nvPr/>
        </p:nvGrpSpPr>
        <p:grpSpPr>
          <a:xfrm>
            <a:off x="16907961" y="8047714"/>
            <a:ext cx="5575306" cy="1919640"/>
            <a:chOff x="12081879" y="3094009"/>
            <a:chExt cx="5575306" cy="1919640"/>
          </a:xfrm>
        </p:grpSpPr>
        <p:sp>
          <p:nvSpPr>
            <p:cNvPr id="29" name="Subtitle 2">
              <a:extLst>
                <a:ext uri="{FF2B5EF4-FFF2-40B4-BE49-F238E27FC236}">
                  <a16:creationId xmlns:a16="http://schemas.microsoft.com/office/drawing/2014/main" id="{F4EA9D3A-4724-C741-93DC-FE2E0E829989}"/>
                </a:ext>
              </a:extLst>
            </p:cNvPr>
            <p:cNvSpPr txBox="1">
              <a:spLocks/>
            </p:cNvSpPr>
            <p:nvPr/>
          </p:nvSpPr>
          <p:spPr>
            <a:xfrm>
              <a:off x="12081879" y="3740340"/>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30" name="Rectangle 29">
              <a:extLst>
                <a:ext uri="{FF2B5EF4-FFF2-40B4-BE49-F238E27FC236}">
                  <a16:creationId xmlns:a16="http://schemas.microsoft.com/office/drawing/2014/main" id="{17BDA3C3-AFE0-3A4A-93F2-D768639E97F9}"/>
                </a:ext>
              </a:extLst>
            </p:cNvPr>
            <p:cNvSpPr/>
            <p:nvPr/>
          </p:nvSpPr>
          <p:spPr>
            <a:xfrm>
              <a:off x="1262170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31" name="Group 30">
            <a:extLst>
              <a:ext uri="{FF2B5EF4-FFF2-40B4-BE49-F238E27FC236}">
                <a16:creationId xmlns:a16="http://schemas.microsoft.com/office/drawing/2014/main" id="{FB9F8915-9614-874C-B05E-B97D319DC005}"/>
              </a:ext>
            </a:extLst>
          </p:cNvPr>
          <p:cNvGrpSpPr/>
          <p:nvPr/>
        </p:nvGrpSpPr>
        <p:grpSpPr>
          <a:xfrm>
            <a:off x="11784782" y="6470547"/>
            <a:ext cx="808085" cy="774903"/>
            <a:chOff x="1157760" y="1140368"/>
            <a:chExt cx="447120" cy="428760"/>
          </a:xfrm>
          <a:solidFill>
            <a:schemeClr val="bg1"/>
          </a:solidFill>
        </p:grpSpPr>
        <p:sp>
          <p:nvSpPr>
            <p:cNvPr id="32" name="Freeform 31">
              <a:extLst>
                <a:ext uri="{FF2B5EF4-FFF2-40B4-BE49-F238E27FC236}">
                  <a16:creationId xmlns:a16="http://schemas.microsoft.com/office/drawing/2014/main" id="{852C6A1C-A96A-C44F-BCD6-CA02400F99F4}"/>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3" name="Freeform 32">
              <a:extLst>
                <a:ext uri="{FF2B5EF4-FFF2-40B4-BE49-F238E27FC236}">
                  <a16:creationId xmlns:a16="http://schemas.microsoft.com/office/drawing/2014/main" id="{2B475D8C-9597-E94B-8FB7-124DCC5EDCFF}"/>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4" name="Freeform 33">
              <a:extLst>
                <a:ext uri="{FF2B5EF4-FFF2-40B4-BE49-F238E27FC236}">
                  <a16:creationId xmlns:a16="http://schemas.microsoft.com/office/drawing/2014/main" id="{FAC23000-DE1C-5D40-A79C-EBA433482A46}"/>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5" name="Freeform 34">
              <a:extLst>
                <a:ext uri="{FF2B5EF4-FFF2-40B4-BE49-F238E27FC236}">
                  <a16:creationId xmlns:a16="http://schemas.microsoft.com/office/drawing/2014/main" id="{74874CA8-D8F7-D94E-8473-0BD36E15FA7F}"/>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36" name="Group 35">
            <a:extLst>
              <a:ext uri="{FF2B5EF4-FFF2-40B4-BE49-F238E27FC236}">
                <a16:creationId xmlns:a16="http://schemas.microsoft.com/office/drawing/2014/main" id="{69A7FC9B-8872-BF44-A40A-F37685C9B740}"/>
              </a:ext>
            </a:extLst>
          </p:cNvPr>
          <p:cNvGrpSpPr/>
          <p:nvPr/>
        </p:nvGrpSpPr>
        <p:grpSpPr>
          <a:xfrm>
            <a:off x="4277995" y="6557264"/>
            <a:ext cx="808086" cy="663264"/>
            <a:chOff x="428400" y="2589727"/>
            <a:chExt cx="478080" cy="392400"/>
          </a:xfrm>
          <a:solidFill>
            <a:schemeClr val="bg1"/>
          </a:solidFill>
        </p:grpSpPr>
        <p:sp>
          <p:nvSpPr>
            <p:cNvPr id="37" name="Freeform 36">
              <a:extLst>
                <a:ext uri="{FF2B5EF4-FFF2-40B4-BE49-F238E27FC236}">
                  <a16:creationId xmlns:a16="http://schemas.microsoft.com/office/drawing/2014/main" id="{879B0B7C-8291-4942-8DA2-81E58F94E16C}"/>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 name="Freeform 37">
              <a:extLst>
                <a:ext uri="{FF2B5EF4-FFF2-40B4-BE49-F238E27FC236}">
                  <a16:creationId xmlns:a16="http://schemas.microsoft.com/office/drawing/2014/main" id="{F76D6C5F-80A4-DC49-9A7F-6D17555EC4EB}"/>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42" name="Freeform 41">
            <a:extLst>
              <a:ext uri="{FF2B5EF4-FFF2-40B4-BE49-F238E27FC236}">
                <a16:creationId xmlns:a16="http://schemas.microsoft.com/office/drawing/2014/main" id="{33A1EB5C-DAFA-F44A-8D14-DA4DE2B641A3}"/>
              </a:ext>
            </a:extLst>
          </p:cNvPr>
          <p:cNvSpPr/>
          <p:nvPr/>
        </p:nvSpPr>
        <p:spPr>
          <a:xfrm>
            <a:off x="19291569" y="6470547"/>
            <a:ext cx="808086" cy="684598"/>
          </a:xfrm>
          <a:custGeom>
            <a:avLst/>
            <a:gdLst/>
            <a:ahLst/>
            <a:cxnLst>
              <a:cxn ang="3cd4">
                <a:pos x="hc" y="t"/>
              </a:cxn>
              <a:cxn ang="cd2">
                <a:pos x="l" y="vc"/>
              </a:cxn>
              <a:cxn ang="cd4">
                <a:pos x="hc" y="b"/>
              </a:cxn>
              <a:cxn ang="0">
                <a:pos x="r" y="vc"/>
              </a:cxn>
            </a:cxnLst>
            <a:rect l="l" t="t" r="r" b="b"/>
            <a:pathLst>
              <a:path w="1192" h="1010">
                <a:moveTo>
                  <a:pt x="993" y="955"/>
                </a:moveTo>
                <a:lnTo>
                  <a:pt x="805" y="955"/>
                </a:lnTo>
                <a:lnTo>
                  <a:pt x="805" y="670"/>
                </a:lnTo>
                <a:cubicBezTo>
                  <a:pt x="805" y="650"/>
                  <a:pt x="790" y="633"/>
                  <a:pt x="771" y="633"/>
                </a:cubicBezTo>
                <a:lnTo>
                  <a:pt x="420" y="633"/>
                </a:lnTo>
                <a:cubicBezTo>
                  <a:pt x="401" y="633"/>
                  <a:pt x="386" y="650"/>
                  <a:pt x="386" y="670"/>
                </a:cubicBezTo>
                <a:lnTo>
                  <a:pt x="386" y="955"/>
                </a:lnTo>
                <a:lnTo>
                  <a:pt x="199" y="955"/>
                </a:lnTo>
                <a:lnTo>
                  <a:pt x="199" y="358"/>
                </a:lnTo>
                <a:lnTo>
                  <a:pt x="596" y="62"/>
                </a:lnTo>
                <a:lnTo>
                  <a:pt x="993" y="358"/>
                </a:lnTo>
                <a:close/>
                <a:moveTo>
                  <a:pt x="441" y="689"/>
                </a:moveTo>
                <a:lnTo>
                  <a:pt x="750" y="689"/>
                </a:lnTo>
                <a:lnTo>
                  <a:pt x="750" y="955"/>
                </a:lnTo>
                <a:lnTo>
                  <a:pt x="441" y="955"/>
                </a:lnTo>
                <a:close/>
                <a:moveTo>
                  <a:pt x="1181" y="430"/>
                </a:moveTo>
                <a:lnTo>
                  <a:pt x="613" y="5"/>
                </a:lnTo>
                <a:cubicBezTo>
                  <a:pt x="603" y="-2"/>
                  <a:pt x="589" y="-2"/>
                  <a:pt x="579" y="5"/>
                </a:cubicBezTo>
                <a:lnTo>
                  <a:pt x="11" y="430"/>
                </a:lnTo>
                <a:cubicBezTo>
                  <a:pt x="-1" y="439"/>
                  <a:pt x="-4" y="456"/>
                  <a:pt x="5" y="468"/>
                </a:cubicBezTo>
                <a:cubicBezTo>
                  <a:pt x="15" y="481"/>
                  <a:pt x="32" y="483"/>
                  <a:pt x="44" y="474"/>
                </a:cubicBezTo>
                <a:lnTo>
                  <a:pt x="144" y="399"/>
                </a:lnTo>
                <a:lnTo>
                  <a:pt x="144" y="967"/>
                </a:lnTo>
                <a:cubicBezTo>
                  <a:pt x="144" y="991"/>
                  <a:pt x="163" y="1010"/>
                  <a:pt x="187" y="1010"/>
                </a:cubicBezTo>
                <a:lnTo>
                  <a:pt x="420" y="1010"/>
                </a:lnTo>
                <a:lnTo>
                  <a:pt x="771" y="1010"/>
                </a:lnTo>
                <a:lnTo>
                  <a:pt x="1005" y="1010"/>
                </a:lnTo>
                <a:cubicBezTo>
                  <a:pt x="1029" y="1010"/>
                  <a:pt x="1048" y="991"/>
                  <a:pt x="1048" y="967"/>
                </a:cubicBezTo>
                <a:lnTo>
                  <a:pt x="1048" y="399"/>
                </a:lnTo>
                <a:lnTo>
                  <a:pt x="1148" y="474"/>
                </a:lnTo>
                <a:cubicBezTo>
                  <a:pt x="1153" y="478"/>
                  <a:pt x="1159" y="480"/>
                  <a:pt x="1165" y="480"/>
                </a:cubicBezTo>
                <a:cubicBezTo>
                  <a:pt x="1173" y="480"/>
                  <a:pt x="1181" y="476"/>
                  <a:pt x="1187" y="468"/>
                </a:cubicBezTo>
                <a:cubicBezTo>
                  <a:pt x="1196" y="456"/>
                  <a:pt x="1193" y="439"/>
                  <a:pt x="1181" y="430"/>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Tree>
    <p:extLst>
      <p:ext uri="{BB962C8B-B14F-4D97-AF65-F5344CB8AC3E}">
        <p14:creationId xmlns:p14="http://schemas.microsoft.com/office/powerpoint/2010/main" val="40578839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6" name="Rectangle 5">
            <a:extLst>
              <a:ext uri="{FF2B5EF4-FFF2-40B4-BE49-F238E27FC236}">
                <a16:creationId xmlns:a16="http://schemas.microsoft.com/office/drawing/2014/main" id="{2F142F7B-FD96-FA4A-8650-0E6BBBFBE06A}"/>
              </a:ext>
            </a:extLst>
          </p:cNvPr>
          <p:cNvSpPr/>
          <p:nvPr/>
        </p:nvSpPr>
        <p:spPr>
          <a:xfrm rot="10800000" flipV="1">
            <a:off x="10058399" y="0"/>
            <a:ext cx="14319248" cy="13716000"/>
          </a:xfrm>
          <a:prstGeom prst="rect">
            <a:avLst/>
          </a:prstGeom>
          <a:gradFill>
            <a:gsLst>
              <a:gs pos="0">
                <a:schemeClr val="accent1">
                  <a:alpha val="80000"/>
                </a:schemeClr>
              </a:gs>
              <a:gs pos="98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073022A-4902-2C40-9263-F1D6DE5323E0}"/>
              </a:ext>
            </a:extLst>
          </p:cNvPr>
          <p:cNvSpPr/>
          <p:nvPr/>
        </p:nvSpPr>
        <p:spPr>
          <a:xfrm>
            <a:off x="0" y="8786191"/>
            <a:ext cx="13000383" cy="29817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858411" y="9640406"/>
            <a:ext cx="9631223"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1858412" y="2802285"/>
            <a:ext cx="6767428" cy="1200329"/>
          </a:xfrm>
          <a:prstGeom prst="rect">
            <a:avLst/>
          </a:prstGeom>
          <a:noFill/>
          <a:ln>
            <a:noFill/>
          </a:ln>
        </p:spPr>
        <p:txBody>
          <a:bodyPr wrap="square" rtlCol="0">
            <a:spAutoFit/>
          </a:bodyPr>
          <a:lstStyle/>
          <a:p>
            <a:r>
              <a:rPr lang="en-US" sz="7200" b="1" spc="600" dirty="0">
                <a:solidFill>
                  <a:schemeClr val="tx2"/>
                </a:solidFill>
                <a:latin typeface="Montserrat SemiBold" pitchFamily="2" charset="77"/>
                <a:ea typeface="Roboto" panose="02000000000000000000" pitchFamily="2" charset="0"/>
                <a:cs typeface="Lato Light" panose="020F0502020204030203" pitchFamily="34" charset="0"/>
              </a:rPr>
              <a:t>MAPS</a:t>
            </a:r>
          </a:p>
        </p:txBody>
      </p:sp>
      <p:sp>
        <p:nvSpPr>
          <p:cNvPr id="8" name="TextBox 7">
            <a:extLst>
              <a:ext uri="{FF2B5EF4-FFF2-40B4-BE49-F238E27FC236}">
                <a16:creationId xmlns:a16="http://schemas.microsoft.com/office/drawing/2014/main" id="{4C100E80-5704-9B4F-9829-8C6FC7C0DB46}"/>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14952782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C962FF-FAC1-7C4D-AEBF-051AE70C3AD4}"/>
              </a:ext>
            </a:extLst>
          </p:cNvPr>
          <p:cNvGrpSpPr/>
          <p:nvPr/>
        </p:nvGrpSpPr>
        <p:grpSpPr>
          <a:xfrm>
            <a:off x="6668769" y="1087927"/>
            <a:ext cx="11040110" cy="1479114"/>
            <a:chOff x="11905801" y="1249596"/>
            <a:chExt cx="11040110" cy="1479114"/>
          </a:xfrm>
        </p:grpSpPr>
        <p:sp>
          <p:nvSpPr>
            <p:cNvPr id="8" name="TextBox 7">
              <a:extLst>
                <a:ext uri="{FF2B5EF4-FFF2-40B4-BE49-F238E27FC236}">
                  <a16:creationId xmlns:a16="http://schemas.microsoft.com/office/drawing/2014/main" id="{7B38161B-F35B-8C49-9E28-AECFE671CD11}"/>
                </a:ext>
              </a:extLst>
            </p:cNvPr>
            <p:cNvSpPr txBox="1"/>
            <p:nvPr/>
          </p:nvSpPr>
          <p:spPr>
            <a:xfrm>
              <a:off x="11905801" y="1618928"/>
              <a:ext cx="11040110"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UNITED ESTATES MAP</a:t>
              </a:r>
            </a:p>
          </p:txBody>
        </p:sp>
        <p:sp>
          <p:nvSpPr>
            <p:cNvPr id="10" name="TextBox 9">
              <a:extLst>
                <a:ext uri="{FF2B5EF4-FFF2-40B4-BE49-F238E27FC236}">
                  <a16:creationId xmlns:a16="http://schemas.microsoft.com/office/drawing/2014/main" id="{A41EE90A-17AB-9549-8CF4-339DCF82592D}"/>
                </a:ext>
              </a:extLst>
            </p:cNvPr>
            <p:cNvSpPr txBox="1"/>
            <p:nvPr/>
          </p:nvSpPr>
          <p:spPr>
            <a:xfrm>
              <a:off x="15058061"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12" name="Rectangle 11">
              <a:extLst>
                <a:ext uri="{FF2B5EF4-FFF2-40B4-BE49-F238E27FC236}">
                  <a16:creationId xmlns:a16="http://schemas.microsoft.com/office/drawing/2014/main" id="{916480B6-75D0-0743-B0B1-3A94E14E339C}"/>
                </a:ext>
              </a:extLst>
            </p:cNvPr>
            <p:cNvSpPr/>
            <p:nvPr/>
          </p:nvSpPr>
          <p:spPr>
            <a:xfrm>
              <a:off x="16128901" y="2635404"/>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Oval 45">
            <a:extLst>
              <a:ext uri="{FF2B5EF4-FFF2-40B4-BE49-F238E27FC236}">
                <a16:creationId xmlns:a16="http://schemas.microsoft.com/office/drawing/2014/main" id="{E8ED6B71-4021-EE4F-B28E-AB660619F86C}"/>
              </a:ext>
            </a:extLst>
          </p:cNvPr>
          <p:cNvSpPr/>
          <p:nvPr/>
        </p:nvSpPr>
        <p:spPr>
          <a:xfrm>
            <a:off x="6620978" y="5150086"/>
            <a:ext cx="1867209" cy="18672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5AE59842-2100-CD47-AC26-159006D80979}"/>
              </a:ext>
            </a:extLst>
          </p:cNvPr>
          <p:cNvSpPr/>
          <p:nvPr/>
        </p:nvSpPr>
        <p:spPr>
          <a:xfrm>
            <a:off x="6620978" y="9077901"/>
            <a:ext cx="1867209" cy="18672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8A323A04-A52D-FD41-9FCC-7C712B6F22D9}"/>
              </a:ext>
            </a:extLst>
          </p:cNvPr>
          <p:cNvGrpSpPr/>
          <p:nvPr/>
        </p:nvGrpSpPr>
        <p:grpSpPr>
          <a:xfrm>
            <a:off x="7150539" y="5752058"/>
            <a:ext cx="808086" cy="663264"/>
            <a:chOff x="428400" y="2589727"/>
            <a:chExt cx="478080" cy="392400"/>
          </a:xfrm>
          <a:solidFill>
            <a:schemeClr val="bg1"/>
          </a:solidFill>
        </p:grpSpPr>
        <p:sp>
          <p:nvSpPr>
            <p:cNvPr id="49" name="Freeform 48">
              <a:extLst>
                <a:ext uri="{FF2B5EF4-FFF2-40B4-BE49-F238E27FC236}">
                  <a16:creationId xmlns:a16="http://schemas.microsoft.com/office/drawing/2014/main" id="{282F1D27-1C19-954E-9E84-04CD8730523E}"/>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 name="Freeform 49">
              <a:extLst>
                <a:ext uri="{FF2B5EF4-FFF2-40B4-BE49-F238E27FC236}">
                  <a16:creationId xmlns:a16="http://schemas.microsoft.com/office/drawing/2014/main" id="{64FFAFBA-D66C-C747-8A51-5B4D5678A2B0}"/>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51" name="Freeform 50">
            <a:extLst>
              <a:ext uri="{FF2B5EF4-FFF2-40B4-BE49-F238E27FC236}">
                <a16:creationId xmlns:a16="http://schemas.microsoft.com/office/drawing/2014/main" id="{E7648B45-5014-B841-ADB5-BA51F13BE89B}"/>
              </a:ext>
            </a:extLst>
          </p:cNvPr>
          <p:cNvSpPr/>
          <p:nvPr/>
        </p:nvSpPr>
        <p:spPr>
          <a:xfrm>
            <a:off x="7164711" y="9581385"/>
            <a:ext cx="779742" cy="860240"/>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3" name="TextBox 52">
            <a:extLst>
              <a:ext uri="{FF2B5EF4-FFF2-40B4-BE49-F238E27FC236}">
                <a16:creationId xmlns:a16="http://schemas.microsoft.com/office/drawing/2014/main" id="{2B401DBB-E005-5C43-B3B0-F4609DDD6527}"/>
              </a:ext>
            </a:extLst>
          </p:cNvPr>
          <p:cNvSpPr txBox="1"/>
          <p:nvPr/>
        </p:nvSpPr>
        <p:spPr>
          <a:xfrm>
            <a:off x="1194955" y="5796417"/>
            <a:ext cx="5040379" cy="1626920"/>
          </a:xfrm>
          <a:prstGeom prst="rect">
            <a:avLst/>
          </a:prstGeom>
          <a:noFill/>
        </p:spPr>
        <p:txBody>
          <a:bodyPr wrap="square" rtlCol="0">
            <a:spAutoFit/>
          </a:bodyPr>
          <a:lstStyle/>
          <a:p>
            <a:pPr algn="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54" name="Rectangle 53">
            <a:extLst>
              <a:ext uri="{FF2B5EF4-FFF2-40B4-BE49-F238E27FC236}">
                <a16:creationId xmlns:a16="http://schemas.microsoft.com/office/drawing/2014/main" id="{A649D2C8-84AE-1D40-9A10-7FB31FCE35EB}"/>
              </a:ext>
            </a:extLst>
          </p:cNvPr>
          <p:cNvSpPr/>
          <p:nvPr/>
        </p:nvSpPr>
        <p:spPr>
          <a:xfrm>
            <a:off x="1839064" y="5150086"/>
            <a:ext cx="4396270" cy="646331"/>
          </a:xfrm>
          <a:prstGeom prst="rect">
            <a:avLst/>
          </a:prstGeom>
        </p:spPr>
        <p:txBody>
          <a:bodyPr wrap="square">
            <a:spAutoFit/>
          </a:bodyPr>
          <a:lstStyle/>
          <a:p>
            <a:pPr algn="r"/>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sp>
        <p:nvSpPr>
          <p:cNvPr id="56" name="TextBox 55">
            <a:extLst>
              <a:ext uri="{FF2B5EF4-FFF2-40B4-BE49-F238E27FC236}">
                <a16:creationId xmlns:a16="http://schemas.microsoft.com/office/drawing/2014/main" id="{6E1DD5AB-B5BA-D746-92C3-FA0D98BED48F}"/>
              </a:ext>
            </a:extLst>
          </p:cNvPr>
          <p:cNvSpPr txBox="1"/>
          <p:nvPr/>
        </p:nvSpPr>
        <p:spPr>
          <a:xfrm>
            <a:off x="1194955" y="9784071"/>
            <a:ext cx="5040379" cy="1626920"/>
          </a:xfrm>
          <a:prstGeom prst="rect">
            <a:avLst/>
          </a:prstGeom>
          <a:noFill/>
        </p:spPr>
        <p:txBody>
          <a:bodyPr wrap="square" rtlCol="0">
            <a:spAutoFit/>
          </a:bodyPr>
          <a:lstStyle/>
          <a:p>
            <a:pPr algn="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57" name="Rectangle 56">
            <a:extLst>
              <a:ext uri="{FF2B5EF4-FFF2-40B4-BE49-F238E27FC236}">
                <a16:creationId xmlns:a16="http://schemas.microsoft.com/office/drawing/2014/main" id="{B393123F-0FB4-844F-8764-EE4C95D9266B}"/>
              </a:ext>
            </a:extLst>
          </p:cNvPr>
          <p:cNvSpPr/>
          <p:nvPr/>
        </p:nvSpPr>
        <p:spPr>
          <a:xfrm>
            <a:off x="1839064" y="9137740"/>
            <a:ext cx="4396270" cy="646331"/>
          </a:xfrm>
          <a:prstGeom prst="rect">
            <a:avLst/>
          </a:prstGeom>
        </p:spPr>
        <p:txBody>
          <a:bodyPr wrap="square">
            <a:spAutoFit/>
          </a:bodyPr>
          <a:lstStyle/>
          <a:p>
            <a:pPr algn="r"/>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nvGrpSpPr>
          <p:cNvPr id="32" name="Group 31">
            <a:extLst>
              <a:ext uri="{FF2B5EF4-FFF2-40B4-BE49-F238E27FC236}">
                <a16:creationId xmlns:a16="http://schemas.microsoft.com/office/drawing/2014/main" id="{4CFE41C6-6EE0-8B44-83C6-49795AD7B68B}"/>
              </a:ext>
            </a:extLst>
          </p:cNvPr>
          <p:cNvGrpSpPr/>
          <p:nvPr/>
        </p:nvGrpSpPr>
        <p:grpSpPr>
          <a:xfrm>
            <a:off x="11226735" y="4494629"/>
            <a:ext cx="10816617" cy="7071421"/>
            <a:chOff x="5157993" y="1665630"/>
            <a:chExt cx="2936367" cy="1919171"/>
          </a:xfrm>
          <a:solidFill>
            <a:srgbClr val="F2F2F2"/>
          </a:solidFill>
        </p:grpSpPr>
        <p:sp>
          <p:nvSpPr>
            <p:cNvPr id="33" name="Freeform 5">
              <a:extLst>
                <a:ext uri="{FF2B5EF4-FFF2-40B4-BE49-F238E27FC236}">
                  <a16:creationId xmlns:a16="http://schemas.microsoft.com/office/drawing/2014/main" id="{BA9F9499-904A-2046-A6C9-B3583D52F475}"/>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4" name="Freeform 6">
              <a:extLst>
                <a:ext uri="{FF2B5EF4-FFF2-40B4-BE49-F238E27FC236}">
                  <a16:creationId xmlns:a16="http://schemas.microsoft.com/office/drawing/2014/main" id="{A2660A0E-C1D6-9A46-A2AD-E0D43F8FB202}"/>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5" name="Freeform 7">
              <a:extLst>
                <a:ext uri="{FF2B5EF4-FFF2-40B4-BE49-F238E27FC236}">
                  <a16:creationId xmlns:a16="http://schemas.microsoft.com/office/drawing/2014/main" id="{67735330-6675-4D4B-B837-D56895BB0EC6}"/>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6" name="Freeform 8">
              <a:extLst>
                <a:ext uri="{FF2B5EF4-FFF2-40B4-BE49-F238E27FC236}">
                  <a16:creationId xmlns:a16="http://schemas.microsoft.com/office/drawing/2014/main" id="{3563CE2F-CFCD-BF40-A9EC-181F7147B9CB}"/>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7" name="Freeform 9">
              <a:extLst>
                <a:ext uri="{FF2B5EF4-FFF2-40B4-BE49-F238E27FC236}">
                  <a16:creationId xmlns:a16="http://schemas.microsoft.com/office/drawing/2014/main" id="{4C194EBA-63E6-6545-8754-070F490A93D1}"/>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0" name="Freeform 10">
              <a:extLst>
                <a:ext uri="{FF2B5EF4-FFF2-40B4-BE49-F238E27FC236}">
                  <a16:creationId xmlns:a16="http://schemas.microsoft.com/office/drawing/2014/main" id="{B30804AA-1124-834D-91DA-3791819721D2}"/>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3" name="Freeform 11">
              <a:extLst>
                <a:ext uri="{FF2B5EF4-FFF2-40B4-BE49-F238E27FC236}">
                  <a16:creationId xmlns:a16="http://schemas.microsoft.com/office/drawing/2014/main" id="{34135241-00DA-F347-82E7-FCCFB3FDC6A3}"/>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2" name="Freeform 12">
              <a:extLst>
                <a:ext uri="{FF2B5EF4-FFF2-40B4-BE49-F238E27FC236}">
                  <a16:creationId xmlns:a16="http://schemas.microsoft.com/office/drawing/2014/main" id="{F3C7259D-2523-A540-9C7D-B9F15B75530A}"/>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5" name="Freeform 13">
              <a:extLst>
                <a:ext uri="{FF2B5EF4-FFF2-40B4-BE49-F238E27FC236}">
                  <a16:creationId xmlns:a16="http://schemas.microsoft.com/office/drawing/2014/main" id="{C7004F2F-A7AA-194A-B2BF-39BA9FF2BF01}"/>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14">
              <a:extLst>
                <a:ext uri="{FF2B5EF4-FFF2-40B4-BE49-F238E27FC236}">
                  <a16:creationId xmlns:a16="http://schemas.microsoft.com/office/drawing/2014/main" id="{90E7C75B-A483-7D41-9A9A-B9DCF3196117}"/>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15">
              <a:extLst>
                <a:ext uri="{FF2B5EF4-FFF2-40B4-BE49-F238E27FC236}">
                  <a16:creationId xmlns:a16="http://schemas.microsoft.com/office/drawing/2014/main" id="{B45280C4-78E5-0E45-85A3-9743D2F6A9E1}"/>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16">
              <a:extLst>
                <a:ext uri="{FF2B5EF4-FFF2-40B4-BE49-F238E27FC236}">
                  <a16:creationId xmlns:a16="http://schemas.microsoft.com/office/drawing/2014/main" id="{FCB55412-6C99-6542-B2B7-26F9CF7840C0}"/>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17">
              <a:extLst>
                <a:ext uri="{FF2B5EF4-FFF2-40B4-BE49-F238E27FC236}">
                  <a16:creationId xmlns:a16="http://schemas.microsoft.com/office/drawing/2014/main" id="{A547109F-F39D-D540-A4C0-E3E74DA70C13}"/>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18">
              <a:extLst>
                <a:ext uri="{FF2B5EF4-FFF2-40B4-BE49-F238E27FC236}">
                  <a16:creationId xmlns:a16="http://schemas.microsoft.com/office/drawing/2014/main" id="{843AF6E9-B06C-474A-9925-33D4644E744E}"/>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19">
              <a:extLst>
                <a:ext uri="{FF2B5EF4-FFF2-40B4-BE49-F238E27FC236}">
                  <a16:creationId xmlns:a16="http://schemas.microsoft.com/office/drawing/2014/main" id="{43D5D829-BB27-DF46-83F7-284FE9C26466}"/>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20">
              <a:extLst>
                <a:ext uri="{FF2B5EF4-FFF2-40B4-BE49-F238E27FC236}">
                  <a16:creationId xmlns:a16="http://schemas.microsoft.com/office/drawing/2014/main" id="{7052B427-26A8-2F42-88AE-D760B0615EF1}"/>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21">
              <a:extLst>
                <a:ext uri="{FF2B5EF4-FFF2-40B4-BE49-F238E27FC236}">
                  <a16:creationId xmlns:a16="http://schemas.microsoft.com/office/drawing/2014/main" id="{3B24F021-8FB7-0A41-A2C2-9A70564F239F}"/>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22">
              <a:extLst>
                <a:ext uri="{FF2B5EF4-FFF2-40B4-BE49-F238E27FC236}">
                  <a16:creationId xmlns:a16="http://schemas.microsoft.com/office/drawing/2014/main" id="{236E543F-34EC-4147-89F2-572621E3B597}"/>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23">
              <a:extLst>
                <a:ext uri="{FF2B5EF4-FFF2-40B4-BE49-F238E27FC236}">
                  <a16:creationId xmlns:a16="http://schemas.microsoft.com/office/drawing/2014/main" id="{3232B1B1-CE85-854E-83ED-6A11A4792047}"/>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24">
              <a:extLst>
                <a:ext uri="{FF2B5EF4-FFF2-40B4-BE49-F238E27FC236}">
                  <a16:creationId xmlns:a16="http://schemas.microsoft.com/office/drawing/2014/main" id="{ADB24764-A19D-514B-8AB8-6ED3CF9985F3}"/>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25">
              <a:extLst>
                <a:ext uri="{FF2B5EF4-FFF2-40B4-BE49-F238E27FC236}">
                  <a16:creationId xmlns:a16="http://schemas.microsoft.com/office/drawing/2014/main" id="{5585BB27-0673-5045-B4DC-FD5BB0866B75}"/>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26">
              <a:extLst>
                <a:ext uri="{FF2B5EF4-FFF2-40B4-BE49-F238E27FC236}">
                  <a16:creationId xmlns:a16="http://schemas.microsoft.com/office/drawing/2014/main" id="{55B6BD04-6623-6F4E-A3B8-F8CF80EC343A}"/>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27">
              <a:extLst>
                <a:ext uri="{FF2B5EF4-FFF2-40B4-BE49-F238E27FC236}">
                  <a16:creationId xmlns:a16="http://schemas.microsoft.com/office/drawing/2014/main" id="{B612B344-439E-C244-B289-E434472884E3}"/>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28">
              <a:extLst>
                <a:ext uri="{FF2B5EF4-FFF2-40B4-BE49-F238E27FC236}">
                  <a16:creationId xmlns:a16="http://schemas.microsoft.com/office/drawing/2014/main" id="{73ACEAB4-CC89-BA48-B202-BC867DCFD9EC}"/>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29">
              <a:extLst>
                <a:ext uri="{FF2B5EF4-FFF2-40B4-BE49-F238E27FC236}">
                  <a16:creationId xmlns:a16="http://schemas.microsoft.com/office/drawing/2014/main" id="{3868AA68-502C-F849-B26B-EF5BB2B22A75}"/>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30">
              <a:extLst>
                <a:ext uri="{FF2B5EF4-FFF2-40B4-BE49-F238E27FC236}">
                  <a16:creationId xmlns:a16="http://schemas.microsoft.com/office/drawing/2014/main" id="{C560FA23-5D48-B64D-BF93-DC927319AE81}"/>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31">
              <a:extLst>
                <a:ext uri="{FF2B5EF4-FFF2-40B4-BE49-F238E27FC236}">
                  <a16:creationId xmlns:a16="http://schemas.microsoft.com/office/drawing/2014/main" id="{C20B55AA-5338-FF4D-B366-0229067A4630}"/>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32">
              <a:extLst>
                <a:ext uri="{FF2B5EF4-FFF2-40B4-BE49-F238E27FC236}">
                  <a16:creationId xmlns:a16="http://schemas.microsoft.com/office/drawing/2014/main" id="{AE30770C-E59F-6D44-A195-49A5DA3212EA}"/>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33">
              <a:extLst>
                <a:ext uri="{FF2B5EF4-FFF2-40B4-BE49-F238E27FC236}">
                  <a16:creationId xmlns:a16="http://schemas.microsoft.com/office/drawing/2014/main" id="{F46A3520-3C28-9049-9FA0-DFAF09685317}"/>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34">
              <a:extLst>
                <a:ext uri="{FF2B5EF4-FFF2-40B4-BE49-F238E27FC236}">
                  <a16:creationId xmlns:a16="http://schemas.microsoft.com/office/drawing/2014/main" id="{B8D8E189-1F29-DC4E-A76A-F3D36C4F3756}"/>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35">
              <a:extLst>
                <a:ext uri="{FF2B5EF4-FFF2-40B4-BE49-F238E27FC236}">
                  <a16:creationId xmlns:a16="http://schemas.microsoft.com/office/drawing/2014/main" id="{F2D88CFD-4EF9-1C40-B62F-7DF07AF1DF3C}"/>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36">
              <a:extLst>
                <a:ext uri="{FF2B5EF4-FFF2-40B4-BE49-F238E27FC236}">
                  <a16:creationId xmlns:a16="http://schemas.microsoft.com/office/drawing/2014/main" id="{BF3E6964-1106-9347-8A10-E589CA637598}"/>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37">
              <a:extLst>
                <a:ext uri="{FF2B5EF4-FFF2-40B4-BE49-F238E27FC236}">
                  <a16:creationId xmlns:a16="http://schemas.microsoft.com/office/drawing/2014/main" id="{61461B46-1B1B-5D46-BC41-3CB0C254C332}"/>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38">
              <a:extLst>
                <a:ext uri="{FF2B5EF4-FFF2-40B4-BE49-F238E27FC236}">
                  <a16:creationId xmlns:a16="http://schemas.microsoft.com/office/drawing/2014/main" id="{EEB791DB-557C-C24C-83D8-79FC7DD54750}"/>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83" name="Freeform 39">
              <a:extLst>
                <a:ext uri="{FF2B5EF4-FFF2-40B4-BE49-F238E27FC236}">
                  <a16:creationId xmlns:a16="http://schemas.microsoft.com/office/drawing/2014/main" id="{6509128E-F1B4-D64F-AD29-5491B5553991}"/>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40">
              <a:extLst>
                <a:ext uri="{FF2B5EF4-FFF2-40B4-BE49-F238E27FC236}">
                  <a16:creationId xmlns:a16="http://schemas.microsoft.com/office/drawing/2014/main" id="{140644E7-11A3-114B-AA7E-16BCAB9589A3}"/>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41">
              <a:extLst>
                <a:ext uri="{FF2B5EF4-FFF2-40B4-BE49-F238E27FC236}">
                  <a16:creationId xmlns:a16="http://schemas.microsoft.com/office/drawing/2014/main" id="{C0918F31-B01E-A64D-A765-0A7CE0B7FF4C}"/>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42">
              <a:extLst>
                <a:ext uri="{FF2B5EF4-FFF2-40B4-BE49-F238E27FC236}">
                  <a16:creationId xmlns:a16="http://schemas.microsoft.com/office/drawing/2014/main" id="{015BE2F4-B6D8-3B49-9B97-BAB345D5EB2A}"/>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43">
              <a:extLst>
                <a:ext uri="{FF2B5EF4-FFF2-40B4-BE49-F238E27FC236}">
                  <a16:creationId xmlns:a16="http://schemas.microsoft.com/office/drawing/2014/main" id="{B182ED07-3F9E-184F-8F5C-B113991D35DB}"/>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44">
              <a:extLst>
                <a:ext uri="{FF2B5EF4-FFF2-40B4-BE49-F238E27FC236}">
                  <a16:creationId xmlns:a16="http://schemas.microsoft.com/office/drawing/2014/main" id="{47A284A8-D230-FE4F-A5B2-0DF37FD1A4A4}"/>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45">
              <a:extLst>
                <a:ext uri="{FF2B5EF4-FFF2-40B4-BE49-F238E27FC236}">
                  <a16:creationId xmlns:a16="http://schemas.microsoft.com/office/drawing/2014/main" id="{B9626EDE-5994-8246-9C97-AF236197FDFB}"/>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0" name="Freeform 46">
              <a:extLst>
                <a:ext uri="{FF2B5EF4-FFF2-40B4-BE49-F238E27FC236}">
                  <a16:creationId xmlns:a16="http://schemas.microsoft.com/office/drawing/2014/main" id="{9D8F80FF-172D-B649-984E-8DA201776F0C}"/>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47">
              <a:extLst>
                <a:ext uri="{FF2B5EF4-FFF2-40B4-BE49-F238E27FC236}">
                  <a16:creationId xmlns:a16="http://schemas.microsoft.com/office/drawing/2014/main" id="{C3273930-97EB-5B40-B88E-739175482353}"/>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Line 48">
              <a:extLst>
                <a:ext uri="{FF2B5EF4-FFF2-40B4-BE49-F238E27FC236}">
                  <a16:creationId xmlns:a16="http://schemas.microsoft.com/office/drawing/2014/main" id="{708B0C73-59D5-1246-BE72-7FA039FE8A66}"/>
                </a:ext>
              </a:extLst>
            </p:cNvPr>
            <p:cNvSpPr>
              <a:spLocks noChangeShapeType="1"/>
            </p:cNvSpPr>
            <p:nvPr/>
          </p:nvSpPr>
          <p:spPr bwMode="auto">
            <a:xfrm>
              <a:off x="6881810" y="2014724"/>
              <a:ext cx="0" cy="0"/>
            </a:xfrm>
            <a:prstGeom prst="line">
              <a:avLst/>
            </a:prstGeom>
            <a:grpFill/>
            <a:ln w="6350">
              <a:solidFill>
                <a:srgbClr val="000000"/>
              </a:solidFill>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Line 49">
              <a:extLst>
                <a:ext uri="{FF2B5EF4-FFF2-40B4-BE49-F238E27FC236}">
                  <a16:creationId xmlns:a16="http://schemas.microsoft.com/office/drawing/2014/main" id="{84646078-A33D-A145-B5FD-6E2B0192BC0C}"/>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50">
              <a:extLst>
                <a:ext uri="{FF2B5EF4-FFF2-40B4-BE49-F238E27FC236}">
                  <a16:creationId xmlns:a16="http://schemas.microsoft.com/office/drawing/2014/main" id="{1ADF61B0-1268-9D4E-BB1C-F75CE911BD6B}"/>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51">
              <a:extLst>
                <a:ext uri="{FF2B5EF4-FFF2-40B4-BE49-F238E27FC236}">
                  <a16:creationId xmlns:a16="http://schemas.microsoft.com/office/drawing/2014/main" id="{ECE2C073-D1F0-1442-8CBA-D9B1021AFEAB}"/>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52">
              <a:extLst>
                <a:ext uri="{FF2B5EF4-FFF2-40B4-BE49-F238E27FC236}">
                  <a16:creationId xmlns:a16="http://schemas.microsoft.com/office/drawing/2014/main" id="{181D77A1-26B8-D547-A3CE-9BFE38589688}"/>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7" name="Freeform 53">
              <a:extLst>
                <a:ext uri="{FF2B5EF4-FFF2-40B4-BE49-F238E27FC236}">
                  <a16:creationId xmlns:a16="http://schemas.microsoft.com/office/drawing/2014/main" id="{5E07AC7A-3E47-2D4C-A4E2-6CA63519B660}"/>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8" name="Freeform 54">
              <a:extLst>
                <a:ext uri="{FF2B5EF4-FFF2-40B4-BE49-F238E27FC236}">
                  <a16:creationId xmlns:a16="http://schemas.microsoft.com/office/drawing/2014/main" id="{6CBB4551-41B7-D245-806B-78A5F19EEF71}"/>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9" name="Freeform 55">
              <a:extLst>
                <a:ext uri="{FF2B5EF4-FFF2-40B4-BE49-F238E27FC236}">
                  <a16:creationId xmlns:a16="http://schemas.microsoft.com/office/drawing/2014/main" id="{79E93D75-CDFC-E54D-AF3D-5E4F7BAC32A2}"/>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Freeform 99">
              <a:extLst>
                <a:ext uri="{FF2B5EF4-FFF2-40B4-BE49-F238E27FC236}">
                  <a16:creationId xmlns:a16="http://schemas.microsoft.com/office/drawing/2014/main" id="{8D0B2FED-A3A3-4E4E-B2F9-38B0DC0B594F}"/>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100">
              <a:extLst>
                <a:ext uri="{FF2B5EF4-FFF2-40B4-BE49-F238E27FC236}">
                  <a16:creationId xmlns:a16="http://schemas.microsoft.com/office/drawing/2014/main" id="{9A174606-D23E-524F-B464-36992448F492}"/>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sp>
        <p:nvSpPr>
          <p:cNvPr id="102" name="TextBox 101">
            <a:extLst>
              <a:ext uri="{FF2B5EF4-FFF2-40B4-BE49-F238E27FC236}">
                <a16:creationId xmlns:a16="http://schemas.microsoft.com/office/drawing/2014/main" id="{3D4F4A87-82AE-044D-BDDF-6846A1BE81CB}"/>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2649487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C962FF-FAC1-7C4D-AEBF-051AE70C3AD4}"/>
              </a:ext>
            </a:extLst>
          </p:cNvPr>
          <p:cNvGrpSpPr/>
          <p:nvPr/>
        </p:nvGrpSpPr>
        <p:grpSpPr>
          <a:xfrm>
            <a:off x="6668769" y="1087927"/>
            <a:ext cx="11040110" cy="1479114"/>
            <a:chOff x="11905801" y="1249596"/>
            <a:chExt cx="11040110" cy="1479114"/>
          </a:xfrm>
        </p:grpSpPr>
        <p:sp>
          <p:nvSpPr>
            <p:cNvPr id="8" name="TextBox 7">
              <a:extLst>
                <a:ext uri="{FF2B5EF4-FFF2-40B4-BE49-F238E27FC236}">
                  <a16:creationId xmlns:a16="http://schemas.microsoft.com/office/drawing/2014/main" id="{7B38161B-F35B-8C49-9E28-AECFE671CD11}"/>
                </a:ext>
              </a:extLst>
            </p:cNvPr>
            <p:cNvSpPr txBox="1"/>
            <p:nvPr/>
          </p:nvSpPr>
          <p:spPr>
            <a:xfrm>
              <a:off x="11905801" y="1618928"/>
              <a:ext cx="11040110"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MALAYSIA MAP</a:t>
              </a:r>
            </a:p>
          </p:txBody>
        </p:sp>
        <p:sp>
          <p:nvSpPr>
            <p:cNvPr id="10" name="TextBox 9">
              <a:extLst>
                <a:ext uri="{FF2B5EF4-FFF2-40B4-BE49-F238E27FC236}">
                  <a16:creationId xmlns:a16="http://schemas.microsoft.com/office/drawing/2014/main" id="{A41EE90A-17AB-9549-8CF4-339DCF82592D}"/>
                </a:ext>
              </a:extLst>
            </p:cNvPr>
            <p:cNvSpPr txBox="1"/>
            <p:nvPr/>
          </p:nvSpPr>
          <p:spPr>
            <a:xfrm>
              <a:off x="15058061"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12" name="Rectangle 11">
              <a:extLst>
                <a:ext uri="{FF2B5EF4-FFF2-40B4-BE49-F238E27FC236}">
                  <a16:creationId xmlns:a16="http://schemas.microsoft.com/office/drawing/2014/main" id="{916480B6-75D0-0743-B0B1-3A94E14E339C}"/>
                </a:ext>
              </a:extLst>
            </p:cNvPr>
            <p:cNvSpPr/>
            <p:nvPr/>
          </p:nvSpPr>
          <p:spPr>
            <a:xfrm>
              <a:off x="16128901" y="2635404"/>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Oval 101">
            <a:extLst>
              <a:ext uri="{FF2B5EF4-FFF2-40B4-BE49-F238E27FC236}">
                <a16:creationId xmlns:a16="http://schemas.microsoft.com/office/drawing/2014/main" id="{5055E675-1BEB-324E-B976-34EA3AB477F8}"/>
              </a:ext>
            </a:extLst>
          </p:cNvPr>
          <p:cNvSpPr/>
          <p:nvPr/>
        </p:nvSpPr>
        <p:spPr>
          <a:xfrm>
            <a:off x="15939682" y="5150086"/>
            <a:ext cx="1867209" cy="18672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a:extLst>
              <a:ext uri="{FF2B5EF4-FFF2-40B4-BE49-F238E27FC236}">
                <a16:creationId xmlns:a16="http://schemas.microsoft.com/office/drawing/2014/main" id="{43AF9DF1-5FB9-9A4D-A2D9-1E26CD0F591A}"/>
              </a:ext>
            </a:extLst>
          </p:cNvPr>
          <p:cNvSpPr/>
          <p:nvPr/>
        </p:nvSpPr>
        <p:spPr>
          <a:xfrm>
            <a:off x="15939682" y="9077901"/>
            <a:ext cx="1867209" cy="18672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0DA53029-8448-1445-BF51-B0FA3903CB3E}"/>
              </a:ext>
            </a:extLst>
          </p:cNvPr>
          <p:cNvGrpSpPr/>
          <p:nvPr/>
        </p:nvGrpSpPr>
        <p:grpSpPr>
          <a:xfrm>
            <a:off x="16469243" y="5693197"/>
            <a:ext cx="808085" cy="774903"/>
            <a:chOff x="1157760" y="1140368"/>
            <a:chExt cx="447120" cy="428760"/>
          </a:xfrm>
          <a:solidFill>
            <a:schemeClr val="bg1"/>
          </a:solidFill>
        </p:grpSpPr>
        <p:sp>
          <p:nvSpPr>
            <p:cNvPr id="105" name="Freeform 104">
              <a:extLst>
                <a:ext uri="{FF2B5EF4-FFF2-40B4-BE49-F238E27FC236}">
                  <a16:creationId xmlns:a16="http://schemas.microsoft.com/office/drawing/2014/main" id="{956BC2BF-96E8-AF41-80C3-5C0EC8B28810}"/>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6" name="Freeform 105">
              <a:extLst>
                <a:ext uri="{FF2B5EF4-FFF2-40B4-BE49-F238E27FC236}">
                  <a16:creationId xmlns:a16="http://schemas.microsoft.com/office/drawing/2014/main" id="{B423E8D8-7857-BA4A-804B-B07CDACEBECE}"/>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7" name="Freeform 106">
              <a:extLst>
                <a:ext uri="{FF2B5EF4-FFF2-40B4-BE49-F238E27FC236}">
                  <a16:creationId xmlns:a16="http://schemas.microsoft.com/office/drawing/2014/main" id="{E675FB7E-42BD-C047-848B-C5626A479A3E}"/>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8" name="Freeform 107">
              <a:extLst>
                <a:ext uri="{FF2B5EF4-FFF2-40B4-BE49-F238E27FC236}">
                  <a16:creationId xmlns:a16="http://schemas.microsoft.com/office/drawing/2014/main" id="{F76D9663-4BA4-304A-BCE2-4BD24E5C8510}"/>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109" name="Freeform 108">
            <a:extLst>
              <a:ext uri="{FF2B5EF4-FFF2-40B4-BE49-F238E27FC236}">
                <a16:creationId xmlns:a16="http://schemas.microsoft.com/office/drawing/2014/main" id="{4F6F92EA-0DA8-C744-A3F4-DBDEE99D79F9}"/>
              </a:ext>
            </a:extLst>
          </p:cNvPr>
          <p:cNvSpPr/>
          <p:nvPr/>
        </p:nvSpPr>
        <p:spPr>
          <a:xfrm>
            <a:off x="16469242" y="9669206"/>
            <a:ext cx="808086" cy="684598"/>
          </a:xfrm>
          <a:custGeom>
            <a:avLst/>
            <a:gdLst/>
            <a:ahLst/>
            <a:cxnLst>
              <a:cxn ang="3cd4">
                <a:pos x="hc" y="t"/>
              </a:cxn>
              <a:cxn ang="cd2">
                <a:pos x="l" y="vc"/>
              </a:cxn>
              <a:cxn ang="cd4">
                <a:pos x="hc" y="b"/>
              </a:cxn>
              <a:cxn ang="0">
                <a:pos x="r" y="vc"/>
              </a:cxn>
            </a:cxnLst>
            <a:rect l="l" t="t" r="r" b="b"/>
            <a:pathLst>
              <a:path w="1192" h="1010">
                <a:moveTo>
                  <a:pt x="993" y="955"/>
                </a:moveTo>
                <a:lnTo>
                  <a:pt x="805" y="955"/>
                </a:lnTo>
                <a:lnTo>
                  <a:pt x="805" y="670"/>
                </a:lnTo>
                <a:cubicBezTo>
                  <a:pt x="805" y="650"/>
                  <a:pt x="790" y="633"/>
                  <a:pt x="771" y="633"/>
                </a:cubicBezTo>
                <a:lnTo>
                  <a:pt x="420" y="633"/>
                </a:lnTo>
                <a:cubicBezTo>
                  <a:pt x="401" y="633"/>
                  <a:pt x="386" y="650"/>
                  <a:pt x="386" y="670"/>
                </a:cubicBezTo>
                <a:lnTo>
                  <a:pt x="386" y="955"/>
                </a:lnTo>
                <a:lnTo>
                  <a:pt x="199" y="955"/>
                </a:lnTo>
                <a:lnTo>
                  <a:pt x="199" y="358"/>
                </a:lnTo>
                <a:lnTo>
                  <a:pt x="596" y="62"/>
                </a:lnTo>
                <a:lnTo>
                  <a:pt x="993" y="358"/>
                </a:lnTo>
                <a:close/>
                <a:moveTo>
                  <a:pt x="441" y="689"/>
                </a:moveTo>
                <a:lnTo>
                  <a:pt x="750" y="689"/>
                </a:lnTo>
                <a:lnTo>
                  <a:pt x="750" y="955"/>
                </a:lnTo>
                <a:lnTo>
                  <a:pt x="441" y="955"/>
                </a:lnTo>
                <a:close/>
                <a:moveTo>
                  <a:pt x="1181" y="430"/>
                </a:moveTo>
                <a:lnTo>
                  <a:pt x="613" y="5"/>
                </a:lnTo>
                <a:cubicBezTo>
                  <a:pt x="603" y="-2"/>
                  <a:pt x="589" y="-2"/>
                  <a:pt x="579" y="5"/>
                </a:cubicBezTo>
                <a:lnTo>
                  <a:pt x="11" y="430"/>
                </a:lnTo>
                <a:cubicBezTo>
                  <a:pt x="-1" y="439"/>
                  <a:pt x="-4" y="456"/>
                  <a:pt x="5" y="468"/>
                </a:cubicBezTo>
                <a:cubicBezTo>
                  <a:pt x="15" y="481"/>
                  <a:pt x="32" y="483"/>
                  <a:pt x="44" y="474"/>
                </a:cubicBezTo>
                <a:lnTo>
                  <a:pt x="144" y="399"/>
                </a:lnTo>
                <a:lnTo>
                  <a:pt x="144" y="967"/>
                </a:lnTo>
                <a:cubicBezTo>
                  <a:pt x="144" y="991"/>
                  <a:pt x="163" y="1010"/>
                  <a:pt x="187" y="1010"/>
                </a:cubicBezTo>
                <a:lnTo>
                  <a:pt x="420" y="1010"/>
                </a:lnTo>
                <a:lnTo>
                  <a:pt x="771" y="1010"/>
                </a:lnTo>
                <a:lnTo>
                  <a:pt x="1005" y="1010"/>
                </a:lnTo>
                <a:cubicBezTo>
                  <a:pt x="1029" y="1010"/>
                  <a:pt x="1048" y="991"/>
                  <a:pt x="1048" y="967"/>
                </a:cubicBezTo>
                <a:lnTo>
                  <a:pt x="1048" y="399"/>
                </a:lnTo>
                <a:lnTo>
                  <a:pt x="1148" y="474"/>
                </a:lnTo>
                <a:cubicBezTo>
                  <a:pt x="1153" y="478"/>
                  <a:pt x="1159" y="480"/>
                  <a:pt x="1165" y="480"/>
                </a:cubicBezTo>
                <a:cubicBezTo>
                  <a:pt x="1173" y="480"/>
                  <a:pt x="1181" y="476"/>
                  <a:pt x="1187" y="468"/>
                </a:cubicBezTo>
                <a:cubicBezTo>
                  <a:pt x="1196" y="456"/>
                  <a:pt x="1193" y="439"/>
                  <a:pt x="1181" y="430"/>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0" name="TextBox 109">
            <a:extLst>
              <a:ext uri="{FF2B5EF4-FFF2-40B4-BE49-F238E27FC236}">
                <a16:creationId xmlns:a16="http://schemas.microsoft.com/office/drawing/2014/main" id="{AE75F75E-E2BA-FF47-A943-B6B6B61936B9}"/>
              </a:ext>
            </a:extLst>
          </p:cNvPr>
          <p:cNvSpPr txBox="1"/>
          <p:nvPr/>
        </p:nvSpPr>
        <p:spPr>
          <a:xfrm>
            <a:off x="18192535" y="5796417"/>
            <a:ext cx="4980698" cy="162692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111" name="Rectangle 110">
            <a:extLst>
              <a:ext uri="{FF2B5EF4-FFF2-40B4-BE49-F238E27FC236}">
                <a16:creationId xmlns:a16="http://schemas.microsoft.com/office/drawing/2014/main" id="{572DFDF8-40AE-F649-88AB-8B0DA83F0B9B}"/>
              </a:ext>
            </a:extLst>
          </p:cNvPr>
          <p:cNvSpPr/>
          <p:nvPr/>
        </p:nvSpPr>
        <p:spPr>
          <a:xfrm>
            <a:off x="18192534" y="5150086"/>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sp>
        <p:nvSpPr>
          <p:cNvPr id="112" name="TextBox 111">
            <a:extLst>
              <a:ext uri="{FF2B5EF4-FFF2-40B4-BE49-F238E27FC236}">
                <a16:creationId xmlns:a16="http://schemas.microsoft.com/office/drawing/2014/main" id="{A99C55DF-DCE6-0945-B459-EF5300327373}"/>
              </a:ext>
            </a:extLst>
          </p:cNvPr>
          <p:cNvSpPr txBox="1"/>
          <p:nvPr/>
        </p:nvSpPr>
        <p:spPr>
          <a:xfrm>
            <a:off x="18192535" y="9784071"/>
            <a:ext cx="4980698" cy="162692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113" name="Rectangle 112">
            <a:extLst>
              <a:ext uri="{FF2B5EF4-FFF2-40B4-BE49-F238E27FC236}">
                <a16:creationId xmlns:a16="http://schemas.microsoft.com/office/drawing/2014/main" id="{6696CCAD-8F0D-8444-8F98-849BD6B26BCD}"/>
              </a:ext>
            </a:extLst>
          </p:cNvPr>
          <p:cNvSpPr/>
          <p:nvPr/>
        </p:nvSpPr>
        <p:spPr>
          <a:xfrm>
            <a:off x="18192534" y="9137740"/>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nvGrpSpPr>
          <p:cNvPr id="114" name="Group 113">
            <a:extLst>
              <a:ext uri="{FF2B5EF4-FFF2-40B4-BE49-F238E27FC236}">
                <a16:creationId xmlns:a16="http://schemas.microsoft.com/office/drawing/2014/main" id="{07B77F9A-A6AB-1A45-B992-687F95D5E3A2}"/>
              </a:ext>
            </a:extLst>
          </p:cNvPr>
          <p:cNvGrpSpPr/>
          <p:nvPr/>
        </p:nvGrpSpPr>
        <p:grpSpPr>
          <a:xfrm>
            <a:off x="2305868" y="3795670"/>
            <a:ext cx="10462563" cy="7796995"/>
            <a:chOff x="10713215" y="2790634"/>
            <a:chExt cx="11601228" cy="8645559"/>
          </a:xfrm>
          <a:solidFill>
            <a:srgbClr val="F2F2F2"/>
          </a:solidFill>
        </p:grpSpPr>
        <p:sp>
          <p:nvSpPr>
            <p:cNvPr id="115" name="Freeform 80">
              <a:extLst>
                <a:ext uri="{FF2B5EF4-FFF2-40B4-BE49-F238E27FC236}">
                  <a16:creationId xmlns:a16="http://schemas.microsoft.com/office/drawing/2014/main" id="{C58293D0-C7A1-8D4F-94AD-0B43D5E4C6A3}"/>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82">
              <a:extLst>
                <a:ext uri="{FF2B5EF4-FFF2-40B4-BE49-F238E27FC236}">
                  <a16:creationId xmlns:a16="http://schemas.microsoft.com/office/drawing/2014/main" id="{DF4B43AC-DB89-CD48-92C7-1447A78FA0FE}"/>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7" name="Freeform 83">
              <a:extLst>
                <a:ext uri="{FF2B5EF4-FFF2-40B4-BE49-F238E27FC236}">
                  <a16:creationId xmlns:a16="http://schemas.microsoft.com/office/drawing/2014/main" id="{35CADA80-9B2D-7E41-AD25-5B16BF3A7A2C}"/>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84">
              <a:extLst>
                <a:ext uri="{FF2B5EF4-FFF2-40B4-BE49-F238E27FC236}">
                  <a16:creationId xmlns:a16="http://schemas.microsoft.com/office/drawing/2014/main" id="{FC209A42-65F9-5545-B1D4-93E3BE050244}"/>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85">
              <a:extLst>
                <a:ext uri="{FF2B5EF4-FFF2-40B4-BE49-F238E27FC236}">
                  <a16:creationId xmlns:a16="http://schemas.microsoft.com/office/drawing/2014/main" id="{E18DE18E-BE05-824A-9871-6A800DBAE326}"/>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86">
              <a:extLst>
                <a:ext uri="{FF2B5EF4-FFF2-40B4-BE49-F238E27FC236}">
                  <a16:creationId xmlns:a16="http://schemas.microsoft.com/office/drawing/2014/main" id="{35569968-6B9E-0341-8E34-7658F09192FD}"/>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87">
              <a:extLst>
                <a:ext uri="{FF2B5EF4-FFF2-40B4-BE49-F238E27FC236}">
                  <a16:creationId xmlns:a16="http://schemas.microsoft.com/office/drawing/2014/main" id="{C01128EF-9337-B24A-85EA-7404C500D7CB}"/>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2" name="Freeform 88">
              <a:extLst>
                <a:ext uri="{FF2B5EF4-FFF2-40B4-BE49-F238E27FC236}">
                  <a16:creationId xmlns:a16="http://schemas.microsoft.com/office/drawing/2014/main" id="{7D4D53BF-24FC-C24A-8811-97AC0D46DB5D}"/>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3" name="Freeform 89">
              <a:extLst>
                <a:ext uri="{FF2B5EF4-FFF2-40B4-BE49-F238E27FC236}">
                  <a16:creationId xmlns:a16="http://schemas.microsoft.com/office/drawing/2014/main" id="{C9B5636C-3B6D-3F47-B4F4-A4CF0839B61F}"/>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4" name="Freeform 90">
              <a:extLst>
                <a:ext uri="{FF2B5EF4-FFF2-40B4-BE49-F238E27FC236}">
                  <a16:creationId xmlns:a16="http://schemas.microsoft.com/office/drawing/2014/main" id="{05D5AD1B-A864-AB4D-90D9-3290D3EEFB94}"/>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91">
              <a:extLst>
                <a:ext uri="{FF2B5EF4-FFF2-40B4-BE49-F238E27FC236}">
                  <a16:creationId xmlns:a16="http://schemas.microsoft.com/office/drawing/2014/main" id="{6FDEC1F7-0FD3-A940-B730-58E8B5611754}"/>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6" name="Freeform 92">
              <a:extLst>
                <a:ext uri="{FF2B5EF4-FFF2-40B4-BE49-F238E27FC236}">
                  <a16:creationId xmlns:a16="http://schemas.microsoft.com/office/drawing/2014/main" id="{FAD66512-7E0D-0C4D-BF12-DE7C949E4245}"/>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7" name="Freeform 93">
              <a:extLst>
                <a:ext uri="{FF2B5EF4-FFF2-40B4-BE49-F238E27FC236}">
                  <a16:creationId xmlns:a16="http://schemas.microsoft.com/office/drawing/2014/main" id="{45623117-CA84-5848-A9E0-31C81FB24B24}"/>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128" name="Group 127">
              <a:extLst>
                <a:ext uri="{FF2B5EF4-FFF2-40B4-BE49-F238E27FC236}">
                  <a16:creationId xmlns:a16="http://schemas.microsoft.com/office/drawing/2014/main" id="{CB55AC3A-7255-F946-9747-E0D2F4242559}"/>
                </a:ext>
              </a:extLst>
            </p:cNvPr>
            <p:cNvGrpSpPr/>
            <p:nvPr/>
          </p:nvGrpSpPr>
          <p:grpSpPr>
            <a:xfrm>
              <a:off x="15608731" y="2790634"/>
              <a:ext cx="6705712" cy="4498587"/>
              <a:chOff x="12446782" y="2278607"/>
              <a:chExt cx="10282453" cy="6898076"/>
            </a:xfrm>
            <a:grpFill/>
          </p:grpSpPr>
          <p:sp>
            <p:nvSpPr>
              <p:cNvPr id="129" name="Freeform 79">
                <a:extLst>
                  <a:ext uri="{FF2B5EF4-FFF2-40B4-BE49-F238E27FC236}">
                    <a16:creationId xmlns:a16="http://schemas.microsoft.com/office/drawing/2014/main" id="{632A492F-AE76-C94E-9FAF-DF0C9739BC58}"/>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0" name="Freeform 81">
                <a:extLst>
                  <a:ext uri="{FF2B5EF4-FFF2-40B4-BE49-F238E27FC236}">
                    <a16:creationId xmlns:a16="http://schemas.microsoft.com/office/drawing/2014/main" id="{2457D38A-6777-6F43-BDA4-1A50BAAB94B6}"/>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solidFill>
                <a:schemeClr val="accent2"/>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1" name="Freeform 94">
                <a:extLst>
                  <a:ext uri="{FF2B5EF4-FFF2-40B4-BE49-F238E27FC236}">
                    <a16:creationId xmlns:a16="http://schemas.microsoft.com/office/drawing/2014/main" id="{BB0F7451-E1B2-1141-BEAA-CFB025005B20}"/>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sp>
        <p:nvSpPr>
          <p:cNvPr id="132" name="TextBox 131">
            <a:extLst>
              <a:ext uri="{FF2B5EF4-FFF2-40B4-BE49-F238E27FC236}">
                <a16:creationId xmlns:a16="http://schemas.microsoft.com/office/drawing/2014/main" id="{5CE9B98B-1680-FA4E-8629-B1695C00F7AE}"/>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4056002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C962FF-FAC1-7C4D-AEBF-051AE70C3AD4}"/>
              </a:ext>
            </a:extLst>
          </p:cNvPr>
          <p:cNvGrpSpPr/>
          <p:nvPr/>
        </p:nvGrpSpPr>
        <p:grpSpPr>
          <a:xfrm>
            <a:off x="6668769" y="1087927"/>
            <a:ext cx="11040110" cy="1479114"/>
            <a:chOff x="11905801" y="1249596"/>
            <a:chExt cx="11040110" cy="1479114"/>
          </a:xfrm>
        </p:grpSpPr>
        <p:sp>
          <p:nvSpPr>
            <p:cNvPr id="8" name="TextBox 7">
              <a:extLst>
                <a:ext uri="{FF2B5EF4-FFF2-40B4-BE49-F238E27FC236}">
                  <a16:creationId xmlns:a16="http://schemas.microsoft.com/office/drawing/2014/main" id="{7B38161B-F35B-8C49-9E28-AECFE671CD11}"/>
                </a:ext>
              </a:extLst>
            </p:cNvPr>
            <p:cNvSpPr txBox="1"/>
            <p:nvPr/>
          </p:nvSpPr>
          <p:spPr>
            <a:xfrm>
              <a:off x="11905801" y="1618928"/>
              <a:ext cx="11040110"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FRANCE MAP</a:t>
              </a:r>
            </a:p>
          </p:txBody>
        </p:sp>
        <p:sp>
          <p:nvSpPr>
            <p:cNvPr id="10" name="TextBox 9">
              <a:extLst>
                <a:ext uri="{FF2B5EF4-FFF2-40B4-BE49-F238E27FC236}">
                  <a16:creationId xmlns:a16="http://schemas.microsoft.com/office/drawing/2014/main" id="{A41EE90A-17AB-9549-8CF4-339DCF82592D}"/>
                </a:ext>
              </a:extLst>
            </p:cNvPr>
            <p:cNvSpPr txBox="1"/>
            <p:nvPr/>
          </p:nvSpPr>
          <p:spPr>
            <a:xfrm>
              <a:off x="15058061"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12" name="Rectangle 11">
              <a:extLst>
                <a:ext uri="{FF2B5EF4-FFF2-40B4-BE49-F238E27FC236}">
                  <a16:creationId xmlns:a16="http://schemas.microsoft.com/office/drawing/2014/main" id="{916480B6-75D0-0743-B0B1-3A94E14E339C}"/>
                </a:ext>
              </a:extLst>
            </p:cNvPr>
            <p:cNvSpPr/>
            <p:nvPr/>
          </p:nvSpPr>
          <p:spPr>
            <a:xfrm>
              <a:off x="16128901" y="2635404"/>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Oval 45">
            <a:extLst>
              <a:ext uri="{FF2B5EF4-FFF2-40B4-BE49-F238E27FC236}">
                <a16:creationId xmlns:a16="http://schemas.microsoft.com/office/drawing/2014/main" id="{E8ED6B71-4021-EE4F-B28E-AB660619F86C}"/>
              </a:ext>
            </a:extLst>
          </p:cNvPr>
          <p:cNvSpPr/>
          <p:nvPr/>
        </p:nvSpPr>
        <p:spPr>
          <a:xfrm>
            <a:off x="6620978" y="5150086"/>
            <a:ext cx="1867209" cy="18672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5AE59842-2100-CD47-AC26-159006D80979}"/>
              </a:ext>
            </a:extLst>
          </p:cNvPr>
          <p:cNvSpPr/>
          <p:nvPr/>
        </p:nvSpPr>
        <p:spPr>
          <a:xfrm>
            <a:off x="6620978" y="9077901"/>
            <a:ext cx="1867209" cy="18672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8A323A04-A52D-FD41-9FCC-7C712B6F22D9}"/>
              </a:ext>
            </a:extLst>
          </p:cNvPr>
          <p:cNvGrpSpPr/>
          <p:nvPr/>
        </p:nvGrpSpPr>
        <p:grpSpPr>
          <a:xfrm>
            <a:off x="7150539" y="5752058"/>
            <a:ext cx="808086" cy="663264"/>
            <a:chOff x="428400" y="2589727"/>
            <a:chExt cx="478080" cy="392400"/>
          </a:xfrm>
          <a:solidFill>
            <a:schemeClr val="bg1"/>
          </a:solidFill>
        </p:grpSpPr>
        <p:sp>
          <p:nvSpPr>
            <p:cNvPr id="49" name="Freeform 48">
              <a:extLst>
                <a:ext uri="{FF2B5EF4-FFF2-40B4-BE49-F238E27FC236}">
                  <a16:creationId xmlns:a16="http://schemas.microsoft.com/office/drawing/2014/main" id="{282F1D27-1C19-954E-9E84-04CD8730523E}"/>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 name="Freeform 49">
              <a:extLst>
                <a:ext uri="{FF2B5EF4-FFF2-40B4-BE49-F238E27FC236}">
                  <a16:creationId xmlns:a16="http://schemas.microsoft.com/office/drawing/2014/main" id="{64FFAFBA-D66C-C747-8A51-5B4D5678A2B0}"/>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51" name="Freeform 50">
            <a:extLst>
              <a:ext uri="{FF2B5EF4-FFF2-40B4-BE49-F238E27FC236}">
                <a16:creationId xmlns:a16="http://schemas.microsoft.com/office/drawing/2014/main" id="{E7648B45-5014-B841-ADB5-BA51F13BE89B}"/>
              </a:ext>
            </a:extLst>
          </p:cNvPr>
          <p:cNvSpPr/>
          <p:nvPr/>
        </p:nvSpPr>
        <p:spPr>
          <a:xfrm>
            <a:off x="7164711" y="9581385"/>
            <a:ext cx="779742" cy="860240"/>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3" name="TextBox 52">
            <a:extLst>
              <a:ext uri="{FF2B5EF4-FFF2-40B4-BE49-F238E27FC236}">
                <a16:creationId xmlns:a16="http://schemas.microsoft.com/office/drawing/2014/main" id="{2B401DBB-E005-5C43-B3B0-F4609DDD6527}"/>
              </a:ext>
            </a:extLst>
          </p:cNvPr>
          <p:cNvSpPr txBox="1"/>
          <p:nvPr/>
        </p:nvSpPr>
        <p:spPr>
          <a:xfrm>
            <a:off x="1194955" y="5796417"/>
            <a:ext cx="5040379" cy="1626920"/>
          </a:xfrm>
          <a:prstGeom prst="rect">
            <a:avLst/>
          </a:prstGeom>
          <a:noFill/>
        </p:spPr>
        <p:txBody>
          <a:bodyPr wrap="square" rtlCol="0">
            <a:spAutoFit/>
          </a:bodyPr>
          <a:lstStyle/>
          <a:p>
            <a:pPr algn="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54" name="Rectangle 53">
            <a:extLst>
              <a:ext uri="{FF2B5EF4-FFF2-40B4-BE49-F238E27FC236}">
                <a16:creationId xmlns:a16="http://schemas.microsoft.com/office/drawing/2014/main" id="{A649D2C8-84AE-1D40-9A10-7FB31FCE35EB}"/>
              </a:ext>
            </a:extLst>
          </p:cNvPr>
          <p:cNvSpPr/>
          <p:nvPr/>
        </p:nvSpPr>
        <p:spPr>
          <a:xfrm>
            <a:off x="1839064" y="5150086"/>
            <a:ext cx="4396270" cy="646331"/>
          </a:xfrm>
          <a:prstGeom prst="rect">
            <a:avLst/>
          </a:prstGeom>
        </p:spPr>
        <p:txBody>
          <a:bodyPr wrap="square">
            <a:spAutoFit/>
          </a:bodyPr>
          <a:lstStyle/>
          <a:p>
            <a:pPr algn="r"/>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sp>
        <p:nvSpPr>
          <p:cNvPr id="56" name="TextBox 55">
            <a:extLst>
              <a:ext uri="{FF2B5EF4-FFF2-40B4-BE49-F238E27FC236}">
                <a16:creationId xmlns:a16="http://schemas.microsoft.com/office/drawing/2014/main" id="{6E1DD5AB-B5BA-D746-92C3-FA0D98BED48F}"/>
              </a:ext>
            </a:extLst>
          </p:cNvPr>
          <p:cNvSpPr txBox="1"/>
          <p:nvPr/>
        </p:nvSpPr>
        <p:spPr>
          <a:xfrm>
            <a:off x="1194955" y="9784071"/>
            <a:ext cx="5040379" cy="1626920"/>
          </a:xfrm>
          <a:prstGeom prst="rect">
            <a:avLst/>
          </a:prstGeom>
          <a:noFill/>
        </p:spPr>
        <p:txBody>
          <a:bodyPr wrap="square" rtlCol="0">
            <a:spAutoFit/>
          </a:bodyPr>
          <a:lstStyle/>
          <a:p>
            <a:pPr algn="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57" name="Rectangle 56">
            <a:extLst>
              <a:ext uri="{FF2B5EF4-FFF2-40B4-BE49-F238E27FC236}">
                <a16:creationId xmlns:a16="http://schemas.microsoft.com/office/drawing/2014/main" id="{B393123F-0FB4-844F-8764-EE4C95D9266B}"/>
              </a:ext>
            </a:extLst>
          </p:cNvPr>
          <p:cNvSpPr/>
          <p:nvPr/>
        </p:nvSpPr>
        <p:spPr>
          <a:xfrm>
            <a:off x="1839064" y="9137740"/>
            <a:ext cx="4396270" cy="646331"/>
          </a:xfrm>
          <a:prstGeom prst="rect">
            <a:avLst/>
          </a:prstGeom>
        </p:spPr>
        <p:txBody>
          <a:bodyPr wrap="square">
            <a:spAutoFit/>
          </a:bodyPr>
          <a:lstStyle/>
          <a:p>
            <a:pPr algn="r"/>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nvGrpSpPr>
          <p:cNvPr id="102" name="Group 101">
            <a:extLst>
              <a:ext uri="{FF2B5EF4-FFF2-40B4-BE49-F238E27FC236}">
                <a16:creationId xmlns:a16="http://schemas.microsoft.com/office/drawing/2014/main" id="{4194A470-0009-6644-8237-697900A0DE91}"/>
              </a:ext>
            </a:extLst>
          </p:cNvPr>
          <p:cNvGrpSpPr/>
          <p:nvPr/>
        </p:nvGrpSpPr>
        <p:grpSpPr>
          <a:xfrm>
            <a:off x="11459405" y="3682591"/>
            <a:ext cx="8860119" cy="8576150"/>
            <a:chOff x="10672937" y="2878775"/>
            <a:chExt cx="10083703" cy="9760520"/>
          </a:xfrm>
          <a:solidFill>
            <a:srgbClr val="F2F2F2"/>
          </a:solidFill>
        </p:grpSpPr>
        <p:sp>
          <p:nvSpPr>
            <p:cNvPr id="103" name="Freeform 71">
              <a:extLst>
                <a:ext uri="{FF2B5EF4-FFF2-40B4-BE49-F238E27FC236}">
                  <a16:creationId xmlns:a16="http://schemas.microsoft.com/office/drawing/2014/main" id="{E058E599-A4BB-1B4E-BA78-C4005BF66ADD}"/>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solidFill>
              <a:round/>
              <a:headEnd/>
              <a:tailEnd/>
            </a:ln>
            <a:effectLst/>
          </p:spPr>
          <p:txBody>
            <a:bodyPr wrap="none" anchor="ctr"/>
            <a:lstStyle/>
            <a:p>
              <a:endParaRPr lang="en-US" dirty="0">
                <a:latin typeface="Lato Regular" charset="0"/>
              </a:endParaRPr>
            </a:p>
          </p:txBody>
        </p:sp>
        <p:sp>
          <p:nvSpPr>
            <p:cNvPr id="104" name="Freeform 484">
              <a:extLst>
                <a:ext uri="{FF2B5EF4-FFF2-40B4-BE49-F238E27FC236}">
                  <a16:creationId xmlns:a16="http://schemas.microsoft.com/office/drawing/2014/main" id="{81B2094B-2D42-3846-9901-933EC53335BA}"/>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5" name="Freeform 485">
              <a:extLst>
                <a:ext uri="{FF2B5EF4-FFF2-40B4-BE49-F238E27FC236}">
                  <a16:creationId xmlns:a16="http://schemas.microsoft.com/office/drawing/2014/main" id="{DE4FDC77-4F33-0644-9F99-3697F74664F0}"/>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6" name="Freeform 486">
              <a:extLst>
                <a:ext uri="{FF2B5EF4-FFF2-40B4-BE49-F238E27FC236}">
                  <a16:creationId xmlns:a16="http://schemas.microsoft.com/office/drawing/2014/main" id="{57F11394-0A80-404B-8710-2444F1D7CB57}"/>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7" name="Freeform 487">
              <a:extLst>
                <a:ext uri="{FF2B5EF4-FFF2-40B4-BE49-F238E27FC236}">
                  <a16:creationId xmlns:a16="http://schemas.microsoft.com/office/drawing/2014/main" id="{A882D66B-FAE3-3740-9CA8-1D000C907C81}"/>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8" name="Freeform 488">
              <a:extLst>
                <a:ext uri="{FF2B5EF4-FFF2-40B4-BE49-F238E27FC236}">
                  <a16:creationId xmlns:a16="http://schemas.microsoft.com/office/drawing/2014/main" id="{3A304EFF-E81C-A043-8818-26B213FB5725}"/>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9" name="Freeform 489">
              <a:extLst>
                <a:ext uri="{FF2B5EF4-FFF2-40B4-BE49-F238E27FC236}">
                  <a16:creationId xmlns:a16="http://schemas.microsoft.com/office/drawing/2014/main" id="{81D6D706-A81E-BE4C-A0B1-E8573B60F1EC}"/>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0" name="Freeform 490">
              <a:extLst>
                <a:ext uri="{FF2B5EF4-FFF2-40B4-BE49-F238E27FC236}">
                  <a16:creationId xmlns:a16="http://schemas.microsoft.com/office/drawing/2014/main" id="{D99E8717-3A92-8048-8CCD-445DED19570E}"/>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1" name="Freeform 491">
              <a:extLst>
                <a:ext uri="{FF2B5EF4-FFF2-40B4-BE49-F238E27FC236}">
                  <a16:creationId xmlns:a16="http://schemas.microsoft.com/office/drawing/2014/main" id="{40CCB2A7-677A-0B48-945A-A79C85DAE77B}"/>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2" name="Freeform 492">
              <a:extLst>
                <a:ext uri="{FF2B5EF4-FFF2-40B4-BE49-F238E27FC236}">
                  <a16:creationId xmlns:a16="http://schemas.microsoft.com/office/drawing/2014/main" id="{D47817D9-528B-3744-8715-E298E5621A45}"/>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493">
              <a:extLst>
                <a:ext uri="{FF2B5EF4-FFF2-40B4-BE49-F238E27FC236}">
                  <a16:creationId xmlns:a16="http://schemas.microsoft.com/office/drawing/2014/main" id="{8BA4F40F-F786-7745-98A6-548F9E6342B3}"/>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4" name="Freeform 494">
              <a:extLst>
                <a:ext uri="{FF2B5EF4-FFF2-40B4-BE49-F238E27FC236}">
                  <a16:creationId xmlns:a16="http://schemas.microsoft.com/office/drawing/2014/main" id="{52F0F4F5-1CDB-7941-9950-CCECCFA15910}"/>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5" name="Freeform 495">
              <a:extLst>
                <a:ext uri="{FF2B5EF4-FFF2-40B4-BE49-F238E27FC236}">
                  <a16:creationId xmlns:a16="http://schemas.microsoft.com/office/drawing/2014/main" id="{5B92BFFA-D552-924E-B367-821635C05942}"/>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6" name="Freeform 496">
              <a:extLst>
                <a:ext uri="{FF2B5EF4-FFF2-40B4-BE49-F238E27FC236}">
                  <a16:creationId xmlns:a16="http://schemas.microsoft.com/office/drawing/2014/main" id="{88D6CB53-268A-0248-B8AE-C5278845D3F7}"/>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7" name="Freeform 497">
              <a:extLst>
                <a:ext uri="{FF2B5EF4-FFF2-40B4-BE49-F238E27FC236}">
                  <a16:creationId xmlns:a16="http://schemas.microsoft.com/office/drawing/2014/main" id="{CE5822DD-86B4-D241-B812-6637E58F03EE}"/>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8" name="Freeform 498">
              <a:extLst>
                <a:ext uri="{FF2B5EF4-FFF2-40B4-BE49-F238E27FC236}">
                  <a16:creationId xmlns:a16="http://schemas.microsoft.com/office/drawing/2014/main" id="{842274C3-2050-5C48-8D68-74F911113A82}"/>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9" name="Freeform 499">
              <a:extLst>
                <a:ext uri="{FF2B5EF4-FFF2-40B4-BE49-F238E27FC236}">
                  <a16:creationId xmlns:a16="http://schemas.microsoft.com/office/drawing/2014/main" id="{C8C389AB-6686-CF4C-883B-0B4242CF3B1D}"/>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0" name="Freeform 500">
              <a:extLst>
                <a:ext uri="{FF2B5EF4-FFF2-40B4-BE49-F238E27FC236}">
                  <a16:creationId xmlns:a16="http://schemas.microsoft.com/office/drawing/2014/main" id="{FAE21B40-5390-C141-BE66-CC0F19F481A0}"/>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1" name="Freeform 501">
              <a:extLst>
                <a:ext uri="{FF2B5EF4-FFF2-40B4-BE49-F238E27FC236}">
                  <a16:creationId xmlns:a16="http://schemas.microsoft.com/office/drawing/2014/main" id="{AEB5A715-693A-024B-8A57-E9DAA1E32C79}"/>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2" name="Freeform 502">
              <a:extLst>
                <a:ext uri="{FF2B5EF4-FFF2-40B4-BE49-F238E27FC236}">
                  <a16:creationId xmlns:a16="http://schemas.microsoft.com/office/drawing/2014/main" id="{504F7C0C-07D3-AF4E-AE34-F00A53030B6B}"/>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3" name="Freeform 503">
              <a:extLst>
                <a:ext uri="{FF2B5EF4-FFF2-40B4-BE49-F238E27FC236}">
                  <a16:creationId xmlns:a16="http://schemas.microsoft.com/office/drawing/2014/main" id="{72CE9F81-C9A7-4B4F-9015-42DD2D1A8150}"/>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4" name="Freeform 504">
              <a:extLst>
                <a:ext uri="{FF2B5EF4-FFF2-40B4-BE49-F238E27FC236}">
                  <a16:creationId xmlns:a16="http://schemas.microsoft.com/office/drawing/2014/main" id="{2F65083A-1D70-2E45-A179-970E56D30D79}"/>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5" name="Freeform 505">
              <a:extLst>
                <a:ext uri="{FF2B5EF4-FFF2-40B4-BE49-F238E27FC236}">
                  <a16:creationId xmlns:a16="http://schemas.microsoft.com/office/drawing/2014/main" id="{E497E634-FE62-0F4C-8497-89659DFBB53D}"/>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6" name="Freeform 506">
              <a:extLst>
                <a:ext uri="{FF2B5EF4-FFF2-40B4-BE49-F238E27FC236}">
                  <a16:creationId xmlns:a16="http://schemas.microsoft.com/office/drawing/2014/main" id="{363BF79F-35ED-684C-B1D8-B969BBA7DCF4}"/>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
        <p:nvSpPr>
          <p:cNvPr id="127" name="TextBox 126">
            <a:extLst>
              <a:ext uri="{FF2B5EF4-FFF2-40B4-BE49-F238E27FC236}">
                <a16:creationId xmlns:a16="http://schemas.microsoft.com/office/drawing/2014/main" id="{994AF4DA-53E4-F643-8ACA-1E477B454FEE}"/>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1973963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4" name="Rectangle 3">
            <a:extLst>
              <a:ext uri="{FF2B5EF4-FFF2-40B4-BE49-F238E27FC236}">
                <a16:creationId xmlns:a16="http://schemas.microsoft.com/office/drawing/2014/main" id="{A073022A-4902-2C40-9263-F1D6DE5323E0}"/>
              </a:ext>
            </a:extLst>
          </p:cNvPr>
          <p:cNvSpPr/>
          <p:nvPr/>
        </p:nvSpPr>
        <p:spPr>
          <a:xfrm>
            <a:off x="0" y="8786191"/>
            <a:ext cx="13000383" cy="29817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0BC8CD3-1555-834D-9145-224E947E7733}"/>
              </a:ext>
            </a:extLst>
          </p:cNvPr>
          <p:cNvSpPr txBox="1"/>
          <p:nvPr/>
        </p:nvSpPr>
        <p:spPr>
          <a:xfrm>
            <a:off x="1858412" y="2802285"/>
            <a:ext cx="5536301" cy="3416320"/>
          </a:xfrm>
          <a:prstGeom prst="rect">
            <a:avLst/>
          </a:prstGeom>
          <a:noFill/>
          <a:ln>
            <a:noFill/>
          </a:ln>
        </p:spPr>
        <p:txBody>
          <a:bodyPr wrap="square" rtlCol="0">
            <a:spAutoFit/>
          </a:bodyPr>
          <a:lstStyle/>
          <a:p>
            <a:r>
              <a:rPr lang="en-US" sz="7200" b="1" spc="600" dirty="0">
                <a:solidFill>
                  <a:schemeClr val="tx2"/>
                </a:solidFill>
                <a:latin typeface="Montserrat SemiBold" pitchFamily="2" charset="77"/>
                <a:ea typeface="Roboto" panose="02000000000000000000" pitchFamily="2" charset="0"/>
                <a:cs typeface="Lato Light" panose="020F0502020204030203" pitchFamily="34" charset="0"/>
              </a:rPr>
              <a:t>GET IN TOUCH WITH US</a:t>
            </a:r>
          </a:p>
        </p:txBody>
      </p:sp>
      <p:sp>
        <p:nvSpPr>
          <p:cNvPr id="8" name="TextBox 7">
            <a:extLst>
              <a:ext uri="{FF2B5EF4-FFF2-40B4-BE49-F238E27FC236}">
                <a16:creationId xmlns:a16="http://schemas.microsoft.com/office/drawing/2014/main" id="{4C100E80-5704-9B4F-9829-8C6FC7C0DB46}"/>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
        <p:nvSpPr>
          <p:cNvPr id="7" name="TextBox 6">
            <a:extLst>
              <a:ext uri="{FF2B5EF4-FFF2-40B4-BE49-F238E27FC236}">
                <a16:creationId xmlns:a16="http://schemas.microsoft.com/office/drawing/2014/main" id="{62665DA5-7C2E-F34B-AAAE-7D0A662CDB52}"/>
              </a:ext>
            </a:extLst>
          </p:cNvPr>
          <p:cNvSpPr txBox="1"/>
          <p:nvPr/>
        </p:nvSpPr>
        <p:spPr>
          <a:xfrm>
            <a:off x="1858412" y="9584563"/>
            <a:ext cx="5740674" cy="1384995"/>
          </a:xfrm>
          <a:prstGeom prst="rect">
            <a:avLst/>
          </a:prstGeom>
          <a:noFill/>
        </p:spPr>
        <p:txBody>
          <a:bodyPr wrap="none" rtlCol="0">
            <a:spAutoFit/>
          </a:bodyPr>
          <a:lstStyle/>
          <a:p>
            <a:r>
              <a:rPr lang="en-US" sz="2800" dirty="0">
                <a:solidFill>
                  <a:schemeClr val="bg2"/>
                </a:solidFill>
                <a:latin typeface="Montserrat Light" pitchFamily="2" charset="77"/>
                <a:ea typeface="Lato Light" charset="0"/>
                <a:cs typeface="Lato Light" charset="0"/>
              </a:rPr>
              <a:t>Empire State Building</a:t>
            </a:r>
          </a:p>
          <a:p>
            <a:r>
              <a:rPr lang="en-US" sz="2800" dirty="0">
                <a:solidFill>
                  <a:schemeClr val="bg2"/>
                </a:solidFill>
                <a:latin typeface="Montserrat Light" pitchFamily="2" charset="77"/>
                <a:ea typeface="Lato Light" charset="0"/>
                <a:cs typeface="Lato Light" charset="0"/>
              </a:rPr>
              <a:t>350 5th Ave, New York, NY 10118</a:t>
            </a:r>
          </a:p>
          <a:p>
            <a:r>
              <a:rPr lang="en-US" sz="2800" dirty="0">
                <a:solidFill>
                  <a:schemeClr val="bg2"/>
                </a:solidFill>
                <a:latin typeface="Montserrat Light" pitchFamily="2" charset="77"/>
                <a:ea typeface="Lato Light" charset="0"/>
                <a:cs typeface="Lato Light" charset="0"/>
              </a:rPr>
              <a:t>(212) 736-3100</a:t>
            </a:r>
          </a:p>
        </p:txBody>
      </p:sp>
    </p:spTree>
    <p:extLst>
      <p:ext uri="{BB962C8B-B14F-4D97-AF65-F5344CB8AC3E}">
        <p14:creationId xmlns:p14="http://schemas.microsoft.com/office/powerpoint/2010/main" val="32039401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1" name="Rectangle 10">
            <a:extLst>
              <a:ext uri="{FF2B5EF4-FFF2-40B4-BE49-F238E27FC236}">
                <a16:creationId xmlns:a16="http://schemas.microsoft.com/office/drawing/2014/main" id="{47ADD8E3-8414-514E-9C2F-1405D13389AD}"/>
              </a:ext>
            </a:extLst>
          </p:cNvPr>
          <p:cNvSpPr/>
          <p:nvPr/>
        </p:nvSpPr>
        <p:spPr>
          <a:xfrm rot="10800000" flipV="1">
            <a:off x="-4" y="0"/>
            <a:ext cx="24377653" cy="13716000"/>
          </a:xfrm>
          <a:prstGeom prst="rect">
            <a:avLst/>
          </a:prstGeom>
          <a:gradFill>
            <a:gsLst>
              <a:gs pos="0">
                <a:schemeClr val="accent1">
                  <a:alpha val="80000"/>
                </a:schemeClr>
              </a:gs>
              <a:gs pos="98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latin typeface="Montserrat Light" pitchFamily="2" charset="77"/>
            </a:endParaRPr>
          </a:p>
        </p:txBody>
      </p:sp>
      <p:sp>
        <p:nvSpPr>
          <p:cNvPr id="13" name="TextBox 12">
            <a:extLst>
              <a:ext uri="{FF2B5EF4-FFF2-40B4-BE49-F238E27FC236}">
                <a16:creationId xmlns:a16="http://schemas.microsoft.com/office/drawing/2014/main" id="{F55F33B4-C1D4-4E4D-BD94-3BCCC5AE6982}"/>
              </a:ext>
            </a:extLst>
          </p:cNvPr>
          <p:cNvSpPr txBox="1"/>
          <p:nvPr/>
        </p:nvSpPr>
        <p:spPr>
          <a:xfrm>
            <a:off x="6677473" y="5657671"/>
            <a:ext cx="11022698" cy="2400657"/>
          </a:xfrm>
          <a:prstGeom prst="rect">
            <a:avLst/>
          </a:prstGeom>
          <a:noFill/>
          <a:ln>
            <a:noFill/>
          </a:ln>
        </p:spPr>
        <p:txBody>
          <a:bodyPr wrap="square" rtlCol="0">
            <a:spAutoFit/>
          </a:bodyPr>
          <a:lstStyle/>
          <a:p>
            <a:pPr algn="ctr"/>
            <a:r>
              <a:rPr lang="en-US" sz="15000" b="1" spc="1500" dirty="0">
                <a:latin typeface="Montserrat SemiBold" pitchFamily="2" charset="77"/>
                <a:ea typeface="Roboto" panose="02000000000000000000" pitchFamily="2" charset="0"/>
                <a:cs typeface="Lato Light" panose="020F0502020204030203" pitchFamily="34" charset="0"/>
              </a:rPr>
              <a:t>PORTO</a:t>
            </a:r>
          </a:p>
        </p:txBody>
      </p:sp>
      <p:sp>
        <p:nvSpPr>
          <p:cNvPr id="4" name="TextBox 3">
            <a:extLst>
              <a:ext uri="{FF2B5EF4-FFF2-40B4-BE49-F238E27FC236}">
                <a16:creationId xmlns:a16="http://schemas.microsoft.com/office/drawing/2014/main" id="{3DB1DB7C-844E-3342-8C0F-BA4A3F5A99A3}"/>
              </a:ext>
            </a:extLst>
          </p:cNvPr>
          <p:cNvSpPr txBox="1"/>
          <p:nvPr/>
        </p:nvSpPr>
        <p:spPr>
          <a:xfrm>
            <a:off x="9414673" y="7796718"/>
            <a:ext cx="5548314" cy="523220"/>
          </a:xfrm>
          <a:prstGeom prst="rect">
            <a:avLst/>
          </a:prstGeom>
          <a:noFill/>
        </p:spPr>
        <p:txBody>
          <a:bodyPr wrap="none" rtlCol="0">
            <a:spAutoFit/>
          </a:bodyPr>
          <a:lstStyle/>
          <a:p>
            <a:pPr algn="ctr"/>
            <a:r>
              <a:rPr lang="en-US" sz="2800" spc="600" dirty="0">
                <a:latin typeface="Montserrat Light" pitchFamily="2" charset="77"/>
                <a:ea typeface="Lato Medium" panose="020F0502020204030203" pitchFamily="34" charset="0"/>
                <a:cs typeface="Lato Medium" panose="020F0502020204030203" pitchFamily="34" charset="0"/>
              </a:rPr>
              <a:t>THANKS FOR COMING</a:t>
            </a:r>
          </a:p>
        </p:txBody>
      </p:sp>
    </p:spTree>
    <p:extLst>
      <p:ext uri="{BB962C8B-B14F-4D97-AF65-F5344CB8AC3E}">
        <p14:creationId xmlns:p14="http://schemas.microsoft.com/office/powerpoint/2010/main" val="374465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6C9C99-9397-CC4E-9EFD-31CBF4B273DE}"/>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grpSp>
        <p:nvGrpSpPr>
          <p:cNvPr id="3" name="Group 2">
            <a:extLst>
              <a:ext uri="{FF2B5EF4-FFF2-40B4-BE49-F238E27FC236}">
                <a16:creationId xmlns:a16="http://schemas.microsoft.com/office/drawing/2014/main" id="{84DD0321-77BD-E14C-B640-9C2D07EF0465}"/>
              </a:ext>
            </a:extLst>
          </p:cNvPr>
          <p:cNvGrpSpPr/>
          <p:nvPr/>
        </p:nvGrpSpPr>
        <p:grpSpPr>
          <a:xfrm>
            <a:off x="16373704" y="5668285"/>
            <a:ext cx="6369496" cy="1423729"/>
            <a:chOff x="8790425" y="1249596"/>
            <a:chExt cx="6369496" cy="1423729"/>
          </a:xfrm>
        </p:grpSpPr>
        <p:sp>
          <p:nvSpPr>
            <p:cNvPr id="106" name="TextBox 105">
              <a:extLst>
                <a:ext uri="{FF2B5EF4-FFF2-40B4-BE49-F238E27FC236}">
                  <a16:creationId xmlns:a16="http://schemas.microsoft.com/office/drawing/2014/main" id="{E133785E-0B00-E64A-9AC0-44059588742B}"/>
                </a:ext>
              </a:extLst>
            </p:cNvPr>
            <p:cNvSpPr txBox="1"/>
            <p:nvPr/>
          </p:nvSpPr>
          <p:spPr>
            <a:xfrm>
              <a:off x="8790425" y="1618928"/>
              <a:ext cx="6369496" cy="923330"/>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END TIMELINE</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8804280"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2" name="Rectangle 1">
              <a:extLst>
                <a:ext uri="{FF2B5EF4-FFF2-40B4-BE49-F238E27FC236}">
                  <a16:creationId xmlns:a16="http://schemas.microsoft.com/office/drawing/2014/main" id="{0D84AC1E-A481-E243-8E53-2EBA57281A8B}"/>
                </a:ext>
              </a:extLst>
            </p:cNvPr>
            <p:cNvSpPr/>
            <p:nvPr/>
          </p:nvSpPr>
          <p:spPr>
            <a:xfrm>
              <a:off x="8865240" y="2580019"/>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grpSp>
        <p:nvGrpSpPr>
          <p:cNvPr id="5" name="Group 4">
            <a:extLst>
              <a:ext uri="{FF2B5EF4-FFF2-40B4-BE49-F238E27FC236}">
                <a16:creationId xmlns:a16="http://schemas.microsoft.com/office/drawing/2014/main" id="{FB1C3098-57DF-0B45-ACF5-19302805E164}"/>
              </a:ext>
            </a:extLst>
          </p:cNvPr>
          <p:cNvGrpSpPr/>
          <p:nvPr/>
        </p:nvGrpSpPr>
        <p:grpSpPr>
          <a:xfrm flipH="1">
            <a:off x="0" y="6050279"/>
            <a:ext cx="13573251" cy="1615440"/>
            <a:chOff x="10804399" y="6050279"/>
            <a:chExt cx="13573251" cy="1615440"/>
          </a:xfrm>
        </p:grpSpPr>
        <p:cxnSp>
          <p:nvCxnSpPr>
            <p:cNvPr id="6" name="Straight Connector 5">
              <a:extLst>
                <a:ext uri="{FF2B5EF4-FFF2-40B4-BE49-F238E27FC236}">
                  <a16:creationId xmlns:a16="http://schemas.microsoft.com/office/drawing/2014/main" id="{C291F8FB-45D5-6E4D-9A57-A9403F2E6301}"/>
                </a:ext>
              </a:extLst>
            </p:cNvPr>
            <p:cNvCxnSpPr>
              <a:cxnSpLocks/>
            </p:cNvCxnSpPr>
            <p:nvPr/>
          </p:nvCxnSpPr>
          <p:spPr>
            <a:xfrm>
              <a:off x="11562429" y="6857999"/>
              <a:ext cx="1281522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D342BD9-D66F-784C-A8C6-04E95FCF016F}"/>
                </a:ext>
              </a:extLst>
            </p:cNvPr>
            <p:cNvSpPr/>
            <p:nvPr/>
          </p:nvSpPr>
          <p:spPr>
            <a:xfrm>
              <a:off x="10804399" y="6050279"/>
              <a:ext cx="1615440" cy="161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4D0C18D-38A6-C443-8AED-10DF1396C1A6}"/>
                </a:ext>
              </a:extLst>
            </p:cNvPr>
            <p:cNvSpPr/>
            <p:nvPr/>
          </p:nvSpPr>
          <p:spPr>
            <a:xfrm>
              <a:off x="17943012" y="6050279"/>
              <a:ext cx="1615440" cy="161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DD1CCCB6-FC5D-AE40-99B5-BCEB4621B3A1}"/>
              </a:ext>
            </a:extLst>
          </p:cNvPr>
          <p:cNvGrpSpPr/>
          <p:nvPr/>
        </p:nvGrpSpPr>
        <p:grpSpPr>
          <a:xfrm>
            <a:off x="9977878" y="8047714"/>
            <a:ext cx="5575306" cy="1919640"/>
            <a:chOff x="12081879" y="3094009"/>
            <a:chExt cx="5575306" cy="1919640"/>
          </a:xfrm>
        </p:grpSpPr>
        <p:sp>
          <p:nvSpPr>
            <p:cNvPr id="13" name="Subtitle 2">
              <a:extLst>
                <a:ext uri="{FF2B5EF4-FFF2-40B4-BE49-F238E27FC236}">
                  <a16:creationId xmlns:a16="http://schemas.microsoft.com/office/drawing/2014/main" id="{9A1B4085-6466-6D44-BDB6-922A7CCDE290}"/>
                </a:ext>
              </a:extLst>
            </p:cNvPr>
            <p:cNvSpPr txBox="1">
              <a:spLocks/>
            </p:cNvSpPr>
            <p:nvPr/>
          </p:nvSpPr>
          <p:spPr>
            <a:xfrm>
              <a:off x="12081879" y="3740340"/>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14" name="Rectangle 13">
              <a:extLst>
                <a:ext uri="{FF2B5EF4-FFF2-40B4-BE49-F238E27FC236}">
                  <a16:creationId xmlns:a16="http://schemas.microsoft.com/office/drawing/2014/main" id="{1927B8AC-1A07-C843-8437-9384924AF4EF}"/>
                </a:ext>
              </a:extLst>
            </p:cNvPr>
            <p:cNvSpPr/>
            <p:nvPr/>
          </p:nvSpPr>
          <p:spPr>
            <a:xfrm>
              <a:off x="1262170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24" name="Group 23">
            <a:extLst>
              <a:ext uri="{FF2B5EF4-FFF2-40B4-BE49-F238E27FC236}">
                <a16:creationId xmlns:a16="http://schemas.microsoft.com/office/drawing/2014/main" id="{900FEB58-ADA6-3444-9775-76ADC32E5889}"/>
              </a:ext>
            </a:extLst>
          </p:cNvPr>
          <p:cNvGrpSpPr/>
          <p:nvPr/>
        </p:nvGrpSpPr>
        <p:grpSpPr>
          <a:xfrm>
            <a:off x="2839265" y="3588047"/>
            <a:ext cx="5575306" cy="2000334"/>
            <a:chOff x="12081879" y="3740340"/>
            <a:chExt cx="5575306" cy="2000334"/>
          </a:xfrm>
        </p:grpSpPr>
        <p:sp>
          <p:nvSpPr>
            <p:cNvPr id="25" name="Subtitle 2">
              <a:extLst>
                <a:ext uri="{FF2B5EF4-FFF2-40B4-BE49-F238E27FC236}">
                  <a16:creationId xmlns:a16="http://schemas.microsoft.com/office/drawing/2014/main" id="{05B6287B-1BBC-A740-906A-BC80582E17BB}"/>
                </a:ext>
              </a:extLst>
            </p:cNvPr>
            <p:cNvSpPr txBox="1">
              <a:spLocks/>
            </p:cNvSpPr>
            <p:nvPr/>
          </p:nvSpPr>
          <p:spPr>
            <a:xfrm>
              <a:off x="12081879" y="3740340"/>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26" name="Rectangle 25">
              <a:extLst>
                <a:ext uri="{FF2B5EF4-FFF2-40B4-BE49-F238E27FC236}">
                  <a16:creationId xmlns:a16="http://schemas.microsoft.com/office/drawing/2014/main" id="{E4C9BF49-BCD5-C648-A22E-56781DE72B29}"/>
                </a:ext>
              </a:extLst>
            </p:cNvPr>
            <p:cNvSpPr/>
            <p:nvPr/>
          </p:nvSpPr>
          <p:spPr>
            <a:xfrm>
              <a:off x="12621707" y="5094343"/>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17" name="Group 16">
            <a:extLst>
              <a:ext uri="{FF2B5EF4-FFF2-40B4-BE49-F238E27FC236}">
                <a16:creationId xmlns:a16="http://schemas.microsoft.com/office/drawing/2014/main" id="{F3208C31-96CD-9C42-A788-EFA09766B03E}"/>
              </a:ext>
            </a:extLst>
          </p:cNvPr>
          <p:cNvGrpSpPr/>
          <p:nvPr/>
        </p:nvGrpSpPr>
        <p:grpSpPr>
          <a:xfrm>
            <a:off x="12394892" y="6497632"/>
            <a:ext cx="741278" cy="720733"/>
            <a:chOff x="3366000" y="6883529"/>
            <a:chExt cx="324720" cy="315720"/>
          </a:xfrm>
          <a:solidFill>
            <a:schemeClr val="bg1"/>
          </a:solidFill>
        </p:grpSpPr>
        <p:sp>
          <p:nvSpPr>
            <p:cNvPr id="18" name="Freeform 17">
              <a:extLst>
                <a:ext uri="{FF2B5EF4-FFF2-40B4-BE49-F238E27FC236}">
                  <a16:creationId xmlns:a16="http://schemas.microsoft.com/office/drawing/2014/main" id="{4B42E9A9-E0CB-2141-8F9C-9C4111941BC1}"/>
                </a:ext>
              </a:extLst>
            </p:cNvPr>
            <p:cNvSpPr/>
            <p:nvPr/>
          </p:nvSpPr>
          <p:spPr>
            <a:xfrm>
              <a:off x="3366000" y="6912329"/>
              <a:ext cx="286920" cy="286920"/>
            </a:xfrm>
            <a:custGeom>
              <a:avLst/>
              <a:gdLst/>
              <a:ahLst/>
              <a:cxnLst>
                <a:cxn ang="3cd4">
                  <a:pos x="hc" y="t"/>
                </a:cxn>
                <a:cxn ang="cd2">
                  <a:pos x="l" y="vc"/>
                </a:cxn>
                <a:cxn ang="cd4">
                  <a:pos x="hc" y="b"/>
                </a:cxn>
                <a:cxn ang="0">
                  <a:pos x="r" y="vc"/>
                </a:cxn>
              </a:cxnLst>
              <a:rect l="l" t="t" r="r" b="b"/>
              <a:pathLst>
                <a:path w="798" h="798">
                  <a:moveTo>
                    <a:pt x="642" y="642"/>
                  </a:moveTo>
                  <a:cubicBezTo>
                    <a:pt x="576" y="707"/>
                    <a:pt x="490" y="743"/>
                    <a:pt x="399" y="743"/>
                  </a:cubicBezTo>
                  <a:cubicBezTo>
                    <a:pt x="308" y="743"/>
                    <a:pt x="222" y="707"/>
                    <a:pt x="156" y="642"/>
                  </a:cubicBezTo>
                  <a:cubicBezTo>
                    <a:pt x="91" y="576"/>
                    <a:pt x="55" y="490"/>
                    <a:pt x="55" y="399"/>
                  </a:cubicBezTo>
                  <a:cubicBezTo>
                    <a:pt x="55" y="308"/>
                    <a:pt x="91" y="222"/>
                    <a:pt x="156" y="156"/>
                  </a:cubicBezTo>
                  <a:cubicBezTo>
                    <a:pt x="222" y="91"/>
                    <a:pt x="308" y="55"/>
                    <a:pt x="399" y="55"/>
                  </a:cubicBezTo>
                  <a:cubicBezTo>
                    <a:pt x="410" y="55"/>
                    <a:pt x="421" y="56"/>
                    <a:pt x="431" y="57"/>
                  </a:cubicBezTo>
                  <a:lnTo>
                    <a:pt x="372" y="394"/>
                  </a:lnTo>
                  <a:cubicBezTo>
                    <a:pt x="370" y="402"/>
                    <a:pt x="372" y="411"/>
                    <a:pt x="378" y="417"/>
                  </a:cubicBezTo>
                  <a:cubicBezTo>
                    <a:pt x="383" y="423"/>
                    <a:pt x="391" y="427"/>
                    <a:pt x="399" y="427"/>
                  </a:cubicBezTo>
                  <a:lnTo>
                    <a:pt x="742" y="427"/>
                  </a:lnTo>
                  <a:cubicBezTo>
                    <a:pt x="735" y="508"/>
                    <a:pt x="700" y="583"/>
                    <a:pt x="642" y="642"/>
                  </a:cubicBezTo>
                  <a:close/>
                  <a:moveTo>
                    <a:pt x="770" y="372"/>
                  </a:moveTo>
                  <a:lnTo>
                    <a:pt x="432" y="372"/>
                  </a:lnTo>
                  <a:lnTo>
                    <a:pt x="491" y="38"/>
                  </a:lnTo>
                  <a:cubicBezTo>
                    <a:pt x="492" y="31"/>
                    <a:pt x="490" y="23"/>
                    <a:pt x="486" y="18"/>
                  </a:cubicBezTo>
                  <a:cubicBezTo>
                    <a:pt x="482" y="12"/>
                    <a:pt x="475" y="7"/>
                    <a:pt x="468" y="6"/>
                  </a:cubicBezTo>
                  <a:cubicBezTo>
                    <a:pt x="445" y="2"/>
                    <a:pt x="422" y="0"/>
                    <a:pt x="399" y="0"/>
                  </a:cubicBezTo>
                  <a:cubicBezTo>
                    <a:pt x="293" y="0"/>
                    <a:pt x="193" y="42"/>
                    <a:pt x="117" y="117"/>
                  </a:cubicBezTo>
                  <a:cubicBezTo>
                    <a:pt x="42" y="193"/>
                    <a:pt x="0" y="293"/>
                    <a:pt x="0" y="399"/>
                  </a:cubicBezTo>
                  <a:cubicBezTo>
                    <a:pt x="0" y="505"/>
                    <a:pt x="42" y="605"/>
                    <a:pt x="117" y="681"/>
                  </a:cubicBezTo>
                  <a:cubicBezTo>
                    <a:pt x="193" y="756"/>
                    <a:pt x="293" y="798"/>
                    <a:pt x="399" y="798"/>
                  </a:cubicBezTo>
                  <a:cubicBezTo>
                    <a:pt x="505" y="798"/>
                    <a:pt x="605" y="756"/>
                    <a:pt x="681" y="681"/>
                  </a:cubicBezTo>
                  <a:cubicBezTo>
                    <a:pt x="756" y="605"/>
                    <a:pt x="798" y="505"/>
                    <a:pt x="798" y="399"/>
                  </a:cubicBezTo>
                  <a:cubicBezTo>
                    <a:pt x="798" y="384"/>
                    <a:pt x="786" y="372"/>
                    <a:pt x="770" y="3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9" name="Freeform 18">
              <a:extLst>
                <a:ext uri="{FF2B5EF4-FFF2-40B4-BE49-F238E27FC236}">
                  <a16:creationId xmlns:a16="http://schemas.microsoft.com/office/drawing/2014/main" id="{29478A60-B6BC-1443-9EE9-DEB2004A4E0D}"/>
                </a:ext>
              </a:extLst>
            </p:cNvPr>
            <p:cNvSpPr/>
            <p:nvPr/>
          </p:nvSpPr>
          <p:spPr>
            <a:xfrm>
              <a:off x="3536280" y="6883529"/>
              <a:ext cx="154440" cy="152640"/>
            </a:xfrm>
            <a:custGeom>
              <a:avLst/>
              <a:gdLst/>
              <a:ahLst/>
              <a:cxnLst>
                <a:cxn ang="3cd4">
                  <a:pos x="hc" y="t"/>
                </a:cxn>
                <a:cxn ang="cd2">
                  <a:pos x="l" y="vc"/>
                </a:cxn>
                <a:cxn ang="cd4">
                  <a:pos x="hc" y="b"/>
                </a:cxn>
                <a:cxn ang="0">
                  <a:pos x="r" y="vc"/>
                </a:cxn>
              </a:cxnLst>
              <a:rect l="l" t="t" r="r" b="b"/>
              <a:pathLst>
                <a:path w="430" h="425">
                  <a:moveTo>
                    <a:pt x="60" y="370"/>
                  </a:moveTo>
                  <a:lnTo>
                    <a:pt x="115" y="60"/>
                  </a:lnTo>
                  <a:cubicBezTo>
                    <a:pt x="184" y="78"/>
                    <a:pt x="247" y="118"/>
                    <a:pt x="294" y="173"/>
                  </a:cubicBezTo>
                  <a:cubicBezTo>
                    <a:pt x="340" y="229"/>
                    <a:pt x="368" y="298"/>
                    <a:pt x="374" y="370"/>
                  </a:cubicBezTo>
                  <a:close/>
                  <a:moveTo>
                    <a:pt x="336" y="138"/>
                  </a:moveTo>
                  <a:cubicBezTo>
                    <a:pt x="275" y="65"/>
                    <a:pt x="190" y="17"/>
                    <a:pt x="97" y="0"/>
                  </a:cubicBezTo>
                  <a:cubicBezTo>
                    <a:pt x="90" y="-1"/>
                    <a:pt x="83" y="1"/>
                    <a:pt x="76" y="5"/>
                  </a:cubicBezTo>
                  <a:cubicBezTo>
                    <a:pt x="71" y="9"/>
                    <a:pt x="66" y="15"/>
                    <a:pt x="65" y="23"/>
                  </a:cubicBezTo>
                  <a:lnTo>
                    <a:pt x="0" y="392"/>
                  </a:lnTo>
                  <a:cubicBezTo>
                    <a:pt x="-1" y="400"/>
                    <a:pt x="1" y="409"/>
                    <a:pt x="6" y="415"/>
                  </a:cubicBezTo>
                  <a:cubicBezTo>
                    <a:pt x="11" y="421"/>
                    <a:pt x="19" y="425"/>
                    <a:pt x="27" y="425"/>
                  </a:cubicBezTo>
                  <a:lnTo>
                    <a:pt x="403" y="425"/>
                  </a:lnTo>
                  <a:cubicBezTo>
                    <a:pt x="418" y="425"/>
                    <a:pt x="430" y="412"/>
                    <a:pt x="430" y="397"/>
                  </a:cubicBezTo>
                  <a:cubicBezTo>
                    <a:pt x="430" y="302"/>
                    <a:pt x="397" y="210"/>
                    <a:pt x="336" y="13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20" name="Group 19">
            <a:extLst>
              <a:ext uri="{FF2B5EF4-FFF2-40B4-BE49-F238E27FC236}">
                <a16:creationId xmlns:a16="http://schemas.microsoft.com/office/drawing/2014/main" id="{F4F032FB-3654-FE4E-96F2-A35DF116F377}"/>
              </a:ext>
            </a:extLst>
          </p:cNvPr>
          <p:cNvGrpSpPr/>
          <p:nvPr/>
        </p:nvGrpSpPr>
        <p:grpSpPr>
          <a:xfrm>
            <a:off x="5265020" y="6521812"/>
            <a:ext cx="679215" cy="654988"/>
            <a:chOff x="5516932" y="4053978"/>
            <a:chExt cx="282600" cy="272520"/>
          </a:xfrm>
          <a:solidFill>
            <a:schemeClr val="bg1"/>
          </a:solidFill>
        </p:grpSpPr>
        <p:sp>
          <p:nvSpPr>
            <p:cNvPr id="21" name="Freeform 20">
              <a:extLst>
                <a:ext uri="{FF2B5EF4-FFF2-40B4-BE49-F238E27FC236}">
                  <a16:creationId xmlns:a16="http://schemas.microsoft.com/office/drawing/2014/main" id="{D053299F-967F-764E-AE80-4B5DB5535CA0}"/>
                </a:ext>
              </a:extLst>
            </p:cNvPr>
            <p:cNvSpPr/>
            <p:nvPr/>
          </p:nvSpPr>
          <p:spPr>
            <a:xfrm>
              <a:off x="5516932" y="4053978"/>
              <a:ext cx="19440" cy="272520"/>
            </a:xfrm>
            <a:custGeom>
              <a:avLst/>
              <a:gdLst/>
              <a:ahLst/>
              <a:cxnLst>
                <a:cxn ang="3cd4">
                  <a:pos x="hc" y="t"/>
                </a:cxn>
                <a:cxn ang="cd2">
                  <a:pos x="l" y="vc"/>
                </a:cxn>
                <a:cxn ang="cd4">
                  <a:pos x="hc" y="b"/>
                </a:cxn>
                <a:cxn ang="0">
                  <a:pos x="r" y="vc"/>
                </a:cxn>
              </a:cxnLst>
              <a:rect l="l" t="t" r="r" b="b"/>
              <a:pathLst>
                <a:path w="55" h="758">
                  <a:moveTo>
                    <a:pt x="27" y="758"/>
                  </a:moveTo>
                  <a:cubicBezTo>
                    <a:pt x="12" y="758"/>
                    <a:pt x="0" y="745"/>
                    <a:pt x="0" y="730"/>
                  </a:cubicBezTo>
                  <a:lnTo>
                    <a:pt x="0" y="28"/>
                  </a:lnTo>
                  <a:cubicBezTo>
                    <a:pt x="0" y="13"/>
                    <a:pt x="12" y="0"/>
                    <a:pt x="27" y="0"/>
                  </a:cubicBezTo>
                  <a:cubicBezTo>
                    <a:pt x="42" y="0"/>
                    <a:pt x="55" y="13"/>
                    <a:pt x="55" y="28"/>
                  </a:cubicBezTo>
                  <a:lnTo>
                    <a:pt x="55" y="730"/>
                  </a:lnTo>
                  <a:cubicBezTo>
                    <a:pt x="55" y="745"/>
                    <a:pt x="42" y="758"/>
                    <a:pt x="27" y="75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 name="Freeform 21">
              <a:extLst>
                <a:ext uri="{FF2B5EF4-FFF2-40B4-BE49-F238E27FC236}">
                  <a16:creationId xmlns:a16="http://schemas.microsoft.com/office/drawing/2014/main" id="{4359BC40-48B8-BC4F-AC2D-D7AF0655BA96}"/>
                </a:ext>
              </a:extLst>
            </p:cNvPr>
            <p:cNvSpPr/>
            <p:nvPr/>
          </p:nvSpPr>
          <p:spPr>
            <a:xfrm>
              <a:off x="5516932" y="4307058"/>
              <a:ext cx="271080" cy="19080"/>
            </a:xfrm>
            <a:custGeom>
              <a:avLst/>
              <a:gdLst/>
              <a:ahLst/>
              <a:cxnLst>
                <a:cxn ang="3cd4">
                  <a:pos x="hc" y="t"/>
                </a:cxn>
                <a:cxn ang="cd2">
                  <a:pos x="l" y="vc"/>
                </a:cxn>
                <a:cxn ang="cd4">
                  <a:pos x="hc" y="b"/>
                </a:cxn>
                <a:cxn ang="0">
                  <a:pos x="r" y="vc"/>
                </a:cxn>
              </a:cxnLst>
              <a:rect l="l" t="t" r="r" b="b"/>
              <a:pathLst>
                <a:path w="754" h="54">
                  <a:moveTo>
                    <a:pt x="727" y="54"/>
                  </a:moveTo>
                  <a:lnTo>
                    <a:pt x="27" y="54"/>
                  </a:lnTo>
                  <a:cubicBezTo>
                    <a:pt x="12" y="54"/>
                    <a:pt x="0" y="42"/>
                    <a:pt x="0" y="27"/>
                  </a:cubicBezTo>
                  <a:cubicBezTo>
                    <a:pt x="0" y="12"/>
                    <a:pt x="12" y="0"/>
                    <a:pt x="27" y="0"/>
                  </a:cubicBezTo>
                  <a:lnTo>
                    <a:pt x="727" y="0"/>
                  </a:lnTo>
                  <a:cubicBezTo>
                    <a:pt x="742" y="0"/>
                    <a:pt x="754" y="12"/>
                    <a:pt x="754" y="27"/>
                  </a:cubicBezTo>
                  <a:cubicBezTo>
                    <a:pt x="754" y="42"/>
                    <a:pt x="742" y="54"/>
                    <a:pt x="727" y="5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3" name="Freeform 22">
              <a:extLst>
                <a:ext uri="{FF2B5EF4-FFF2-40B4-BE49-F238E27FC236}">
                  <a16:creationId xmlns:a16="http://schemas.microsoft.com/office/drawing/2014/main" id="{ED874966-5E98-8E42-927E-D316A1DFDEB1}"/>
                </a:ext>
              </a:extLst>
            </p:cNvPr>
            <p:cNvSpPr/>
            <p:nvPr/>
          </p:nvSpPr>
          <p:spPr>
            <a:xfrm>
              <a:off x="5553651" y="4105458"/>
              <a:ext cx="235440" cy="189360"/>
            </a:xfrm>
            <a:custGeom>
              <a:avLst/>
              <a:gdLst/>
              <a:ahLst/>
              <a:cxnLst>
                <a:cxn ang="3cd4">
                  <a:pos x="hc" y="t"/>
                </a:cxn>
                <a:cxn ang="cd2">
                  <a:pos x="l" y="vc"/>
                </a:cxn>
                <a:cxn ang="cd4">
                  <a:pos x="hc" y="b"/>
                </a:cxn>
                <a:cxn ang="0">
                  <a:pos x="r" y="vc"/>
                </a:cxn>
              </a:cxnLst>
              <a:rect l="l" t="t" r="r" b="b"/>
              <a:pathLst>
                <a:path w="655" h="527">
                  <a:moveTo>
                    <a:pt x="347" y="527"/>
                  </a:moveTo>
                  <a:cubicBezTo>
                    <a:pt x="339" y="527"/>
                    <a:pt x="331" y="523"/>
                    <a:pt x="325" y="516"/>
                  </a:cubicBezTo>
                  <a:lnTo>
                    <a:pt x="202" y="353"/>
                  </a:lnTo>
                  <a:lnTo>
                    <a:pt x="47" y="518"/>
                  </a:lnTo>
                  <a:cubicBezTo>
                    <a:pt x="37" y="529"/>
                    <a:pt x="19" y="530"/>
                    <a:pt x="8" y="519"/>
                  </a:cubicBezTo>
                  <a:cubicBezTo>
                    <a:pt x="-3" y="509"/>
                    <a:pt x="-3" y="492"/>
                    <a:pt x="7" y="480"/>
                  </a:cubicBezTo>
                  <a:lnTo>
                    <a:pt x="184" y="292"/>
                  </a:lnTo>
                  <a:cubicBezTo>
                    <a:pt x="189" y="286"/>
                    <a:pt x="197" y="283"/>
                    <a:pt x="205" y="283"/>
                  </a:cubicBezTo>
                  <a:cubicBezTo>
                    <a:pt x="213" y="284"/>
                    <a:pt x="221" y="288"/>
                    <a:pt x="226" y="294"/>
                  </a:cubicBezTo>
                  <a:lnTo>
                    <a:pt x="344" y="450"/>
                  </a:lnTo>
                  <a:lnTo>
                    <a:pt x="604" y="13"/>
                  </a:lnTo>
                  <a:cubicBezTo>
                    <a:pt x="612" y="0"/>
                    <a:pt x="629" y="-4"/>
                    <a:pt x="642" y="4"/>
                  </a:cubicBezTo>
                  <a:cubicBezTo>
                    <a:pt x="655" y="11"/>
                    <a:pt x="659" y="28"/>
                    <a:pt x="651" y="41"/>
                  </a:cubicBezTo>
                  <a:lnTo>
                    <a:pt x="371" y="513"/>
                  </a:lnTo>
                  <a:cubicBezTo>
                    <a:pt x="366" y="521"/>
                    <a:pt x="358" y="526"/>
                    <a:pt x="349" y="527"/>
                  </a:cubicBezTo>
                  <a:cubicBezTo>
                    <a:pt x="348" y="527"/>
                    <a:pt x="348" y="527"/>
                    <a:pt x="347" y="52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7" name="Freeform 26">
              <a:extLst>
                <a:ext uri="{FF2B5EF4-FFF2-40B4-BE49-F238E27FC236}">
                  <a16:creationId xmlns:a16="http://schemas.microsoft.com/office/drawing/2014/main" id="{EC9A60FF-6C06-7D41-A868-A01292A31848}"/>
                </a:ext>
              </a:extLst>
            </p:cNvPr>
            <p:cNvSpPr/>
            <p:nvPr/>
          </p:nvSpPr>
          <p:spPr>
            <a:xfrm>
              <a:off x="5769292" y="4105458"/>
              <a:ext cx="30240" cy="54720"/>
            </a:xfrm>
            <a:custGeom>
              <a:avLst/>
              <a:gdLst/>
              <a:ahLst/>
              <a:cxnLst>
                <a:cxn ang="3cd4">
                  <a:pos x="hc" y="t"/>
                </a:cxn>
                <a:cxn ang="cd2">
                  <a:pos x="l" y="vc"/>
                </a:cxn>
                <a:cxn ang="cd4">
                  <a:pos x="hc" y="b"/>
                </a:cxn>
                <a:cxn ang="0">
                  <a:pos x="r" y="vc"/>
                </a:cxn>
              </a:cxnLst>
              <a:rect l="l" t="t" r="r" b="b"/>
              <a:pathLst>
                <a:path w="85" h="153">
                  <a:moveTo>
                    <a:pt x="58" y="153"/>
                  </a:moveTo>
                  <a:cubicBezTo>
                    <a:pt x="46" y="153"/>
                    <a:pt x="35" y="146"/>
                    <a:pt x="32" y="134"/>
                  </a:cubicBezTo>
                  <a:lnTo>
                    <a:pt x="1" y="35"/>
                  </a:lnTo>
                  <a:cubicBezTo>
                    <a:pt x="-3" y="21"/>
                    <a:pt x="5" y="5"/>
                    <a:pt x="20" y="1"/>
                  </a:cubicBezTo>
                  <a:cubicBezTo>
                    <a:pt x="34" y="-4"/>
                    <a:pt x="49" y="5"/>
                    <a:pt x="54" y="19"/>
                  </a:cubicBezTo>
                  <a:lnTo>
                    <a:pt x="84" y="118"/>
                  </a:lnTo>
                  <a:cubicBezTo>
                    <a:pt x="89" y="132"/>
                    <a:pt x="80" y="147"/>
                    <a:pt x="66" y="152"/>
                  </a:cubicBezTo>
                  <a:cubicBezTo>
                    <a:pt x="63" y="153"/>
                    <a:pt x="61" y="153"/>
                    <a:pt x="58" y="15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8" name="Freeform 27">
              <a:extLst>
                <a:ext uri="{FF2B5EF4-FFF2-40B4-BE49-F238E27FC236}">
                  <a16:creationId xmlns:a16="http://schemas.microsoft.com/office/drawing/2014/main" id="{28B4A2FE-6BA5-5340-B48A-446A05EAE400}"/>
                </a:ext>
              </a:extLst>
            </p:cNvPr>
            <p:cNvSpPr/>
            <p:nvPr/>
          </p:nvSpPr>
          <p:spPr>
            <a:xfrm>
              <a:off x="5734012" y="4105458"/>
              <a:ext cx="54720" cy="30240"/>
            </a:xfrm>
            <a:custGeom>
              <a:avLst/>
              <a:gdLst/>
              <a:ahLst/>
              <a:cxnLst>
                <a:cxn ang="3cd4">
                  <a:pos x="hc" y="t"/>
                </a:cxn>
                <a:cxn ang="cd2">
                  <a:pos x="l" y="vc"/>
                </a:cxn>
                <a:cxn ang="cd4">
                  <a:pos x="hc" y="b"/>
                </a:cxn>
                <a:cxn ang="0">
                  <a:pos x="r" y="vc"/>
                </a:cxn>
              </a:cxnLst>
              <a:rect l="l" t="t" r="r" b="b"/>
              <a:pathLst>
                <a:path w="153" h="85">
                  <a:moveTo>
                    <a:pt x="27" y="85"/>
                  </a:moveTo>
                  <a:cubicBezTo>
                    <a:pt x="15" y="85"/>
                    <a:pt x="4" y="77"/>
                    <a:pt x="1" y="65"/>
                  </a:cubicBezTo>
                  <a:cubicBezTo>
                    <a:pt x="-4" y="51"/>
                    <a:pt x="5" y="36"/>
                    <a:pt x="19" y="31"/>
                  </a:cubicBezTo>
                  <a:lnTo>
                    <a:pt x="118" y="1"/>
                  </a:lnTo>
                  <a:cubicBezTo>
                    <a:pt x="132" y="-4"/>
                    <a:pt x="147" y="5"/>
                    <a:pt x="152" y="19"/>
                  </a:cubicBezTo>
                  <a:cubicBezTo>
                    <a:pt x="156" y="34"/>
                    <a:pt x="148" y="49"/>
                    <a:pt x="134" y="53"/>
                  </a:cubicBezTo>
                  <a:lnTo>
                    <a:pt x="35" y="84"/>
                  </a:lnTo>
                  <a:cubicBezTo>
                    <a:pt x="32" y="84"/>
                    <a:pt x="30" y="85"/>
                    <a:pt x="27" y="8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Tree>
    <p:extLst>
      <p:ext uri="{BB962C8B-B14F-4D97-AF65-F5344CB8AC3E}">
        <p14:creationId xmlns:p14="http://schemas.microsoft.com/office/powerpoint/2010/main" val="3827697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imagen 5"/>
          <p:cNvSpPr>
            <a:spLocks noGrp="1"/>
          </p:cNvSpPr>
          <p:nvPr>
            <p:ph type="pic" sz="quarter" idx="14"/>
          </p:nvPr>
        </p:nvSpPr>
        <p:spPr/>
      </p:sp>
      <p:sp>
        <p:nvSpPr>
          <p:cNvPr id="4" name="TextBox 3">
            <a:extLst>
              <a:ext uri="{FF2B5EF4-FFF2-40B4-BE49-F238E27FC236}">
                <a16:creationId xmlns:a16="http://schemas.microsoft.com/office/drawing/2014/main" id="{EA6C9C99-9397-CC4E-9EFD-31CBF4B273DE}"/>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
        <p:nvSpPr>
          <p:cNvPr id="18" name="Rectangle 17">
            <a:extLst>
              <a:ext uri="{FF2B5EF4-FFF2-40B4-BE49-F238E27FC236}">
                <a16:creationId xmlns:a16="http://schemas.microsoft.com/office/drawing/2014/main" id="{CE190A54-F24C-1F4F-9ADC-BE68A7F27387}"/>
              </a:ext>
            </a:extLst>
          </p:cNvPr>
          <p:cNvSpPr/>
          <p:nvPr/>
        </p:nvSpPr>
        <p:spPr>
          <a:xfrm>
            <a:off x="0" y="0"/>
            <a:ext cx="8125884"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6E1F084-A24F-5A49-975B-86C631B77C0C}"/>
              </a:ext>
            </a:extLst>
          </p:cNvPr>
          <p:cNvGrpSpPr/>
          <p:nvPr/>
        </p:nvGrpSpPr>
        <p:grpSpPr>
          <a:xfrm>
            <a:off x="1327983" y="2532536"/>
            <a:ext cx="5469918" cy="2298529"/>
            <a:chOff x="19015683" y="2055588"/>
            <a:chExt cx="5469918" cy="2298529"/>
          </a:xfrm>
        </p:grpSpPr>
        <p:sp>
          <p:nvSpPr>
            <p:cNvPr id="20" name="TextBox 19">
              <a:extLst>
                <a:ext uri="{FF2B5EF4-FFF2-40B4-BE49-F238E27FC236}">
                  <a16:creationId xmlns:a16="http://schemas.microsoft.com/office/drawing/2014/main" id="{9295066D-31A3-2F47-990D-808596FEB5DB}"/>
                </a:ext>
              </a:extLst>
            </p:cNvPr>
            <p:cNvSpPr txBox="1"/>
            <p:nvPr/>
          </p:nvSpPr>
          <p:spPr>
            <a:xfrm>
              <a:off x="19015683" y="2727197"/>
              <a:ext cx="5469918" cy="162692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1" name="TextBox 20">
              <a:extLst>
                <a:ext uri="{FF2B5EF4-FFF2-40B4-BE49-F238E27FC236}">
                  <a16:creationId xmlns:a16="http://schemas.microsoft.com/office/drawing/2014/main" id="{D75F0B53-30CB-9C45-ADB8-61AB8D9E7930}"/>
                </a:ext>
              </a:extLst>
            </p:cNvPr>
            <p:cNvSpPr txBox="1"/>
            <p:nvPr/>
          </p:nvSpPr>
          <p:spPr>
            <a:xfrm>
              <a:off x="19015684" y="2055588"/>
              <a:ext cx="4115249" cy="646331"/>
            </a:xfrm>
            <a:prstGeom prst="rect">
              <a:avLst/>
            </a:prstGeom>
            <a:noFill/>
          </p:spPr>
          <p:txBody>
            <a:bodyPr wrap="square" rtlCol="0">
              <a:spAutoFit/>
            </a:bodyPr>
            <a:lstStyle/>
            <a:p>
              <a:r>
                <a:rPr lang="en-US" dirty="0">
                  <a:solidFill>
                    <a:schemeClr val="bg2"/>
                  </a:solidFill>
                  <a:latin typeface="Montserrat Medium" pitchFamily="2" charset="77"/>
                  <a:ea typeface="Roboto Light" panose="02000000000000000000" pitchFamily="2" charset="0"/>
                  <a:cs typeface="Roboto Light" panose="02000000000000000000" pitchFamily="2" charset="0"/>
                </a:rPr>
                <a:t>Write Your Title</a:t>
              </a:r>
              <a:endParaRPr lang="en-US" sz="5400" dirty="0">
                <a:solidFill>
                  <a:schemeClr val="bg2"/>
                </a:solidFill>
                <a:latin typeface="Montserrat Medium" pitchFamily="2" charset="77"/>
                <a:ea typeface="Roboto Light" panose="02000000000000000000" pitchFamily="2" charset="0"/>
                <a:cs typeface="Roboto Light" panose="02000000000000000000" pitchFamily="2" charset="0"/>
              </a:endParaRPr>
            </a:p>
          </p:txBody>
        </p:sp>
      </p:grpSp>
      <p:grpSp>
        <p:nvGrpSpPr>
          <p:cNvPr id="22" name="Group 21">
            <a:extLst>
              <a:ext uri="{FF2B5EF4-FFF2-40B4-BE49-F238E27FC236}">
                <a16:creationId xmlns:a16="http://schemas.microsoft.com/office/drawing/2014/main" id="{C37784B5-C4D2-824F-9614-4F5353090922}"/>
              </a:ext>
            </a:extLst>
          </p:cNvPr>
          <p:cNvGrpSpPr/>
          <p:nvPr/>
        </p:nvGrpSpPr>
        <p:grpSpPr>
          <a:xfrm>
            <a:off x="1327983" y="5708735"/>
            <a:ext cx="5469918" cy="2298529"/>
            <a:chOff x="19015683" y="2055588"/>
            <a:chExt cx="5469918" cy="2298529"/>
          </a:xfrm>
        </p:grpSpPr>
        <p:sp>
          <p:nvSpPr>
            <p:cNvPr id="23" name="TextBox 22">
              <a:extLst>
                <a:ext uri="{FF2B5EF4-FFF2-40B4-BE49-F238E27FC236}">
                  <a16:creationId xmlns:a16="http://schemas.microsoft.com/office/drawing/2014/main" id="{B3E26E81-7D32-D24F-A9E3-32B2E3067AAD}"/>
                </a:ext>
              </a:extLst>
            </p:cNvPr>
            <p:cNvSpPr txBox="1"/>
            <p:nvPr/>
          </p:nvSpPr>
          <p:spPr>
            <a:xfrm>
              <a:off x="19015683" y="2727197"/>
              <a:ext cx="5469918" cy="162692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7" name="TextBox 26">
              <a:extLst>
                <a:ext uri="{FF2B5EF4-FFF2-40B4-BE49-F238E27FC236}">
                  <a16:creationId xmlns:a16="http://schemas.microsoft.com/office/drawing/2014/main" id="{1E288961-F9FF-C842-8E14-46F2EE006FEB}"/>
                </a:ext>
              </a:extLst>
            </p:cNvPr>
            <p:cNvSpPr txBox="1"/>
            <p:nvPr/>
          </p:nvSpPr>
          <p:spPr>
            <a:xfrm>
              <a:off x="19015684" y="2055588"/>
              <a:ext cx="4115249" cy="646331"/>
            </a:xfrm>
            <a:prstGeom prst="rect">
              <a:avLst/>
            </a:prstGeom>
            <a:noFill/>
          </p:spPr>
          <p:txBody>
            <a:bodyPr wrap="square" rtlCol="0">
              <a:spAutoFit/>
            </a:bodyPr>
            <a:lstStyle/>
            <a:p>
              <a:r>
                <a:rPr lang="en-US" dirty="0">
                  <a:solidFill>
                    <a:schemeClr val="bg2"/>
                  </a:solidFill>
                  <a:latin typeface="Montserrat Medium" pitchFamily="2" charset="77"/>
                  <a:ea typeface="Roboto Light" panose="02000000000000000000" pitchFamily="2" charset="0"/>
                  <a:cs typeface="Roboto Light" panose="02000000000000000000" pitchFamily="2" charset="0"/>
                </a:rPr>
                <a:t>Write Your Title</a:t>
              </a:r>
              <a:endParaRPr lang="en-US" sz="5400" dirty="0">
                <a:solidFill>
                  <a:schemeClr val="bg2"/>
                </a:solidFill>
                <a:latin typeface="Montserrat Medium" pitchFamily="2" charset="77"/>
                <a:ea typeface="Roboto Light" panose="02000000000000000000" pitchFamily="2" charset="0"/>
                <a:cs typeface="Roboto Light" panose="02000000000000000000" pitchFamily="2" charset="0"/>
              </a:endParaRPr>
            </a:p>
          </p:txBody>
        </p:sp>
      </p:grpSp>
      <p:grpSp>
        <p:nvGrpSpPr>
          <p:cNvPr id="28" name="Group 27">
            <a:extLst>
              <a:ext uri="{FF2B5EF4-FFF2-40B4-BE49-F238E27FC236}">
                <a16:creationId xmlns:a16="http://schemas.microsoft.com/office/drawing/2014/main" id="{981DA01B-E9F7-794E-AB72-B1CC9FBE7EE1}"/>
              </a:ext>
            </a:extLst>
          </p:cNvPr>
          <p:cNvGrpSpPr/>
          <p:nvPr/>
        </p:nvGrpSpPr>
        <p:grpSpPr>
          <a:xfrm>
            <a:off x="1327983" y="8884935"/>
            <a:ext cx="5469918" cy="2298529"/>
            <a:chOff x="19015683" y="2055588"/>
            <a:chExt cx="5469918" cy="2298529"/>
          </a:xfrm>
        </p:grpSpPr>
        <p:sp>
          <p:nvSpPr>
            <p:cNvPr id="29" name="TextBox 28">
              <a:extLst>
                <a:ext uri="{FF2B5EF4-FFF2-40B4-BE49-F238E27FC236}">
                  <a16:creationId xmlns:a16="http://schemas.microsoft.com/office/drawing/2014/main" id="{9D3A0079-54F0-104E-99F4-895180BACF39}"/>
                </a:ext>
              </a:extLst>
            </p:cNvPr>
            <p:cNvSpPr txBox="1"/>
            <p:nvPr/>
          </p:nvSpPr>
          <p:spPr>
            <a:xfrm>
              <a:off x="19015683" y="2727197"/>
              <a:ext cx="5469918" cy="162692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30" name="TextBox 29">
              <a:extLst>
                <a:ext uri="{FF2B5EF4-FFF2-40B4-BE49-F238E27FC236}">
                  <a16:creationId xmlns:a16="http://schemas.microsoft.com/office/drawing/2014/main" id="{9A20DE81-24D5-5047-889F-570B29AA1DA6}"/>
                </a:ext>
              </a:extLst>
            </p:cNvPr>
            <p:cNvSpPr txBox="1"/>
            <p:nvPr/>
          </p:nvSpPr>
          <p:spPr>
            <a:xfrm>
              <a:off x="19015684" y="2055588"/>
              <a:ext cx="4115249" cy="646331"/>
            </a:xfrm>
            <a:prstGeom prst="rect">
              <a:avLst/>
            </a:prstGeom>
            <a:noFill/>
          </p:spPr>
          <p:txBody>
            <a:bodyPr wrap="square" rtlCol="0">
              <a:spAutoFit/>
            </a:bodyPr>
            <a:lstStyle/>
            <a:p>
              <a:r>
                <a:rPr lang="en-US" dirty="0">
                  <a:solidFill>
                    <a:schemeClr val="bg2"/>
                  </a:solidFill>
                  <a:latin typeface="Montserrat Medium" pitchFamily="2" charset="77"/>
                  <a:ea typeface="Roboto Light" panose="02000000000000000000" pitchFamily="2" charset="0"/>
                  <a:cs typeface="Roboto Light" panose="02000000000000000000" pitchFamily="2" charset="0"/>
                </a:rPr>
                <a:t>Write Your Title</a:t>
              </a:r>
              <a:endParaRPr lang="en-US" sz="5400" dirty="0">
                <a:solidFill>
                  <a:schemeClr val="bg2"/>
                </a:solidFill>
                <a:latin typeface="Montserrat Medium" pitchFamily="2" charset="77"/>
                <a:ea typeface="Roboto Light" panose="02000000000000000000" pitchFamily="2" charset="0"/>
                <a:cs typeface="Roboto Light" panose="02000000000000000000" pitchFamily="2" charset="0"/>
              </a:endParaRPr>
            </a:p>
          </p:txBody>
        </p:sp>
      </p:grpSp>
      <p:grpSp>
        <p:nvGrpSpPr>
          <p:cNvPr id="5" name="Group 4">
            <a:extLst>
              <a:ext uri="{FF2B5EF4-FFF2-40B4-BE49-F238E27FC236}">
                <a16:creationId xmlns:a16="http://schemas.microsoft.com/office/drawing/2014/main" id="{2B54AB7E-4104-F04D-B562-A03262151D17}"/>
              </a:ext>
            </a:extLst>
          </p:cNvPr>
          <p:cNvGrpSpPr/>
          <p:nvPr/>
        </p:nvGrpSpPr>
        <p:grpSpPr>
          <a:xfrm>
            <a:off x="17775164" y="3404407"/>
            <a:ext cx="5274502" cy="6965597"/>
            <a:chOff x="17062984" y="1194257"/>
            <a:chExt cx="5274502" cy="6965597"/>
          </a:xfrm>
        </p:grpSpPr>
        <p:grpSp>
          <p:nvGrpSpPr>
            <p:cNvPr id="3" name="Group 2">
              <a:extLst>
                <a:ext uri="{FF2B5EF4-FFF2-40B4-BE49-F238E27FC236}">
                  <a16:creationId xmlns:a16="http://schemas.microsoft.com/office/drawing/2014/main" id="{84DD0321-77BD-E14C-B640-9C2D07EF0465}"/>
                </a:ext>
              </a:extLst>
            </p:cNvPr>
            <p:cNvGrpSpPr/>
            <p:nvPr/>
          </p:nvGrpSpPr>
          <p:grpSpPr>
            <a:xfrm>
              <a:off x="17062984" y="1194257"/>
              <a:ext cx="4833562" cy="2295387"/>
              <a:chOff x="15009076" y="1249596"/>
              <a:chExt cx="4833562" cy="2295387"/>
            </a:xfrm>
          </p:grpSpPr>
          <p:sp>
            <p:nvSpPr>
              <p:cNvPr id="106" name="TextBox 105">
                <a:extLst>
                  <a:ext uri="{FF2B5EF4-FFF2-40B4-BE49-F238E27FC236}">
                    <a16:creationId xmlns:a16="http://schemas.microsoft.com/office/drawing/2014/main" id="{E133785E-0B00-E64A-9AC0-44059588742B}"/>
                  </a:ext>
                </a:extLst>
              </p:cNvPr>
              <p:cNvSpPr txBox="1"/>
              <p:nvPr/>
            </p:nvSpPr>
            <p:spPr>
              <a:xfrm>
                <a:off x="15009076" y="1618928"/>
                <a:ext cx="4833562"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PRODUCT PREVIEW</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15107046"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2" name="Rectangle 1">
                <a:extLst>
                  <a:ext uri="{FF2B5EF4-FFF2-40B4-BE49-F238E27FC236}">
                    <a16:creationId xmlns:a16="http://schemas.microsoft.com/office/drawing/2014/main" id="{0D84AC1E-A481-E243-8E53-2EBA57281A8B}"/>
                  </a:ext>
                </a:extLst>
              </p:cNvPr>
              <p:cNvSpPr/>
              <p:nvPr/>
            </p:nvSpPr>
            <p:spPr>
              <a:xfrm>
                <a:off x="15145252" y="3451677"/>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32" name="TextBox 31">
              <a:extLst>
                <a:ext uri="{FF2B5EF4-FFF2-40B4-BE49-F238E27FC236}">
                  <a16:creationId xmlns:a16="http://schemas.microsoft.com/office/drawing/2014/main" id="{29FB8DB7-8371-204E-96CC-DC158110800E}"/>
                </a:ext>
              </a:extLst>
            </p:cNvPr>
            <p:cNvSpPr txBox="1"/>
            <p:nvPr/>
          </p:nvSpPr>
          <p:spPr>
            <a:xfrm>
              <a:off x="17095641" y="4955515"/>
              <a:ext cx="5241845" cy="320433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spTree>
    <p:extLst>
      <p:ext uri="{BB962C8B-B14F-4D97-AF65-F5344CB8AC3E}">
        <p14:creationId xmlns:p14="http://schemas.microsoft.com/office/powerpoint/2010/main" val="152117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4" name="TextBox 3">
            <a:extLst>
              <a:ext uri="{FF2B5EF4-FFF2-40B4-BE49-F238E27FC236}">
                <a16:creationId xmlns:a16="http://schemas.microsoft.com/office/drawing/2014/main" id="{EA6C9C99-9397-CC4E-9EFD-31CBF4B273DE}"/>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
        <p:nvSpPr>
          <p:cNvPr id="19" name="Oval 18">
            <a:extLst>
              <a:ext uri="{FF2B5EF4-FFF2-40B4-BE49-F238E27FC236}">
                <a16:creationId xmlns:a16="http://schemas.microsoft.com/office/drawing/2014/main" id="{A7EF0A7F-313A-724F-BF26-D8EF5E4BD1E3}"/>
              </a:ext>
            </a:extLst>
          </p:cNvPr>
          <p:cNvSpPr/>
          <p:nvPr/>
        </p:nvSpPr>
        <p:spPr>
          <a:xfrm>
            <a:off x="13208568" y="1961037"/>
            <a:ext cx="1615440" cy="161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A29FCE35-2206-C044-9D8E-F99B307C76CE}"/>
              </a:ext>
            </a:extLst>
          </p:cNvPr>
          <p:cNvSpPr/>
          <p:nvPr/>
        </p:nvSpPr>
        <p:spPr>
          <a:xfrm>
            <a:off x="13518789" y="2410040"/>
            <a:ext cx="994997" cy="691828"/>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 name="Oval 21">
            <a:extLst>
              <a:ext uri="{FF2B5EF4-FFF2-40B4-BE49-F238E27FC236}">
                <a16:creationId xmlns:a16="http://schemas.microsoft.com/office/drawing/2014/main" id="{2526DAEC-BC85-9F47-B72C-1F31BA3F562F}"/>
              </a:ext>
            </a:extLst>
          </p:cNvPr>
          <p:cNvSpPr/>
          <p:nvPr/>
        </p:nvSpPr>
        <p:spPr>
          <a:xfrm>
            <a:off x="13208568" y="6050280"/>
            <a:ext cx="1615440" cy="161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AF32BEC-20E9-A840-B07D-B4DBCAC81348}"/>
              </a:ext>
            </a:extLst>
          </p:cNvPr>
          <p:cNvGrpSpPr/>
          <p:nvPr/>
        </p:nvGrpSpPr>
        <p:grpSpPr>
          <a:xfrm>
            <a:off x="13612245" y="6470548"/>
            <a:ext cx="808085" cy="774903"/>
            <a:chOff x="1157760" y="1140368"/>
            <a:chExt cx="447120" cy="428760"/>
          </a:xfrm>
          <a:solidFill>
            <a:schemeClr val="bg1"/>
          </a:solidFill>
        </p:grpSpPr>
        <p:sp>
          <p:nvSpPr>
            <p:cNvPr id="28" name="Freeform 27">
              <a:extLst>
                <a:ext uri="{FF2B5EF4-FFF2-40B4-BE49-F238E27FC236}">
                  <a16:creationId xmlns:a16="http://schemas.microsoft.com/office/drawing/2014/main" id="{DF29E80B-09A5-F442-8DD9-76C46F1E65CF}"/>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9" name="Freeform 28">
              <a:extLst>
                <a:ext uri="{FF2B5EF4-FFF2-40B4-BE49-F238E27FC236}">
                  <a16:creationId xmlns:a16="http://schemas.microsoft.com/office/drawing/2014/main" id="{77D6375D-D55D-0E49-B6B1-417A2DAA8A7B}"/>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0" name="Freeform 29">
              <a:extLst>
                <a:ext uri="{FF2B5EF4-FFF2-40B4-BE49-F238E27FC236}">
                  <a16:creationId xmlns:a16="http://schemas.microsoft.com/office/drawing/2014/main" id="{D03E682A-E7B2-724D-99AC-92D7590D24AE}"/>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1" name="Freeform 30">
              <a:extLst>
                <a:ext uri="{FF2B5EF4-FFF2-40B4-BE49-F238E27FC236}">
                  <a16:creationId xmlns:a16="http://schemas.microsoft.com/office/drawing/2014/main" id="{F9D20819-C770-8549-9CC3-638B1CDAA7CC}"/>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41" name="Oval 40">
            <a:extLst>
              <a:ext uri="{FF2B5EF4-FFF2-40B4-BE49-F238E27FC236}">
                <a16:creationId xmlns:a16="http://schemas.microsoft.com/office/drawing/2014/main" id="{BD3C8A3E-F912-4042-99AC-43E3C0CFD2FF}"/>
              </a:ext>
            </a:extLst>
          </p:cNvPr>
          <p:cNvSpPr/>
          <p:nvPr/>
        </p:nvSpPr>
        <p:spPr>
          <a:xfrm>
            <a:off x="13208568" y="10139523"/>
            <a:ext cx="1615440" cy="161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A3AB4CD7-9C8C-6941-A9E2-862B8C1D43EE}"/>
              </a:ext>
            </a:extLst>
          </p:cNvPr>
          <p:cNvSpPr/>
          <p:nvPr/>
        </p:nvSpPr>
        <p:spPr>
          <a:xfrm>
            <a:off x="13626417" y="10504320"/>
            <a:ext cx="779742" cy="860240"/>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2" name="Group 1">
            <a:extLst>
              <a:ext uri="{FF2B5EF4-FFF2-40B4-BE49-F238E27FC236}">
                <a16:creationId xmlns:a16="http://schemas.microsoft.com/office/drawing/2014/main" id="{585E3980-6185-5040-BEFC-6FEB3A1C146E}"/>
              </a:ext>
            </a:extLst>
          </p:cNvPr>
          <p:cNvGrpSpPr/>
          <p:nvPr/>
        </p:nvGrpSpPr>
        <p:grpSpPr>
          <a:xfrm>
            <a:off x="15134229" y="5985591"/>
            <a:ext cx="8021088" cy="1747530"/>
            <a:chOff x="15134229" y="5661068"/>
            <a:chExt cx="8021088" cy="1747530"/>
          </a:xfrm>
        </p:grpSpPr>
        <p:sp>
          <p:nvSpPr>
            <p:cNvPr id="45" name="TextBox 44">
              <a:extLst>
                <a:ext uri="{FF2B5EF4-FFF2-40B4-BE49-F238E27FC236}">
                  <a16:creationId xmlns:a16="http://schemas.microsoft.com/office/drawing/2014/main" id="{6531FC52-D6C7-C441-8983-EA58C0E69723}"/>
                </a:ext>
              </a:extLst>
            </p:cNvPr>
            <p:cNvSpPr txBox="1"/>
            <p:nvPr/>
          </p:nvSpPr>
          <p:spPr>
            <a:xfrm>
              <a:off x="15134229" y="6307399"/>
              <a:ext cx="8021088"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24" name="Rectangle 23">
              <a:extLst>
                <a:ext uri="{FF2B5EF4-FFF2-40B4-BE49-F238E27FC236}">
                  <a16:creationId xmlns:a16="http://schemas.microsoft.com/office/drawing/2014/main" id="{F955E53E-59F9-7D46-B0F5-C4E84502AACA}"/>
                </a:ext>
              </a:extLst>
            </p:cNvPr>
            <p:cNvSpPr/>
            <p:nvPr/>
          </p:nvSpPr>
          <p:spPr>
            <a:xfrm>
              <a:off x="15134229" y="5661068"/>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25" name="Group 24">
            <a:extLst>
              <a:ext uri="{FF2B5EF4-FFF2-40B4-BE49-F238E27FC236}">
                <a16:creationId xmlns:a16="http://schemas.microsoft.com/office/drawing/2014/main" id="{1B6F7575-CC2E-C041-A491-CED3561C881B}"/>
              </a:ext>
            </a:extLst>
          </p:cNvPr>
          <p:cNvGrpSpPr/>
          <p:nvPr/>
        </p:nvGrpSpPr>
        <p:grpSpPr>
          <a:xfrm>
            <a:off x="15134229" y="1894992"/>
            <a:ext cx="8021088" cy="1747530"/>
            <a:chOff x="15134229" y="5661068"/>
            <a:chExt cx="8021088" cy="1747530"/>
          </a:xfrm>
        </p:grpSpPr>
        <p:sp>
          <p:nvSpPr>
            <p:cNvPr id="26" name="TextBox 25">
              <a:extLst>
                <a:ext uri="{FF2B5EF4-FFF2-40B4-BE49-F238E27FC236}">
                  <a16:creationId xmlns:a16="http://schemas.microsoft.com/office/drawing/2014/main" id="{E88F9226-E737-8E43-A441-8BDA5A49CBDD}"/>
                </a:ext>
              </a:extLst>
            </p:cNvPr>
            <p:cNvSpPr txBox="1"/>
            <p:nvPr/>
          </p:nvSpPr>
          <p:spPr>
            <a:xfrm>
              <a:off x="15134229" y="6307399"/>
              <a:ext cx="8021088"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35" name="Rectangle 34">
              <a:extLst>
                <a:ext uri="{FF2B5EF4-FFF2-40B4-BE49-F238E27FC236}">
                  <a16:creationId xmlns:a16="http://schemas.microsoft.com/office/drawing/2014/main" id="{EC0228D5-98BC-964D-8291-97928D0257A2}"/>
                </a:ext>
              </a:extLst>
            </p:cNvPr>
            <p:cNvSpPr/>
            <p:nvPr/>
          </p:nvSpPr>
          <p:spPr>
            <a:xfrm>
              <a:off x="15134229" y="5661068"/>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36" name="Group 35">
            <a:extLst>
              <a:ext uri="{FF2B5EF4-FFF2-40B4-BE49-F238E27FC236}">
                <a16:creationId xmlns:a16="http://schemas.microsoft.com/office/drawing/2014/main" id="{B2D42ABB-0A3C-C246-ACE4-1BAA054026FE}"/>
              </a:ext>
            </a:extLst>
          </p:cNvPr>
          <p:cNvGrpSpPr/>
          <p:nvPr/>
        </p:nvGrpSpPr>
        <p:grpSpPr>
          <a:xfrm>
            <a:off x="15134229" y="10073478"/>
            <a:ext cx="8021088" cy="1747530"/>
            <a:chOff x="15134229" y="5661068"/>
            <a:chExt cx="8021088" cy="1747530"/>
          </a:xfrm>
        </p:grpSpPr>
        <p:sp>
          <p:nvSpPr>
            <p:cNvPr id="37" name="TextBox 36">
              <a:extLst>
                <a:ext uri="{FF2B5EF4-FFF2-40B4-BE49-F238E27FC236}">
                  <a16:creationId xmlns:a16="http://schemas.microsoft.com/office/drawing/2014/main" id="{DCC0DC4D-F7D7-934D-A76A-49E892461F6E}"/>
                </a:ext>
              </a:extLst>
            </p:cNvPr>
            <p:cNvSpPr txBox="1"/>
            <p:nvPr/>
          </p:nvSpPr>
          <p:spPr>
            <a:xfrm>
              <a:off x="15134229" y="6307399"/>
              <a:ext cx="8021088"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38" name="Rectangle 37">
              <a:extLst>
                <a:ext uri="{FF2B5EF4-FFF2-40B4-BE49-F238E27FC236}">
                  <a16:creationId xmlns:a16="http://schemas.microsoft.com/office/drawing/2014/main" id="{A7668369-CF6D-5C40-B38E-84D19BC4070B}"/>
                </a:ext>
              </a:extLst>
            </p:cNvPr>
            <p:cNvSpPr/>
            <p:nvPr/>
          </p:nvSpPr>
          <p:spPr>
            <a:xfrm>
              <a:off x="15134229" y="5661068"/>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Tree>
    <p:extLst>
      <p:ext uri="{BB962C8B-B14F-4D97-AF65-F5344CB8AC3E}">
        <p14:creationId xmlns:p14="http://schemas.microsoft.com/office/powerpoint/2010/main" val="1468934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imagen 4"/>
          <p:cNvSpPr>
            <a:spLocks noGrp="1"/>
          </p:cNvSpPr>
          <p:nvPr>
            <p:ph type="pic" sz="quarter" idx="14"/>
          </p:nvPr>
        </p:nvSpPr>
        <p:spPr/>
      </p:sp>
      <p:sp>
        <p:nvSpPr>
          <p:cNvPr id="4" name="TextBox 3">
            <a:extLst>
              <a:ext uri="{FF2B5EF4-FFF2-40B4-BE49-F238E27FC236}">
                <a16:creationId xmlns:a16="http://schemas.microsoft.com/office/drawing/2014/main" id="{EA6C9C99-9397-CC4E-9EFD-31CBF4B273DE}"/>
              </a:ext>
            </a:extLst>
          </p:cNvPr>
          <p:cNvSpPr txBox="1"/>
          <p:nvPr/>
        </p:nvSpPr>
        <p:spPr>
          <a:xfrm>
            <a:off x="16833948"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
        <p:nvSpPr>
          <p:cNvPr id="18" name="Rectangle 17">
            <a:extLst>
              <a:ext uri="{FF2B5EF4-FFF2-40B4-BE49-F238E27FC236}">
                <a16:creationId xmlns:a16="http://schemas.microsoft.com/office/drawing/2014/main" id="{CE190A54-F24C-1F4F-9ADC-BE68A7F27387}"/>
              </a:ext>
            </a:extLst>
          </p:cNvPr>
          <p:cNvSpPr/>
          <p:nvPr/>
        </p:nvSpPr>
        <p:spPr>
          <a:xfrm>
            <a:off x="16251768" y="0"/>
            <a:ext cx="8125884"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6E1F084-A24F-5A49-975B-86C631B77C0C}"/>
              </a:ext>
            </a:extLst>
          </p:cNvPr>
          <p:cNvGrpSpPr/>
          <p:nvPr/>
        </p:nvGrpSpPr>
        <p:grpSpPr>
          <a:xfrm>
            <a:off x="17579751" y="2532536"/>
            <a:ext cx="5469918" cy="2298529"/>
            <a:chOff x="19015683" y="2055588"/>
            <a:chExt cx="5469918" cy="2298529"/>
          </a:xfrm>
        </p:grpSpPr>
        <p:sp>
          <p:nvSpPr>
            <p:cNvPr id="20" name="TextBox 19">
              <a:extLst>
                <a:ext uri="{FF2B5EF4-FFF2-40B4-BE49-F238E27FC236}">
                  <a16:creationId xmlns:a16="http://schemas.microsoft.com/office/drawing/2014/main" id="{9295066D-31A3-2F47-990D-808596FEB5DB}"/>
                </a:ext>
              </a:extLst>
            </p:cNvPr>
            <p:cNvSpPr txBox="1"/>
            <p:nvPr/>
          </p:nvSpPr>
          <p:spPr>
            <a:xfrm>
              <a:off x="19015683" y="2727197"/>
              <a:ext cx="5469918" cy="162692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1" name="TextBox 20">
              <a:extLst>
                <a:ext uri="{FF2B5EF4-FFF2-40B4-BE49-F238E27FC236}">
                  <a16:creationId xmlns:a16="http://schemas.microsoft.com/office/drawing/2014/main" id="{D75F0B53-30CB-9C45-ADB8-61AB8D9E7930}"/>
                </a:ext>
              </a:extLst>
            </p:cNvPr>
            <p:cNvSpPr txBox="1"/>
            <p:nvPr/>
          </p:nvSpPr>
          <p:spPr>
            <a:xfrm>
              <a:off x="19015684" y="2055588"/>
              <a:ext cx="4115249" cy="646331"/>
            </a:xfrm>
            <a:prstGeom prst="rect">
              <a:avLst/>
            </a:prstGeom>
            <a:noFill/>
          </p:spPr>
          <p:txBody>
            <a:bodyPr wrap="square" rtlCol="0">
              <a:spAutoFit/>
            </a:bodyPr>
            <a:lstStyle/>
            <a:p>
              <a:r>
                <a:rPr lang="en-US" dirty="0">
                  <a:solidFill>
                    <a:schemeClr val="bg2"/>
                  </a:solidFill>
                  <a:latin typeface="Montserrat Medium" pitchFamily="2" charset="77"/>
                  <a:ea typeface="Roboto Light" panose="02000000000000000000" pitchFamily="2" charset="0"/>
                  <a:cs typeface="Roboto Light" panose="02000000000000000000" pitchFamily="2" charset="0"/>
                </a:rPr>
                <a:t>Write Your Title</a:t>
              </a:r>
              <a:endParaRPr lang="en-US" sz="5400" dirty="0">
                <a:solidFill>
                  <a:schemeClr val="bg2"/>
                </a:solidFill>
                <a:latin typeface="Montserrat Medium" pitchFamily="2" charset="77"/>
                <a:ea typeface="Roboto Light" panose="02000000000000000000" pitchFamily="2" charset="0"/>
                <a:cs typeface="Roboto Light" panose="02000000000000000000" pitchFamily="2" charset="0"/>
              </a:endParaRPr>
            </a:p>
          </p:txBody>
        </p:sp>
      </p:grpSp>
      <p:grpSp>
        <p:nvGrpSpPr>
          <p:cNvPr id="22" name="Group 21">
            <a:extLst>
              <a:ext uri="{FF2B5EF4-FFF2-40B4-BE49-F238E27FC236}">
                <a16:creationId xmlns:a16="http://schemas.microsoft.com/office/drawing/2014/main" id="{C37784B5-C4D2-824F-9614-4F5353090922}"/>
              </a:ext>
            </a:extLst>
          </p:cNvPr>
          <p:cNvGrpSpPr/>
          <p:nvPr/>
        </p:nvGrpSpPr>
        <p:grpSpPr>
          <a:xfrm>
            <a:off x="17579751" y="5708735"/>
            <a:ext cx="5469918" cy="2298529"/>
            <a:chOff x="19015683" y="2055588"/>
            <a:chExt cx="5469918" cy="2298529"/>
          </a:xfrm>
        </p:grpSpPr>
        <p:sp>
          <p:nvSpPr>
            <p:cNvPr id="23" name="TextBox 22">
              <a:extLst>
                <a:ext uri="{FF2B5EF4-FFF2-40B4-BE49-F238E27FC236}">
                  <a16:creationId xmlns:a16="http://schemas.microsoft.com/office/drawing/2014/main" id="{B3E26E81-7D32-D24F-A9E3-32B2E3067AAD}"/>
                </a:ext>
              </a:extLst>
            </p:cNvPr>
            <p:cNvSpPr txBox="1"/>
            <p:nvPr/>
          </p:nvSpPr>
          <p:spPr>
            <a:xfrm>
              <a:off x="19015683" y="2727197"/>
              <a:ext cx="5469918" cy="162692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7" name="TextBox 26">
              <a:extLst>
                <a:ext uri="{FF2B5EF4-FFF2-40B4-BE49-F238E27FC236}">
                  <a16:creationId xmlns:a16="http://schemas.microsoft.com/office/drawing/2014/main" id="{1E288961-F9FF-C842-8E14-46F2EE006FEB}"/>
                </a:ext>
              </a:extLst>
            </p:cNvPr>
            <p:cNvSpPr txBox="1"/>
            <p:nvPr/>
          </p:nvSpPr>
          <p:spPr>
            <a:xfrm>
              <a:off x="19015684" y="2055588"/>
              <a:ext cx="4115249" cy="646331"/>
            </a:xfrm>
            <a:prstGeom prst="rect">
              <a:avLst/>
            </a:prstGeom>
            <a:noFill/>
          </p:spPr>
          <p:txBody>
            <a:bodyPr wrap="square" rtlCol="0">
              <a:spAutoFit/>
            </a:bodyPr>
            <a:lstStyle/>
            <a:p>
              <a:r>
                <a:rPr lang="en-US" dirty="0">
                  <a:solidFill>
                    <a:schemeClr val="bg2"/>
                  </a:solidFill>
                  <a:latin typeface="Montserrat Medium" pitchFamily="2" charset="77"/>
                  <a:ea typeface="Roboto Light" panose="02000000000000000000" pitchFamily="2" charset="0"/>
                  <a:cs typeface="Roboto Light" panose="02000000000000000000" pitchFamily="2" charset="0"/>
                </a:rPr>
                <a:t>Write Your Title</a:t>
              </a:r>
              <a:endParaRPr lang="en-US" sz="5400" dirty="0">
                <a:solidFill>
                  <a:schemeClr val="bg2"/>
                </a:solidFill>
                <a:latin typeface="Montserrat Medium" pitchFamily="2" charset="77"/>
                <a:ea typeface="Roboto Light" panose="02000000000000000000" pitchFamily="2" charset="0"/>
                <a:cs typeface="Roboto Light" panose="02000000000000000000" pitchFamily="2" charset="0"/>
              </a:endParaRPr>
            </a:p>
          </p:txBody>
        </p:sp>
      </p:grpSp>
      <p:grpSp>
        <p:nvGrpSpPr>
          <p:cNvPr id="28" name="Group 27">
            <a:extLst>
              <a:ext uri="{FF2B5EF4-FFF2-40B4-BE49-F238E27FC236}">
                <a16:creationId xmlns:a16="http://schemas.microsoft.com/office/drawing/2014/main" id="{981DA01B-E9F7-794E-AB72-B1CC9FBE7EE1}"/>
              </a:ext>
            </a:extLst>
          </p:cNvPr>
          <p:cNvGrpSpPr/>
          <p:nvPr/>
        </p:nvGrpSpPr>
        <p:grpSpPr>
          <a:xfrm>
            <a:off x="17579751" y="8884935"/>
            <a:ext cx="5469918" cy="2298529"/>
            <a:chOff x="19015683" y="2055588"/>
            <a:chExt cx="5469918" cy="2298529"/>
          </a:xfrm>
        </p:grpSpPr>
        <p:sp>
          <p:nvSpPr>
            <p:cNvPr id="29" name="TextBox 28">
              <a:extLst>
                <a:ext uri="{FF2B5EF4-FFF2-40B4-BE49-F238E27FC236}">
                  <a16:creationId xmlns:a16="http://schemas.microsoft.com/office/drawing/2014/main" id="{9D3A0079-54F0-104E-99F4-895180BACF39}"/>
                </a:ext>
              </a:extLst>
            </p:cNvPr>
            <p:cNvSpPr txBox="1"/>
            <p:nvPr/>
          </p:nvSpPr>
          <p:spPr>
            <a:xfrm>
              <a:off x="19015683" y="2727197"/>
              <a:ext cx="5469918" cy="162692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30" name="TextBox 29">
              <a:extLst>
                <a:ext uri="{FF2B5EF4-FFF2-40B4-BE49-F238E27FC236}">
                  <a16:creationId xmlns:a16="http://schemas.microsoft.com/office/drawing/2014/main" id="{9A20DE81-24D5-5047-889F-570B29AA1DA6}"/>
                </a:ext>
              </a:extLst>
            </p:cNvPr>
            <p:cNvSpPr txBox="1"/>
            <p:nvPr/>
          </p:nvSpPr>
          <p:spPr>
            <a:xfrm>
              <a:off x="19015684" y="2055588"/>
              <a:ext cx="4115249" cy="646331"/>
            </a:xfrm>
            <a:prstGeom prst="rect">
              <a:avLst/>
            </a:prstGeom>
            <a:noFill/>
          </p:spPr>
          <p:txBody>
            <a:bodyPr wrap="square" rtlCol="0">
              <a:spAutoFit/>
            </a:bodyPr>
            <a:lstStyle/>
            <a:p>
              <a:r>
                <a:rPr lang="en-US" dirty="0">
                  <a:solidFill>
                    <a:schemeClr val="bg2"/>
                  </a:solidFill>
                  <a:latin typeface="Montserrat Medium" pitchFamily="2" charset="77"/>
                  <a:ea typeface="Roboto Light" panose="02000000000000000000" pitchFamily="2" charset="0"/>
                  <a:cs typeface="Roboto Light" panose="02000000000000000000" pitchFamily="2" charset="0"/>
                </a:rPr>
                <a:t>Write Your Title</a:t>
              </a:r>
              <a:endParaRPr lang="en-US" sz="5400" dirty="0">
                <a:solidFill>
                  <a:schemeClr val="bg2"/>
                </a:solidFill>
                <a:latin typeface="Montserrat Medium" pitchFamily="2" charset="77"/>
                <a:ea typeface="Roboto Light" panose="02000000000000000000" pitchFamily="2" charset="0"/>
                <a:cs typeface="Roboto Light" panose="02000000000000000000" pitchFamily="2" charset="0"/>
              </a:endParaRPr>
            </a:p>
          </p:txBody>
        </p:sp>
      </p:grpSp>
      <p:grpSp>
        <p:nvGrpSpPr>
          <p:cNvPr id="3" name="Group 2">
            <a:extLst>
              <a:ext uri="{FF2B5EF4-FFF2-40B4-BE49-F238E27FC236}">
                <a16:creationId xmlns:a16="http://schemas.microsoft.com/office/drawing/2014/main" id="{84DD0321-77BD-E14C-B640-9C2D07EF0465}"/>
              </a:ext>
            </a:extLst>
          </p:cNvPr>
          <p:cNvGrpSpPr/>
          <p:nvPr/>
        </p:nvGrpSpPr>
        <p:grpSpPr>
          <a:xfrm>
            <a:off x="1396828" y="3404407"/>
            <a:ext cx="4833562" cy="2295387"/>
            <a:chOff x="15009076" y="1249596"/>
            <a:chExt cx="4833562" cy="2295387"/>
          </a:xfrm>
        </p:grpSpPr>
        <p:sp>
          <p:nvSpPr>
            <p:cNvPr id="106" name="TextBox 105">
              <a:extLst>
                <a:ext uri="{FF2B5EF4-FFF2-40B4-BE49-F238E27FC236}">
                  <a16:creationId xmlns:a16="http://schemas.microsoft.com/office/drawing/2014/main" id="{E133785E-0B00-E64A-9AC0-44059588742B}"/>
                </a:ext>
              </a:extLst>
            </p:cNvPr>
            <p:cNvSpPr txBox="1"/>
            <p:nvPr/>
          </p:nvSpPr>
          <p:spPr>
            <a:xfrm>
              <a:off x="15009076" y="1618928"/>
              <a:ext cx="4833562"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PRODUCT PREVIEW</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15107046"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2" name="Rectangle 1">
              <a:extLst>
                <a:ext uri="{FF2B5EF4-FFF2-40B4-BE49-F238E27FC236}">
                  <a16:creationId xmlns:a16="http://schemas.microsoft.com/office/drawing/2014/main" id="{0D84AC1E-A481-E243-8E53-2EBA57281A8B}"/>
                </a:ext>
              </a:extLst>
            </p:cNvPr>
            <p:cNvSpPr/>
            <p:nvPr/>
          </p:nvSpPr>
          <p:spPr>
            <a:xfrm>
              <a:off x="15145252" y="3451677"/>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32" name="TextBox 31">
            <a:extLst>
              <a:ext uri="{FF2B5EF4-FFF2-40B4-BE49-F238E27FC236}">
                <a16:creationId xmlns:a16="http://schemas.microsoft.com/office/drawing/2014/main" id="{29FB8DB7-8371-204E-96CC-DC158110800E}"/>
              </a:ext>
            </a:extLst>
          </p:cNvPr>
          <p:cNvSpPr txBox="1"/>
          <p:nvPr/>
        </p:nvSpPr>
        <p:spPr>
          <a:xfrm>
            <a:off x="1429485" y="7165665"/>
            <a:ext cx="5241845" cy="320433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sp>
        <p:nvSpPr>
          <p:cNvPr id="24" name="TextBox 23">
            <a:extLst>
              <a:ext uri="{FF2B5EF4-FFF2-40B4-BE49-F238E27FC236}">
                <a16:creationId xmlns:a16="http://schemas.microsoft.com/office/drawing/2014/main" id="{5A2F2180-7B43-3745-A5A8-6073FF60D303}"/>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392526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a:xfrm>
            <a:off x="-314602" y="2596894"/>
            <a:ext cx="25006854" cy="11380361"/>
          </a:xfrm>
        </p:spPr>
      </p:sp>
      <p:sp>
        <p:nvSpPr>
          <p:cNvPr id="11" name="Rectangle 10">
            <a:extLst>
              <a:ext uri="{FF2B5EF4-FFF2-40B4-BE49-F238E27FC236}">
                <a16:creationId xmlns:a16="http://schemas.microsoft.com/office/drawing/2014/main" id="{47ADD8E3-8414-514E-9C2F-1405D13389AD}"/>
              </a:ext>
            </a:extLst>
          </p:cNvPr>
          <p:cNvSpPr/>
          <p:nvPr/>
        </p:nvSpPr>
        <p:spPr>
          <a:xfrm rot="10800000" flipV="1">
            <a:off x="-6" y="2596896"/>
            <a:ext cx="24377653" cy="11119104"/>
          </a:xfrm>
          <a:prstGeom prst="rect">
            <a:avLst/>
          </a:prstGeom>
          <a:gradFill>
            <a:gsLst>
              <a:gs pos="0">
                <a:schemeClr val="accent1">
                  <a:alpha val="80000"/>
                </a:schemeClr>
              </a:gs>
              <a:gs pos="98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F94C36B3-E7C9-D244-99CC-FCE53CFCB9F0}"/>
              </a:ext>
            </a:extLst>
          </p:cNvPr>
          <p:cNvGrpSpPr/>
          <p:nvPr/>
        </p:nvGrpSpPr>
        <p:grpSpPr>
          <a:xfrm>
            <a:off x="2242825" y="8808864"/>
            <a:ext cx="16426175" cy="2879118"/>
            <a:chOff x="2242825" y="9503808"/>
            <a:chExt cx="16426175" cy="2879118"/>
          </a:xfrm>
        </p:grpSpPr>
        <p:sp>
          <p:nvSpPr>
            <p:cNvPr id="5" name="TextBox 4">
              <a:extLst>
                <a:ext uri="{FF2B5EF4-FFF2-40B4-BE49-F238E27FC236}">
                  <a16:creationId xmlns:a16="http://schemas.microsoft.com/office/drawing/2014/main" id="{927FED26-66A6-B349-B5A9-8C3D0EE8ED52}"/>
                </a:ext>
              </a:extLst>
            </p:cNvPr>
            <p:cNvSpPr txBox="1"/>
            <p:nvPr/>
          </p:nvSpPr>
          <p:spPr>
            <a:xfrm>
              <a:off x="2242825" y="9503808"/>
              <a:ext cx="3922869" cy="461665"/>
            </a:xfrm>
            <a:prstGeom prst="rect">
              <a:avLst/>
            </a:prstGeom>
            <a:noFill/>
          </p:spPr>
          <p:txBody>
            <a:bodyPr wrap="none" rtlCol="0">
              <a:spAutoFit/>
            </a:bodyPr>
            <a:lstStyle/>
            <a:p>
              <a:pPr algn="ctr"/>
              <a:r>
                <a:rPr lang="en-US" sz="2400" spc="600" dirty="0">
                  <a:latin typeface="Montserrat Medium" pitchFamily="2" charset="77"/>
                  <a:ea typeface="Roboto Medium" panose="02000000000000000000" pitchFamily="2" charset="0"/>
                  <a:cs typeface="Poppins" pitchFamily="2" charset="77"/>
                </a:rPr>
                <a:t>CONRAD HILTON</a:t>
              </a:r>
            </a:p>
          </p:txBody>
        </p:sp>
        <p:sp>
          <p:nvSpPr>
            <p:cNvPr id="6" name="TextBox 5">
              <a:extLst>
                <a:ext uri="{FF2B5EF4-FFF2-40B4-BE49-F238E27FC236}">
                  <a16:creationId xmlns:a16="http://schemas.microsoft.com/office/drawing/2014/main" id="{D6D65056-0B0C-F04E-9D2B-F8DEE220B6C1}"/>
                </a:ext>
              </a:extLst>
            </p:cNvPr>
            <p:cNvSpPr txBox="1"/>
            <p:nvPr/>
          </p:nvSpPr>
          <p:spPr>
            <a:xfrm>
              <a:off x="2242825" y="10443934"/>
              <a:ext cx="16426175" cy="1938992"/>
            </a:xfrm>
            <a:prstGeom prst="rect">
              <a:avLst/>
            </a:prstGeom>
            <a:noFill/>
          </p:spPr>
          <p:txBody>
            <a:bodyPr wrap="square" rtlCol="0">
              <a:spAutoFit/>
            </a:bodyPr>
            <a:lstStyle/>
            <a:p>
              <a:r>
                <a:rPr lang="en-US" sz="6000" dirty="0">
                  <a:latin typeface="Montserrat Medium" pitchFamily="2" charset="77"/>
                  <a:ea typeface="Lato" panose="020F0502020204030203" pitchFamily="34" charset="0"/>
                  <a:cs typeface="Lato" panose="020F0502020204030203" pitchFamily="34" charset="0"/>
                </a:rPr>
                <a:t>“The future belongs to those who believe in the beauty of their dreams”</a:t>
              </a:r>
            </a:p>
          </p:txBody>
        </p:sp>
      </p:grpSp>
      <p:sp>
        <p:nvSpPr>
          <p:cNvPr id="9" name="TextBox 8">
            <a:extLst>
              <a:ext uri="{FF2B5EF4-FFF2-40B4-BE49-F238E27FC236}">
                <a16:creationId xmlns:a16="http://schemas.microsoft.com/office/drawing/2014/main" id="{A1A889E5-6222-7140-B2A4-8E38AC947856}"/>
              </a:ext>
            </a:extLst>
          </p:cNvPr>
          <p:cNvSpPr txBox="1"/>
          <p:nvPr/>
        </p:nvSpPr>
        <p:spPr>
          <a:xfrm>
            <a:off x="582180" y="505431"/>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344893341"/>
      </p:ext>
    </p:extLst>
  </p:cSld>
  <p:clrMapOvr>
    <a:masterClrMapping/>
  </p:clrMapOvr>
</p:sld>
</file>

<file path=ppt/theme/theme1.xml><?xml version="1.0" encoding="utf-8"?>
<a:theme xmlns:a="http://schemas.openxmlformats.org/drawingml/2006/main" name="Office Theme">
  <a:themeElements>
    <a:clrScheme name="TSQ - Porto Dark">
      <a:dk1>
        <a:srgbClr val="FFFFFF"/>
      </a:dk1>
      <a:lt1>
        <a:srgbClr val="FFFFFF"/>
      </a:lt1>
      <a:dk2>
        <a:srgbClr val="FFFFFF"/>
      </a:dk2>
      <a:lt2>
        <a:srgbClr val="363D48"/>
      </a:lt2>
      <a:accent1>
        <a:srgbClr val="40B8D1"/>
      </a:accent1>
      <a:accent2>
        <a:srgbClr val="B1E2EA"/>
      </a:accent2>
      <a:accent3>
        <a:srgbClr val="268EA0"/>
      </a:accent3>
      <a:accent4>
        <a:srgbClr val="40B8D1"/>
      </a:accent4>
      <a:accent5>
        <a:srgbClr val="B1E2EA"/>
      </a:accent5>
      <a:accent6>
        <a:srgbClr val="268EA0"/>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95109</TotalTime>
  <Words>2257</Words>
  <Application>Microsoft Macintosh PowerPoint</Application>
  <PresentationFormat>Custom</PresentationFormat>
  <Paragraphs>294</Paragraphs>
  <Slides>45</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Calibri</vt:lpstr>
      <vt:lpstr>Calibri Light</vt:lpstr>
      <vt:lpstr>Gill Sans</vt:lpstr>
      <vt:lpstr>Lato Light</vt:lpstr>
      <vt:lpstr>Lato Regular</vt:lpstr>
      <vt:lpstr>Montserrat</vt:lpstr>
      <vt:lpstr>Montserrat Light</vt:lpstr>
      <vt:lpstr>Montserrat Medium</vt:lpstr>
      <vt:lpstr>Montserrat SemiBold</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16565</cp:revision>
  <dcterms:created xsi:type="dcterms:W3CDTF">2014-11-12T21:47:38Z</dcterms:created>
  <dcterms:modified xsi:type="dcterms:W3CDTF">2019-06-11T19:40:05Z</dcterms:modified>
  <cp:category/>
</cp:coreProperties>
</file>