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204" r:id="rId2"/>
    <p:sldId id="4189" r:id="rId3"/>
    <p:sldId id="4193" r:id="rId4"/>
    <p:sldId id="4191" r:id="rId5"/>
    <p:sldId id="4192" r:id="rId6"/>
    <p:sldId id="4196" r:id="rId7"/>
    <p:sldId id="4194" r:id="rId8"/>
    <p:sldId id="4195" r:id="rId9"/>
    <p:sldId id="4210" r:id="rId10"/>
    <p:sldId id="4198" r:id="rId11"/>
    <p:sldId id="4199" r:id="rId12"/>
    <p:sldId id="4200" r:id="rId13"/>
    <p:sldId id="4201" r:id="rId14"/>
    <p:sldId id="4202" r:id="rId15"/>
    <p:sldId id="4203" r:id="rId16"/>
    <p:sldId id="4205" r:id="rId17"/>
    <p:sldId id="4206" r:id="rId18"/>
    <p:sldId id="4208" r:id="rId19"/>
    <p:sldId id="4207" r:id="rId20"/>
    <p:sldId id="4209" r:id="rId21"/>
    <p:sldId id="4214" r:id="rId22"/>
    <p:sldId id="4212" r:id="rId23"/>
    <p:sldId id="4211" r:id="rId24"/>
    <p:sldId id="4216" r:id="rId25"/>
    <p:sldId id="4215" r:id="rId26"/>
    <p:sldId id="4232" r:id="rId27"/>
    <p:sldId id="4237" r:id="rId28"/>
    <p:sldId id="4217" r:id="rId29"/>
    <p:sldId id="4220" r:id="rId30"/>
    <p:sldId id="4218" r:id="rId31"/>
    <p:sldId id="4223" r:id="rId32"/>
    <p:sldId id="4219" r:id="rId33"/>
    <p:sldId id="4225" r:id="rId34"/>
    <p:sldId id="4221" r:id="rId35"/>
    <p:sldId id="4224" r:id="rId36"/>
    <p:sldId id="4222" r:id="rId37"/>
    <p:sldId id="4227" r:id="rId38"/>
    <p:sldId id="4228" r:id="rId39"/>
    <p:sldId id="4229" r:id="rId40"/>
    <p:sldId id="4230" r:id="rId41"/>
    <p:sldId id="4231" r:id="rId42"/>
    <p:sldId id="4235" r:id="rId43"/>
    <p:sldId id="4236" r:id="rId44"/>
    <p:sldId id="4234" r:id="rId45"/>
    <p:sldId id="4233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252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5662" autoAdjust="0"/>
  </p:normalViewPr>
  <p:slideViewPr>
    <p:cSldViewPr snapToGrid="0" snapToObjects="1">
      <p:cViewPr>
        <p:scale>
          <a:sx n="31" d="100"/>
          <a:sy n="31" d="100"/>
        </p:scale>
        <p:origin x="2424" y="1192"/>
      </p:cViewPr>
      <p:guideLst>
        <p:guide pos="14470"/>
        <p:guide pos="7678"/>
        <p:guide orient="horz" pos="4252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0C-6043-B74C-ADA3A280A74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20C-6043-B74C-ADA3A280A74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0C-6043-B74C-ADA3A280A74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20C-6043-B74C-ADA3A280A74B}"/>
              </c:ext>
            </c:extLst>
          </c:dPt>
          <c:cat>
            <c:strRef>
              <c:f>Sheet1!$A$2:$A$5</c:f>
              <c:strCache>
                <c:ptCount val="4"/>
                <c:pt idx="0">
                  <c:v>Title One</c:v>
                </c:pt>
                <c:pt idx="1">
                  <c:v>Title Two</c:v>
                </c:pt>
                <c:pt idx="2">
                  <c:v>Title Three</c:v>
                </c:pt>
                <c:pt idx="3">
                  <c:v>Title 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C-6043-B74C-ADA3A280A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5982656"/>
        <c:axId val="2136298736"/>
      </c:barChart>
      <c:catAx>
        <c:axId val="21359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2136298736"/>
        <c:crosses val="autoZero"/>
        <c:auto val="1"/>
        <c:lblAlgn val="ctr"/>
        <c:lblOffset val="100"/>
        <c:noMultiLvlLbl val="0"/>
      </c:catAx>
      <c:valAx>
        <c:axId val="213629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213598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07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4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2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1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44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7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8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1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43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23710" y="3210151"/>
            <a:ext cx="4263252" cy="42632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33778" y="3210151"/>
            <a:ext cx="4319882" cy="43198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28803" y="3153523"/>
            <a:ext cx="4319881" cy="43198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64040" y="4099591"/>
            <a:ext cx="11256256" cy="551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3049" y="6691885"/>
            <a:ext cx="2525677" cy="25256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8463" y="6691885"/>
            <a:ext cx="2525677" cy="25256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871193" y="6691885"/>
            <a:ext cx="2525677" cy="25256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193254" y="6691885"/>
            <a:ext cx="2525677" cy="25256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8740" y="1543048"/>
            <a:ext cx="21620170" cy="7629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4518" y="4322618"/>
            <a:ext cx="10391220" cy="8076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79376" y="4322618"/>
            <a:ext cx="10391220" cy="8076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2248" y="-252248"/>
            <a:ext cx="12441071" cy="7137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3" y="-252249"/>
            <a:ext cx="12499977" cy="14252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4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3880" y="8792308"/>
            <a:ext cx="15891120" cy="3868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49172" y="1055077"/>
            <a:ext cx="9595828" cy="7280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37233" y="5926016"/>
            <a:ext cx="5586536" cy="67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37233" y="1055077"/>
            <a:ext cx="5586536" cy="4536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53879" y="1032696"/>
            <a:ext cx="5903059" cy="7302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67702" y="1828800"/>
            <a:ext cx="12402989" cy="100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3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188824" y="6857999"/>
            <a:ext cx="12499976" cy="7148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332509" y="-290945"/>
            <a:ext cx="12521334" cy="142978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88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544173" y="4571999"/>
            <a:ext cx="6916738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60912" y="9144000"/>
            <a:ext cx="6916738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460912" y="1"/>
            <a:ext cx="6916738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05319" y="1828800"/>
            <a:ext cx="12402989" cy="100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5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537983" y="6858000"/>
            <a:ext cx="7301685" cy="5687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839668" y="1170507"/>
            <a:ext cx="7301685" cy="5687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36298" y="1170507"/>
            <a:ext cx="7301685" cy="5687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8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44410" y="3074954"/>
            <a:ext cx="7731137" cy="16694926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9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-1"/>
            <a:ext cx="24377650" cy="8986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73840" y="4387038"/>
            <a:ext cx="8342117" cy="5226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627642" y="4833115"/>
            <a:ext cx="4658802" cy="4153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03354" y="4833115"/>
            <a:ext cx="4658801" cy="4153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1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841" y="3819689"/>
            <a:ext cx="8734687" cy="11589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228601" y="-179616"/>
            <a:ext cx="24606249" cy="9165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017154" y="2213478"/>
            <a:ext cx="11968279" cy="6772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7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188825" y="1987826"/>
            <a:ext cx="12530455" cy="9740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1987826"/>
            <a:ext cx="22619809" cy="9740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57354" y="-391885"/>
            <a:ext cx="11044245" cy="1204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391885"/>
            <a:ext cx="24377650" cy="9853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57354" y="4099589"/>
            <a:ext cx="11256257" cy="5516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76051" y="0"/>
            <a:ext cx="11044245" cy="11649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-1"/>
            <a:ext cx="12188825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12188825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  <p:sldLayoutId id="2147484000" r:id="rId24"/>
    <p:sldLayoutId id="2147484001" r:id="rId25"/>
    <p:sldLayoutId id="2147484002" r:id="rId26"/>
    <p:sldLayoutId id="2147484003" r:id="rId2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4" y="0"/>
            <a:ext cx="24377653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1DB0A-A032-604E-AAB5-5978F702C935}"/>
              </a:ext>
            </a:extLst>
          </p:cNvPr>
          <p:cNvSpPr txBox="1"/>
          <p:nvPr/>
        </p:nvSpPr>
        <p:spPr>
          <a:xfrm>
            <a:off x="7681377" y="5657671"/>
            <a:ext cx="901489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TREND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AE407-4D11-D14C-AF27-C17A5E8B6C45}"/>
              </a:ext>
            </a:extLst>
          </p:cNvPr>
          <p:cNvSpPr txBox="1"/>
          <p:nvPr/>
        </p:nvSpPr>
        <p:spPr>
          <a:xfrm>
            <a:off x="9762516" y="11475938"/>
            <a:ext cx="4852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2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(JOHN SMITH PRESS)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E7479-F578-A74A-AEA3-DE92AA9D6216}"/>
              </a:ext>
            </a:extLst>
          </p:cNvPr>
          <p:cNvSpPr/>
          <p:nvPr/>
        </p:nvSpPr>
        <p:spPr>
          <a:xfrm>
            <a:off x="13978890" y="6720028"/>
            <a:ext cx="2717377" cy="248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4BF281-52FE-9241-9385-8EBB22FA0F5B}"/>
              </a:ext>
            </a:extLst>
          </p:cNvPr>
          <p:cNvSpPr/>
          <p:nvPr/>
        </p:nvSpPr>
        <p:spPr>
          <a:xfrm rot="10800000" flipV="1">
            <a:off x="0" y="0"/>
            <a:ext cx="12188825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513C5-D0BE-6846-9DC4-E97B9DABBFA4}"/>
              </a:ext>
            </a:extLst>
          </p:cNvPr>
          <p:cNvSpPr txBox="1"/>
          <p:nvPr/>
        </p:nvSpPr>
        <p:spPr>
          <a:xfrm>
            <a:off x="1629681" y="1595021"/>
            <a:ext cx="6186261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 success seem to be connected with action. Successful people keep moving. They make mistakes, but they don’t quit.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2E177A-B6D8-5D45-BC9C-D35C0CA16C35}"/>
              </a:ext>
            </a:extLst>
          </p:cNvPr>
          <p:cNvGrpSpPr/>
          <p:nvPr/>
        </p:nvGrpSpPr>
        <p:grpSpPr>
          <a:xfrm>
            <a:off x="18842220" y="11427744"/>
            <a:ext cx="3927072" cy="726538"/>
            <a:chOff x="14147563" y="10923373"/>
            <a:chExt cx="3927072" cy="72653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D619B1-2A63-694E-B524-D88216DA3AE8}"/>
                </a:ext>
              </a:extLst>
            </p:cNvPr>
            <p:cNvSpPr/>
            <p:nvPr/>
          </p:nvSpPr>
          <p:spPr>
            <a:xfrm rot="10800000" flipV="1">
              <a:off x="14147563" y="10923373"/>
              <a:ext cx="3927072" cy="726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6EAFF4-CFA4-D44F-978C-5316CD6BA9A1}"/>
                </a:ext>
              </a:extLst>
            </p:cNvPr>
            <p:cNvSpPr txBox="1"/>
            <p:nvPr/>
          </p:nvSpPr>
          <p:spPr>
            <a:xfrm>
              <a:off x="14379699" y="11086587"/>
              <a:ext cx="34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CONRAD HILTON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2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787821" y="1023902"/>
            <a:ext cx="8802008" cy="1314964"/>
            <a:chOff x="7787821" y="1023902"/>
            <a:chExt cx="8802008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787821" y="1415536"/>
              <a:ext cx="88020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S.W.O.T. ANALYSIS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80C60-9266-1940-9543-A16FB533C753}"/>
              </a:ext>
            </a:extLst>
          </p:cNvPr>
          <p:cNvSpPr/>
          <p:nvPr/>
        </p:nvSpPr>
        <p:spPr>
          <a:xfrm>
            <a:off x="11599095" y="2442699"/>
            <a:ext cx="1179456" cy="11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F2D8D-42BE-1C47-9357-D14BE1834BE7}"/>
              </a:ext>
            </a:extLst>
          </p:cNvPr>
          <p:cNvSpPr/>
          <p:nvPr/>
        </p:nvSpPr>
        <p:spPr>
          <a:xfrm rot="5400000">
            <a:off x="9365523" y="5103850"/>
            <a:ext cx="2823882" cy="28238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F6F251-88C7-F942-BBD7-79282F2AB1BC}"/>
              </a:ext>
            </a:extLst>
          </p:cNvPr>
          <p:cNvSpPr/>
          <p:nvPr/>
        </p:nvSpPr>
        <p:spPr>
          <a:xfrm rot="5400000">
            <a:off x="12189405" y="5103850"/>
            <a:ext cx="2823882" cy="28238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6E7986-5DB7-3345-B6AD-932A89053E07}"/>
              </a:ext>
            </a:extLst>
          </p:cNvPr>
          <p:cNvSpPr/>
          <p:nvPr/>
        </p:nvSpPr>
        <p:spPr>
          <a:xfrm rot="5400000">
            <a:off x="9365523" y="7927732"/>
            <a:ext cx="2823882" cy="28238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A0315F-C65E-0E4F-AECC-C465CCD94862}"/>
              </a:ext>
            </a:extLst>
          </p:cNvPr>
          <p:cNvSpPr/>
          <p:nvPr/>
        </p:nvSpPr>
        <p:spPr>
          <a:xfrm rot="5400000">
            <a:off x="12189405" y="7927732"/>
            <a:ext cx="2823882" cy="28238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F65C6-A310-BE4F-87A5-960E6E9FA372}"/>
              </a:ext>
            </a:extLst>
          </p:cNvPr>
          <p:cNvSpPr txBox="1"/>
          <p:nvPr/>
        </p:nvSpPr>
        <p:spPr>
          <a:xfrm>
            <a:off x="9928819" y="5854071"/>
            <a:ext cx="169729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78EDD-F474-4145-A90B-1AA8AFEB53A5}"/>
              </a:ext>
            </a:extLst>
          </p:cNvPr>
          <p:cNvSpPr txBox="1"/>
          <p:nvPr/>
        </p:nvSpPr>
        <p:spPr>
          <a:xfrm>
            <a:off x="12135618" y="5854071"/>
            <a:ext cx="28776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E5E5B-58BB-8F43-B1F3-AF09BC85472A}"/>
              </a:ext>
            </a:extLst>
          </p:cNvPr>
          <p:cNvSpPr txBox="1"/>
          <p:nvPr/>
        </p:nvSpPr>
        <p:spPr>
          <a:xfrm>
            <a:off x="9629213" y="8677954"/>
            <a:ext cx="22965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2BC4A-FCB6-4A46-8D75-ECA308AC60AC}"/>
              </a:ext>
            </a:extLst>
          </p:cNvPr>
          <p:cNvSpPr txBox="1"/>
          <p:nvPr/>
        </p:nvSpPr>
        <p:spPr>
          <a:xfrm>
            <a:off x="12662638" y="8677954"/>
            <a:ext cx="182363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46DFF-0691-AB49-9640-DF1016E2F38E}"/>
              </a:ext>
            </a:extLst>
          </p:cNvPr>
          <p:cNvSpPr txBox="1"/>
          <p:nvPr/>
        </p:nvSpPr>
        <p:spPr>
          <a:xfrm>
            <a:off x="5679201" y="5673186"/>
            <a:ext cx="270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Weakness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324B4-FEA5-B642-A38E-51E7BA569719}"/>
              </a:ext>
            </a:extLst>
          </p:cNvPr>
          <p:cNvSpPr txBox="1"/>
          <p:nvPr/>
        </p:nvSpPr>
        <p:spPr>
          <a:xfrm>
            <a:off x="1878030" y="6339000"/>
            <a:ext cx="6464412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00EF7-0099-3E49-A023-DCE9046812F4}"/>
              </a:ext>
            </a:extLst>
          </p:cNvPr>
          <p:cNvSpPr txBox="1"/>
          <p:nvPr/>
        </p:nvSpPr>
        <p:spPr>
          <a:xfrm>
            <a:off x="5805839" y="8443498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Strengths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E3BDB2-A1F9-3243-9EB9-02623FA00B27}"/>
              </a:ext>
            </a:extLst>
          </p:cNvPr>
          <p:cNvSpPr txBox="1"/>
          <p:nvPr/>
        </p:nvSpPr>
        <p:spPr>
          <a:xfrm>
            <a:off x="1883411" y="9089829"/>
            <a:ext cx="6464412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0778B-21F8-4340-9ECC-3C40833A94D4}"/>
              </a:ext>
            </a:extLst>
          </p:cNvPr>
          <p:cNvSpPr txBox="1"/>
          <p:nvPr/>
        </p:nvSpPr>
        <p:spPr>
          <a:xfrm>
            <a:off x="16015187" y="5673186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Opportunities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8AD648-70DF-EB45-9BB9-7A38EE453EB8}"/>
              </a:ext>
            </a:extLst>
          </p:cNvPr>
          <p:cNvSpPr txBox="1"/>
          <p:nvPr/>
        </p:nvSpPr>
        <p:spPr>
          <a:xfrm>
            <a:off x="15993417" y="6339000"/>
            <a:ext cx="6500824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1D16FB-90D5-384A-B84B-19DCE0F62523}"/>
              </a:ext>
            </a:extLst>
          </p:cNvPr>
          <p:cNvSpPr txBox="1"/>
          <p:nvPr/>
        </p:nvSpPr>
        <p:spPr>
          <a:xfrm>
            <a:off x="16015186" y="8443498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Threats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0B6EC2-5C94-7847-BDE2-609D50194E09}"/>
              </a:ext>
            </a:extLst>
          </p:cNvPr>
          <p:cNvSpPr txBox="1"/>
          <p:nvPr/>
        </p:nvSpPr>
        <p:spPr>
          <a:xfrm>
            <a:off x="15993416" y="9089829"/>
            <a:ext cx="6500824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</p:spTree>
    <p:extLst>
      <p:ext uri="{BB962C8B-B14F-4D97-AF65-F5344CB8AC3E}">
        <p14:creationId xmlns:p14="http://schemas.microsoft.com/office/powerpoint/2010/main" val="203027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4B62A5-C092-B849-8BDE-2F9085C437D9}"/>
              </a:ext>
            </a:extLst>
          </p:cNvPr>
          <p:cNvGrpSpPr/>
          <p:nvPr/>
        </p:nvGrpSpPr>
        <p:grpSpPr>
          <a:xfrm>
            <a:off x="9611783" y="4280958"/>
            <a:ext cx="5154084" cy="5154084"/>
            <a:chOff x="8200422" y="3938749"/>
            <a:chExt cx="5154084" cy="51540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0333D4-2368-554A-B500-DD24332979B6}"/>
                </a:ext>
              </a:extLst>
            </p:cNvPr>
            <p:cNvSpPr/>
            <p:nvPr/>
          </p:nvSpPr>
          <p:spPr>
            <a:xfrm rot="5400000">
              <a:off x="8200422" y="3938749"/>
              <a:ext cx="5154084" cy="5154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CB4C79-6756-474F-950F-7907B8A049DE}"/>
                </a:ext>
              </a:extLst>
            </p:cNvPr>
            <p:cNvSpPr txBox="1"/>
            <p:nvPr/>
          </p:nvSpPr>
          <p:spPr>
            <a:xfrm>
              <a:off x="9928819" y="5315462"/>
              <a:ext cx="1697290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31B46F-0282-624D-A68D-96EE340FE5AC}"/>
              </a:ext>
            </a:extLst>
          </p:cNvPr>
          <p:cNvGrpSpPr/>
          <p:nvPr/>
        </p:nvGrpSpPr>
        <p:grpSpPr>
          <a:xfrm>
            <a:off x="1628007" y="3873908"/>
            <a:ext cx="6127460" cy="5968184"/>
            <a:chOff x="1628007" y="4120857"/>
            <a:chExt cx="6127460" cy="59681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9A7266-1D2D-2842-88BE-77FCFC9F7465}"/>
                </a:ext>
              </a:extLst>
            </p:cNvPr>
            <p:cNvGrpSpPr/>
            <p:nvPr/>
          </p:nvGrpSpPr>
          <p:grpSpPr>
            <a:xfrm>
              <a:off x="1728398" y="4120857"/>
              <a:ext cx="6027069" cy="1314964"/>
              <a:chOff x="7363283" y="1023902"/>
              <a:chExt cx="6027069" cy="13149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7E1ED3-388A-2349-AC6D-D2C41B3382BC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602706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STRENGTHS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26DB6D-8FC4-9B47-B507-54000E546C8E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57461D-A612-B545-897C-538A36A6E5E4}"/>
                </a:ext>
              </a:extLst>
            </p:cNvPr>
            <p:cNvSpPr/>
            <p:nvPr/>
          </p:nvSpPr>
          <p:spPr>
            <a:xfrm>
              <a:off x="1860612" y="5539654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999EA325-58B0-9544-9A2E-68EFAE3E5EE8}"/>
                </a:ext>
              </a:extLst>
            </p:cNvPr>
            <p:cNvSpPr txBox="1">
              <a:spLocks/>
            </p:cNvSpPr>
            <p:nvPr/>
          </p:nvSpPr>
          <p:spPr>
            <a:xfrm>
              <a:off x="1628007" y="6610063"/>
              <a:ext cx="6027069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0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4B62A5-C092-B849-8BDE-2F9085C437D9}"/>
              </a:ext>
            </a:extLst>
          </p:cNvPr>
          <p:cNvGrpSpPr/>
          <p:nvPr/>
        </p:nvGrpSpPr>
        <p:grpSpPr>
          <a:xfrm>
            <a:off x="9611783" y="4280958"/>
            <a:ext cx="5154084" cy="5154084"/>
            <a:chOff x="8200422" y="3938749"/>
            <a:chExt cx="5154084" cy="51540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0333D4-2368-554A-B500-DD24332979B6}"/>
                </a:ext>
              </a:extLst>
            </p:cNvPr>
            <p:cNvSpPr/>
            <p:nvPr/>
          </p:nvSpPr>
          <p:spPr>
            <a:xfrm rot="5400000">
              <a:off x="8200422" y="3938749"/>
              <a:ext cx="5154084" cy="51540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CB4C79-6756-474F-950F-7907B8A049DE}"/>
                </a:ext>
              </a:extLst>
            </p:cNvPr>
            <p:cNvSpPr txBox="1"/>
            <p:nvPr/>
          </p:nvSpPr>
          <p:spPr>
            <a:xfrm>
              <a:off x="9216422" y="5315462"/>
              <a:ext cx="3122084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31B46F-0282-624D-A68D-96EE340FE5AC}"/>
              </a:ext>
            </a:extLst>
          </p:cNvPr>
          <p:cNvGrpSpPr/>
          <p:nvPr/>
        </p:nvGrpSpPr>
        <p:grpSpPr>
          <a:xfrm>
            <a:off x="16800273" y="3873908"/>
            <a:ext cx="6127460" cy="5968184"/>
            <a:chOff x="1628007" y="4120857"/>
            <a:chExt cx="6127460" cy="59681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9A7266-1D2D-2842-88BE-77FCFC9F7465}"/>
                </a:ext>
              </a:extLst>
            </p:cNvPr>
            <p:cNvGrpSpPr/>
            <p:nvPr/>
          </p:nvGrpSpPr>
          <p:grpSpPr>
            <a:xfrm>
              <a:off x="1728398" y="4120857"/>
              <a:ext cx="6027069" cy="1314964"/>
              <a:chOff x="7363283" y="1023902"/>
              <a:chExt cx="6027069" cy="13149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7E1ED3-388A-2349-AC6D-D2C41B3382BC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602706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WEAKNESS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26DB6D-8FC4-9B47-B507-54000E546C8E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57461D-A612-B545-897C-538A36A6E5E4}"/>
                </a:ext>
              </a:extLst>
            </p:cNvPr>
            <p:cNvSpPr/>
            <p:nvPr/>
          </p:nvSpPr>
          <p:spPr>
            <a:xfrm>
              <a:off x="1860612" y="5539654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999EA325-58B0-9544-9A2E-68EFAE3E5EE8}"/>
                </a:ext>
              </a:extLst>
            </p:cNvPr>
            <p:cNvSpPr txBox="1">
              <a:spLocks/>
            </p:cNvSpPr>
            <p:nvPr/>
          </p:nvSpPr>
          <p:spPr>
            <a:xfrm>
              <a:off x="1628007" y="6610063"/>
              <a:ext cx="6027069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95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4B62A5-C092-B849-8BDE-2F9085C437D9}"/>
              </a:ext>
            </a:extLst>
          </p:cNvPr>
          <p:cNvGrpSpPr/>
          <p:nvPr/>
        </p:nvGrpSpPr>
        <p:grpSpPr>
          <a:xfrm>
            <a:off x="9611783" y="4280958"/>
            <a:ext cx="5154084" cy="5154084"/>
            <a:chOff x="8200422" y="3938749"/>
            <a:chExt cx="5154084" cy="51540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0333D4-2368-554A-B500-DD24332979B6}"/>
                </a:ext>
              </a:extLst>
            </p:cNvPr>
            <p:cNvSpPr/>
            <p:nvPr/>
          </p:nvSpPr>
          <p:spPr>
            <a:xfrm rot="5400000">
              <a:off x="8200422" y="3938749"/>
              <a:ext cx="5154084" cy="5154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CB4C79-6756-474F-950F-7907B8A049DE}"/>
                </a:ext>
              </a:extLst>
            </p:cNvPr>
            <p:cNvSpPr txBox="1"/>
            <p:nvPr/>
          </p:nvSpPr>
          <p:spPr>
            <a:xfrm>
              <a:off x="9928819" y="5315462"/>
              <a:ext cx="1697290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31B46F-0282-624D-A68D-96EE340FE5AC}"/>
              </a:ext>
            </a:extLst>
          </p:cNvPr>
          <p:cNvGrpSpPr/>
          <p:nvPr/>
        </p:nvGrpSpPr>
        <p:grpSpPr>
          <a:xfrm>
            <a:off x="1628007" y="3873908"/>
            <a:ext cx="6127460" cy="5968184"/>
            <a:chOff x="1628007" y="4120857"/>
            <a:chExt cx="6127460" cy="59681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9A7266-1D2D-2842-88BE-77FCFC9F7465}"/>
                </a:ext>
              </a:extLst>
            </p:cNvPr>
            <p:cNvGrpSpPr/>
            <p:nvPr/>
          </p:nvGrpSpPr>
          <p:grpSpPr>
            <a:xfrm>
              <a:off x="1728398" y="4120857"/>
              <a:ext cx="6027069" cy="1314964"/>
              <a:chOff x="7363283" y="1023902"/>
              <a:chExt cx="6027069" cy="13149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7E1ED3-388A-2349-AC6D-D2C41B3382BC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602706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OPPORTUNITY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26DB6D-8FC4-9B47-B507-54000E546C8E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57461D-A612-B545-897C-538A36A6E5E4}"/>
                </a:ext>
              </a:extLst>
            </p:cNvPr>
            <p:cNvSpPr/>
            <p:nvPr/>
          </p:nvSpPr>
          <p:spPr>
            <a:xfrm>
              <a:off x="1860612" y="5539654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999EA325-58B0-9544-9A2E-68EFAE3E5EE8}"/>
                </a:ext>
              </a:extLst>
            </p:cNvPr>
            <p:cNvSpPr txBox="1">
              <a:spLocks/>
            </p:cNvSpPr>
            <p:nvPr/>
          </p:nvSpPr>
          <p:spPr>
            <a:xfrm>
              <a:off x="1628007" y="6610063"/>
              <a:ext cx="6027069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78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4B62A5-C092-B849-8BDE-2F9085C437D9}"/>
              </a:ext>
            </a:extLst>
          </p:cNvPr>
          <p:cNvGrpSpPr/>
          <p:nvPr/>
        </p:nvGrpSpPr>
        <p:grpSpPr>
          <a:xfrm>
            <a:off x="9611783" y="4280958"/>
            <a:ext cx="5154084" cy="5154084"/>
            <a:chOff x="8200422" y="3938749"/>
            <a:chExt cx="5154084" cy="51540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0333D4-2368-554A-B500-DD24332979B6}"/>
                </a:ext>
              </a:extLst>
            </p:cNvPr>
            <p:cNvSpPr/>
            <p:nvPr/>
          </p:nvSpPr>
          <p:spPr>
            <a:xfrm rot="5400000">
              <a:off x="8200422" y="3938749"/>
              <a:ext cx="5154084" cy="51540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CB4C79-6756-474F-950F-7907B8A049DE}"/>
                </a:ext>
              </a:extLst>
            </p:cNvPr>
            <p:cNvSpPr txBox="1"/>
            <p:nvPr/>
          </p:nvSpPr>
          <p:spPr>
            <a:xfrm>
              <a:off x="9216422" y="5315462"/>
              <a:ext cx="3122084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31B46F-0282-624D-A68D-96EE340FE5AC}"/>
              </a:ext>
            </a:extLst>
          </p:cNvPr>
          <p:cNvGrpSpPr/>
          <p:nvPr/>
        </p:nvGrpSpPr>
        <p:grpSpPr>
          <a:xfrm>
            <a:off x="16800273" y="3873908"/>
            <a:ext cx="6127460" cy="5968184"/>
            <a:chOff x="1628007" y="4120857"/>
            <a:chExt cx="6127460" cy="59681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9A7266-1D2D-2842-88BE-77FCFC9F7465}"/>
                </a:ext>
              </a:extLst>
            </p:cNvPr>
            <p:cNvGrpSpPr/>
            <p:nvPr/>
          </p:nvGrpSpPr>
          <p:grpSpPr>
            <a:xfrm>
              <a:off x="1728398" y="4120857"/>
              <a:ext cx="6027069" cy="1314964"/>
              <a:chOff x="7363283" y="1023902"/>
              <a:chExt cx="6027069" cy="13149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7E1ED3-388A-2349-AC6D-D2C41B3382BC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602706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THREATS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26DB6D-8FC4-9B47-B507-54000E546C8E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57461D-A612-B545-897C-538A36A6E5E4}"/>
                </a:ext>
              </a:extLst>
            </p:cNvPr>
            <p:cNvSpPr/>
            <p:nvPr/>
          </p:nvSpPr>
          <p:spPr>
            <a:xfrm>
              <a:off x="1860612" y="5539654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999EA325-58B0-9544-9A2E-68EFAE3E5EE8}"/>
                </a:ext>
              </a:extLst>
            </p:cNvPr>
            <p:cNvSpPr txBox="1">
              <a:spLocks/>
            </p:cNvSpPr>
            <p:nvPr/>
          </p:nvSpPr>
          <p:spPr>
            <a:xfrm>
              <a:off x="1628007" y="6610063"/>
              <a:ext cx="6027069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06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0" y="1987826"/>
            <a:ext cx="22343165" cy="97403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1553249" y="3195244"/>
            <a:ext cx="690873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MEET OUR TEAM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1298074" y="9477706"/>
            <a:ext cx="990246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191526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65DBB-2E4B-7F4E-927D-DAA0C9CC4AE7}"/>
              </a:ext>
            </a:extLst>
          </p:cNvPr>
          <p:cNvSpPr txBox="1"/>
          <p:nvPr/>
        </p:nvSpPr>
        <p:spPr>
          <a:xfrm>
            <a:off x="2171705" y="8869174"/>
            <a:ext cx="6500824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2651EA-BBF4-0B48-B784-DAE33A8267B7}"/>
              </a:ext>
            </a:extLst>
          </p:cNvPr>
          <p:cNvSpPr txBox="1"/>
          <p:nvPr/>
        </p:nvSpPr>
        <p:spPr>
          <a:xfrm>
            <a:off x="16557126" y="8050240"/>
            <a:ext cx="426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John Smith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0E582B-A1FD-6643-B1FD-458DD76C4EB5}"/>
              </a:ext>
            </a:extLst>
          </p:cNvPr>
          <p:cNvSpPr txBox="1"/>
          <p:nvPr/>
        </p:nvSpPr>
        <p:spPr>
          <a:xfrm>
            <a:off x="15438332" y="8696571"/>
            <a:ext cx="6500824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A23D2-5B9F-CD41-95A6-3F294BC13A42}"/>
              </a:ext>
            </a:extLst>
          </p:cNvPr>
          <p:cNvSpPr txBox="1"/>
          <p:nvPr/>
        </p:nvSpPr>
        <p:spPr>
          <a:xfrm>
            <a:off x="9790419" y="8050240"/>
            <a:ext cx="426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Maddie Bruke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DF4A66-A943-D240-A98B-5CB67571E91E}"/>
              </a:ext>
            </a:extLst>
          </p:cNvPr>
          <p:cNvSpPr txBox="1"/>
          <p:nvPr/>
        </p:nvSpPr>
        <p:spPr>
          <a:xfrm>
            <a:off x="8671625" y="8696571"/>
            <a:ext cx="6500824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01156C-19AB-D04A-9D72-E1FC8C121382}"/>
              </a:ext>
            </a:extLst>
          </p:cNvPr>
          <p:cNvSpPr txBox="1"/>
          <p:nvPr/>
        </p:nvSpPr>
        <p:spPr>
          <a:xfrm>
            <a:off x="3023712" y="8050240"/>
            <a:ext cx="42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Ryan McGill</a:t>
            </a: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E1EA010-FD20-4141-ACF8-98C9724FD7B1}"/>
              </a:ext>
            </a:extLst>
          </p:cNvPr>
          <p:cNvSpPr/>
          <p:nvPr/>
        </p:nvSpPr>
        <p:spPr>
          <a:xfrm>
            <a:off x="11634649" y="9820166"/>
            <a:ext cx="548422" cy="5484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218005-2214-7249-86D3-E623E5F738BF}"/>
              </a:ext>
            </a:extLst>
          </p:cNvPr>
          <p:cNvGrpSpPr/>
          <p:nvPr/>
        </p:nvGrpSpPr>
        <p:grpSpPr>
          <a:xfrm>
            <a:off x="10068952" y="9754924"/>
            <a:ext cx="727954" cy="750923"/>
            <a:chOff x="1114559" y="6819728"/>
            <a:chExt cx="479160" cy="494279"/>
          </a:xfrm>
          <a:solidFill>
            <a:schemeClr val="accent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E4E363-6398-954E-AB53-E36CD3D1551A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A07D4C1-C413-B04F-9C1A-89ED52F317F6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2667428-3799-A541-863C-60527C49C8B9}"/>
              </a:ext>
            </a:extLst>
          </p:cNvPr>
          <p:cNvGrpSpPr/>
          <p:nvPr/>
        </p:nvGrpSpPr>
        <p:grpSpPr>
          <a:xfrm>
            <a:off x="13020814" y="9754924"/>
            <a:ext cx="754308" cy="723334"/>
            <a:chOff x="1157760" y="1140368"/>
            <a:chExt cx="447120" cy="428760"/>
          </a:xfrm>
          <a:solidFill>
            <a:schemeClr val="accent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05B484C-0570-1E45-9D50-BC39D976DD3C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65048AC-F646-7F43-AA71-35BC8AC89254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A56720A-4A08-2C42-9499-362865EE6CBA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B676EE1-F21B-824B-9DE3-DD4325BDE3F4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17B3D4A6-5AFC-1540-B89F-1BCC7E65E5FF}"/>
              </a:ext>
            </a:extLst>
          </p:cNvPr>
          <p:cNvSpPr/>
          <p:nvPr/>
        </p:nvSpPr>
        <p:spPr>
          <a:xfrm>
            <a:off x="18401356" y="9820166"/>
            <a:ext cx="548422" cy="5484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D97576-C9A7-5D46-8253-AC66C2CF9873}"/>
              </a:ext>
            </a:extLst>
          </p:cNvPr>
          <p:cNvGrpSpPr/>
          <p:nvPr/>
        </p:nvGrpSpPr>
        <p:grpSpPr>
          <a:xfrm>
            <a:off x="16835659" y="9754924"/>
            <a:ext cx="727954" cy="750923"/>
            <a:chOff x="1114559" y="6819728"/>
            <a:chExt cx="479160" cy="494279"/>
          </a:xfrm>
          <a:solidFill>
            <a:schemeClr val="accent1"/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1893136C-7D0B-254F-B783-7BAEDB1CC5F2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8E06843F-9990-7449-BC88-48EB614ED654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F6AB32C-3ED6-BE45-9292-1D82E37D1D5B}"/>
              </a:ext>
            </a:extLst>
          </p:cNvPr>
          <p:cNvGrpSpPr/>
          <p:nvPr/>
        </p:nvGrpSpPr>
        <p:grpSpPr>
          <a:xfrm>
            <a:off x="19787521" y="9754924"/>
            <a:ext cx="754308" cy="723334"/>
            <a:chOff x="1157760" y="1140368"/>
            <a:chExt cx="447120" cy="428760"/>
          </a:xfrm>
          <a:solidFill>
            <a:schemeClr val="accent1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B780B93-088C-954C-87F6-2D0CE249868E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863B904-F4F6-954F-8A08-60C1E5881BE5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13194E-C1E4-1840-BE81-DEC0F6CB8F46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099BD42-FFFF-BD43-AC59-1C045B8E8E2C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8" name="Freeform 97">
            <a:extLst>
              <a:ext uri="{FF2B5EF4-FFF2-40B4-BE49-F238E27FC236}">
                <a16:creationId xmlns:a16="http://schemas.microsoft.com/office/drawing/2014/main" id="{C997C728-990B-5448-9882-E45452C26511}"/>
              </a:ext>
            </a:extLst>
          </p:cNvPr>
          <p:cNvSpPr/>
          <p:nvPr/>
        </p:nvSpPr>
        <p:spPr>
          <a:xfrm>
            <a:off x="4867942" y="9820166"/>
            <a:ext cx="548422" cy="5484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707B83A-EFED-4E4C-A003-97AED31FFECA}"/>
              </a:ext>
            </a:extLst>
          </p:cNvPr>
          <p:cNvGrpSpPr/>
          <p:nvPr/>
        </p:nvGrpSpPr>
        <p:grpSpPr>
          <a:xfrm>
            <a:off x="3302245" y="9754924"/>
            <a:ext cx="727954" cy="750923"/>
            <a:chOff x="1114559" y="6819728"/>
            <a:chExt cx="479160" cy="494279"/>
          </a:xfrm>
          <a:solidFill>
            <a:schemeClr val="accent1"/>
          </a:solidFill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8E18838-0EB5-BB4B-A7DA-2DE150264E22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9031693-F9EE-764F-8C64-907E9299E15A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49272BB-343B-E643-8182-097743658BE9}"/>
              </a:ext>
            </a:extLst>
          </p:cNvPr>
          <p:cNvGrpSpPr/>
          <p:nvPr/>
        </p:nvGrpSpPr>
        <p:grpSpPr>
          <a:xfrm>
            <a:off x="6254107" y="9754924"/>
            <a:ext cx="754308" cy="723334"/>
            <a:chOff x="1157760" y="1140368"/>
            <a:chExt cx="447120" cy="428760"/>
          </a:xfrm>
          <a:solidFill>
            <a:schemeClr val="accent1"/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47F8D87-DA37-0941-9FD4-531EE2015D0A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6343969-4B3E-CC49-A23D-B40AB9252D9A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CA0C4CF-DBDE-B740-B030-5374DE7CCDBA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258FE8C-CB40-5545-ADE0-242D52B72AF4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54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CD2CEA-B734-564A-8B98-6EBDB178A137}"/>
              </a:ext>
            </a:extLst>
          </p:cNvPr>
          <p:cNvGrpSpPr/>
          <p:nvPr/>
        </p:nvGrpSpPr>
        <p:grpSpPr>
          <a:xfrm>
            <a:off x="1810411" y="4099590"/>
            <a:ext cx="8294909" cy="5516819"/>
            <a:chOff x="13535484" y="2820045"/>
            <a:chExt cx="8294909" cy="551681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4D2B231-BEA1-5344-AD51-4D048683B7B9}"/>
                </a:ext>
              </a:extLst>
            </p:cNvPr>
            <p:cNvGrpSpPr/>
            <p:nvPr/>
          </p:nvGrpSpPr>
          <p:grpSpPr>
            <a:xfrm>
              <a:off x="13568141" y="2820045"/>
              <a:ext cx="8262252" cy="1536814"/>
              <a:chOff x="7363283" y="1023902"/>
              <a:chExt cx="8262252" cy="153681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2E8EB8B-3636-9145-8F56-406057836772}"/>
                  </a:ext>
                </a:extLst>
              </p:cNvPr>
              <p:cNvGrpSpPr/>
              <p:nvPr/>
            </p:nvGrpSpPr>
            <p:grpSpPr>
              <a:xfrm>
                <a:off x="7363283" y="1023902"/>
                <a:ext cx="8262252" cy="1314964"/>
                <a:chOff x="7363283" y="1023902"/>
                <a:chExt cx="8262252" cy="1314964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70EB9AD-8178-0E49-889A-47D890B3EC7C}"/>
                    </a:ext>
                  </a:extLst>
                </p:cNvPr>
                <p:cNvSpPr txBox="1"/>
                <p:nvPr/>
              </p:nvSpPr>
              <p:spPr>
                <a:xfrm>
                  <a:off x="7363283" y="1415536"/>
                  <a:ext cx="8262252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JOHN SMITH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EE13C72-7C3C-2B4E-9C3B-6C174F008D58}"/>
                    </a:ext>
                  </a:extLst>
                </p:cNvPr>
                <p:cNvSpPr txBox="1"/>
                <p:nvPr/>
              </p:nvSpPr>
              <p:spPr>
                <a:xfrm>
                  <a:off x="7387918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59A9E7-06BF-7B45-A5AA-61E4CAD52E32}"/>
                  </a:ext>
                </a:extLst>
              </p:cNvPr>
              <p:cNvSpPr/>
              <p:nvPr/>
            </p:nvSpPr>
            <p:spPr>
              <a:xfrm>
                <a:off x="7495497" y="2442699"/>
                <a:ext cx="1179456" cy="118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B1E7FFD7-B1A7-B442-AEB5-7C9949FD8743}"/>
                </a:ext>
              </a:extLst>
            </p:cNvPr>
            <p:cNvSpPr txBox="1">
              <a:spLocks/>
            </p:cNvSpPr>
            <p:nvPr/>
          </p:nvSpPr>
          <p:spPr>
            <a:xfrm>
              <a:off x="13535484" y="5960689"/>
              <a:ext cx="8241854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69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Marcador de imagen 7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787821" y="1023902"/>
            <a:ext cx="8802008" cy="1314964"/>
            <a:chOff x="7787821" y="1023902"/>
            <a:chExt cx="8802008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787821" y="1415536"/>
              <a:ext cx="88020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80C60-9266-1940-9543-A16FB533C753}"/>
              </a:ext>
            </a:extLst>
          </p:cNvPr>
          <p:cNvSpPr/>
          <p:nvPr/>
        </p:nvSpPr>
        <p:spPr>
          <a:xfrm>
            <a:off x="11599095" y="2442699"/>
            <a:ext cx="1179456" cy="11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3D5C4-E4AF-1D4D-B7FC-CDCFB51DFC00}"/>
              </a:ext>
            </a:extLst>
          </p:cNvPr>
          <p:cNvGrpSpPr/>
          <p:nvPr/>
        </p:nvGrpSpPr>
        <p:grpSpPr>
          <a:xfrm>
            <a:off x="1821451" y="5274660"/>
            <a:ext cx="20734744" cy="5911555"/>
            <a:chOff x="1821453" y="4829633"/>
            <a:chExt cx="20734744" cy="59115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B7F474-C41C-6147-B131-79D6E42F9374}"/>
                </a:ext>
              </a:extLst>
            </p:cNvPr>
            <p:cNvGrpSpPr/>
            <p:nvPr/>
          </p:nvGrpSpPr>
          <p:grpSpPr>
            <a:xfrm>
              <a:off x="1821453" y="4829633"/>
              <a:ext cx="4200206" cy="5911555"/>
              <a:chOff x="1821453" y="4787045"/>
              <a:chExt cx="4200206" cy="591155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125300-ED63-B34E-AC2B-0B1C59F3EE94}"/>
                  </a:ext>
                </a:extLst>
              </p:cNvPr>
              <p:cNvSpPr txBox="1"/>
              <p:nvPr/>
            </p:nvSpPr>
            <p:spPr>
              <a:xfrm>
                <a:off x="2181339" y="5156377"/>
                <a:ext cx="34804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Maddie Bruke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00C164-8C3C-7E43-AD32-C804E575EF71}"/>
                  </a:ext>
                </a:extLst>
              </p:cNvPr>
              <p:cNvSpPr txBox="1"/>
              <p:nvPr/>
            </p:nvSpPr>
            <p:spPr>
              <a:xfrm>
                <a:off x="1821453" y="9001148"/>
                <a:ext cx="4200206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88E67-1AB1-B449-8261-1500E79D6571}"/>
                  </a:ext>
                </a:extLst>
              </p:cNvPr>
              <p:cNvSpPr txBox="1"/>
              <p:nvPr/>
            </p:nvSpPr>
            <p:spPr>
              <a:xfrm>
                <a:off x="2763227" y="4787045"/>
                <a:ext cx="2316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8CAF599-742F-C04E-8DC9-5E54C82841B7}"/>
                </a:ext>
              </a:extLst>
            </p:cNvPr>
            <p:cNvGrpSpPr/>
            <p:nvPr/>
          </p:nvGrpSpPr>
          <p:grpSpPr>
            <a:xfrm>
              <a:off x="7361205" y="4829633"/>
              <a:ext cx="4200206" cy="5911555"/>
              <a:chOff x="1821453" y="4787045"/>
              <a:chExt cx="4200206" cy="591155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A8F9A-8E83-7244-AA20-77572F67CE2E}"/>
                  </a:ext>
                </a:extLst>
              </p:cNvPr>
              <p:cNvSpPr txBox="1"/>
              <p:nvPr/>
            </p:nvSpPr>
            <p:spPr>
              <a:xfrm>
                <a:off x="2021041" y="5156377"/>
                <a:ext cx="3801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Sam Robertson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60B75E-69CC-404E-8281-71F07E3581EB}"/>
                  </a:ext>
                </a:extLst>
              </p:cNvPr>
              <p:cNvSpPr txBox="1"/>
              <p:nvPr/>
            </p:nvSpPr>
            <p:spPr>
              <a:xfrm>
                <a:off x="1821453" y="9001148"/>
                <a:ext cx="4200206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CCFAC9C-06CC-4846-986B-B40B985D9ADB}"/>
                  </a:ext>
                </a:extLst>
              </p:cNvPr>
              <p:cNvSpPr txBox="1"/>
              <p:nvPr/>
            </p:nvSpPr>
            <p:spPr>
              <a:xfrm>
                <a:off x="2763227" y="4787045"/>
                <a:ext cx="2316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5ACC5F-3C37-644B-A957-DDC14E9E7E53}"/>
                </a:ext>
              </a:extLst>
            </p:cNvPr>
            <p:cNvGrpSpPr/>
            <p:nvPr/>
          </p:nvGrpSpPr>
          <p:grpSpPr>
            <a:xfrm>
              <a:off x="13033926" y="4829633"/>
              <a:ext cx="4200206" cy="5911555"/>
              <a:chOff x="1821453" y="4787045"/>
              <a:chExt cx="4200206" cy="5911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4B71803-7609-1249-BFBF-1755AF2DA9B6}"/>
                  </a:ext>
                </a:extLst>
              </p:cNvPr>
              <p:cNvSpPr txBox="1"/>
              <p:nvPr/>
            </p:nvSpPr>
            <p:spPr>
              <a:xfrm>
                <a:off x="2484312" y="5156377"/>
                <a:ext cx="28745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John Smith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BF0EAD-CECC-3649-B693-3CC745900238}"/>
                  </a:ext>
                </a:extLst>
              </p:cNvPr>
              <p:cNvSpPr txBox="1"/>
              <p:nvPr/>
            </p:nvSpPr>
            <p:spPr>
              <a:xfrm>
                <a:off x="1821453" y="9001148"/>
                <a:ext cx="4200206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02185-62CD-D243-87D5-E574527133F3}"/>
                  </a:ext>
                </a:extLst>
              </p:cNvPr>
              <p:cNvSpPr txBox="1"/>
              <p:nvPr/>
            </p:nvSpPr>
            <p:spPr>
              <a:xfrm>
                <a:off x="2763227" y="4787045"/>
                <a:ext cx="2316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3239909-7563-A84F-B346-5BC9325909BC}"/>
                </a:ext>
              </a:extLst>
            </p:cNvPr>
            <p:cNvGrpSpPr/>
            <p:nvPr/>
          </p:nvGrpSpPr>
          <p:grpSpPr>
            <a:xfrm>
              <a:off x="18355991" y="4829633"/>
              <a:ext cx="4200206" cy="5911555"/>
              <a:chOff x="1821453" y="4787045"/>
              <a:chExt cx="4200206" cy="591155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266B67-7F50-E941-9C8E-16D43E6F81E7}"/>
                  </a:ext>
                </a:extLst>
              </p:cNvPr>
              <p:cNvSpPr txBox="1"/>
              <p:nvPr/>
            </p:nvSpPr>
            <p:spPr>
              <a:xfrm>
                <a:off x="2711139" y="5156377"/>
                <a:ext cx="24208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Katy Mills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5739EF6-2110-7B45-9F41-A762E9856285}"/>
                  </a:ext>
                </a:extLst>
              </p:cNvPr>
              <p:cNvSpPr txBox="1"/>
              <p:nvPr/>
            </p:nvSpPr>
            <p:spPr>
              <a:xfrm>
                <a:off x="1821453" y="9001148"/>
                <a:ext cx="4200206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CDC246B-FCEA-5C4C-923C-192A97250514}"/>
                  </a:ext>
                </a:extLst>
              </p:cNvPr>
              <p:cNvSpPr txBox="1"/>
              <p:nvPr/>
            </p:nvSpPr>
            <p:spPr>
              <a:xfrm>
                <a:off x="2763227" y="4787045"/>
                <a:ext cx="2316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E4848C9D-A1DC-1147-8F81-1D31F93539A9}"/>
              </a:ext>
            </a:extLst>
          </p:cNvPr>
          <p:cNvSpPr/>
          <p:nvPr/>
        </p:nvSpPr>
        <p:spPr>
          <a:xfrm>
            <a:off x="6442997" y="7706290"/>
            <a:ext cx="496865" cy="496862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83382FE-2403-B043-AEDE-B9ADA9839DD3}"/>
              </a:ext>
            </a:extLst>
          </p:cNvPr>
          <p:cNvSpPr/>
          <p:nvPr/>
        </p:nvSpPr>
        <p:spPr>
          <a:xfrm>
            <a:off x="12049234" y="7731600"/>
            <a:ext cx="496865" cy="496862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77B3337-DFEF-414C-9CB5-A2C729441BFE}"/>
              </a:ext>
            </a:extLst>
          </p:cNvPr>
          <p:cNvSpPr/>
          <p:nvPr/>
        </p:nvSpPr>
        <p:spPr>
          <a:xfrm>
            <a:off x="17546625" y="7731600"/>
            <a:ext cx="496865" cy="496862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0" y="1987826"/>
            <a:ext cx="22343165" cy="97403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1553249" y="3195244"/>
            <a:ext cx="690873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1298074" y="9477706"/>
            <a:ext cx="990246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4151218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0" y="1987826"/>
            <a:ext cx="22343165" cy="97403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1553249" y="3195244"/>
            <a:ext cx="690873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OUR SERVICES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1298074" y="9477706"/>
            <a:ext cx="990246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292876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D75720E-5961-F54F-BDF2-9D53229D5018}"/>
              </a:ext>
            </a:extLst>
          </p:cNvPr>
          <p:cNvSpPr/>
          <p:nvPr/>
        </p:nvSpPr>
        <p:spPr>
          <a:xfrm>
            <a:off x="15753290" y="4488873"/>
            <a:ext cx="7128933" cy="792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5BBF6E-F718-704B-9B94-8D7EA9F9C50B}"/>
              </a:ext>
            </a:extLst>
          </p:cNvPr>
          <p:cNvGrpSpPr/>
          <p:nvPr/>
        </p:nvGrpSpPr>
        <p:grpSpPr>
          <a:xfrm>
            <a:off x="2269662" y="5456229"/>
            <a:ext cx="19704264" cy="6027962"/>
            <a:chOff x="2269662" y="5539356"/>
            <a:chExt cx="19704264" cy="6027962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EC2F0032-5368-BD4A-A16C-CD6F5B52D857}"/>
                </a:ext>
              </a:extLst>
            </p:cNvPr>
            <p:cNvSpPr txBox="1">
              <a:spLocks/>
            </p:cNvSpPr>
            <p:nvPr/>
          </p:nvSpPr>
          <p:spPr>
            <a:xfrm>
              <a:off x="2269662" y="6185687"/>
              <a:ext cx="5446396" cy="403041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Ideally, a product should meet a certain consumer demand.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07D066-5837-064B-81F8-C9AF5765B185}"/>
                </a:ext>
              </a:extLst>
            </p:cNvPr>
            <p:cNvSpPr txBox="1"/>
            <p:nvPr/>
          </p:nvSpPr>
          <p:spPr>
            <a:xfrm>
              <a:off x="2403725" y="5539356"/>
              <a:ext cx="5086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1B65FF-9227-7B48-9137-232050F32F58}"/>
                </a:ext>
              </a:extLst>
            </p:cNvPr>
            <p:cNvSpPr txBox="1"/>
            <p:nvPr/>
          </p:nvSpPr>
          <p:spPr>
            <a:xfrm>
              <a:off x="9528600" y="5539356"/>
              <a:ext cx="5086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314C7C-8041-1942-ABAF-17AF8C00E10C}"/>
                </a:ext>
              </a:extLst>
            </p:cNvPr>
            <p:cNvSpPr txBox="1"/>
            <p:nvPr/>
          </p:nvSpPr>
          <p:spPr>
            <a:xfrm>
              <a:off x="16657534" y="5539356"/>
              <a:ext cx="5086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FBEC4FFF-D8EB-3B4A-BACC-9A4908B3404C}"/>
                </a:ext>
              </a:extLst>
            </p:cNvPr>
            <p:cNvSpPr txBox="1">
              <a:spLocks/>
            </p:cNvSpPr>
            <p:nvPr/>
          </p:nvSpPr>
          <p:spPr>
            <a:xfrm>
              <a:off x="9398596" y="6185687"/>
              <a:ext cx="5446396" cy="403041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Ideally, a product should meet a certain consumer demand.</a:t>
              </a:r>
            </a:p>
          </p:txBody>
        </p: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0A473515-804F-0141-9297-FB1ECDE02336}"/>
                </a:ext>
              </a:extLst>
            </p:cNvPr>
            <p:cNvSpPr txBox="1">
              <a:spLocks/>
            </p:cNvSpPr>
            <p:nvPr/>
          </p:nvSpPr>
          <p:spPr>
            <a:xfrm>
              <a:off x="16527530" y="6185687"/>
              <a:ext cx="5446396" cy="403041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Ideally, a product should meet a certain consumer demand.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EEAA38-B128-5D4E-AD96-B12CDF85ABEE}"/>
                </a:ext>
              </a:extLst>
            </p:cNvPr>
            <p:cNvGrpSpPr/>
            <p:nvPr/>
          </p:nvGrpSpPr>
          <p:grpSpPr>
            <a:xfrm>
              <a:off x="2486852" y="10840780"/>
              <a:ext cx="3241694" cy="726538"/>
              <a:chOff x="14490252" y="10923373"/>
              <a:chExt cx="3241694" cy="72653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CE39D20-B3C3-9841-BA57-4E5569ABF7E2}"/>
                  </a:ext>
                </a:extLst>
              </p:cNvPr>
              <p:cNvSpPr/>
              <p:nvPr/>
            </p:nvSpPr>
            <p:spPr>
              <a:xfrm rot="10800000" flipV="1">
                <a:off x="14490252" y="10923373"/>
                <a:ext cx="3241694" cy="7265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CDB868-C848-C747-817D-F44DA5A874C1}"/>
                  </a:ext>
                </a:extLst>
              </p:cNvPr>
              <p:cNvSpPr txBox="1"/>
              <p:nvPr/>
            </p:nvSpPr>
            <p:spPr>
              <a:xfrm>
                <a:off x="14861398" y="11086587"/>
                <a:ext cx="249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2"/>
                    </a:solidFill>
                    <a:latin typeface="Montserrat Medium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9968A5-16AF-CB4F-BFA7-F813FD563A65}"/>
                </a:ext>
              </a:extLst>
            </p:cNvPr>
            <p:cNvGrpSpPr/>
            <p:nvPr/>
          </p:nvGrpSpPr>
          <p:grpSpPr>
            <a:xfrm>
              <a:off x="9615785" y="10840780"/>
              <a:ext cx="3241694" cy="726538"/>
              <a:chOff x="14490252" y="10923373"/>
              <a:chExt cx="3241694" cy="72653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FE2CD42-849D-D845-AF66-81390E419300}"/>
                  </a:ext>
                </a:extLst>
              </p:cNvPr>
              <p:cNvSpPr/>
              <p:nvPr/>
            </p:nvSpPr>
            <p:spPr>
              <a:xfrm rot="10800000" flipV="1">
                <a:off x="14490252" y="10923373"/>
                <a:ext cx="3241694" cy="7265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0A4E7D-184D-4740-A6AC-51BA6E329A72}"/>
                  </a:ext>
                </a:extLst>
              </p:cNvPr>
              <p:cNvSpPr txBox="1"/>
              <p:nvPr/>
            </p:nvSpPr>
            <p:spPr>
              <a:xfrm>
                <a:off x="14861398" y="11086587"/>
                <a:ext cx="249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2"/>
                    </a:solidFill>
                    <a:latin typeface="Montserrat Medium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ECE7C3-2DA8-A446-8ABA-2D6F69E6AE49}"/>
                </a:ext>
              </a:extLst>
            </p:cNvPr>
            <p:cNvGrpSpPr/>
            <p:nvPr/>
          </p:nvGrpSpPr>
          <p:grpSpPr>
            <a:xfrm>
              <a:off x="16744719" y="10840780"/>
              <a:ext cx="3241694" cy="726538"/>
              <a:chOff x="14490252" y="10923373"/>
              <a:chExt cx="3241694" cy="72653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75BC4BE-96F6-2244-952D-BD848956EB0F}"/>
                  </a:ext>
                </a:extLst>
              </p:cNvPr>
              <p:cNvSpPr/>
              <p:nvPr/>
            </p:nvSpPr>
            <p:spPr>
              <a:xfrm rot="10800000" flipV="1">
                <a:off x="14490252" y="10923373"/>
                <a:ext cx="3241694" cy="7265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D7BBA-2804-BB42-973D-DEA27D0955C8}"/>
                  </a:ext>
                </a:extLst>
              </p:cNvPr>
              <p:cNvSpPr txBox="1"/>
              <p:nvPr/>
            </p:nvSpPr>
            <p:spPr>
              <a:xfrm>
                <a:off x="14861398" y="11086587"/>
                <a:ext cx="249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2"/>
                    </a:solidFill>
                    <a:latin typeface="Montserrat Medium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4B7DE3-7E29-8440-95A4-A8E10E186C5D}"/>
              </a:ext>
            </a:extLst>
          </p:cNvPr>
          <p:cNvGrpSpPr/>
          <p:nvPr/>
        </p:nvGrpSpPr>
        <p:grpSpPr>
          <a:xfrm>
            <a:off x="7787821" y="1023902"/>
            <a:ext cx="8802008" cy="1314964"/>
            <a:chOff x="7787821" y="1023902"/>
            <a:chExt cx="8802008" cy="131496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F9904D1-765C-BF4F-8960-B2A1299794C2}"/>
                </a:ext>
              </a:extLst>
            </p:cNvPr>
            <p:cNvSpPr txBox="1"/>
            <p:nvPr/>
          </p:nvSpPr>
          <p:spPr>
            <a:xfrm>
              <a:off x="7787821" y="1415536"/>
              <a:ext cx="88020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6E1F1-2A99-1247-8551-DCB31F755F75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C37E246-4C77-2649-A401-16558FDF2BB6}"/>
              </a:ext>
            </a:extLst>
          </p:cNvPr>
          <p:cNvSpPr/>
          <p:nvPr/>
        </p:nvSpPr>
        <p:spPr>
          <a:xfrm>
            <a:off x="11599095" y="2442699"/>
            <a:ext cx="1179456" cy="11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81D445-7A07-654E-BD0F-C71A6763765E}"/>
              </a:ext>
            </a:extLst>
          </p:cNvPr>
          <p:cNvGrpSpPr/>
          <p:nvPr/>
        </p:nvGrpSpPr>
        <p:grpSpPr>
          <a:xfrm>
            <a:off x="1843067" y="10570130"/>
            <a:ext cx="7786707" cy="1536814"/>
            <a:chOff x="7363282" y="1023902"/>
            <a:chExt cx="7786707" cy="15368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56ECB1-0B21-4A4C-A2DF-F67FE810EFFB}"/>
                </a:ext>
              </a:extLst>
            </p:cNvPr>
            <p:cNvGrpSpPr/>
            <p:nvPr/>
          </p:nvGrpSpPr>
          <p:grpSpPr>
            <a:xfrm>
              <a:off x="7363282" y="1023902"/>
              <a:ext cx="7786707" cy="1314964"/>
              <a:chOff x="7363282" y="1023902"/>
              <a:chExt cx="7786707" cy="131496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29BD62-5E54-A842-897F-BD9C44CE27D9}"/>
                  </a:ext>
                </a:extLst>
              </p:cNvPr>
              <p:cNvSpPr txBox="1"/>
              <p:nvPr/>
            </p:nvSpPr>
            <p:spPr>
              <a:xfrm>
                <a:off x="7363282" y="1415536"/>
                <a:ext cx="778670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BUSINESS MODEL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4C9888-F74D-2143-8CB8-90F90697C1D3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96DBF-940B-B044-A187-50C73696ED6D}"/>
                </a:ext>
              </a:extLst>
            </p:cNvPr>
            <p:cNvSpPr/>
            <p:nvPr/>
          </p:nvSpPr>
          <p:spPr>
            <a:xfrm>
              <a:off x="7495497" y="2442699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B27E3919-AA13-0F41-B219-A55CAEDD8570}"/>
              </a:ext>
            </a:extLst>
          </p:cNvPr>
          <p:cNvSpPr txBox="1">
            <a:spLocks/>
          </p:cNvSpPr>
          <p:nvPr/>
        </p:nvSpPr>
        <p:spPr>
          <a:xfrm>
            <a:off x="10706380" y="10338880"/>
            <a:ext cx="5586432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956E265-FB85-C94C-A6AA-D3D4FA928FDB}"/>
              </a:ext>
            </a:extLst>
          </p:cNvPr>
          <p:cNvSpPr txBox="1">
            <a:spLocks/>
          </p:cNvSpPr>
          <p:nvPr/>
        </p:nvSpPr>
        <p:spPr>
          <a:xfrm>
            <a:off x="16948152" y="10348271"/>
            <a:ext cx="5586432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</a:t>
            </a:r>
          </a:p>
        </p:txBody>
      </p:sp>
    </p:spTree>
    <p:extLst>
      <p:ext uri="{BB962C8B-B14F-4D97-AF65-F5344CB8AC3E}">
        <p14:creationId xmlns:p14="http://schemas.microsoft.com/office/powerpoint/2010/main" val="178983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7787821" y="1023902"/>
            <a:ext cx="8802008" cy="1314964"/>
            <a:chOff x="7787821" y="1023902"/>
            <a:chExt cx="8802008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7787821" y="1415536"/>
              <a:ext cx="88020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80C60-9266-1940-9543-A16FB533C753}"/>
              </a:ext>
            </a:extLst>
          </p:cNvPr>
          <p:cNvSpPr/>
          <p:nvPr/>
        </p:nvSpPr>
        <p:spPr>
          <a:xfrm>
            <a:off x="11599095" y="2442699"/>
            <a:ext cx="1179456" cy="11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38C32F-DD89-9841-82D7-149FDDD0C2E0}"/>
              </a:ext>
            </a:extLst>
          </p:cNvPr>
          <p:cNvGrpSpPr/>
          <p:nvPr/>
        </p:nvGrpSpPr>
        <p:grpSpPr>
          <a:xfrm>
            <a:off x="12855244" y="4192051"/>
            <a:ext cx="10214973" cy="8345367"/>
            <a:chOff x="12855244" y="4192051"/>
            <a:chExt cx="10214973" cy="83453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0D1AD0-27D2-1B4F-A609-BAE0BE3D738F}"/>
                </a:ext>
              </a:extLst>
            </p:cNvPr>
            <p:cNvSpPr/>
            <p:nvPr/>
          </p:nvSpPr>
          <p:spPr>
            <a:xfrm>
              <a:off x="12855244" y="7603079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821D287C-0097-5643-AD92-662EB82C56E1}"/>
                </a:ext>
              </a:extLst>
            </p:cNvPr>
            <p:cNvSpPr txBox="1">
              <a:spLocks/>
            </p:cNvSpPr>
            <p:nvPr/>
          </p:nvSpPr>
          <p:spPr>
            <a:xfrm>
              <a:off x="14857535" y="8095845"/>
              <a:ext cx="82018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F577BF-A823-6444-B47E-2E421E0D4566}"/>
                </a:ext>
              </a:extLst>
            </p:cNvPr>
            <p:cNvSpPr/>
            <p:nvPr/>
          </p:nvSpPr>
          <p:spPr>
            <a:xfrm>
              <a:off x="14953788" y="7449514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CF3A2F-58C4-8A4F-84AA-96AA14FDFB0B}"/>
                </a:ext>
              </a:extLst>
            </p:cNvPr>
            <p:cNvSpPr/>
            <p:nvPr/>
          </p:nvSpPr>
          <p:spPr>
            <a:xfrm>
              <a:off x="12855244" y="10764339"/>
              <a:ext cx="1600200" cy="16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ECA69190-2F2F-4440-9A81-74A2B9815E23}"/>
                </a:ext>
              </a:extLst>
            </p:cNvPr>
            <p:cNvSpPr txBox="1">
              <a:spLocks/>
            </p:cNvSpPr>
            <p:nvPr/>
          </p:nvSpPr>
          <p:spPr>
            <a:xfrm>
              <a:off x="14857535" y="11264172"/>
              <a:ext cx="821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1DFE7E-5BAB-8045-A7D6-2A43CA5F2694}"/>
                </a:ext>
              </a:extLst>
            </p:cNvPr>
            <p:cNvSpPr/>
            <p:nvPr/>
          </p:nvSpPr>
          <p:spPr>
            <a:xfrm>
              <a:off x="14953788" y="10617841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5A9303B7-4210-5B4D-B4E6-D30B57808C2F}"/>
                </a:ext>
              </a:extLst>
            </p:cNvPr>
            <p:cNvSpPr txBox="1">
              <a:spLocks/>
            </p:cNvSpPr>
            <p:nvPr/>
          </p:nvSpPr>
          <p:spPr>
            <a:xfrm>
              <a:off x="14857535" y="4838382"/>
              <a:ext cx="82018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380E52-A0AF-A84D-AC60-7F7E8712E775}"/>
                </a:ext>
              </a:extLst>
            </p:cNvPr>
            <p:cNvSpPr/>
            <p:nvPr/>
          </p:nvSpPr>
          <p:spPr>
            <a:xfrm>
              <a:off x="14953788" y="4192051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E8DC89A-4C2C-9A41-98E1-5A5310B164D7}"/>
                </a:ext>
              </a:extLst>
            </p:cNvPr>
            <p:cNvSpPr/>
            <p:nvPr/>
          </p:nvSpPr>
          <p:spPr>
            <a:xfrm>
              <a:off x="12855244" y="4350824"/>
              <a:ext cx="1600200" cy="16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6D75D5-1891-BC4D-8875-1771A1E6927A}"/>
                </a:ext>
              </a:extLst>
            </p:cNvPr>
            <p:cNvGrpSpPr/>
            <p:nvPr/>
          </p:nvGrpSpPr>
          <p:grpSpPr>
            <a:xfrm>
              <a:off x="13298711" y="11180653"/>
              <a:ext cx="766717" cy="767571"/>
              <a:chOff x="538852" y="4004298"/>
              <a:chExt cx="323280" cy="323640"/>
            </a:xfrm>
            <a:solidFill>
              <a:schemeClr val="bg2"/>
            </a:solidFill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A4F0BE5-7A05-1142-A0B8-EF960AE55D0C}"/>
                  </a:ext>
                </a:extLst>
              </p:cNvPr>
              <p:cNvSpPr/>
              <p:nvPr/>
            </p:nvSpPr>
            <p:spPr>
              <a:xfrm>
                <a:off x="538852" y="4004298"/>
                <a:ext cx="3232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73D5CFF1-3392-9A4D-8721-2A9EAE1F29FC}"/>
                  </a:ext>
                </a:extLst>
              </p:cNvPr>
              <p:cNvSpPr/>
              <p:nvPr/>
            </p:nvSpPr>
            <p:spPr>
              <a:xfrm>
                <a:off x="588172" y="404425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9868C88-CEFD-354F-B22A-A36F85AC6221}"/>
                  </a:ext>
                </a:extLst>
              </p:cNvPr>
              <p:cNvSpPr/>
              <p:nvPr/>
            </p:nvSpPr>
            <p:spPr>
              <a:xfrm>
                <a:off x="588172" y="423541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E6EBEFF-04CF-EF42-8195-6097CAEC4B03}"/>
                  </a:ext>
                </a:extLst>
              </p:cNvPr>
              <p:cNvSpPr/>
              <p:nvPr/>
            </p:nvSpPr>
            <p:spPr>
              <a:xfrm>
                <a:off x="538852" y="4156218"/>
                <a:ext cx="32328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D393B56F-8315-BC4B-A974-92E563309306}"/>
                  </a:ext>
                </a:extLst>
              </p:cNvPr>
              <p:cNvSpPr/>
              <p:nvPr/>
            </p:nvSpPr>
            <p:spPr>
              <a:xfrm>
                <a:off x="605092" y="4004298"/>
                <a:ext cx="10512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2F924513-8884-F24C-80B2-527DA08FADAB}"/>
                  </a:ext>
                </a:extLst>
              </p:cNvPr>
              <p:cNvSpPr/>
              <p:nvPr/>
            </p:nvSpPr>
            <p:spPr>
              <a:xfrm>
                <a:off x="691131" y="4004658"/>
                <a:ext cx="1054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57DB1B1-4AC2-024C-977D-ED1AB1DF3EE9}"/>
                </a:ext>
              </a:extLst>
            </p:cNvPr>
            <p:cNvGrpSpPr/>
            <p:nvPr/>
          </p:nvGrpSpPr>
          <p:grpSpPr>
            <a:xfrm>
              <a:off x="13320225" y="4821217"/>
              <a:ext cx="670238" cy="646331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C00A802-677B-CB4B-A71C-BD5CEE1A6086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73AA2F2-F87C-7940-A8BB-C04B65A97E29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F165D2C3-DDAF-F643-9422-4FF4D656EB7A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20A64E0-C8B1-E348-9E6E-1BD9B77CD0B1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125A348-8C17-6142-B8D0-1332F4D98C89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95A87C-36C2-D94E-8C4F-A55ADA87CD67}"/>
                </a:ext>
              </a:extLst>
            </p:cNvPr>
            <p:cNvGrpSpPr/>
            <p:nvPr/>
          </p:nvGrpSpPr>
          <p:grpSpPr>
            <a:xfrm>
              <a:off x="13221462" y="8019820"/>
              <a:ext cx="840441" cy="766718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BF19C17-B502-CE41-A64B-6912CBBBD4EB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6B22D7A-CD2E-3547-9AE2-F49879759096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4803DCD3-B16E-CA4B-BC6A-E3DD4338D91A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090BFCC-F4F3-A44D-8687-810F498803B9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B66A024B-C722-274F-A8E0-27FF44E492B7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59CB67E2-4B02-604D-AA8D-3371DA19D292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BB5D3E1A-8513-064F-B264-0F8A42458EA3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96591A5-4566-414C-B754-F9E671DD7E87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1EEAFAB8-843D-8A4C-9CEB-A63540F0A8F4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ED8A9A3-86C4-0B4C-AC3F-A19E73989203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22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1" y="0"/>
            <a:ext cx="2437765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310B93-1E3E-ED48-966D-6EFD62AD49B2}"/>
              </a:ext>
            </a:extLst>
          </p:cNvPr>
          <p:cNvGrpSpPr/>
          <p:nvPr/>
        </p:nvGrpSpPr>
        <p:grpSpPr>
          <a:xfrm>
            <a:off x="2129039" y="5349365"/>
            <a:ext cx="20119569" cy="3017270"/>
            <a:chOff x="2129039" y="5254484"/>
            <a:chExt cx="20119569" cy="30172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1B750E-D33A-7F4B-B40C-55119E2E8037}"/>
                </a:ext>
              </a:extLst>
            </p:cNvPr>
            <p:cNvGrpSpPr/>
            <p:nvPr/>
          </p:nvGrpSpPr>
          <p:grpSpPr>
            <a:xfrm>
              <a:off x="14370025" y="5660773"/>
              <a:ext cx="837254" cy="1259186"/>
              <a:chOff x="6968520" y="5443808"/>
              <a:chExt cx="273600" cy="411480"/>
            </a:xfrm>
            <a:solidFill>
              <a:schemeClr val="bg2"/>
            </a:solidFill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D4BEE00-F281-1F4B-BF7A-4AA06E17FFA8}"/>
                  </a:ext>
                </a:extLst>
              </p:cNvPr>
              <p:cNvSpPr/>
              <p:nvPr/>
            </p:nvSpPr>
            <p:spPr>
              <a:xfrm>
                <a:off x="7000199" y="5474767"/>
                <a:ext cx="120600" cy="105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94">
                    <a:moveTo>
                      <a:pt x="286" y="250"/>
                    </a:moveTo>
                    <a:cubicBezTo>
                      <a:pt x="300" y="256"/>
                      <a:pt x="317" y="249"/>
                      <a:pt x="323" y="235"/>
                    </a:cubicBezTo>
                    <a:cubicBezTo>
                      <a:pt x="333" y="213"/>
                      <a:pt x="337" y="189"/>
                      <a:pt x="336" y="164"/>
                    </a:cubicBezTo>
                    <a:cubicBezTo>
                      <a:pt x="334" y="72"/>
                      <a:pt x="257" y="-2"/>
                      <a:pt x="164" y="0"/>
                    </a:cubicBezTo>
                    <a:cubicBezTo>
                      <a:pt x="119" y="2"/>
                      <a:pt x="78" y="20"/>
                      <a:pt x="47" y="53"/>
                    </a:cubicBezTo>
                    <a:cubicBezTo>
                      <a:pt x="16" y="85"/>
                      <a:pt x="-1" y="128"/>
                      <a:pt x="0" y="173"/>
                    </a:cubicBezTo>
                    <a:cubicBezTo>
                      <a:pt x="2" y="215"/>
                      <a:pt x="18" y="255"/>
                      <a:pt x="48" y="285"/>
                    </a:cubicBezTo>
                    <a:cubicBezTo>
                      <a:pt x="53" y="291"/>
                      <a:pt x="61" y="294"/>
                      <a:pt x="68" y="294"/>
                    </a:cubicBezTo>
                    <a:cubicBezTo>
                      <a:pt x="75" y="294"/>
                      <a:pt x="82" y="291"/>
                      <a:pt x="87" y="286"/>
                    </a:cubicBezTo>
                    <a:cubicBezTo>
                      <a:pt x="98" y="275"/>
                      <a:pt x="98" y="258"/>
                      <a:pt x="87" y="247"/>
                    </a:cubicBezTo>
                    <a:cubicBezTo>
                      <a:pt x="68" y="227"/>
                      <a:pt x="56" y="200"/>
                      <a:pt x="56" y="171"/>
                    </a:cubicBezTo>
                    <a:cubicBezTo>
                      <a:pt x="55" y="141"/>
                      <a:pt x="66" y="113"/>
                      <a:pt x="87" y="91"/>
                    </a:cubicBezTo>
                    <a:cubicBezTo>
                      <a:pt x="107" y="69"/>
                      <a:pt x="135" y="56"/>
                      <a:pt x="166" y="56"/>
                    </a:cubicBezTo>
                    <a:cubicBezTo>
                      <a:pt x="167" y="56"/>
                      <a:pt x="168" y="56"/>
                      <a:pt x="169" y="56"/>
                    </a:cubicBezTo>
                    <a:cubicBezTo>
                      <a:pt x="229" y="56"/>
                      <a:pt x="280" y="104"/>
                      <a:pt x="281" y="166"/>
                    </a:cubicBezTo>
                    <a:cubicBezTo>
                      <a:pt x="282" y="182"/>
                      <a:pt x="279" y="198"/>
                      <a:pt x="272" y="213"/>
                    </a:cubicBezTo>
                    <a:cubicBezTo>
                      <a:pt x="266" y="227"/>
                      <a:pt x="272" y="244"/>
                      <a:pt x="286" y="25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FB3D6DA-7BEE-1842-AE35-F3051727FA9D}"/>
                  </a:ext>
                </a:extLst>
              </p:cNvPr>
              <p:cNvSpPr/>
              <p:nvPr/>
            </p:nvSpPr>
            <p:spPr>
              <a:xfrm>
                <a:off x="6969600" y="5443808"/>
                <a:ext cx="182520" cy="1706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8" h="475">
                    <a:moveTo>
                      <a:pt x="122" y="471"/>
                    </a:moveTo>
                    <a:cubicBezTo>
                      <a:pt x="127" y="474"/>
                      <a:pt x="132" y="475"/>
                      <a:pt x="137" y="475"/>
                    </a:cubicBezTo>
                    <a:cubicBezTo>
                      <a:pt x="146" y="475"/>
                      <a:pt x="155" y="471"/>
                      <a:pt x="160" y="462"/>
                    </a:cubicBezTo>
                    <a:cubicBezTo>
                      <a:pt x="168" y="449"/>
                      <a:pt x="164" y="432"/>
                      <a:pt x="151" y="424"/>
                    </a:cubicBezTo>
                    <a:cubicBezTo>
                      <a:pt x="97" y="391"/>
                      <a:pt x="62" y="334"/>
                      <a:pt x="56" y="271"/>
                    </a:cubicBezTo>
                    <a:cubicBezTo>
                      <a:pt x="52" y="218"/>
                      <a:pt x="69" y="166"/>
                      <a:pt x="103" y="126"/>
                    </a:cubicBezTo>
                    <a:cubicBezTo>
                      <a:pt x="137" y="86"/>
                      <a:pt x="185" y="61"/>
                      <a:pt x="238" y="56"/>
                    </a:cubicBezTo>
                    <a:cubicBezTo>
                      <a:pt x="291" y="52"/>
                      <a:pt x="343" y="69"/>
                      <a:pt x="383" y="103"/>
                    </a:cubicBezTo>
                    <a:cubicBezTo>
                      <a:pt x="423" y="137"/>
                      <a:pt x="448" y="185"/>
                      <a:pt x="453" y="238"/>
                    </a:cubicBezTo>
                    <a:cubicBezTo>
                      <a:pt x="455" y="269"/>
                      <a:pt x="451" y="299"/>
                      <a:pt x="439" y="328"/>
                    </a:cubicBezTo>
                    <a:cubicBezTo>
                      <a:pt x="433" y="342"/>
                      <a:pt x="440" y="358"/>
                      <a:pt x="455" y="364"/>
                    </a:cubicBezTo>
                    <a:cubicBezTo>
                      <a:pt x="469" y="369"/>
                      <a:pt x="485" y="362"/>
                      <a:pt x="490" y="348"/>
                    </a:cubicBezTo>
                    <a:cubicBezTo>
                      <a:pt x="505" y="312"/>
                      <a:pt x="511" y="273"/>
                      <a:pt x="508" y="234"/>
                    </a:cubicBezTo>
                    <a:cubicBezTo>
                      <a:pt x="502" y="166"/>
                      <a:pt x="470" y="105"/>
                      <a:pt x="419" y="61"/>
                    </a:cubicBezTo>
                    <a:cubicBezTo>
                      <a:pt x="367" y="17"/>
                      <a:pt x="301" y="-4"/>
                      <a:pt x="234" y="1"/>
                    </a:cubicBezTo>
                    <a:cubicBezTo>
                      <a:pt x="166" y="7"/>
                      <a:pt x="105" y="39"/>
                      <a:pt x="61" y="90"/>
                    </a:cubicBezTo>
                    <a:cubicBezTo>
                      <a:pt x="17" y="142"/>
                      <a:pt x="-4" y="208"/>
                      <a:pt x="1" y="275"/>
                    </a:cubicBezTo>
                    <a:cubicBezTo>
                      <a:pt x="8" y="356"/>
                      <a:pt x="53" y="429"/>
                      <a:pt x="122" y="47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D7BFFCE-D676-D340-A490-0E4C07E70AD7}"/>
                  </a:ext>
                </a:extLst>
              </p:cNvPr>
              <p:cNvSpPr/>
              <p:nvPr/>
            </p:nvSpPr>
            <p:spPr>
              <a:xfrm>
                <a:off x="6968520" y="5525168"/>
                <a:ext cx="273600" cy="330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61" h="918">
                    <a:moveTo>
                      <a:pt x="665" y="793"/>
                    </a:moveTo>
                    <a:cubicBezTo>
                      <a:pt x="630" y="837"/>
                      <a:pt x="574" y="863"/>
                      <a:pt x="511" y="863"/>
                    </a:cubicBezTo>
                    <a:cubicBezTo>
                      <a:pt x="407" y="863"/>
                      <a:pt x="380" y="834"/>
                      <a:pt x="282" y="701"/>
                    </a:cubicBezTo>
                    <a:cubicBezTo>
                      <a:pt x="281" y="699"/>
                      <a:pt x="279" y="696"/>
                      <a:pt x="277" y="694"/>
                    </a:cubicBezTo>
                    <a:lnTo>
                      <a:pt x="272" y="688"/>
                    </a:lnTo>
                    <a:lnTo>
                      <a:pt x="271" y="687"/>
                    </a:lnTo>
                    <a:cubicBezTo>
                      <a:pt x="271" y="686"/>
                      <a:pt x="220" y="633"/>
                      <a:pt x="185" y="583"/>
                    </a:cubicBezTo>
                    <a:cubicBezTo>
                      <a:pt x="176" y="571"/>
                      <a:pt x="167" y="559"/>
                      <a:pt x="158" y="548"/>
                    </a:cubicBezTo>
                    <a:lnTo>
                      <a:pt x="56" y="429"/>
                    </a:lnTo>
                    <a:cubicBezTo>
                      <a:pt x="60" y="421"/>
                      <a:pt x="76" y="409"/>
                      <a:pt x="83" y="410"/>
                    </a:cubicBezTo>
                    <a:cubicBezTo>
                      <a:pt x="97" y="412"/>
                      <a:pt x="136" y="440"/>
                      <a:pt x="156" y="466"/>
                    </a:cubicBezTo>
                    <a:cubicBezTo>
                      <a:pt x="175" y="489"/>
                      <a:pt x="195" y="510"/>
                      <a:pt x="217" y="526"/>
                    </a:cubicBezTo>
                    <a:cubicBezTo>
                      <a:pt x="252" y="553"/>
                      <a:pt x="272" y="561"/>
                      <a:pt x="290" y="555"/>
                    </a:cubicBezTo>
                    <a:cubicBezTo>
                      <a:pt x="300" y="551"/>
                      <a:pt x="307" y="545"/>
                      <a:pt x="310" y="535"/>
                    </a:cubicBezTo>
                    <a:cubicBezTo>
                      <a:pt x="315" y="525"/>
                      <a:pt x="314" y="510"/>
                      <a:pt x="308" y="465"/>
                    </a:cubicBezTo>
                    <a:cubicBezTo>
                      <a:pt x="304" y="436"/>
                      <a:pt x="297" y="395"/>
                      <a:pt x="288" y="344"/>
                    </a:cubicBezTo>
                    <a:cubicBezTo>
                      <a:pt x="271" y="249"/>
                      <a:pt x="250" y="139"/>
                      <a:pt x="239" y="81"/>
                    </a:cubicBezTo>
                    <a:cubicBezTo>
                      <a:pt x="239" y="81"/>
                      <a:pt x="239" y="79"/>
                      <a:pt x="239" y="76"/>
                    </a:cubicBezTo>
                    <a:cubicBezTo>
                      <a:pt x="242" y="60"/>
                      <a:pt x="256" y="56"/>
                      <a:pt x="260" y="56"/>
                    </a:cubicBezTo>
                    <a:cubicBezTo>
                      <a:pt x="264" y="55"/>
                      <a:pt x="279" y="53"/>
                      <a:pt x="287" y="67"/>
                    </a:cubicBezTo>
                    <a:cubicBezTo>
                      <a:pt x="289" y="70"/>
                      <a:pt x="289" y="71"/>
                      <a:pt x="289" y="72"/>
                    </a:cubicBezTo>
                    <a:lnTo>
                      <a:pt x="347" y="412"/>
                    </a:lnTo>
                    <a:cubicBezTo>
                      <a:pt x="350" y="427"/>
                      <a:pt x="364" y="437"/>
                      <a:pt x="379" y="435"/>
                    </a:cubicBezTo>
                    <a:cubicBezTo>
                      <a:pt x="394" y="432"/>
                      <a:pt x="404" y="418"/>
                      <a:pt x="402" y="403"/>
                    </a:cubicBezTo>
                    <a:lnTo>
                      <a:pt x="399" y="388"/>
                    </a:lnTo>
                    <a:lnTo>
                      <a:pt x="379" y="271"/>
                    </a:lnTo>
                    <a:lnTo>
                      <a:pt x="371" y="224"/>
                    </a:lnTo>
                    <a:lnTo>
                      <a:pt x="413" y="217"/>
                    </a:lnTo>
                    <a:cubicBezTo>
                      <a:pt x="415" y="216"/>
                      <a:pt x="417" y="217"/>
                      <a:pt x="418" y="218"/>
                    </a:cubicBezTo>
                    <a:cubicBezTo>
                      <a:pt x="419" y="219"/>
                      <a:pt x="420" y="220"/>
                      <a:pt x="420" y="222"/>
                    </a:cubicBezTo>
                    <a:lnTo>
                      <a:pt x="422" y="231"/>
                    </a:lnTo>
                    <a:lnTo>
                      <a:pt x="443" y="356"/>
                    </a:lnTo>
                    <a:cubicBezTo>
                      <a:pt x="446" y="371"/>
                      <a:pt x="460" y="381"/>
                      <a:pt x="475" y="378"/>
                    </a:cubicBezTo>
                    <a:cubicBezTo>
                      <a:pt x="490" y="376"/>
                      <a:pt x="500" y="361"/>
                      <a:pt x="498" y="346"/>
                    </a:cubicBezTo>
                    <a:lnTo>
                      <a:pt x="478" y="232"/>
                    </a:lnTo>
                    <a:lnTo>
                      <a:pt x="510" y="227"/>
                    </a:lnTo>
                    <a:cubicBezTo>
                      <a:pt x="515" y="226"/>
                      <a:pt x="519" y="227"/>
                      <a:pt x="522" y="229"/>
                    </a:cubicBezTo>
                    <a:cubicBezTo>
                      <a:pt x="526" y="232"/>
                      <a:pt x="528" y="236"/>
                      <a:pt x="529" y="240"/>
                    </a:cubicBezTo>
                    <a:lnTo>
                      <a:pt x="550" y="362"/>
                    </a:lnTo>
                    <a:cubicBezTo>
                      <a:pt x="552" y="376"/>
                      <a:pt x="564" y="385"/>
                      <a:pt x="577" y="385"/>
                    </a:cubicBezTo>
                    <a:cubicBezTo>
                      <a:pt x="578" y="385"/>
                      <a:pt x="580" y="385"/>
                      <a:pt x="582" y="385"/>
                    </a:cubicBezTo>
                    <a:cubicBezTo>
                      <a:pt x="597" y="382"/>
                      <a:pt x="607" y="368"/>
                      <a:pt x="604" y="353"/>
                    </a:cubicBezTo>
                    <a:lnTo>
                      <a:pt x="604" y="352"/>
                    </a:lnTo>
                    <a:cubicBezTo>
                      <a:pt x="604" y="351"/>
                      <a:pt x="604" y="351"/>
                      <a:pt x="604" y="351"/>
                    </a:cubicBezTo>
                    <a:lnTo>
                      <a:pt x="590" y="271"/>
                    </a:lnTo>
                    <a:lnTo>
                      <a:pt x="627" y="265"/>
                    </a:lnTo>
                    <a:cubicBezTo>
                      <a:pt x="633" y="264"/>
                      <a:pt x="639" y="268"/>
                      <a:pt x="640" y="274"/>
                    </a:cubicBezTo>
                    <a:lnTo>
                      <a:pt x="652" y="342"/>
                    </a:lnTo>
                    <a:cubicBezTo>
                      <a:pt x="652" y="344"/>
                      <a:pt x="652" y="345"/>
                      <a:pt x="653" y="346"/>
                    </a:cubicBezTo>
                    <a:lnTo>
                      <a:pt x="694" y="563"/>
                    </a:lnTo>
                    <a:lnTo>
                      <a:pt x="694" y="564"/>
                    </a:lnTo>
                    <a:cubicBezTo>
                      <a:pt x="717" y="661"/>
                      <a:pt x="707" y="740"/>
                      <a:pt x="665" y="793"/>
                    </a:cubicBezTo>
                    <a:close/>
                    <a:moveTo>
                      <a:pt x="748" y="552"/>
                    </a:moveTo>
                    <a:lnTo>
                      <a:pt x="704" y="319"/>
                    </a:lnTo>
                    <a:lnTo>
                      <a:pt x="694" y="265"/>
                    </a:lnTo>
                    <a:cubicBezTo>
                      <a:pt x="688" y="229"/>
                      <a:pt x="654" y="204"/>
                      <a:pt x="618" y="211"/>
                    </a:cubicBezTo>
                    <a:lnTo>
                      <a:pt x="580" y="217"/>
                    </a:lnTo>
                    <a:cubicBezTo>
                      <a:pt x="568" y="186"/>
                      <a:pt x="535" y="166"/>
                      <a:pt x="501" y="172"/>
                    </a:cubicBezTo>
                    <a:lnTo>
                      <a:pt x="459" y="179"/>
                    </a:lnTo>
                    <a:cubicBezTo>
                      <a:pt x="459" y="180"/>
                      <a:pt x="458" y="180"/>
                      <a:pt x="458" y="180"/>
                    </a:cubicBezTo>
                    <a:cubicBezTo>
                      <a:pt x="455" y="177"/>
                      <a:pt x="453" y="175"/>
                      <a:pt x="450" y="173"/>
                    </a:cubicBezTo>
                    <a:cubicBezTo>
                      <a:pt x="436" y="163"/>
                      <a:pt x="420" y="160"/>
                      <a:pt x="404" y="162"/>
                    </a:cubicBezTo>
                    <a:lnTo>
                      <a:pt x="362" y="170"/>
                    </a:lnTo>
                    <a:lnTo>
                      <a:pt x="344" y="63"/>
                    </a:lnTo>
                    <a:cubicBezTo>
                      <a:pt x="342" y="55"/>
                      <a:pt x="339" y="47"/>
                      <a:pt x="334" y="39"/>
                    </a:cubicBezTo>
                    <a:cubicBezTo>
                      <a:pt x="317" y="10"/>
                      <a:pt x="284" y="-5"/>
                      <a:pt x="250" y="1"/>
                    </a:cubicBezTo>
                    <a:cubicBezTo>
                      <a:pt x="217" y="8"/>
                      <a:pt x="191" y="33"/>
                      <a:pt x="185" y="66"/>
                    </a:cubicBezTo>
                    <a:cubicBezTo>
                      <a:pt x="183" y="75"/>
                      <a:pt x="183" y="84"/>
                      <a:pt x="185" y="92"/>
                    </a:cubicBezTo>
                    <a:cubicBezTo>
                      <a:pt x="227" y="309"/>
                      <a:pt x="248" y="432"/>
                      <a:pt x="255" y="486"/>
                    </a:cubicBezTo>
                    <a:cubicBezTo>
                      <a:pt x="254" y="485"/>
                      <a:pt x="252" y="484"/>
                      <a:pt x="250" y="482"/>
                    </a:cubicBezTo>
                    <a:cubicBezTo>
                      <a:pt x="232" y="469"/>
                      <a:pt x="215" y="452"/>
                      <a:pt x="200" y="432"/>
                    </a:cubicBezTo>
                    <a:cubicBezTo>
                      <a:pt x="187" y="416"/>
                      <a:pt x="169" y="399"/>
                      <a:pt x="150" y="385"/>
                    </a:cubicBezTo>
                    <a:cubicBezTo>
                      <a:pt x="127" y="367"/>
                      <a:pt x="107" y="357"/>
                      <a:pt x="91" y="355"/>
                    </a:cubicBezTo>
                    <a:cubicBezTo>
                      <a:pt x="73" y="353"/>
                      <a:pt x="56" y="360"/>
                      <a:pt x="45" y="366"/>
                    </a:cubicBezTo>
                    <a:cubicBezTo>
                      <a:pt x="32" y="374"/>
                      <a:pt x="20" y="384"/>
                      <a:pt x="12" y="396"/>
                    </a:cubicBezTo>
                    <a:cubicBezTo>
                      <a:pt x="-1" y="416"/>
                      <a:pt x="-4" y="437"/>
                      <a:pt x="6" y="454"/>
                    </a:cubicBezTo>
                    <a:cubicBezTo>
                      <a:pt x="7" y="456"/>
                      <a:pt x="8" y="457"/>
                      <a:pt x="9" y="459"/>
                    </a:cubicBezTo>
                    <a:lnTo>
                      <a:pt x="116" y="584"/>
                    </a:lnTo>
                    <a:cubicBezTo>
                      <a:pt x="124" y="594"/>
                      <a:pt x="132" y="604"/>
                      <a:pt x="140" y="615"/>
                    </a:cubicBezTo>
                    <a:cubicBezTo>
                      <a:pt x="175" y="664"/>
                      <a:pt x="221" y="715"/>
                      <a:pt x="230" y="723"/>
                    </a:cubicBezTo>
                    <a:cubicBezTo>
                      <a:pt x="280" y="792"/>
                      <a:pt x="316" y="842"/>
                      <a:pt x="356" y="873"/>
                    </a:cubicBezTo>
                    <a:cubicBezTo>
                      <a:pt x="398" y="905"/>
                      <a:pt x="443" y="918"/>
                      <a:pt x="511" y="918"/>
                    </a:cubicBezTo>
                    <a:cubicBezTo>
                      <a:pt x="591" y="918"/>
                      <a:pt x="663" y="885"/>
                      <a:pt x="708" y="828"/>
                    </a:cubicBezTo>
                    <a:cubicBezTo>
                      <a:pt x="775" y="744"/>
                      <a:pt x="767" y="631"/>
                      <a:pt x="748" y="5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C900E4D-7F37-A34D-B5B1-77EBCF9BE49F}"/>
                </a:ext>
              </a:extLst>
            </p:cNvPr>
            <p:cNvGrpSpPr/>
            <p:nvPr/>
          </p:nvGrpSpPr>
          <p:grpSpPr>
            <a:xfrm>
              <a:off x="19567118" y="5727446"/>
              <a:ext cx="1124586" cy="1125839"/>
              <a:chOff x="538852" y="4004298"/>
              <a:chExt cx="323280" cy="323640"/>
            </a:xfrm>
            <a:solidFill>
              <a:schemeClr val="bg2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E283D3C-B785-4547-97A7-7AE30CFB0B6C}"/>
                  </a:ext>
                </a:extLst>
              </p:cNvPr>
              <p:cNvSpPr/>
              <p:nvPr/>
            </p:nvSpPr>
            <p:spPr>
              <a:xfrm>
                <a:off x="538852" y="4004298"/>
                <a:ext cx="3232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A1830EF-58D5-8240-A933-F38E189F0523}"/>
                  </a:ext>
                </a:extLst>
              </p:cNvPr>
              <p:cNvSpPr/>
              <p:nvPr/>
            </p:nvSpPr>
            <p:spPr>
              <a:xfrm>
                <a:off x="588172" y="404425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32F702C-2E67-3A44-99D4-B853C326FDC2}"/>
                  </a:ext>
                </a:extLst>
              </p:cNvPr>
              <p:cNvSpPr/>
              <p:nvPr/>
            </p:nvSpPr>
            <p:spPr>
              <a:xfrm>
                <a:off x="588172" y="423541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2FA4C47-F18B-0B4A-AC5D-F3D999E57866}"/>
                  </a:ext>
                </a:extLst>
              </p:cNvPr>
              <p:cNvSpPr/>
              <p:nvPr/>
            </p:nvSpPr>
            <p:spPr>
              <a:xfrm>
                <a:off x="538852" y="4156218"/>
                <a:ext cx="32328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6334229-C321-084D-A217-5E979CA28843}"/>
                  </a:ext>
                </a:extLst>
              </p:cNvPr>
              <p:cNvSpPr/>
              <p:nvPr/>
            </p:nvSpPr>
            <p:spPr>
              <a:xfrm>
                <a:off x="605092" y="4004298"/>
                <a:ext cx="10512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3D80CB9-1DB9-314B-8B83-46AD11817665}"/>
                  </a:ext>
                </a:extLst>
              </p:cNvPr>
              <p:cNvSpPr/>
              <p:nvPr/>
            </p:nvSpPr>
            <p:spPr>
              <a:xfrm>
                <a:off x="691131" y="4004658"/>
                <a:ext cx="1054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B565F0-6FB7-AD41-8CA0-20DFA5F3E749}"/>
                </a:ext>
              </a:extLst>
            </p:cNvPr>
            <p:cNvGrpSpPr/>
            <p:nvPr/>
          </p:nvGrpSpPr>
          <p:grpSpPr>
            <a:xfrm>
              <a:off x="9082269" y="5816362"/>
              <a:ext cx="983075" cy="948009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1B7CF48D-9234-C54B-81E9-B080FB5E2CF9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91FC0120-3E0F-ED4D-9290-F371B0E9529F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9C930A7-5760-C149-9967-453BA8A35C04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1F53179-5417-DA42-BA52-FB6A700A477C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180CBAA-6160-2A4F-856F-38398518B80F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8D739A-C8B0-E846-9F29-BFB8A008D690}"/>
                </a:ext>
              </a:extLst>
            </p:cNvPr>
            <p:cNvGrpSpPr/>
            <p:nvPr/>
          </p:nvGrpSpPr>
          <p:grpSpPr>
            <a:xfrm>
              <a:off x="3631875" y="5753047"/>
              <a:ext cx="1232721" cy="1124587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D41ACCE-6D6C-7141-B742-89E63867CE83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D1B6A6-CE26-9740-A205-2481CFC2D12A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CC783AB-C71F-F042-8E90-808B9EB0AEFF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FA81F76-31BA-A54A-A8AC-444D3DA4C965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CD409FE-EA9B-6647-98A9-E492031E5DDB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708FEC0-3FE9-1249-96A7-FFC3EAABE31F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60EBC758-CF7A-1140-95CC-4B06156A4F0F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60D15AFB-5FA6-DF45-8F9C-E674E9629C13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59D7375-AB86-344D-91DE-7A7920732C37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DA22BD9-EA04-8744-A50F-44F457514B78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E2E4E1-6477-5348-AD6C-9ED636C055A0}"/>
                </a:ext>
              </a:extLst>
            </p:cNvPr>
            <p:cNvGrpSpPr/>
            <p:nvPr/>
          </p:nvGrpSpPr>
          <p:grpSpPr>
            <a:xfrm>
              <a:off x="2129039" y="7408895"/>
              <a:ext cx="20119569" cy="646331"/>
              <a:chOff x="2030423" y="7408895"/>
              <a:chExt cx="20119569" cy="64633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5F5A49-7AD6-8943-A1BC-A18B4A4AFAFE}"/>
                  </a:ext>
                </a:extLst>
              </p:cNvPr>
              <p:cNvSpPr txBox="1"/>
              <p:nvPr/>
            </p:nvSpPr>
            <p:spPr>
              <a:xfrm>
                <a:off x="2030423" y="7408895"/>
                <a:ext cx="42383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Montserrat Medium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Title One</a:t>
                </a:r>
                <a:endParaRPr lang="en-US" sz="5400" dirty="0">
                  <a:solidFill>
                    <a:schemeClr val="bg2"/>
                  </a:solidFill>
                  <a:latin typeface="Montserrat Medium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BC27DA-A703-8E47-8977-B24B2E23DE89}"/>
                  </a:ext>
                </a:extLst>
              </p:cNvPr>
              <p:cNvSpPr txBox="1"/>
              <p:nvPr/>
            </p:nvSpPr>
            <p:spPr>
              <a:xfrm>
                <a:off x="7324148" y="7408895"/>
                <a:ext cx="42383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Montserrat Medium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Title Two</a:t>
                </a:r>
                <a:endParaRPr lang="en-US" sz="5400" dirty="0">
                  <a:solidFill>
                    <a:schemeClr val="bg2"/>
                  </a:solidFill>
                  <a:latin typeface="Montserrat Medium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903496-1F61-C84E-B405-8A301AD7F2D6}"/>
                  </a:ext>
                </a:extLst>
              </p:cNvPr>
              <p:cNvSpPr txBox="1"/>
              <p:nvPr/>
            </p:nvSpPr>
            <p:spPr>
              <a:xfrm>
                <a:off x="12617873" y="7408895"/>
                <a:ext cx="42383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Montserrat Medium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Title Three</a:t>
                </a:r>
                <a:endParaRPr lang="en-US" sz="5400" dirty="0">
                  <a:solidFill>
                    <a:schemeClr val="bg2"/>
                  </a:solidFill>
                  <a:latin typeface="Montserrat Medium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F66098-14E2-4F4D-B8A8-98D9BBB19B17}"/>
                  </a:ext>
                </a:extLst>
              </p:cNvPr>
              <p:cNvSpPr txBox="1"/>
              <p:nvPr/>
            </p:nvSpPr>
            <p:spPr>
              <a:xfrm>
                <a:off x="17911598" y="7408895"/>
                <a:ext cx="42383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Montserrat Medium" pitchFamily="2" charset="77"/>
                    <a:ea typeface="Roboto Light" panose="02000000000000000000" pitchFamily="2" charset="0"/>
                    <a:cs typeface="Roboto Light" panose="02000000000000000000" pitchFamily="2" charset="0"/>
                  </a:rPr>
                  <a:t>Title Four</a:t>
                </a:r>
                <a:endParaRPr lang="en-US" sz="5400" dirty="0">
                  <a:solidFill>
                    <a:schemeClr val="bg2"/>
                  </a:solidFill>
                  <a:latin typeface="Montserrat Medium" pitchFamily="2" charset="77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A828E7B-C003-604C-B713-1B5B0CBEB2FC}"/>
                </a:ext>
              </a:extLst>
            </p:cNvPr>
            <p:cNvCxnSpPr>
              <a:cxnSpLocks/>
            </p:cNvCxnSpPr>
            <p:nvPr/>
          </p:nvCxnSpPr>
          <p:spPr>
            <a:xfrm>
              <a:off x="6973169" y="5254484"/>
              <a:ext cx="0" cy="301727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23C382-2A77-3B40-8EFA-F08BC9DC1E26}"/>
                </a:ext>
              </a:extLst>
            </p:cNvPr>
            <p:cNvCxnSpPr>
              <a:cxnSpLocks/>
            </p:cNvCxnSpPr>
            <p:nvPr/>
          </p:nvCxnSpPr>
          <p:spPr>
            <a:xfrm>
              <a:off x="12213385" y="5254484"/>
              <a:ext cx="0" cy="301727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1C992D-EE3A-9C4D-A97E-38ED558F7B18}"/>
                </a:ext>
              </a:extLst>
            </p:cNvPr>
            <p:cNvCxnSpPr>
              <a:cxnSpLocks/>
            </p:cNvCxnSpPr>
            <p:nvPr/>
          </p:nvCxnSpPr>
          <p:spPr>
            <a:xfrm>
              <a:off x="17629447" y="5254484"/>
              <a:ext cx="0" cy="301727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648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64BC8F-E0D3-4E4E-96CB-8E612FCBE112}"/>
              </a:ext>
            </a:extLst>
          </p:cNvPr>
          <p:cNvGrpSpPr/>
          <p:nvPr/>
        </p:nvGrpSpPr>
        <p:grpSpPr>
          <a:xfrm>
            <a:off x="7787821" y="1023902"/>
            <a:ext cx="8802008" cy="1536814"/>
            <a:chOff x="7787821" y="1023902"/>
            <a:chExt cx="8802008" cy="15368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CBA39D-4FC6-FB44-BC9D-593B8B17D31D}"/>
                </a:ext>
              </a:extLst>
            </p:cNvPr>
            <p:cNvGrpSpPr/>
            <p:nvPr/>
          </p:nvGrpSpPr>
          <p:grpSpPr>
            <a:xfrm>
              <a:off x="7787821" y="1023902"/>
              <a:ext cx="8802008" cy="1314964"/>
              <a:chOff x="7787821" y="1023902"/>
              <a:chExt cx="8802008" cy="131496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33785E-0B00-E64A-9AC0-44059588742B}"/>
                  </a:ext>
                </a:extLst>
              </p:cNvPr>
              <p:cNvSpPr txBox="1"/>
              <p:nvPr/>
            </p:nvSpPr>
            <p:spPr>
              <a:xfrm>
                <a:off x="7787821" y="1415536"/>
                <a:ext cx="880200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BUSINESS MODEL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C3E1C2-46ED-9F4A-B722-3A0873B76B06}"/>
                  </a:ext>
                </a:extLst>
              </p:cNvPr>
              <p:cNvSpPr txBox="1"/>
              <p:nvPr/>
            </p:nvSpPr>
            <p:spPr>
              <a:xfrm>
                <a:off x="9821029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80C60-9266-1940-9543-A16FB533C753}"/>
                </a:ext>
              </a:extLst>
            </p:cNvPr>
            <p:cNvSpPr/>
            <p:nvPr/>
          </p:nvSpPr>
          <p:spPr>
            <a:xfrm>
              <a:off x="11599095" y="2442699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4852038A-A3AD-7E4C-93C2-E8D7CE90D783}"/>
              </a:ext>
            </a:extLst>
          </p:cNvPr>
          <p:cNvSpPr/>
          <p:nvPr/>
        </p:nvSpPr>
        <p:spPr>
          <a:xfrm>
            <a:off x="1607054" y="7603079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C1AE081-E582-9249-B5A2-6A1A022C98CC}"/>
              </a:ext>
            </a:extLst>
          </p:cNvPr>
          <p:cNvSpPr txBox="1">
            <a:spLocks/>
          </p:cNvSpPr>
          <p:nvPr/>
        </p:nvSpPr>
        <p:spPr>
          <a:xfrm>
            <a:off x="3609346" y="8095845"/>
            <a:ext cx="825467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C32EA8-6DAB-A94B-83AE-73AC8712F9CF}"/>
              </a:ext>
            </a:extLst>
          </p:cNvPr>
          <p:cNvSpPr/>
          <p:nvPr/>
        </p:nvSpPr>
        <p:spPr>
          <a:xfrm>
            <a:off x="3705598" y="7449514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6F94B1-1F38-2346-8CCB-7A8FD9F524CB}"/>
              </a:ext>
            </a:extLst>
          </p:cNvPr>
          <p:cNvSpPr/>
          <p:nvPr/>
        </p:nvSpPr>
        <p:spPr>
          <a:xfrm>
            <a:off x="1607054" y="10764339"/>
            <a:ext cx="1600200" cy="16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EF1BC6E5-0FCE-0D4D-AC3E-65669BC0B5FC}"/>
              </a:ext>
            </a:extLst>
          </p:cNvPr>
          <p:cNvSpPr txBox="1">
            <a:spLocks/>
          </p:cNvSpPr>
          <p:nvPr/>
        </p:nvSpPr>
        <p:spPr>
          <a:xfrm>
            <a:off x="3609344" y="11264172"/>
            <a:ext cx="8265593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6850BE-757D-6C48-89DC-F2EDC32B0F8E}"/>
              </a:ext>
            </a:extLst>
          </p:cNvPr>
          <p:cNvSpPr/>
          <p:nvPr/>
        </p:nvSpPr>
        <p:spPr>
          <a:xfrm>
            <a:off x="3705598" y="10617841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68AC2A76-7B57-4D4A-9417-3DDA1D77E5FF}"/>
              </a:ext>
            </a:extLst>
          </p:cNvPr>
          <p:cNvSpPr txBox="1">
            <a:spLocks/>
          </p:cNvSpPr>
          <p:nvPr/>
        </p:nvSpPr>
        <p:spPr>
          <a:xfrm>
            <a:off x="3609346" y="4838382"/>
            <a:ext cx="825467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768A71-D840-F447-8495-261A1E5A49DE}"/>
              </a:ext>
            </a:extLst>
          </p:cNvPr>
          <p:cNvSpPr/>
          <p:nvPr/>
        </p:nvSpPr>
        <p:spPr>
          <a:xfrm>
            <a:off x="3705598" y="4192051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86E27E-56EF-C045-A346-8348A660C2F7}"/>
              </a:ext>
            </a:extLst>
          </p:cNvPr>
          <p:cNvSpPr/>
          <p:nvPr/>
        </p:nvSpPr>
        <p:spPr>
          <a:xfrm>
            <a:off x="1607054" y="4350824"/>
            <a:ext cx="1600200" cy="16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7906678-194B-0347-B52E-BA75CACE5E6E}"/>
              </a:ext>
            </a:extLst>
          </p:cNvPr>
          <p:cNvGrpSpPr/>
          <p:nvPr/>
        </p:nvGrpSpPr>
        <p:grpSpPr>
          <a:xfrm>
            <a:off x="2050521" y="11180653"/>
            <a:ext cx="766717" cy="767571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4D6290F-0614-E349-8C55-BA9C00D35067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4051A58-B917-4B4F-890C-399089C801A8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866F078-1272-884C-8298-6A81AAAA434C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8AF9DED-EC72-DE4E-9C93-1C21909414A7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2055657-FE4D-5644-8964-A8BBC7ABFB9A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2FD2BBD-9F98-9F4C-8131-26494B65E574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37FF8-B62D-424A-8C37-2015123D0AF1}"/>
              </a:ext>
            </a:extLst>
          </p:cNvPr>
          <p:cNvGrpSpPr/>
          <p:nvPr/>
        </p:nvGrpSpPr>
        <p:grpSpPr>
          <a:xfrm>
            <a:off x="2072035" y="4821217"/>
            <a:ext cx="670238" cy="646331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2005071-0E57-A84E-B059-12265FB14BF2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4B31A9B-F1AC-6747-864B-F78A937FEE24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3F3678E-3D8F-774D-BBF5-AAB899B2DFAD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766BBCD-58E8-B548-BCD1-B28CE4BC5C7F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2B75FA2-6923-7E47-9AD7-0FE20BE4180B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6923D4-B118-4549-9E04-77858480C5D8}"/>
              </a:ext>
            </a:extLst>
          </p:cNvPr>
          <p:cNvGrpSpPr/>
          <p:nvPr/>
        </p:nvGrpSpPr>
        <p:grpSpPr>
          <a:xfrm>
            <a:off x="1973272" y="8019820"/>
            <a:ext cx="840441" cy="766718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ABEBAAA-0743-8B4F-8141-5ED7A5EF085B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A3BA051-6DB5-D44F-854D-A54B65A4C68E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E690CBE-EB43-6047-A1E1-120528280D13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09C4AD2-220E-F14B-8B63-7BA0A33AC67E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C502F27-D680-DE47-AB07-A61A40EBDBC4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0A41522-FCB4-F840-9321-8C0978BEB2C5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8EEC4F-1EE9-A648-984F-2408EF24528C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F58E4BC-1CB8-304C-B496-B591DD59F5EB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E45A793C-03AC-C74C-9B33-D4090F22BB19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35F42E7-9BAC-C546-9079-6DFB4A1CD4F1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02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6742793" y="1023902"/>
            <a:ext cx="10892064" cy="1314964"/>
            <a:chOff x="6742793" y="1023902"/>
            <a:chExt cx="10892064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6742793" y="1415536"/>
              <a:ext cx="108920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80C60-9266-1940-9543-A16FB533C753}"/>
              </a:ext>
            </a:extLst>
          </p:cNvPr>
          <p:cNvSpPr/>
          <p:nvPr/>
        </p:nvSpPr>
        <p:spPr>
          <a:xfrm>
            <a:off x="11599095" y="2442699"/>
            <a:ext cx="1179456" cy="11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A27B36-A9EB-1C43-838A-1AF148B657FE}"/>
              </a:ext>
            </a:extLst>
          </p:cNvPr>
          <p:cNvGrpSpPr/>
          <p:nvPr/>
        </p:nvGrpSpPr>
        <p:grpSpPr>
          <a:xfrm>
            <a:off x="1891627" y="3840256"/>
            <a:ext cx="20772260" cy="8394894"/>
            <a:chOff x="1891627" y="3644452"/>
            <a:chExt cx="20772260" cy="83948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636958-6CAE-E848-B27D-E4FD1AF23938}"/>
                </a:ext>
              </a:extLst>
            </p:cNvPr>
            <p:cNvGrpSpPr/>
            <p:nvPr/>
          </p:nvGrpSpPr>
          <p:grpSpPr>
            <a:xfrm>
              <a:off x="3203451" y="3644452"/>
              <a:ext cx="17441355" cy="5694281"/>
              <a:chOff x="3176392" y="4289481"/>
              <a:chExt cx="17441355" cy="5694281"/>
            </a:xfrm>
          </p:grpSpPr>
          <p:sp>
            <p:nvSpPr>
              <p:cNvPr id="6" name="Freeform: Shape 2367">
                <a:extLst>
                  <a:ext uri="{FF2B5EF4-FFF2-40B4-BE49-F238E27FC236}">
                    <a16:creationId xmlns:a16="http://schemas.microsoft.com/office/drawing/2014/main" id="{15A46DDA-61FB-8B46-80E0-1BD26F52AC3D}"/>
                  </a:ext>
                </a:extLst>
              </p:cNvPr>
              <p:cNvSpPr/>
              <p:nvPr/>
            </p:nvSpPr>
            <p:spPr>
              <a:xfrm>
                <a:off x="5673773" y="4289481"/>
                <a:ext cx="2104955" cy="5694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3" h="1359">
                    <a:moveTo>
                      <a:pt x="502" y="338"/>
                    </a:moveTo>
                    <a:cubicBezTo>
                      <a:pt x="502" y="287"/>
                      <a:pt x="458" y="244"/>
                      <a:pt x="404" y="244"/>
                    </a:cubicBezTo>
                    <a:lnTo>
                      <a:pt x="99" y="244"/>
                    </a:lnTo>
                    <a:cubicBezTo>
                      <a:pt x="44" y="244"/>
                      <a:pt x="0" y="287"/>
                      <a:pt x="0" y="338"/>
                    </a:cubicBezTo>
                    <a:lnTo>
                      <a:pt x="0" y="717"/>
                    </a:lnTo>
                    <a:cubicBezTo>
                      <a:pt x="0" y="740"/>
                      <a:pt x="20" y="759"/>
                      <a:pt x="43" y="759"/>
                    </a:cubicBezTo>
                    <a:cubicBezTo>
                      <a:pt x="67" y="759"/>
                      <a:pt x="87" y="740"/>
                      <a:pt x="87" y="717"/>
                    </a:cubicBezTo>
                    <a:lnTo>
                      <a:pt x="87" y="371"/>
                    </a:lnTo>
                    <a:lnTo>
                      <a:pt x="105" y="371"/>
                    </a:lnTo>
                    <a:lnTo>
                      <a:pt x="105" y="1298"/>
                    </a:lnTo>
                    <a:cubicBezTo>
                      <a:pt x="105" y="1331"/>
                      <a:pt x="133" y="1359"/>
                      <a:pt x="169" y="1359"/>
                    </a:cubicBezTo>
                    <a:cubicBezTo>
                      <a:pt x="205" y="1359"/>
                      <a:pt x="234" y="1331"/>
                      <a:pt x="234" y="1298"/>
                    </a:cubicBezTo>
                    <a:lnTo>
                      <a:pt x="234" y="790"/>
                    </a:lnTo>
                    <a:lnTo>
                      <a:pt x="269" y="790"/>
                    </a:lnTo>
                    <a:lnTo>
                      <a:pt x="269" y="1298"/>
                    </a:lnTo>
                    <a:cubicBezTo>
                      <a:pt x="269" y="1331"/>
                      <a:pt x="299" y="1359"/>
                      <a:pt x="334" y="1359"/>
                    </a:cubicBezTo>
                    <a:cubicBezTo>
                      <a:pt x="370" y="1359"/>
                      <a:pt x="399" y="1331"/>
                      <a:pt x="399" y="1298"/>
                    </a:cubicBezTo>
                    <a:lnTo>
                      <a:pt x="399" y="371"/>
                    </a:lnTo>
                    <a:lnTo>
                      <a:pt x="417" y="371"/>
                    </a:lnTo>
                    <a:lnTo>
                      <a:pt x="417" y="716"/>
                    </a:lnTo>
                    <a:cubicBezTo>
                      <a:pt x="417" y="739"/>
                      <a:pt x="436" y="757"/>
                      <a:pt x="460" y="757"/>
                    </a:cubicBezTo>
                    <a:cubicBezTo>
                      <a:pt x="484" y="757"/>
                      <a:pt x="503" y="739"/>
                      <a:pt x="503" y="716"/>
                    </a:cubicBezTo>
                    <a:close/>
                    <a:moveTo>
                      <a:pt x="254" y="206"/>
                    </a:moveTo>
                    <a:cubicBezTo>
                      <a:pt x="314" y="206"/>
                      <a:pt x="363" y="160"/>
                      <a:pt x="363" y="103"/>
                    </a:cubicBezTo>
                    <a:cubicBezTo>
                      <a:pt x="363" y="47"/>
                      <a:pt x="314" y="0"/>
                      <a:pt x="254" y="0"/>
                    </a:cubicBezTo>
                    <a:cubicBezTo>
                      <a:pt x="195" y="0"/>
                      <a:pt x="146" y="47"/>
                      <a:pt x="146" y="103"/>
                    </a:cubicBezTo>
                    <a:cubicBezTo>
                      <a:pt x="146" y="160"/>
                      <a:pt x="195" y="206"/>
                      <a:pt x="254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ADE82DB-B23E-1741-8D19-99DEDBCEF8FE}"/>
                  </a:ext>
                </a:extLst>
              </p:cNvPr>
              <p:cNvGrpSpPr/>
              <p:nvPr/>
            </p:nvGrpSpPr>
            <p:grpSpPr>
              <a:xfrm>
                <a:off x="8353176" y="4390116"/>
                <a:ext cx="9862272" cy="5006607"/>
                <a:chOff x="7443916" y="5733701"/>
                <a:chExt cx="9862272" cy="5006607"/>
              </a:xfrm>
            </p:grpSpPr>
            <p:sp>
              <p:nvSpPr>
                <p:cNvPr id="8" name="Straight Connector 7">
                  <a:extLst>
                    <a:ext uri="{FF2B5EF4-FFF2-40B4-BE49-F238E27FC236}">
                      <a16:creationId xmlns:a16="http://schemas.microsoft.com/office/drawing/2014/main" id="{43B50762-9FFD-C946-BB68-D1035743C24A}"/>
                    </a:ext>
                  </a:extLst>
                </p:cNvPr>
                <p:cNvSpPr/>
                <p:nvPr/>
              </p:nvSpPr>
              <p:spPr>
                <a:xfrm>
                  <a:off x="7443916" y="5733701"/>
                  <a:ext cx="0" cy="5006607"/>
                </a:xfrm>
                <a:prstGeom prst="line">
                  <a:avLst/>
                </a:prstGeom>
                <a:noFill/>
                <a:ln w="360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1800" tIns="1800" rIns="1800" bIns="18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" name="Straight Connector 8">
                  <a:extLst>
                    <a:ext uri="{FF2B5EF4-FFF2-40B4-BE49-F238E27FC236}">
                      <a16:creationId xmlns:a16="http://schemas.microsoft.com/office/drawing/2014/main" id="{F512A6B3-0989-D948-8533-C6912CFBE51D}"/>
                    </a:ext>
                  </a:extLst>
                </p:cNvPr>
                <p:cNvSpPr/>
                <p:nvPr/>
              </p:nvSpPr>
              <p:spPr>
                <a:xfrm>
                  <a:off x="17306188" y="5733701"/>
                  <a:ext cx="0" cy="5006607"/>
                </a:xfrm>
                <a:prstGeom prst="line">
                  <a:avLst/>
                </a:prstGeom>
                <a:noFill/>
                <a:ln w="360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1800" tIns="1800" rIns="1800" bIns="18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B2F7568-CB39-324A-BC1C-5801436870BA}"/>
                    </a:ext>
                  </a:extLst>
                </p:cNvPr>
                <p:cNvSpPr/>
                <p:nvPr/>
              </p:nvSpPr>
              <p:spPr>
                <a:xfrm>
                  <a:off x="9917879" y="5733701"/>
                  <a:ext cx="0" cy="5006607"/>
                </a:xfrm>
                <a:prstGeom prst="line">
                  <a:avLst/>
                </a:prstGeom>
                <a:noFill/>
                <a:ln w="360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1800" tIns="1800" rIns="1800" bIns="18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5607B7C-08F0-AF4E-B2D6-E6087F5C5A0D}"/>
                    </a:ext>
                  </a:extLst>
                </p:cNvPr>
                <p:cNvSpPr/>
                <p:nvPr/>
              </p:nvSpPr>
              <p:spPr>
                <a:xfrm>
                  <a:off x="14924486" y="5733701"/>
                  <a:ext cx="0" cy="5006607"/>
                </a:xfrm>
                <a:prstGeom prst="line">
                  <a:avLst/>
                </a:prstGeom>
                <a:noFill/>
                <a:ln w="360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1800" tIns="1800" rIns="1800" bIns="18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7745208-EECD-E447-A608-BF1CB2020C58}"/>
                    </a:ext>
                  </a:extLst>
                </p:cNvPr>
                <p:cNvSpPr/>
                <p:nvPr/>
              </p:nvSpPr>
              <p:spPr>
                <a:xfrm>
                  <a:off x="12433762" y="5733701"/>
                  <a:ext cx="0" cy="5006607"/>
                </a:xfrm>
                <a:prstGeom prst="line">
                  <a:avLst/>
                </a:prstGeom>
                <a:noFill/>
                <a:ln w="360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1800" tIns="1800" rIns="1800" bIns="18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3" name="Straight Connector 12">
                <a:extLst>
                  <a:ext uri="{FF2B5EF4-FFF2-40B4-BE49-F238E27FC236}">
                    <a16:creationId xmlns:a16="http://schemas.microsoft.com/office/drawing/2014/main" id="{F2251C0C-D7B0-F445-A592-55B34E6C0D06}"/>
                  </a:ext>
                </a:extLst>
              </p:cNvPr>
              <p:cNvSpPr/>
              <p:nvPr/>
            </p:nvSpPr>
            <p:spPr>
              <a:xfrm>
                <a:off x="8311245" y="5413242"/>
                <a:ext cx="10097087" cy="0"/>
              </a:xfrm>
              <a:prstGeom prst="line">
                <a:avLst/>
              </a:prstGeom>
              <a:noFill/>
              <a:ln w="3600" cap="flat">
                <a:solidFill>
                  <a:schemeClr val="accent5"/>
                </a:solidFill>
                <a:prstDash val="solid"/>
                <a:round/>
              </a:ln>
            </p:spPr>
            <p:txBody>
              <a:bodyPr vert="horz" wrap="none" lIns="1800" tIns="1800" rIns="1800" bIns="18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Straight Connector 13">
                <a:extLst>
                  <a:ext uri="{FF2B5EF4-FFF2-40B4-BE49-F238E27FC236}">
                    <a16:creationId xmlns:a16="http://schemas.microsoft.com/office/drawing/2014/main" id="{2E991DD3-CEB1-794D-B1DB-84344C3BA7DE}"/>
                  </a:ext>
                </a:extLst>
              </p:cNvPr>
              <p:cNvSpPr/>
              <p:nvPr/>
            </p:nvSpPr>
            <p:spPr>
              <a:xfrm>
                <a:off x="8311245" y="6168006"/>
                <a:ext cx="6105220" cy="0"/>
              </a:xfrm>
              <a:prstGeom prst="line">
                <a:avLst/>
              </a:prstGeom>
              <a:noFill/>
              <a:ln w="10440" cap="flat">
                <a:solidFill>
                  <a:schemeClr val="accent4"/>
                </a:solidFill>
                <a:prstDash val="solid"/>
                <a:round/>
              </a:ln>
            </p:spPr>
            <p:txBody>
              <a:bodyPr vert="horz" wrap="none" lIns="5040" tIns="5040" rIns="5040" bIns="504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: Shape 2375">
                <a:extLst>
                  <a:ext uri="{FF2B5EF4-FFF2-40B4-BE49-F238E27FC236}">
                    <a16:creationId xmlns:a16="http://schemas.microsoft.com/office/drawing/2014/main" id="{7666CAC5-BBB9-2A4D-A142-5B8D8028EA68}"/>
                  </a:ext>
                </a:extLst>
              </p:cNvPr>
              <p:cNvSpPr/>
              <p:nvPr/>
            </p:nvSpPr>
            <p:spPr>
              <a:xfrm>
                <a:off x="14219388" y="5983508"/>
                <a:ext cx="364803" cy="3648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88">
                    <a:moveTo>
                      <a:pt x="44" y="88"/>
                    </a:moveTo>
                    <a:cubicBezTo>
                      <a:pt x="68" y="88"/>
                      <a:pt x="88" y="68"/>
                      <a:pt x="88" y="44"/>
                    </a:cubicBezTo>
                    <a:cubicBezTo>
                      <a:pt x="88" y="19"/>
                      <a:pt x="68" y="0"/>
                      <a:pt x="44" y="0"/>
                    </a:cubicBezTo>
                    <a:cubicBezTo>
                      <a:pt x="19" y="0"/>
                      <a:pt x="0" y="19"/>
                      <a:pt x="0" y="44"/>
                    </a:cubicBezTo>
                    <a:cubicBezTo>
                      <a:pt x="0" y="68"/>
                      <a:pt x="19" y="88"/>
                      <a:pt x="44" y="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" name="Freeform: Shape 2376">
                <a:extLst>
                  <a:ext uri="{FF2B5EF4-FFF2-40B4-BE49-F238E27FC236}">
                    <a16:creationId xmlns:a16="http://schemas.microsoft.com/office/drawing/2014/main" id="{7FFA12C6-DE41-0541-B8F3-554B50FCDAD9}"/>
                  </a:ext>
                </a:extLst>
              </p:cNvPr>
              <p:cNvSpPr/>
              <p:nvPr/>
            </p:nvSpPr>
            <p:spPr>
              <a:xfrm>
                <a:off x="8311245" y="6918578"/>
                <a:ext cx="7878906" cy="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80">
                    <a:moveTo>
                      <a:pt x="0" y="0"/>
                    </a:moveTo>
                    <a:lnTo>
                      <a:pt x="1880" y="0"/>
                    </a:lnTo>
                    <a:close/>
                  </a:path>
                </a:pathLst>
              </a:custGeom>
              <a:solidFill>
                <a:srgbClr val="FFFFF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" name="Straight Connector 17">
                <a:extLst>
                  <a:ext uri="{FF2B5EF4-FFF2-40B4-BE49-F238E27FC236}">
                    <a16:creationId xmlns:a16="http://schemas.microsoft.com/office/drawing/2014/main" id="{9AE50153-CDE3-9347-8BFD-719407E98E3F}"/>
                  </a:ext>
                </a:extLst>
              </p:cNvPr>
              <p:cNvSpPr/>
              <p:nvPr/>
            </p:nvSpPr>
            <p:spPr>
              <a:xfrm>
                <a:off x="8311245" y="6918578"/>
                <a:ext cx="7706999" cy="0"/>
              </a:xfrm>
              <a:prstGeom prst="line">
                <a:avLst/>
              </a:prstGeom>
              <a:noFill/>
              <a:ln w="10440" cap="flat">
                <a:solidFill>
                  <a:schemeClr val="accent3"/>
                </a:solidFill>
                <a:prstDash val="solid"/>
                <a:round/>
              </a:ln>
            </p:spPr>
            <p:txBody>
              <a:bodyPr vert="horz" wrap="none" lIns="5040" tIns="5040" rIns="5040" bIns="504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: Shape 2378">
                <a:extLst>
                  <a:ext uri="{FF2B5EF4-FFF2-40B4-BE49-F238E27FC236}">
                    <a16:creationId xmlns:a16="http://schemas.microsoft.com/office/drawing/2014/main" id="{002FD410-54B2-B548-AE99-0060F1C0A7AF}"/>
                  </a:ext>
                </a:extLst>
              </p:cNvPr>
              <p:cNvSpPr/>
              <p:nvPr/>
            </p:nvSpPr>
            <p:spPr>
              <a:xfrm>
                <a:off x="15816973" y="6734080"/>
                <a:ext cx="368996" cy="3648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" h="88">
                    <a:moveTo>
                      <a:pt x="45" y="88"/>
                    </a:move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5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5" y="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: Shape 2379">
                <a:extLst>
                  <a:ext uri="{FF2B5EF4-FFF2-40B4-BE49-F238E27FC236}">
                    <a16:creationId xmlns:a16="http://schemas.microsoft.com/office/drawing/2014/main" id="{AF9CE78B-B997-984B-B327-AAE3104E3672}"/>
                  </a:ext>
                </a:extLst>
              </p:cNvPr>
              <p:cNvSpPr/>
              <p:nvPr/>
            </p:nvSpPr>
            <p:spPr>
              <a:xfrm>
                <a:off x="8311245" y="7673343"/>
                <a:ext cx="3404828" cy="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13">
                    <a:moveTo>
                      <a:pt x="0" y="0"/>
                    </a:move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FFFF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Straight Connector 20">
                <a:extLst>
                  <a:ext uri="{FF2B5EF4-FFF2-40B4-BE49-F238E27FC236}">
                    <a16:creationId xmlns:a16="http://schemas.microsoft.com/office/drawing/2014/main" id="{CC65C3EA-C6B8-D044-A3B1-C23BB975D932}"/>
                  </a:ext>
                </a:extLst>
              </p:cNvPr>
              <p:cNvSpPr/>
              <p:nvPr/>
            </p:nvSpPr>
            <p:spPr>
              <a:xfrm>
                <a:off x="8311245" y="7673343"/>
                <a:ext cx="3232921" cy="0"/>
              </a:xfrm>
              <a:prstGeom prst="line">
                <a:avLst/>
              </a:prstGeom>
              <a:noFill/>
              <a:ln w="1044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none" lIns="5040" tIns="5040" rIns="5040" bIns="504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: Shape 2381">
                <a:extLst>
                  <a:ext uri="{FF2B5EF4-FFF2-40B4-BE49-F238E27FC236}">
                    <a16:creationId xmlns:a16="http://schemas.microsoft.com/office/drawing/2014/main" id="{EB49EFA7-D7A7-2447-9CC4-F70FAE7F411C}"/>
                  </a:ext>
                </a:extLst>
              </p:cNvPr>
              <p:cNvSpPr/>
              <p:nvPr/>
            </p:nvSpPr>
            <p:spPr>
              <a:xfrm>
                <a:off x="11342895" y="7484652"/>
                <a:ext cx="368996" cy="3689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" h="89">
                    <a:moveTo>
                      <a:pt x="44" y="89"/>
                    </a:move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4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: Shape 2382">
                <a:extLst>
                  <a:ext uri="{FF2B5EF4-FFF2-40B4-BE49-F238E27FC236}">
                    <a16:creationId xmlns:a16="http://schemas.microsoft.com/office/drawing/2014/main" id="{88632C31-0616-8545-A875-11E58306050A}"/>
                  </a:ext>
                </a:extLst>
              </p:cNvPr>
              <p:cNvSpPr/>
              <p:nvPr/>
            </p:nvSpPr>
            <p:spPr>
              <a:xfrm>
                <a:off x="8311245" y="8423915"/>
                <a:ext cx="4838881" cy="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55">
                    <a:moveTo>
                      <a:pt x="0" y="0"/>
                    </a:moveTo>
                    <a:lnTo>
                      <a:pt x="1155" y="0"/>
                    </a:lnTo>
                    <a:close/>
                  </a:path>
                </a:pathLst>
              </a:custGeom>
              <a:solidFill>
                <a:srgbClr val="FFFFF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Straight Connector 23">
                <a:extLst>
                  <a:ext uri="{FF2B5EF4-FFF2-40B4-BE49-F238E27FC236}">
                    <a16:creationId xmlns:a16="http://schemas.microsoft.com/office/drawing/2014/main" id="{2998F9E4-BD39-754F-9FB9-CDF366C064EE}"/>
                  </a:ext>
                </a:extLst>
              </p:cNvPr>
              <p:cNvSpPr/>
              <p:nvPr/>
            </p:nvSpPr>
            <p:spPr>
              <a:xfrm>
                <a:off x="8311245" y="8423915"/>
                <a:ext cx="4666974" cy="0"/>
              </a:xfrm>
              <a:prstGeom prst="line">
                <a:avLst/>
              </a:prstGeom>
              <a:noFill/>
              <a:ln w="10440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vert="horz" wrap="none" lIns="5040" tIns="5040" rIns="5040" bIns="504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: Shape 2384">
                <a:extLst>
                  <a:ext uri="{FF2B5EF4-FFF2-40B4-BE49-F238E27FC236}">
                    <a16:creationId xmlns:a16="http://schemas.microsoft.com/office/drawing/2014/main" id="{61D778DA-E8F6-3D4D-AC50-33070B4F4F2A}"/>
                  </a:ext>
                </a:extLst>
              </p:cNvPr>
              <p:cNvSpPr/>
              <p:nvPr/>
            </p:nvSpPr>
            <p:spPr>
              <a:xfrm>
                <a:off x="12781141" y="8239417"/>
                <a:ext cx="364803" cy="3648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88">
                    <a:moveTo>
                      <a:pt x="44" y="88"/>
                    </a:moveTo>
                    <a:cubicBezTo>
                      <a:pt x="68" y="88"/>
                      <a:pt x="88" y="69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69"/>
                      <a:pt x="20" y="88"/>
                      <a:pt x="44" y="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5A31B6-BD51-F244-8B76-CBB9B591D0F9}"/>
                  </a:ext>
                </a:extLst>
              </p:cNvPr>
              <p:cNvSpPr txBox="1"/>
              <p:nvPr/>
            </p:nvSpPr>
            <p:spPr>
              <a:xfrm>
                <a:off x="18793209" y="5090075"/>
                <a:ext cx="18245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Montserrat Medium" pitchFamily="2" charset="77"/>
                    <a:ea typeface="Roboto" charset="0"/>
                    <a:cs typeface="Roboto" charset="0"/>
                  </a:rPr>
                  <a:t>Title One</a:t>
                </a:r>
              </a:p>
            </p:txBody>
          </p:sp>
          <p:sp>
            <p:nvSpPr>
              <p:cNvPr id="27" name="Freeform: Shape 2375">
                <a:extLst>
                  <a:ext uri="{FF2B5EF4-FFF2-40B4-BE49-F238E27FC236}">
                    <a16:creationId xmlns:a16="http://schemas.microsoft.com/office/drawing/2014/main" id="{0E034925-C059-BF4A-AFFB-32DDEC9ACF84}"/>
                  </a:ext>
                </a:extLst>
              </p:cNvPr>
              <p:cNvSpPr/>
              <p:nvPr/>
            </p:nvSpPr>
            <p:spPr>
              <a:xfrm>
                <a:off x="18267861" y="5230840"/>
                <a:ext cx="364803" cy="3648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88">
                    <a:moveTo>
                      <a:pt x="44" y="88"/>
                    </a:moveTo>
                    <a:cubicBezTo>
                      <a:pt x="68" y="88"/>
                      <a:pt x="88" y="68"/>
                      <a:pt x="88" y="44"/>
                    </a:cubicBezTo>
                    <a:cubicBezTo>
                      <a:pt x="88" y="19"/>
                      <a:pt x="68" y="0"/>
                      <a:pt x="44" y="0"/>
                    </a:cubicBezTo>
                    <a:cubicBezTo>
                      <a:pt x="19" y="0"/>
                      <a:pt x="0" y="19"/>
                      <a:pt x="0" y="44"/>
                    </a:cubicBezTo>
                    <a:cubicBezTo>
                      <a:pt x="0" y="68"/>
                      <a:pt x="19" y="88"/>
                      <a:pt x="44" y="88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BC2E9D-781B-3049-825C-327786D2E5CF}"/>
                  </a:ext>
                </a:extLst>
              </p:cNvPr>
              <p:cNvSpPr txBox="1"/>
              <p:nvPr/>
            </p:nvSpPr>
            <p:spPr>
              <a:xfrm>
                <a:off x="14691179" y="5842743"/>
                <a:ext cx="1818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Montserrat Medium" pitchFamily="2" charset="77"/>
                    <a:ea typeface="Roboto" charset="0"/>
                    <a:cs typeface="Roboto" charset="0"/>
                  </a:rPr>
                  <a:t>Title Two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C7517B-23D8-3D47-87D8-03DA6BED326A}"/>
                  </a:ext>
                </a:extLst>
              </p:cNvPr>
              <p:cNvSpPr txBox="1"/>
              <p:nvPr/>
            </p:nvSpPr>
            <p:spPr>
              <a:xfrm>
                <a:off x="16288575" y="6523371"/>
                <a:ext cx="2100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Montserrat Medium" pitchFamily="2" charset="77"/>
                    <a:ea typeface="Roboto" charset="0"/>
                    <a:cs typeface="Roboto" charset="0"/>
                  </a:rPr>
                  <a:t>Title Three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2343C7-6D74-6845-97B5-02BB4F9DBBB4}"/>
                  </a:ext>
                </a:extLst>
              </p:cNvPr>
              <p:cNvSpPr txBox="1"/>
              <p:nvPr/>
            </p:nvSpPr>
            <p:spPr>
              <a:xfrm>
                <a:off x="11763212" y="7358814"/>
                <a:ext cx="1904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Montserrat Medium" pitchFamily="2" charset="77"/>
                    <a:ea typeface="Roboto" charset="0"/>
                    <a:cs typeface="Roboto" charset="0"/>
                  </a:rPr>
                  <a:t>Title Four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40B9C9-FF33-4A41-ADA2-FD1C0DA443FC}"/>
                  </a:ext>
                </a:extLst>
              </p:cNvPr>
              <p:cNvSpPr txBox="1"/>
              <p:nvPr/>
            </p:nvSpPr>
            <p:spPr>
              <a:xfrm>
                <a:off x="13259538" y="8156950"/>
                <a:ext cx="1805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Montserrat Medium" pitchFamily="2" charset="77"/>
                    <a:ea typeface="Roboto" charset="0"/>
                    <a:cs typeface="Roboto" charset="0"/>
                  </a:rPr>
                  <a:t>Title Five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1F2986-64BD-324F-AFE4-65A196146AD7}"/>
                  </a:ext>
                </a:extLst>
              </p:cNvPr>
              <p:cNvSpPr txBox="1"/>
              <p:nvPr/>
            </p:nvSpPr>
            <p:spPr>
              <a:xfrm>
                <a:off x="8163819" y="9396723"/>
                <a:ext cx="4203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Montserrat Light" pitchFamily="2" charset="77"/>
                    <a:ea typeface="Roboto" charset="0"/>
                    <a:cs typeface="Roboto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C4E39D-C7DE-B640-99A8-86803D408DD2}"/>
                  </a:ext>
                </a:extLst>
              </p:cNvPr>
              <p:cNvSpPr txBox="1"/>
              <p:nvPr/>
            </p:nvSpPr>
            <p:spPr>
              <a:xfrm>
                <a:off x="10532828" y="9396723"/>
                <a:ext cx="5886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latin typeface="Montserrat Light" pitchFamily="2" charset="77"/>
                    <a:ea typeface="Roboto" charset="0"/>
                    <a:cs typeface="Roboto" charset="0"/>
                  </a:rPr>
                  <a:t>25</a:t>
                </a:r>
                <a:endParaRPr lang="en-US" sz="2800" dirty="0">
                  <a:latin typeface="Montserrat Light" pitchFamily="2" charset="77"/>
                  <a:ea typeface="Roboto" charset="0"/>
                  <a:cs typeface="Roboto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917E2B-F145-2D43-A431-30B3CB3BFC66}"/>
                  </a:ext>
                </a:extLst>
              </p:cNvPr>
              <p:cNvSpPr txBox="1"/>
              <p:nvPr/>
            </p:nvSpPr>
            <p:spPr>
              <a:xfrm>
                <a:off x="15536013" y="9396723"/>
                <a:ext cx="5886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latin typeface="Montserrat Light" pitchFamily="2" charset="77"/>
                    <a:ea typeface="Roboto" charset="0"/>
                    <a:cs typeface="Roboto" charset="0"/>
                  </a:rPr>
                  <a:t>75</a:t>
                </a:r>
                <a:endParaRPr lang="en-US" sz="2800" dirty="0">
                  <a:latin typeface="Montserrat Light" pitchFamily="2" charset="77"/>
                  <a:ea typeface="Roboto" charset="0"/>
                  <a:cs typeface="Roboto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63DA3F-1A2F-CE40-8FC5-3825EF863921}"/>
                  </a:ext>
                </a:extLst>
              </p:cNvPr>
              <p:cNvSpPr txBox="1"/>
              <p:nvPr/>
            </p:nvSpPr>
            <p:spPr>
              <a:xfrm>
                <a:off x="17846355" y="9396723"/>
                <a:ext cx="790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Montserrat Light" pitchFamily="2" charset="77"/>
                    <a:ea typeface="Roboto" charset="0"/>
                    <a:cs typeface="Roboto" charset="0"/>
                  </a:rPr>
                  <a:t>100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863EB7-364F-6343-B202-B3A09F2AA57A}"/>
                  </a:ext>
                </a:extLst>
              </p:cNvPr>
              <p:cNvSpPr txBox="1"/>
              <p:nvPr/>
            </p:nvSpPr>
            <p:spPr>
              <a:xfrm>
                <a:off x="13065488" y="9443770"/>
                <a:ext cx="620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Montserrat Light" pitchFamily="2" charset="77"/>
                    <a:ea typeface="Roboto" charset="0"/>
                    <a:cs typeface="Roboto" charset="0"/>
                  </a:rPr>
                  <a:t>50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741D345-5895-D74A-90A2-E37B597E9FFF}"/>
                  </a:ext>
                </a:extLst>
              </p:cNvPr>
              <p:cNvGrpSpPr/>
              <p:nvPr/>
            </p:nvGrpSpPr>
            <p:grpSpPr>
              <a:xfrm>
                <a:off x="3176392" y="4289481"/>
                <a:ext cx="2042553" cy="5694281"/>
                <a:chOff x="4249986" y="4046248"/>
                <a:chExt cx="2241034" cy="6324919"/>
              </a:xfrm>
              <a:solidFill>
                <a:schemeClr val="accent1"/>
              </a:solidFill>
            </p:grpSpPr>
            <p:sp>
              <p:nvSpPr>
                <p:cNvPr id="38" name="Freeform: Shape 5266">
                  <a:extLst>
                    <a:ext uri="{FF2B5EF4-FFF2-40B4-BE49-F238E27FC236}">
                      <a16:creationId xmlns:a16="http://schemas.microsoft.com/office/drawing/2014/main" id="{1F7CD570-7ECF-9E45-A9B9-CC4FACB40916}"/>
                    </a:ext>
                  </a:extLst>
                </p:cNvPr>
                <p:cNvSpPr/>
                <p:nvPr/>
              </p:nvSpPr>
              <p:spPr>
                <a:xfrm>
                  <a:off x="4872780" y="4046248"/>
                  <a:ext cx="990343" cy="9903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5" h="195">
                      <a:moveTo>
                        <a:pt x="98" y="195"/>
                      </a:moveTo>
                      <a:cubicBezTo>
                        <a:pt x="152" y="195"/>
                        <a:pt x="195" y="152"/>
                        <a:pt x="195" y="98"/>
                      </a:cubicBezTo>
                      <a:cubicBezTo>
                        <a:pt x="195" y="44"/>
                        <a:pt x="152" y="0"/>
                        <a:pt x="98" y="0"/>
                      </a:cubicBezTo>
                      <a:cubicBezTo>
                        <a:pt x="44" y="0"/>
                        <a:pt x="0" y="44"/>
                        <a:pt x="0" y="98"/>
                      </a:cubicBezTo>
                      <a:cubicBezTo>
                        <a:pt x="0" y="152"/>
                        <a:pt x="44" y="195"/>
                        <a:pt x="98" y="19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" name="Freeform: Shape 5267">
                  <a:extLst>
                    <a:ext uri="{FF2B5EF4-FFF2-40B4-BE49-F238E27FC236}">
                      <a16:creationId xmlns:a16="http://schemas.microsoft.com/office/drawing/2014/main" id="{0BBE1D21-910F-B549-BE9A-FDF2AB148F21}"/>
                    </a:ext>
                  </a:extLst>
                </p:cNvPr>
                <p:cNvSpPr/>
                <p:nvPr/>
              </p:nvSpPr>
              <p:spPr>
                <a:xfrm>
                  <a:off x="4249986" y="5102954"/>
                  <a:ext cx="2241034" cy="526821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40" h="1033">
                      <a:moveTo>
                        <a:pt x="440" y="382"/>
                      </a:moveTo>
                      <a:cubicBezTo>
                        <a:pt x="440" y="382"/>
                        <a:pt x="399" y="119"/>
                        <a:pt x="385" y="28"/>
                      </a:cubicBezTo>
                      <a:cubicBezTo>
                        <a:pt x="383" y="16"/>
                        <a:pt x="363" y="0"/>
                        <a:pt x="344" y="0"/>
                      </a:cubicBezTo>
                      <a:lnTo>
                        <a:pt x="87" y="0"/>
                      </a:lnTo>
                      <a:cubicBezTo>
                        <a:pt x="73" y="0"/>
                        <a:pt x="57" y="17"/>
                        <a:pt x="55" y="28"/>
                      </a:cubicBezTo>
                      <a:lnTo>
                        <a:pt x="0" y="382"/>
                      </a:lnTo>
                      <a:cubicBezTo>
                        <a:pt x="-2" y="394"/>
                        <a:pt x="10" y="405"/>
                        <a:pt x="27" y="408"/>
                      </a:cubicBezTo>
                      <a:cubicBezTo>
                        <a:pt x="44" y="410"/>
                        <a:pt x="59" y="403"/>
                        <a:pt x="61" y="391"/>
                      </a:cubicBezTo>
                      <a:lnTo>
                        <a:pt x="103" y="110"/>
                      </a:lnTo>
                      <a:lnTo>
                        <a:pt x="120" y="235"/>
                      </a:lnTo>
                      <a:lnTo>
                        <a:pt x="36" y="602"/>
                      </a:lnTo>
                      <a:lnTo>
                        <a:pt x="133" y="602"/>
                      </a:lnTo>
                      <a:lnTo>
                        <a:pt x="133" y="1003"/>
                      </a:lnTo>
                      <a:cubicBezTo>
                        <a:pt x="133" y="1020"/>
                        <a:pt x="151" y="1033"/>
                        <a:pt x="172" y="1033"/>
                      </a:cubicBezTo>
                      <a:cubicBezTo>
                        <a:pt x="193" y="1033"/>
                        <a:pt x="211" y="1020"/>
                        <a:pt x="211" y="1003"/>
                      </a:cubicBezTo>
                      <a:lnTo>
                        <a:pt x="211" y="602"/>
                      </a:lnTo>
                      <a:lnTo>
                        <a:pt x="229" y="602"/>
                      </a:lnTo>
                      <a:lnTo>
                        <a:pt x="229" y="1003"/>
                      </a:lnTo>
                      <a:cubicBezTo>
                        <a:pt x="229" y="1020"/>
                        <a:pt x="247" y="1033"/>
                        <a:pt x="268" y="1033"/>
                      </a:cubicBezTo>
                      <a:cubicBezTo>
                        <a:pt x="289" y="1033"/>
                        <a:pt x="307" y="1020"/>
                        <a:pt x="307" y="1003"/>
                      </a:cubicBezTo>
                      <a:lnTo>
                        <a:pt x="307" y="602"/>
                      </a:lnTo>
                      <a:lnTo>
                        <a:pt x="403" y="602"/>
                      </a:lnTo>
                      <a:lnTo>
                        <a:pt x="319" y="235"/>
                      </a:lnTo>
                      <a:lnTo>
                        <a:pt x="337" y="110"/>
                      </a:lnTo>
                      <a:lnTo>
                        <a:pt x="380" y="391"/>
                      </a:lnTo>
                      <a:cubicBezTo>
                        <a:pt x="381" y="403"/>
                        <a:pt x="397" y="410"/>
                        <a:pt x="413" y="408"/>
                      </a:cubicBezTo>
                      <a:cubicBezTo>
                        <a:pt x="430" y="405"/>
                        <a:pt x="442" y="394"/>
                        <a:pt x="440" y="38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05D8901-132A-884A-B369-5F33BCEEC610}"/>
                </a:ext>
              </a:extLst>
            </p:cNvPr>
            <p:cNvGrpSpPr/>
            <p:nvPr/>
          </p:nvGrpSpPr>
          <p:grpSpPr>
            <a:xfrm>
              <a:off x="1891627" y="10119769"/>
              <a:ext cx="20772260" cy="1919577"/>
              <a:chOff x="1493893" y="10523433"/>
              <a:chExt cx="20772260" cy="191957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43CB23B-AC00-BD4A-AED3-FB8AFA4E9FBD}"/>
                  </a:ext>
                </a:extLst>
              </p:cNvPr>
              <p:cNvGrpSpPr/>
              <p:nvPr/>
            </p:nvGrpSpPr>
            <p:grpSpPr>
              <a:xfrm>
                <a:off x="1493893" y="10523433"/>
                <a:ext cx="10077332" cy="1919577"/>
                <a:chOff x="2111493" y="10475307"/>
                <a:chExt cx="10077332" cy="1919577"/>
              </a:xfrm>
            </p:grpSpPr>
            <p:sp>
              <p:nvSpPr>
                <p:cNvPr id="43" name="Subtitle 2">
                  <a:extLst>
                    <a:ext uri="{FF2B5EF4-FFF2-40B4-BE49-F238E27FC236}">
                      <a16:creationId xmlns:a16="http://schemas.microsoft.com/office/drawing/2014/main" id="{446F240A-2EA4-4540-AC27-4CD2AB462BB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13785" y="11121638"/>
                  <a:ext cx="8075040" cy="1273246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Montserrat Light" pitchFamily="2" charset="77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 take into account supply costs.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A8CA78-578E-694E-87E4-46FBA119E4E5}"/>
                    </a:ext>
                  </a:extLst>
                </p:cNvPr>
                <p:cNvSpPr/>
                <p:nvPr/>
              </p:nvSpPr>
              <p:spPr>
                <a:xfrm>
                  <a:off x="4210037" y="10475307"/>
                  <a:ext cx="363288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Montserrat Medium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Title One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8784FDB-50B2-AD40-A8FA-ACB69B5D5282}"/>
                    </a:ext>
                  </a:extLst>
                </p:cNvPr>
                <p:cNvSpPr/>
                <p:nvPr/>
              </p:nvSpPr>
              <p:spPr>
                <a:xfrm>
                  <a:off x="2111493" y="10634080"/>
                  <a:ext cx="1600200" cy="1600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6966931-4208-B340-846D-76013E6601A0}"/>
                    </a:ext>
                  </a:extLst>
                </p:cNvPr>
                <p:cNvGrpSpPr/>
                <p:nvPr/>
              </p:nvGrpSpPr>
              <p:grpSpPr>
                <a:xfrm>
                  <a:off x="2576474" y="11104473"/>
                  <a:ext cx="670238" cy="646331"/>
                  <a:chOff x="5516932" y="4053978"/>
                  <a:chExt cx="282600" cy="272520"/>
                </a:xfrm>
                <a:solidFill>
                  <a:schemeClr val="bg2"/>
                </a:solidFill>
              </p:grpSpPr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BE7B4A24-DC92-1743-8A38-856C572E6B99}"/>
                      </a:ext>
                    </a:extLst>
                  </p:cNvPr>
                  <p:cNvSpPr/>
                  <p:nvPr/>
                </p:nvSpPr>
                <p:spPr>
                  <a:xfrm>
                    <a:off x="5516932" y="4053978"/>
                    <a:ext cx="19440" cy="27252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55" h="758">
                        <a:moveTo>
                          <a:pt x="27" y="758"/>
                        </a:moveTo>
                        <a:cubicBezTo>
                          <a:pt x="12" y="758"/>
                          <a:pt x="0" y="745"/>
                          <a:pt x="0" y="730"/>
                        </a:cubicBezTo>
                        <a:lnTo>
                          <a:pt x="0" y="28"/>
                        </a:lnTo>
                        <a:cubicBezTo>
                          <a:pt x="0" y="13"/>
                          <a:pt x="12" y="0"/>
                          <a:pt x="27" y="0"/>
                        </a:cubicBezTo>
                        <a:cubicBezTo>
                          <a:pt x="42" y="0"/>
                          <a:pt x="55" y="13"/>
                          <a:pt x="55" y="28"/>
                        </a:cubicBezTo>
                        <a:lnTo>
                          <a:pt x="55" y="730"/>
                        </a:lnTo>
                        <a:cubicBezTo>
                          <a:pt x="55" y="745"/>
                          <a:pt x="42" y="758"/>
                          <a:pt x="27" y="758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67BF5075-22B6-D441-B46B-3C3A39EB7CDF}"/>
                      </a:ext>
                    </a:extLst>
                  </p:cNvPr>
                  <p:cNvSpPr/>
                  <p:nvPr/>
                </p:nvSpPr>
                <p:spPr>
                  <a:xfrm>
                    <a:off x="5516932" y="4307058"/>
                    <a:ext cx="271080" cy="1908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754" h="54">
                        <a:moveTo>
                          <a:pt x="727" y="54"/>
                        </a:moveTo>
                        <a:lnTo>
                          <a:pt x="27" y="54"/>
                        </a:lnTo>
                        <a:cubicBezTo>
                          <a:pt x="12" y="54"/>
                          <a:pt x="0" y="42"/>
                          <a:pt x="0" y="27"/>
                        </a:cubicBezTo>
                        <a:cubicBezTo>
                          <a:pt x="0" y="12"/>
                          <a:pt x="12" y="0"/>
                          <a:pt x="27" y="0"/>
                        </a:cubicBezTo>
                        <a:lnTo>
                          <a:pt x="727" y="0"/>
                        </a:lnTo>
                        <a:cubicBezTo>
                          <a:pt x="742" y="0"/>
                          <a:pt x="754" y="12"/>
                          <a:pt x="754" y="27"/>
                        </a:cubicBezTo>
                        <a:cubicBezTo>
                          <a:pt x="754" y="42"/>
                          <a:pt x="742" y="54"/>
                          <a:pt x="727" y="54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49" name="Freeform 48">
                    <a:extLst>
                      <a:ext uri="{FF2B5EF4-FFF2-40B4-BE49-F238E27FC236}">
                        <a16:creationId xmlns:a16="http://schemas.microsoft.com/office/drawing/2014/main" id="{A4D2FF96-7D7D-304B-A9F5-FAB600865CBE}"/>
                      </a:ext>
                    </a:extLst>
                  </p:cNvPr>
                  <p:cNvSpPr/>
                  <p:nvPr/>
                </p:nvSpPr>
                <p:spPr>
                  <a:xfrm>
                    <a:off x="5553651" y="4105458"/>
                    <a:ext cx="235440" cy="18936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655" h="527">
                        <a:moveTo>
                          <a:pt x="347" y="527"/>
                        </a:moveTo>
                        <a:cubicBezTo>
                          <a:pt x="339" y="527"/>
                          <a:pt x="331" y="523"/>
                          <a:pt x="325" y="516"/>
                        </a:cubicBezTo>
                        <a:lnTo>
                          <a:pt x="202" y="353"/>
                        </a:lnTo>
                        <a:lnTo>
                          <a:pt x="47" y="518"/>
                        </a:lnTo>
                        <a:cubicBezTo>
                          <a:pt x="37" y="529"/>
                          <a:pt x="19" y="530"/>
                          <a:pt x="8" y="519"/>
                        </a:cubicBezTo>
                        <a:cubicBezTo>
                          <a:pt x="-3" y="509"/>
                          <a:pt x="-3" y="492"/>
                          <a:pt x="7" y="480"/>
                        </a:cubicBezTo>
                        <a:lnTo>
                          <a:pt x="184" y="292"/>
                        </a:lnTo>
                        <a:cubicBezTo>
                          <a:pt x="189" y="286"/>
                          <a:pt x="197" y="283"/>
                          <a:pt x="205" y="283"/>
                        </a:cubicBezTo>
                        <a:cubicBezTo>
                          <a:pt x="213" y="284"/>
                          <a:pt x="221" y="288"/>
                          <a:pt x="226" y="294"/>
                        </a:cubicBezTo>
                        <a:lnTo>
                          <a:pt x="344" y="450"/>
                        </a:lnTo>
                        <a:lnTo>
                          <a:pt x="604" y="13"/>
                        </a:lnTo>
                        <a:cubicBezTo>
                          <a:pt x="612" y="0"/>
                          <a:pt x="629" y="-4"/>
                          <a:pt x="642" y="4"/>
                        </a:cubicBezTo>
                        <a:cubicBezTo>
                          <a:pt x="655" y="11"/>
                          <a:pt x="659" y="28"/>
                          <a:pt x="651" y="41"/>
                        </a:cubicBezTo>
                        <a:lnTo>
                          <a:pt x="371" y="513"/>
                        </a:lnTo>
                        <a:cubicBezTo>
                          <a:pt x="366" y="521"/>
                          <a:pt x="358" y="526"/>
                          <a:pt x="349" y="527"/>
                        </a:cubicBezTo>
                        <a:cubicBezTo>
                          <a:pt x="348" y="527"/>
                          <a:pt x="348" y="527"/>
                          <a:pt x="347" y="527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F742354C-C232-A749-AC03-5A073959D1DF}"/>
                      </a:ext>
                    </a:extLst>
                  </p:cNvPr>
                  <p:cNvSpPr/>
                  <p:nvPr/>
                </p:nvSpPr>
                <p:spPr>
                  <a:xfrm>
                    <a:off x="5769292" y="4105458"/>
                    <a:ext cx="30240" cy="5472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85" h="153">
                        <a:moveTo>
                          <a:pt x="58" y="153"/>
                        </a:moveTo>
                        <a:cubicBezTo>
                          <a:pt x="46" y="153"/>
                          <a:pt x="35" y="146"/>
                          <a:pt x="32" y="134"/>
                        </a:cubicBezTo>
                        <a:lnTo>
                          <a:pt x="1" y="35"/>
                        </a:lnTo>
                        <a:cubicBezTo>
                          <a:pt x="-3" y="21"/>
                          <a:pt x="5" y="5"/>
                          <a:pt x="20" y="1"/>
                        </a:cubicBezTo>
                        <a:cubicBezTo>
                          <a:pt x="34" y="-4"/>
                          <a:pt x="49" y="5"/>
                          <a:pt x="54" y="19"/>
                        </a:cubicBezTo>
                        <a:lnTo>
                          <a:pt x="84" y="118"/>
                        </a:lnTo>
                        <a:cubicBezTo>
                          <a:pt x="89" y="132"/>
                          <a:pt x="80" y="147"/>
                          <a:pt x="66" y="152"/>
                        </a:cubicBezTo>
                        <a:cubicBezTo>
                          <a:pt x="63" y="153"/>
                          <a:pt x="61" y="153"/>
                          <a:pt x="58" y="153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5102FD82-3BF4-894E-981C-A335FDA61683}"/>
                      </a:ext>
                    </a:extLst>
                  </p:cNvPr>
                  <p:cNvSpPr/>
                  <p:nvPr/>
                </p:nvSpPr>
                <p:spPr>
                  <a:xfrm>
                    <a:off x="5734012" y="4105458"/>
                    <a:ext cx="54720" cy="3024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153" h="85">
                        <a:moveTo>
                          <a:pt x="27" y="85"/>
                        </a:moveTo>
                        <a:cubicBezTo>
                          <a:pt x="15" y="85"/>
                          <a:pt x="4" y="77"/>
                          <a:pt x="1" y="65"/>
                        </a:cubicBezTo>
                        <a:cubicBezTo>
                          <a:pt x="-4" y="51"/>
                          <a:pt x="5" y="36"/>
                          <a:pt x="19" y="31"/>
                        </a:cubicBezTo>
                        <a:lnTo>
                          <a:pt x="118" y="1"/>
                        </a:lnTo>
                        <a:cubicBezTo>
                          <a:pt x="132" y="-4"/>
                          <a:pt x="147" y="5"/>
                          <a:pt x="152" y="19"/>
                        </a:cubicBezTo>
                        <a:cubicBezTo>
                          <a:pt x="156" y="34"/>
                          <a:pt x="148" y="49"/>
                          <a:pt x="134" y="53"/>
                        </a:cubicBezTo>
                        <a:lnTo>
                          <a:pt x="35" y="84"/>
                        </a:lnTo>
                        <a:cubicBezTo>
                          <a:pt x="32" y="84"/>
                          <a:pt x="30" y="85"/>
                          <a:pt x="27" y="85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</p:grp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258E9F6-A895-8D49-9C17-5FD79DACB382}"/>
                  </a:ext>
                </a:extLst>
              </p:cNvPr>
              <p:cNvGrpSpPr/>
              <p:nvPr/>
            </p:nvGrpSpPr>
            <p:grpSpPr>
              <a:xfrm>
                <a:off x="12188823" y="10523433"/>
                <a:ext cx="10077330" cy="1919577"/>
                <a:chOff x="2111493" y="13732770"/>
                <a:chExt cx="10077330" cy="1919577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5EA834-DBE5-CC4F-A3F0-9C6C71055BB0}"/>
                    </a:ext>
                  </a:extLst>
                </p:cNvPr>
                <p:cNvSpPr/>
                <p:nvPr/>
              </p:nvSpPr>
              <p:spPr>
                <a:xfrm>
                  <a:off x="2111493" y="13886335"/>
                  <a:ext cx="1600200" cy="1600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1" name="Subtitle 2">
                  <a:extLst>
                    <a:ext uri="{FF2B5EF4-FFF2-40B4-BE49-F238E27FC236}">
                      <a16:creationId xmlns:a16="http://schemas.microsoft.com/office/drawing/2014/main" id="{E31F66FD-28BD-464B-AAA1-2AD91E43079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13784" y="14379101"/>
                  <a:ext cx="8075039" cy="1273246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Montserrat Light" pitchFamily="2" charset="77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 take into account supply costs. 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1F9BC80-C256-304E-BAFC-85188866CC37}"/>
                    </a:ext>
                  </a:extLst>
                </p:cNvPr>
                <p:cNvSpPr/>
                <p:nvPr/>
              </p:nvSpPr>
              <p:spPr>
                <a:xfrm>
                  <a:off x="4210037" y="13732770"/>
                  <a:ext cx="363288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Montserrat Medium" pitchFamily="2" charset="77"/>
                      <a:ea typeface="Lato" panose="020F0502020204030203" pitchFamily="34" charset="0"/>
                      <a:cs typeface="Lato" panose="020F0502020204030203" pitchFamily="34" charset="0"/>
                    </a:rPr>
                    <a:t>Title Two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7826EB5-CDAA-D540-876A-4D70CC763234}"/>
                    </a:ext>
                  </a:extLst>
                </p:cNvPr>
                <p:cNvGrpSpPr/>
                <p:nvPr/>
              </p:nvGrpSpPr>
              <p:grpSpPr>
                <a:xfrm>
                  <a:off x="2477711" y="14303076"/>
                  <a:ext cx="840441" cy="766718"/>
                  <a:chOff x="1153012" y="1057698"/>
                  <a:chExt cx="471960" cy="430560"/>
                </a:xfrm>
                <a:solidFill>
                  <a:schemeClr val="bg2"/>
                </a:solidFill>
              </p:grpSpPr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C7B40155-F34B-3A4C-84A7-738934ED934E}"/>
                      </a:ext>
                    </a:extLst>
                  </p:cNvPr>
                  <p:cNvSpPr/>
                  <p:nvPr/>
                </p:nvSpPr>
                <p:spPr>
                  <a:xfrm>
                    <a:off x="1478452" y="1362617"/>
                    <a:ext cx="95400" cy="6984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266" h="195">
                        <a:moveTo>
                          <a:pt x="55" y="140"/>
                        </a:moveTo>
                        <a:lnTo>
                          <a:pt x="211" y="140"/>
                        </a:lnTo>
                        <a:lnTo>
                          <a:pt x="211" y="55"/>
                        </a:lnTo>
                        <a:lnTo>
                          <a:pt x="55" y="55"/>
                        </a:lnTo>
                        <a:close/>
                        <a:moveTo>
                          <a:pt x="238" y="195"/>
                        </a:moveTo>
                        <a:lnTo>
                          <a:pt x="27" y="195"/>
                        </a:lnTo>
                        <a:cubicBezTo>
                          <a:pt x="12" y="195"/>
                          <a:pt x="0" y="182"/>
                          <a:pt x="0" y="167"/>
                        </a:cubicBezTo>
                        <a:lnTo>
                          <a:pt x="0" y="27"/>
                        </a:lnTo>
                        <a:cubicBezTo>
                          <a:pt x="0" y="12"/>
                          <a:pt x="12" y="0"/>
                          <a:pt x="27" y="0"/>
                        </a:cubicBezTo>
                        <a:lnTo>
                          <a:pt x="238" y="0"/>
                        </a:lnTo>
                        <a:cubicBezTo>
                          <a:pt x="253" y="0"/>
                          <a:pt x="266" y="12"/>
                          <a:pt x="266" y="27"/>
                        </a:cubicBezTo>
                        <a:lnTo>
                          <a:pt x="266" y="167"/>
                        </a:lnTo>
                        <a:cubicBezTo>
                          <a:pt x="266" y="182"/>
                          <a:pt x="253" y="195"/>
                          <a:pt x="238" y="195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420E1513-CE1E-D548-9C60-A03BC43AC954}"/>
                      </a:ext>
                    </a:extLst>
                  </p:cNvPr>
                  <p:cNvSpPr/>
                  <p:nvPr/>
                </p:nvSpPr>
                <p:spPr>
                  <a:xfrm>
                    <a:off x="1250932" y="1058058"/>
                    <a:ext cx="333000" cy="9648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26" h="269">
                        <a:moveTo>
                          <a:pt x="27" y="269"/>
                        </a:moveTo>
                        <a:cubicBezTo>
                          <a:pt x="15" y="269"/>
                          <a:pt x="4" y="261"/>
                          <a:pt x="1" y="248"/>
                        </a:cubicBezTo>
                        <a:cubicBezTo>
                          <a:pt x="-3" y="234"/>
                          <a:pt x="5" y="219"/>
                          <a:pt x="20" y="215"/>
                        </a:cubicBezTo>
                        <a:lnTo>
                          <a:pt x="819" y="1"/>
                        </a:lnTo>
                        <a:cubicBezTo>
                          <a:pt x="842" y="-5"/>
                          <a:pt x="865" y="8"/>
                          <a:pt x="871" y="30"/>
                        </a:cubicBezTo>
                        <a:lnTo>
                          <a:pt x="925" y="231"/>
                        </a:lnTo>
                        <a:cubicBezTo>
                          <a:pt x="929" y="246"/>
                          <a:pt x="920" y="261"/>
                          <a:pt x="905" y="265"/>
                        </a:cubicBezTo>
                        <a:cubicBezTo>
                          <a:pt x="891" y="269"/>
                          <a:pt x="875" y="260"/>
                          <a:pt x="872" y="246"/>
                        </a:cubicBezTo>
                        <a:lnTo>
                          <a:pt x="821" y="57"/>
                        </a:lnTo>
                        <a:lnTo>
                          <a:pt x="34" y="268"/>
                        </a:lnTo>
                        <a:cubicBezTo>
                          <a:pt x="32" y="269"/>
                          <a:pt x="29" y="269"/>
                          <a:pt x="27" y="269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E03A3B9B-79AA-BC4B-9448-103C12D80936}"/>
                      </a:ext>
                    </a:extLst>
                  </p:cNvPr>
                  <p:cNvSpPr/>
                  <p:nvPr/>
                </p:nvSpPr>
                <p:spPr>
                  <a:xfrm>
                    <a:off x="1386652" y="1105578"/>
                    <a:ext cx="158400" cy="4932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441" h="138">
                        <a:moveTo>
                          <a:pt x="28" y="138"/>
                        </a:moveTo>
                        <a:cubicBezTo>
                          <a:pt x="15" y="138"/>
                          <a:pt x="4" y="130"/>
                          <a:pt x="1" y="118"/>
                        </a:cubicBezTo>
                        <a:cubicBezTo>
                          <a:pt x="-3" y="103"/>
                          <a:pt x="6" y="88"/>
                          <a:pt x="20" y="84"/>
                        </a:cubicBezTo>
                        <a:lnTo>
                          <a:pt x="332" y="1"/>
                        </a:lnTo>
                        <a:cubicBezTo>
                          <a:pt x="339" y="-1"/>
                          <a:pt x="346" y="0"/>
                          <a:pt x="353" y="3"/>
                        </a:cubicBezTo>
                        <a:cubicBezTo>
                          <a:pt x="359" y="7"/>
                          <a:pt x="364" y="13"/>
                          <a:pt x="366" y="20"/>
                        </a:cubicBezTo>
                        <a:cubicBezTo>
                          <a:pt x="367" y="26"/>
                          <a:pt x="371" y="31"/>
                          <a:pt x="377" y="34"/>
                        </a:cubicBezTo>
                        <a:cubicBezTo>
                          <a:pt x="382" y="38"/>
                          <a:pt x="388" y="38"/>
                          <a:pt x="394" y="37"/>
                        </a:cubicBezTo>
                        <a:cubicBezTo>
                          <a:pt x="402" y="35"/>
                          <a:pt x="409" y="36"/>
                          <a:pt x="415" y="39"/>
                        </a:cubicBezTo>
                        <a:cubicBezTo>
                          <a:pt x="422" y="43"/>
                          <a:pt x="426" y="49"/>
                          <a:pt x="428" y="56"/>
                        </a:cubicBezTo>
                        <a:lnTo>
                          <a:pt x="440" y="100"/>
                        </a:lnTo>
                        <a:cubicBezTo>
                          <a:pt x="444" y="115"/>
                          <a:pt x="435" y="130"/>
                          <a:pt x="421" y="134"/>
                        </a:cubicBezTo>
                        <a:cubicBezTo>
                          <a:pt x="406" y="138"/>
                          <a:pt x="391" y="129"/>
                          <a:pt x="387" y="115"/>
                        </a:cubicBezTo>
                        <a:lnTo>
                          <a:pt x="381" y="92"/>
                        </a:lnTo>
                        <a:cubicBezTo>
                          <a:pt x="370" y="91"/>
                          <a:pt x="359" y="88"/>
                          <a:pt x="349" y="82"/>
                        </a:cubicBezTo>
                        <a:cubicBezTo>
                          <a:pt x="339" y="76"/>
                          <a:pt x="331" y="68"/>
                          <a:pt x="324" y="59"/>
                        </a:cubicBezTo>
                        <a:lnTo>
                          <a:pt x="35" y="137"/>
                        </a:lnTo>
                        <a:cubicBezTo>
                          <a:pt x="32" y="138"/>
                          <a:pt x="30" y="138"/>
                          <a:pt x="28" y="138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9144E281-4D40-DE40-8DBC-8CD1F493ABDD}"/>
                      </a:ext>
                    </a:extLst>
                  </p:cNvPr>
                  <p:cNvSpPr/>
                  <p:nvPr/>
                </p:nvSpPr>
                <p:spPr>
                  <a:xfrm>
                    <a:off x="1198372" y="1159218"/>
                    <a:ext cx="426600" cy="32328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1186" h="899">
                        <a:moveTo>
                          <a:pt x="1103" y="899"/>
                        </a:moveTo>
                        <a:lnTo>
                          <a:pt x="377" y="899"/>
                        </a:lnTo>
                        <a:cubicBezTo>
                          <a:pt x="362" y="899"/>
                          <a:pt x="350" y="887"/>
                          <a:pt x="350" y="872"/>
                        </a:cubicBezTo>
                        <a:cubicBezTo>
                          <a:pt x="350" y="857"/>
                          <a:pt x="362" y="845"/>
                          <a:pt x="377" y="845"/>
                        </a:cubicBezTo>
                        <a:lnTo>
                          <a:pt x="1103" y="845"/>
                        </a:lnTo>
                        <a:cubicBezTo>
                          <a:pt x="1118" y="845"/>
                          <a:pt x="1131" y="832"/>
                          <a:pt x="1131" y="817"/>
                        </a:cubicBezTo>
                        <a:lnTo>
                          <a:pt x="1131" y="83"/>
                        </a:lnTo>
                        <a:cubicBezTo>
                          <a:pt x="1131" y="68"/>
                          <a:pt x="1118" y="55"/>
                          <a:pt x="1103" y="55"/>
                        </a:cubicBezTo>
                        <a:lnTo>
                          <a:pt x="83" y="55"/>
                        </a:lnTo>
                        <a:cubicBezTo>
                          <a:pt x="67" y="55"/>
                          <a:pt x="55" y="68"/>
                          <a:pt x="55" y="83"/>
                        </a:cubicBezTo>
                        <a:lnTo>
                          <a:pt x="55" y="241"/>
                        </a:lnTo>
                        <a:cubicBezTo>
                          <a:pt x="55" y="256"/>
                          <a:pt x="43" y="268"/>
                          <a:pt x="28" y="268"/>
                        </a:cubicBezTo>
                        <a:cubicBezTo>
                          <a:pt x="13" y="268"/>
                          <a:pt x="0" y="256"/>
                          <a:pt x="0" y="241"/>
                        </a:cubicBezTo>
                        <a:lnTo>
                          <a:pt x="0" y="83"/>
                        </a:lnTo>
                        <a:cubicBezTo>
                          <a:pt x="0" y="37"/>
                          <a:pt x="37" y="0"/>
                          <a:pt x="83" y="0"/>
                        </a:cubicBezTo>
                        <a:lnTo>
                          <a:pt x="1103" y="0"/>
                        </a:lnTo>
                        <a:cubicBezTo>
                          <a:pt x="1149" y="0"/>
                          <a:pt x="1186" y="37"/>
                          <a:pt x="1186" y="83"/>
                        </a:cubicBezTo>
                        <a:lnTo>
                          <a:pt x="1186" y="817"/>
                        </a:lnTo>
                        <a:cubicBezTo>
                          <a:pt x="1186" y="863"/>
                          <a:pt x="1149" y="899"/>
                          <a:pt x="1103" y="899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56239B96-DBA4-0B4B-AAE1-EAE41390182C}"/>
                      </a:ext>
                    </a:extLst>
                  </p:cNvPr>
                  <p:cNvSpPr/>
                  <p:nvPr/>
                </p:nvSpPr>
                <p:spPr>
                  <a:xfrm>
                    <a:off x="1477732" y="1362617"/>
                    <a:ext cx="95760" cy="6948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267" h="194">
                        <a:moveTo>
                          <a:pt x="55" y="139"/>
                        </a:moveTo>
                        <a:lnTo>
                          <a:pt x="212" y="139"/>
                        </a:lnTo>
                        <a:lnTo>
                          <a:pt x="212" y="54"/>
                        </a:lnTo>
                        <a:lnTo>
                          <a:pt x="55" y="54"/>
                        </a:lnTo>
                        <a:close/>
                        <a:moveTo>
                          <a:pt x="239" y="194"/>
                        </a:moveTo>
                        <a:lnTo>
                          <a:pt x="28" y="194"/>
                        </a:lnTo>
                        <a:cubicBezTo>
                          <a:pt x="13" y="194"/>
                          <a:pt x="0" y="182"/>
                          <a:pt x="0" y="167"/>
                        </a:cubicBezTo>
                        <a:lnTo>
                          <a:pt x="0" y="27"/>
                        </a:lnTo>
                        <a:cubicBezTo>
                          <a:pt x="0" y="12"/>
                          <a:pt x="13" y="0"/>
                          <a:pt x="28" y="0"/>
                        </a:cubicBezTo>
                        <a:lnTo>
                          <a:pt x="239" y="0"/>
                        </a:lnTo>
                        <a:cubicBezTo>
                          <a:pt x="254" y="0"/>
                          <a:pt x="267" y="12"/>
                          <a:pt x="267" y="27"/>
                        </a:cubicBezTo>
                        <a:lnTo>
                          <a:pt x="267" y="167"/>
                        </a:lnTo>
                        <a:cubicBezTo>
                          <a:pt x="267" y="182"/>
                          <a:pt x="254" y="194"/>
                          <a:pt x="239" y="194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DB31B004-A7DC-3045-AF1F-A066A8395E78}"/>
                      </a:ext>
                    </a:extLst>
                  </p:cNvPr>
                  <p:cNvSpPr/>
                  <p:nvPr/>
                </p:nvSpPr>
                <p:spPr>
                  <a:xfrm>
                    <a:off x="1250212" y="1057698"/>
                    <a:ext cx="333000" cy="9648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26" h="269">
                        <a:moveTo>
                          <a:pt x="28" y="269"/>
                        </a:moveTo>
                        <a:cubicBezTo>
                          <a:pt x="16" y="269"/>
                          <a:pt x="4" y="261"/>
                          <a:pt x="1" y="249"/>
                        </a:cubicBezTo>
                        <a:cubicBezTo>
                          <a:pt x="-3" y="234"/>
                          <a:pt x="6" y="219"/>
                          <a:pt x="21" y="215"/>
                        </a:cubicBezTo>
                        <a:lnTo>
                          <a:pt x="820" y="1"/>
                        </a:lnTo>
                        <a:cubicBezTo>
                          <a:pt x="842" y="-5"/>
                          <a:pt x="865" y="9"/>
                          <a:pt x="871" y="31"/>
                        </a:cubicBezTo>
                        <a:lnTo>
                          <a:pt x="925" y="232"/>
                        </a:lnTo>
                        <a:cubicBezTo>
                          <a:pt x="929" y="246"/>
                          <a:pt x="921" y="261"/>
                          <a:pt x="906" y="265"/>
                        </a:cubicBezTo>
                        <a:cubicBezTo>
                          <a:pt x="891" y="269"/>
                          <a:pt x="876" y="261"/>
                          <a:pt x="872" y="246"/>
                        </a:cubicBezTo>
                        <a:lnTo>
                          <a:pt x="822" y="58"/>
                        </a:lnTo>
                        <a:lnTo>
                          <a:pt x="35" y="268"/>
                        </a:lnTo>
                        <a:cubicBezTo>
                          <a:pt x="32" y="269"/>
                          <a:pt x="30" y="269"/>
                          <a:pt x="28" y="269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4E0EEDC5-1AB3-3D43-AC21-99171509A5E0}"/>
                      </a:ext>
                    </a:extLst>
                  </p:cNvPr>
                  <p:cNvSpPr/>
                  <p:nvPr/>
                </p:nvSpPr>
                <p:spPr>
                  <a:xfrm>
                    <a:off x="1386292" y="1105218"/>
                    <a:ext cx="158400" cy="4932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441" h="138">
                        <a:moveTo>
                          <a:pt x="27" y="138"/>
                        </a:moveTo>
                        <a:cubicBezTo>
                          <a:pt x="15" y="138"/>
                          <a:pt x="4" y="130"/>
                          <a:pt x="1" y="118"/>
                        </a:cubicBezTo>
                        <a:cubicBezTo>
                          <a:pt x="-3" y="104"/>
                          <a:pt x="5" y="88"/>
                          <a:pt x="20" y="85"/>
                        </a:cubicBezTo>
                        <a:lnTo>
                          <a:pt x="332" y="1"/>
                        </a:lnTo>
                        <a:cubicBezTo>
                          <a:pt x="339" y="-1"/>
                          <a:pt x="346" y="0"/>
                          <a:pt x="352" y="4"/>
                        </a:cubicBezTo>
                        <a:cubicBezTo>
                          <a:pt x="359" y="8"/>
                          <a:pt x="363" y="14"/>
                          <a:pt x="365" y="21"/>
                        </a:cubicBezTo>
                        <a:cubicBezTo>
                          <a:pt x="367" y="27"/>
                          <a:pt x="371" y="32"/>
                          <a:pt x="376" y="35"/>
                        </a:cubicBezTo>
                        <a:cubicBezTo>
                          <a:pt x="382" y="38"/>
                          <a:pt x="388" y="39"/>
                          <a:pt x="394" y="37"/>
                        </a:cubicBezTo>
                        <a:cubicBezTo>
                          <a:pt x="401" y="35"/>
                          <a:pt x="409" y="36"/>
                          <a:pt x="415" y="40"/>
                        </a:cubicBezTo>
                        <a:cubicBezTo>
                          <a:pt x="421" y="44"/>
                          <a:pt x="426" y="50"/>
                          <a:pt x="428" y="57"/>
                        </a:cubicBezTo>
                        <a:lnTo>
                          <a:pt x="440" y="101"/>
                        </a:lnTo>
                        <a:cubicBezTo>
                          <a:pt x="444" y="116"/>
                          <a:pt x="435" y="131"/>
                          <a:pt x="420" y="135"/>
                        </a:cubicBezTo>
                        <a:cubicBezTo>
                          <a:pt x="406" y="138"/>
                          <a:pt x="391" y="130"/>
                          <a:pt x="387" y="115"/>
                        </a:cubicBezTo>
                        <a:lnTo>
                          <a:pt x="381" y="93"/>
                        </a:lnTo>
                        <a:cubicBezTo>
                          <a:pt x="369" y="92"/>
                          <a:pt x="359" y="88"/>
                          <a:pt x="349" y="82"/>
                        </a:cubicBezTo>
                        <a:cubicBezTo>
                          <a:pt x="339" y="77"/>
                          <a:pt x="330" y="69"/>
                          <a:pt x="324" y="60"/>
                        </a:cubicBezTo>
                        <a:lnTo>
                          <a:pt x="34" y="138"/>
                        </a:lnTo>
                        <a:cubicBezTo>
                          <a:pt x="32" y="138"/>
                          <a:pt x="30" y="138"/>
                          <a:pt x="27" y="138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CC892351-F26D-524C-858B-4864ACEA36B4}"/>
                      </a:ext>
                    </a:extLst>
                  </p:cNvPr>
                  <p:cNvSpPr/>
                  <p:nvPr/>
                </p:nvSpPr>
                <p:spPr>
                  <a:xfrm>
                    <a:off x="1153012" y="1242018"/>
                    <a:ext cx="214560" cy="24624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597" h="685">
                        <a:moveTo>
                          <a:pt x="299" y="55"/>
                        </a:moveTo>
                        <a:cubicBezTo>
                          <a:pt x="297" y="55"/>
                          <a:pt x="295" y="55"/>
                          <a:pt x="294" y="56"/>
                        </a:cubicBezTo>
                        <a:cubicBezTo>
                          <a:pt x="258" y="82"/>
                          <a:pt x="180" y="128"/>
                          <a:pt x="62" y="137"/>
                        </a:cubicBezTo>
                        <a:cubicBezTo>
                          <a:pt x="59" y="137"/>
                          <a:pt x="57" y="139"/>
                          <a:pt x="56" y="140"/>
                        </a:cubicBezTo>
                        <a:cubicBezTo>
                          <a:pt x="55" y="141"/>
                          <a:pt x="54" y="143"/>
                          <a:pt x="55" y="146"/>
                        </a:cubicBezTo>
                        <a:cubicBezTo>
                          <a:pt x="62" y="221"/>
                          <a:pt x="88" y="407"/>
                          <a:pt x="166" y="523"/>
                        </a:cubicBezTo>
                        <a:cubicBezTo>
                          <a:pt x="184" y="548"/>
                          <a:pt x="214" y="575"/>
                          <a:pt x="254" y="601"/>
                        </a:cubicBezTo>
                        <a:cubicBezTo>
                          <a:pt x="272" y="612"/>
                          <a:pt x="288" y="621"/>
                          <a:pt x="298" y="627"/>
                        </a:cubicBezTo>
                        <a:cubicBezTo>
                          <a:pt x="326" y="612"/>
                          <a:pt x="396" y="572"/>
                          <a:pt x="430" y="523"/>
                        </a:cubicBezTo>
                        <a:cubicBezTo>
                          <a:pt x="508" y="408"/>
                          <a:pt x="534" y="220"/>
                          <a:pt x="542" y="145"/>
                        </a:cubicBezTo>
                        <a:cubicBezTo>
                          <a:pt x="542" y="142"/>
                          <a:pt x="541" y="140"/>
                          <a:pt x="540" y="139"/>
                        </a:cubicBezTo>
                        <a:cubicBezTo>
                          <a:pt x="539" y="138"/>
                          <a:pt x="537" y="136"/>
                          <a:pt x="534" y="136"/>
                        </a:cubicBezTo>
                        <a:cubicBezTo>
                          <a:pt x="416" y="127"/>
                          <a:pt x="339" y="82"/>
                          <a:pt x="303" y="56"/>
                        </a:cubicBezTo>
                        <a:cubicBezTo>
                          <a:pt x="302" y="55"/>
                          <a:pt x="300" y="55"/>
                          <a:pt x="299" y="55"/>
                        </a:cubicBezTo>
                        <a:close/>
                        <a:moveTo>
                          <a:pt x="298" y="685"/>
                        </a:moveTo>
                        <a:cubicBezTo>
                          <a:pt x="294" y="685"/>
                          <a:pt x="290" y="684"/>
                          <a:pt x="287" y="682"/>
                        </a:cubicBezTo>
                        <a:cubicBezTo>
                          <a:pt x="282" y="680"/>
                          <a:pt x="172" y="628"/>
                          <a:pt x="121" y="553"/>
                        </a:cubicBezTo>
                        <a:cubicBezTo>
                          <a:pt x="36" y="428"/>
                          <a:pt x="8" y="230"/>
                          <a:pt x="0" y="151"/>
                        </a:cubicBezTo>
                        <a:cubicBezTo>
                          <a:pt x="-2" y="134"/>
                          <a:pt x="3" y="118"/>
                          <a:pt x="14" y="105"/>
                        </a:cubicBezTo>
                        <a:cubicBezTo>
                          <a:pt x="25" y="92"/>
                          <a:pt x="41" y="84"/>
                          <a:pt x="58" y="82"/>
                        </a:cubicBezTo>
                        <a:cubicBezTo>
                          <a:pt x="162" y="74"/>
                          <a:pt x="230" y="35"/>
                          <a:pt x="261" y="12"/>
                        </a:cubicBezTo>
                        <a:cubicBezTo>
                          <a:pt x="284" y="-4"/>
                          <a:pt x="314" y="-4"/>
                          <a:pt x="336" y="12"/>
                        </a:cubicBezTo>
                        <a:cubicBezTo>
                          <a:pt x="367" y="35"/>
                          <a:pt x="434" y="74"/>
                          <a:pt x="538" y="81"/>
                        </a:cubicBezTo>
                        <a:cubicBezTo>
                          <a:pt x="555" y="82"/>
                          <a:pt x="571" y="90"/>
                          <a:pt x="582" y="103"/>
                        </a:cubicBezTo>
                        <a:cubicBezTo>
                          <a:pt x="593" y="116"/>
                          <a:pt x="598" y="133"/>
                          <a:pt x="596" y="150"/>
                        </a:cubicBezTo>
                        <a:cubicBezTo>
                          <a:pt x="588" y="230"/>
                          <a:pt x="561" y="428"/>
                          <a:pt x="475" y="554"/>
                        </a:cubicBezTo>
                        <a:cubicBezTo>
                          <a:pt x="425" y="628"/>
                          <a:pt x="315" y="680"/>
                          <a:pt x="310" y="682"/>
                        </a:cubicBezTo>
                        <a:cubicBezTo>
                          <a:pt x="306" y="684"/>
                          <a:pt x="302" y="685"/>
                          <a:pt x="298" y="685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61" name="Freeform 60">
                    <a:extLst>
                      <a:ext uri="{FF2B5EF4-FFF2-40B4-BE49-F238E27FC236}">
                        <a16:creationId xmlns:a16="http://schemas.microsoft.com/office/drawing/2014/main" id="{9FCFE0CD-A6DD-5D40-AA97-ED15FB544191}"/>
                      </a:ext>
                    </a:extLst>
                  </p:cNvPr>
                  <p:cNvSpPr/>
                  <p:nvPr/>
                </p:nvSpPr>
                <p:spPr>
                  <a:xfrm>
                    <a:off x="1217812" y="1355418"/>
                    <a:ext cx="85320" cy="6336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238" h="177">
                        <a:moveTo>
                          <a:pt x="55" y="122"/>
                        </a:moveTo>
                        <a:lnTo>
                          <a:pt x="183" y="122"/>
                        </a:lnTo>
                        <a:lnTo>
                          <a:pt x="183" y="55"/>
                        </a:lnTo>
                        <a:lnTo>
                          <a:pt x="55" y="55"/>
                        </a:lnTo>
                        <a:close/>
                        <a:moveTo>
                          <a:pt x="194" y="177"/>
                        </a:moveTo>
                        <a:lnTo>
                          <a:pt x="44" y="177"/>
                        </a:lnTo>
                        <a:cubicBezTo>
                          <a:pt x="20" y="177"/>
                          <a:pt x="0" y="157"/>
                          <a:pt x="0" y="134"/>
                        </a:cubicBezTo>
                        <a:lnTo>
                          <a:pt x="0" y="43"/>
                        </a:lnTo>
                        <a:cubicBezTo>
                          <a:pt x="0" y="19"/>
                          <a:pt x="20" y="0"/>
                          <a:pt x="44" y="0"/>
                        </a:cubicBezTo>
                        <a:lnTo>
                          <a:pt x="194" y="0"/>
                        </a:lnTo>
                        <a:cubicBezTo>
                          <a:pt x="218" y="0"/>
                          <a:pt x="238" y="19"/>
                          <a:pt x="238" y="43"/>
                        </a:cubicBezTo>
                        <a:lnTo>
                          <a:pt x="238" y="134"/>
                        </a:lnTo>
                        <a:cubicBezTo>
                          <a:pt x="238" y="157"/>
                          <a:pt x="218" y="177"/>
                          <a:pt x="194" y="177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62" name="Freeform 61">
                    <a:extLst>
                      <a:ext uri="{FF2B5EF4-FFF2-40B4-BE49-F238E27FC236}">
                        <a16:creationId xmlns:a16="http://schemas.microsoft.com/office/drawing/2014/main" id="{4A356166-4E52-7C4D-BEAB-3C05E5F8BEC9}"/>
                      </a:ext>
                    </a:extLst>
                  </p:cNvPr>
                  <p:cNvSpPr/>
                  <p:nvPr/>
                </p:nvSpPr>
                <p:spPr>
                  <a:xfrm>
                    <a:off x="1223932" y="1311498"/>
                    <a:ext cx="72720" cy="63360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203" h="177">
                        <a:moveTo>
                          <a:pt x="176" y="177"/>
                        </a:moveTo>
                        <a:cubicBezTo>
                          <a:pt x="161" y="177"/>
                          <a:pt x="149" y="165"/>
                          <a:pt x="149" y="149"/>
                        </a:cubicBezTo>
                        <a:lnTo>
                          <a:pt x="149" y="101"/>
                        </a:lnTo>
                        <a:cubicBezTo>
                          <a:pt x="149" y="76"/>
                          <a:pt x="128" y="55"/>
                          <a:pt x="102" y="55"/>
                        </a:cubicBezTo>
                        <a:cubicBezTo>
                          <a:pt x="76" y="55"/>
                          <a:pt x="55" y="76"/>
                          <a:pt x="55" y="101"/>
                        </a:cubicBezTo>
                        <a:lnTo>
                          <a:pt x="55" y="149"/>
                        </a:lnTo>
                        <a:cubicBezTo>
                          <a:pt x="55" y="164"/>
                          <a:pt x="43" y="177"/>
                          <a:pt x="28" y="177"/>
                        </a:cubicBezTo>
                        <a:cubicBezTo>
                          <a:pt x="13" y="177"/>
                          <a:pt x="1" y="165"/>
                          <a:pt x="0" y="149"/>
                        </a:cubicBezTo>
                        <a:lnTo>
                          <a:pt x="0" y="101"/>
                        </a:lnTo>
                        <a:cubicBezTo>
                          <a:pt x="0" y="45"/>
                          <a:pt x="46" y="0"/>
                          <a:pt x="102" y="0"/>
                        </a:cubicBezTo>
                        <a:cubicBezTo>
                          <a:pt x="158" y="0"/>
                          <a:pt x="203" y="45"/>
                          <a:pt x="203" y="101"/>
                        </a:cubicBezTo>
                        <a:lnTo>
                          <a:pt x="203" y="149"/>
                        </a:lnTo>
                        <a:cubicBezTo>
                          <a:pt x="204" y="164"/>
                          <a:pt x="191" y="177"/>
                          <a:pt x="176" y="177"/>
                        </a:cubicBez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1760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6742793" y="1023902"/>
            <a:ext cx="10892064" cy="1314964"/>
            <a:chOff x="6742793" y="1023902"/>
            <a:chExt cx="10892064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6742793" y="1415536"/>
              <a:ext cx="108920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80C60-9266-1940-9543-A16FB533C753}"/>
              </a:ext>
            </a:extLst>
          </p:cNvPr>
          <p:cNvSpPr/>
          <p:nvPr/>
        </p:nvSpPr>
        <p:spPr>
          <a:xfrm>
            <a:off x="11599095" y="2442699"/>
            <a:ext cx="1179456" cy="11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0C6447D-A1BF-FC47-8655-DEBB68B1C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969498"/>
              </p:ext>
            </p:extLst>
          </p:nvPr>
        </p:nvGraphicFramePr>
        <p:xfrm>
          <a:off x="1972817" y="3860978"/>
          <a:ext cx="8934670" cy="843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E2FED09-E97C-1D4B-B3B9-8103C846343B}"/>
              </a:ext>
            </a:extLst>
          </p:cNvPr>
          <p:cNvGrpSpPr/>
          <p:nvPr/>
        </p:nvGrpSpPr>
        <p:grpSpPr>
          <a:xfrm>
            <a:off x="12778551" y="8450296"/>
            <a:ext cx="10214973" cy="1600200"/>
            <a:chOff x="12778551" y="10764339"/>
            <a:chExt cx="10214973" cy="1600200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9477EC2-E103-574B-B813-2875FB4A9FB9}"/>
                </a:ext>
              </a:extLst>
            </p:cNvPr>
            <p:cNvSpPr/>
            <p:nvPr/>
          </p:nvSpPr>
          <p:spPr>
            <a:xfrm>
              <a:off x="12778551" y="10764339"/>
              <a:ext cx="1600200" cy="16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Subtitle 2">
              <a:extLst>
                <a:ext uri="{FF2B5EF4-FFF2-40B4-BE49-F238E27FC236}">
                  <a16:creationId xmlns:a16="http://schemas.microsoft.com/office/drawing/2014/main" id="{492AF813-C1B7-3C4B-A591-227A572D9D3D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2" y="10950441"/>
              <a:ext cx="821268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64576E0-3E0B-0B48-8965-8C8510F856CF}"/>
                </a:ext>
              </a:extLst>
            </p:cNvPr>
            <p:cNvGrpSpPr/>
            <p:nvPr/>
          </p:nvGrpSpPr>
          <p:grpSpPr>
            <a:xfrm>
              <a:off x="13222018" y="11180653"/>
              <a:ext cx="766717" cy="767571"/>
              <a:chOff x="538852" y="4004298"/>
              <a:chExt cx="323280" cy="323640"/>
            </a:xfrm>
            <a:solidFill>
              <a:schemeClr val="bg2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C833DDEA-C55B-8E47-8A24-0EFE83FBAA1C}"/>
                  </a:ext>
                </a:extLst>
              </p:cNvPr>
              <p:cNvSpPr/>
              <p:nvPr/>
            </p:nvSpPr>
            <p:spPr>
              <a:xfrm>
                <a:off x="538852" y="4004298"/>
                <a:ext cx="3232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43E27CF8-4178-E040-B0D6-A0B500D4DDB3}"/>
                  </a:ext>
                </a:extLst>
              </p:cNvPr>
              <p:cNvSpPr/>
              <p:nvPr/>
            </p:nvSpPr>
            <p:spPr>
              <a:xfrm>
                <a:off x="588172" y="404425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18F1DDC-AF23-9D45-841B-2928C36A4982}"/>
                  </a:ext>
                </a:extLst>
              </p:cNvPr>
              <p:cNvSpPr/>
              <p:nvPr/>
            </p:nvSpPr>
            <p:spPr>
              <a:xfrm>
                <a:off x="588172" y="423541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2A7BCCCE-A400-974F-9808-35EA70EF98E6}"/>
                  </a:ext>
                </a:extLst>
              </p:cNvPr>
              <p:cNvSpPr/>
              <p:nvPr/>
            </p:nvSpPr>
            <p:spPr>
              <a:xfrm>
                <a:off x="538852" y="4156218"/>
                <a:ext cx="32328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CE430DD6-024B-FB4E-90B9-F7CBB81684F3}"/>
                  </a:ext>
                </a:extLst>
              </p:cNvPr>
              <p:cNvSpPr/>
              <p:nvPr/>
            </p:nvSpPr>
            <p:spPr>
              <a:xfrm>
                <a:off x="605092" y="4004298"/>
                <a:ext cx="10512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2440D78B-A344-664D-BB0D-8300D4F2DDDD}"/>
                  </a:ext>
                </a:extLst>
              </p:cNvPr>
              <p:cNvSpPr/>
              <p:nvPr/>
            </p:nvSpPr>
            <p:spPr>
              <a:xfrm>
                <a:off x="691131" y="4004658"/>
                <a:ext cx="1054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9ED677-481C-C04E-877B-D6DD87188C81}"/>
              </a:ext>
            </a:extLst>
          </p:cNvPr>
          <p:cNvGrpSpPr/>
          <p:nvPr/>
        </p:nvGrpSpPr>
        <p:grpSpPr>
          <a:xfrm>
            <a:off x="12778551" y="3860978"/>
            <a:ext cx="10204128" cy="1600200"/>
            <a:chOff x="12778551" y="4350824"/>
            <a:chExt cx="10204128" cy="1600200"/>
          </a:xfrm>
        </p:grpSpPr>
        <p:sp>
          <p:nvSpPr>
            <p:cNvPr id="210" name="Subtitle 2">
              <a:extLst>
                <a:ext uri="{FF2B5EF4-FFF2-40B4-BE49-F238E27FC236}">
                  <a16:creationId xmlns:a16="http://schemas.microsoft.com/office/drawing/2014/main" id="{58FF0019-4A52-E74B-A925-06C2F27A7438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2" y="4502080"/>
              <a:ext cx="82018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BA86FED-10B5-D449-BF4A-C1B8E05AFDD9}"/>
                </a:ext>
              </a:extLst>
            </p:cNvPr>
            <p:cNvSpPr/>
            <p:nvPr/>
          </p:nvSpPr>
          <p:spPr>
            <a:xfrm>
              <a:off x="12778551" y="4350824"/>
              <a:ext cx="1600200" cy="16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D4EA63C-BD4C-2344-AC52-85E128DBB8A9}"/>
                </a:ext>
              </a:extLst>
            </p:cNvPr>
            <p:cNvGrpSpPr/>
            <p:nvPr/>
          </p:nvGrpSpPr>
          <p:grpSpPr>
            <a:xfrm>
              <a:off x="13243532" y="4821217"/>
              <a:ext cx="670238" cy="646331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F3A3A2F1-226F-5048-AB21-57FFDC44568D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6C14A9DE-C556-5F44-9224-7579D0BEE7AC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29B4EDA3-CF92-9848-A8D3-6E07A1207D9C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5B52CD19-086E-0644-AE53-061118C548D4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4B22752B-FBBC-2640-A9D2-2B2935EDD066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72BF2264-35A3-9440-8F9C-D94F40C56CBE}"/>
              </a:ext>
            </a:extLst>
          </p:cNvPr>
          <p:cNvGrpSpPr/>
          <p:nvPr/>
        </p:nvGrpSpPr>
        <p:grpSpPr>
          <a:xfrm>
            <a:off x="12778551" y="6158748"/>
            <a:ext cx="10204128" cy="1600200"/>
            <a:chOff x="12778551" y="6656376"/>
            <a:chExt cx="10204128" cy="160020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2BF9E34-FEAE-304F-940B-B8C470A95549}"/>
                </a:ext>
              </a:extLst>
            </p:cNvPr>
            <p:cNvSpPr/>
            <p:nvPr/>
          </p:nvSpPr>
          <p:spPr>
            <a:xfrm>
              <a:off x="12778551" y="6656376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Subtitle 2">
              <a:extLst>
                <a:ext uri="{FF2B5EF4-FFF2-40B4-BE49-F238E27FC236}">
                  <a16:creationId xmlns:a16="http://schemas.microsoft.com/office/drawing/2014/main" id="{CC6535DA-4576-5647-A6C2-C09D70CD5C92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2" y="6905115"/>
              <a:ext cx="82018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EB856A0-E687-5041-A2F3-0259C552C0CC}"/>
                </a:ext>
              </a:extLst>
            </p:cNvPr>
            <p:cNvGrpSpPr/>
            <p:nvPr/>
          </p:nvGrpSpPr>
          <p:grpSpPr>
            <a:xfrm>
              <a:off x="13144769" y="7073117"/>
              <a:ext cx="840441" cy="766718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36D07C94-5CAD-EB4E-8EC9-24031CB947B3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53FDFA8C-FF28-6B42-9951-F0F82109247C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3C8156D0-7A25-4B47-B3B5-31390373CD4C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2FD0A60C-59C4-BD44-A4CD-3DEA5874D23D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FC349085-C9E6-D54D-881B-21CB6ECBFB38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99C56B3F-ADAF-1D45-B67D-9B15BFA27CC7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DBC6279F-D770-2347-8B00-9C70EB237D4C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41C16D6D-D942-CB42-91F5-DE116D9EA59B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F34AC72F-11C3-1B4D-8D7A-CF26FEB61EF2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E079B260-F4E4-F143-961B-FDCB5E69A14F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39" name="Oval 238">
            <a:extLst>
              <a:ext uri="{FF2B5EF4-FFF2-40B4-BE49-F238E27FC236}">
                <a16:creationId xmlns:a16="http://schemas.microsoft.com/office/drawing/2014/main" id="{CE2C0943-A33B-8C4C-87A2-66C4F6AF5A34}"/>
              </a:ext>
            </a:extLst>
          </p:cNvPr>
          <p:cNvSpPr/>
          <p:nvPr/>
        </p:nvSpPr>
        <p:spPr>
          <a:xfrm>
            <a:off x="12778551" y="10601361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3877B60A-A6E4-2745-B16E-FF374812846E}"/>
              </a:ext>
            </a:extLst>
          </p:cNvPr>
          <p:cNvSpPr txBox="1">
            <a:spLocks/>
          </p:cNvSpPr>
          <p:nvPr/>
        </p:nvSpPr>
        <p:spPr>
          <a:xfrm>
            <a:off x="14780842" y="10850100"/>
            <a:ext cx="82018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1C17461-03D1-B64D-B7F0-15DE677BCE04}"/>
              </a:ext>
            </a:extLst>
          </p:cNvPr>
          <p:cNvGrpSpPr/>
          <p:nvPr/>
        </p:nvGrpSpPr>
        <p:grpSpPr>
          <a:xfrm>
            <a:off x="13201497" y="11044846"/>
            <a:ext cx="754308" cy="723334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E912A9C9-ABB4-704B-BBFA-9DB1EF18D3C6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6AF199D-CA99-F148-940A-73CFE42C563C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B96EA40-E7C4-C440-B2BA-AC9F5F622F3D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5481BCAE-F1B8-814B-815F-503A6481D5C5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761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0" y="1987826"/>
            <a:ext cx="22343165" cy="97403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1553249" y="3195244"/>
            <a:ext cx="690873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OUR PORTFOLIO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1298074" y="9477706"/>
            <a:ext cx="990246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378063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imagen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Marcador de imagen 1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E71FE-AD67-044D-AAF0-F8002CE25DE9}"/>
              </a:ext>
            </a:extLst>
          </p:cNvPr>
          <p:cNvGrpSpPr/>
          <p:nvPr/>
        </p:nvGrpSpPr>
        <p:grpSpPr>
          <a:xfrm>
            <a:off x="1475502" y="9035029"/>
            <a:ext cx="9237820" cy="2363266"/>
            <a:chOff x="13531570" y="2247367"/>
            <a:chExt cx="9237820" cy="23632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B5D615-3069-6740-82FE-39051F6E3A6C}"/>
                </a:ext>
              </a:extLst>
            </p:cNvPr>
            <p:cNvGrpSpPr/>
            <p:nvPr/>
          </p:nvGrpSpPr>
          <p:grpSpPr>
            <a:xfrm>
              <a:off x="13531570" y="2247367"/>
              <a:ext cx="3947537" cy="2363266"/>
              <a:chOff x="15993417" y="5673186"/>
              <a:chExt cx="3947537" cy="236326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2F966-AECF-9348-AFE2-AA1FFB8BA335}"/>
                  </a:ext>
                </a:extLst>
              </p:cNvPr>
              <p:cNvSpPr txBox="1"/>
              <p:nvPr/>
            </p:nvSpPr>
            <p:spPr>
              <a:xfrm>
                <a:off x="16015187" y="5673186"/>
                <a:ext cx="22926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D0E40D-8A96-B540-B4ED-11814BE4D233}"/>
                  </a:ext>
                </a:extLst>
              </p:cNvPr>
              <p:cNvSpPr txBox="1"/>
              <p:nvPr/>
            </p:nvSpPr>
            <p:spPr>
              <a:xfrm>
                <a:off x="15993417" y="6339000"/>
                <a:ext cx="3947537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253DDA-83C1-1449-84C0-A745812FD867}"/>
                </a:ext>
              </a:extLst>
            </p:cNvPr>
            <p:cNvGrpSpPr/>
            <p:nvPr/>
          </p:nvGrpSpPr>
          <p:grpSpPr>
            <a:xfrm>
              <a:off x="18821853" y="2247367"/>
              <a:ext cx="3947537" cy="2363266"/>
              <a:chOff x="15993417" y="5673186"/>
              <a:chExt cx="3947537" cy="236326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F46DA7-ECF1-114B-8F83-E9646CFE6884}"/>
                  </a:ext>
                </a:extLst>
              </p:cNvPr>
              <p:cNvSpPr txBox="1"/>
              <p:nvPr/>
            </p:nvSpPr>
            <p:spPr>
              <a:xfrm>
                <a:off x="16015187" y="5673186"/>
                <a:ext cx="22878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E468D-204C-EA4E-BDB1-CF801D9A55D8}"/>
                  </a:ext>
                </a:extLst>
              </p:cNvPr>
              <p:cNvSpPr txBox="1"/>
              <p:nvPr/>
            </p:nvSpPr>
            <p:spPr>
              <a:xfrm>
                <a:off x="15993417" y="6339000"/>
                <a:ext cx="3947537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Montserra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23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CBA39D-4FC6-FB44-BC9D-593B8B17D31D}"/>
              </a:ext>
            </a:extLst>
          </p:cNvPr>
          <p:cNvGrpSpPr/>
          <p:nvPr/>
        </p:nvGrpSpPr>
        <p:grpSpPr>
          <a:xfrm>
            <a:off x="8790425" y="1023902"/>
            <a:ext cx="6796800" cy="1314964"/>
            <a:chOff x="8790425" y="1023902"/>
            <a:chExt cx="6796800" cy="131496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8790425" y="1415536"/>
              <a:ext cx="6796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300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9821029" y="1023902"/>
              <a:ext cx="473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CD345-CC9E-234A-8BE9-2EC31C61C99B}"/>
              </a:ext>
            </a:extLst>
          </p:cNvPr>
          <p:cNvCxnSpPr>
            <a:cxnSpLocks/>
          </p:cNvCxnSpPr>
          <p:nvPr/>
        </p:nvCxnSpPr>
        <p:spPr>
          <a:xfrm>
            <a:off x="12188825" y="5530856"/>
            <a:ext cx="0" cy="81851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9128F99-A547-F645-A312-B00810D9F96D}"/>
              </a:ext>
            </a:extLst>
          </p:cNvPr>
          <p:cNvGrpSpPr/>
          <p:nvPr/>
        </p:nvGrpSpPr>
        <p:grpSpPr>
          <a:xfrm>
            <a:off x="13250826" y="5485163"/>
            <a:ext cx="5932232" cy="2471010"/>
            <a:chOff x="2647447" y="9612606"/>
            <a:chExt cx="5932232" cy="2471010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86A92FFC-6CEA-A244-933B-FB97A51A5831}"/>
                </a:ext>
              </a:extLst>
            </p:cNvPr>
            <p:cNvSpPr txBox="1">
              <a:spLocks/>
            </p:cNvSpPr>
            <p:nvPr/>
          </p:nvSpPr>
          <p:spPr>
            <a:xfrm>
              <a:off x="2647447" y="10258937"/>
              <a:ext cx="593223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0EB3F0-04D8-6042-B440-2EAF09FD73E3}"/>
                </a:ext>
              </a:extLst>
            </p:cNvPr>
            <p:cNvSpPr/>
            <p:nvPr/>
          </p:nvSpPr>
          <p:spPr>
            <a:xfrm>
              <a:off x="2796961" y="961260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85328B-CA1E-BF42-985A-83F5D830FCA5}"/>
              </a:ext>
            </a:extLst>
          </p:cNvPr>
          <p:cNvGrpSpPr/>
          <p:nvPr/>
        </p:nvGrpSpPr>
        <p:grpSpPr>
          <a:xfrm>
            <a:off x="5325221" y="9868415"/>
            <a:ext cx="5932232" cy="2471010"/>
            <a:chOff x="2647447" y="9612606"/>
            <a:chExt cx="5932232" cy="2471010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A04BE8B6-9230-274B-854E-E986807B5B25}"/>
                </a:ext>
              </a:extLst>
            </p:cNvPr>
            <p:cNvSpPr txBox="1">
              <a:spLocks/>
            </p:cNvSpPr>
            <p:nvPr/>
          </p:nvSpPr>
          <p:spPr>
            <a:xfrm>
              <a:off x="2647447" y="10258937"/>
              <a:ext cx="593223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4F0975-55A9-6B48-810E-D4B9AD63641E}"/>
                </a:ext>
              </a:extLst>
            </p:cNvPr>
            <p:cNvSpPr/>
            <p:nvPr/>
          </p:nvSpPr>
          <p:spPr>
            <a:xfrm>
              <a:off x="4052781" y="961260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C996446-DD70-CA46-B0A5-2A6F0007F894}"/>
              </a:ext>
            </a:extLst>
          </p:cNvPr>
          <p:cNvSpPr/>
          <p:nvPr/>
        </p:nvSpPr>
        <p:spPr>
          <a:xfrm>
            <a:off x="11940738" y="5530856"/>
            <a:ext cx="496171" cy="496171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F84E10-378E-5841-88BF-A6D100DB110D}"/>
              </a:ext>
            </a:extLst>
          </p:cNvPr>
          <p:cNvSpPr/>
          <p:nvPr/>
        </p:nvSpPr>
        <p:spPr>
          <a:xfrm>
            <a:off x="11940738" y="9926653"/>
            <a:ext cx="496171" cy="496171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26ACC-F907-4342-B880-DE2A24814765}"/>
              </a:ext>
            </a:extLst>
          </p:cNvPr>
          <p:cNvSpPr/>
          <p:nvPr/>
        </p:nvSpPr>
        <p:spPr>
          <a:xfrm>
            <a:off x="13338784" y="9759239"/>
            <a:ext cx="2515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305CBE-0DCD-F247-8EDB-A90F2857401A}"/>
              </a:ext>
            </a:extLst>
          </p:cNvPr>
          <p:cNvSpPr/>
          <p:nvPr/>
        </p:nvSpPr>
        <p:spPr>
          <a:xfrm>
            <a:off x="8611380" y="5367146"/>
            <a:ext cx="2515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80C60-9266-1940-9543-A16FB533C753}"/>
              </a:ext>
            </a:extLst>
          </p:cNvPr>
          <p:cNvSpPr/>
          <p:nvPr/>
        </p:nvSpPr>
        <p:spPr>
          <a:xfrm>
            <a:off x="11599095" y="2442699"/>
            <a:ext cx="1179456" cy="11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8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90020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DBCFD4-3110-6D43-B5E5-1C14E4AE3D5D}"/>
              </a:ext>
            </a:extLst>
          </p:cNvPr>
          <p:cNvGrpSpPr/>
          <p:nvPr/>
        </p:nvGrpSpPr>
        <p:grpSpPr>
          <a:xfrm>
            <a:off x="16300134" y="1795205"/>
            <a:ext cx="6768369" cy="6004501"/>
            <a:chOff x="13500315" y="1910332"/>
            <a:chExt cx="6768369" cy="600450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EF1C38-2361-0548-AC66-6447E4650563}"/>
                </a:ext>
              </a:extLst>
            </p:cNvPr>
            <p:cNvGrpSpPr/>
            <p:nvPr/>
          </p:nvGrpSpPr>
          <p:grpSpPr>
            <a:xfrm>
              <a:off x="13568141" y="1910332"/>
              <a:ext cx="6700543" cy="2446527"/>
              <a:chOff x="7363283" y="114189"/>
              <a:chExt cx="6700543" cy="244652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7905C4F-ED80-3843-B6DF-6D7BB132331D}"/>
                  </a:ext>
                </a:extLst>
              </p:cNvPr>
              <p:cNvGrpSpPr/>
              <p:nvPr/>
            </p:nvGrpSpPr>
            <p:grpSpPr>
              <a:xfrm>
                <a:off x="7363283" y="114189"/>
                <a:ext cx="6700543" cy="2145960"/>
                <a:chOff x="7363283" y="114189"/>
                <a:chExt cx="6700543" cy="2145960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FDDAA-7BEE-A644-8160-9D232F9FDE71}"/>
                    </a:ext>
                  </a:extLst>
                </p:cNvPr>
                <p:cNvSpPr txBox="1"/>
                <p:nvPr/>
              </p:nvSpPr>
              <p:spPr>
                <a:xfrm>
                  <a:off x="7363283" y="505823"/>
                  <a:ext cx="6700543" cy="1754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PORTFOLIO SHOWCASE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9457757-954A-8643-8440-1E1F4DDDF51D}"/>
                    </a:ext>
                  </a:extLst>
                </p:cNvPr>
                <p:cNvSpPr txBox="1"/>
                <p:nvPr/>
              </p:nvSpPr>
              <p:spPr>
                <a:xfrm>
                  <a:off x="7387918" y="114189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6EFF45E-76E9-0B47-A811-36712006BC2D}"/>
                  </a:ext>
                </a:extLst>
              </p:cNvPr>
              <p:cNvSpPr/>
              <p:nvPr/>
            </p:nvSpPr>
            <p:spPr>
              <a:xfrm>
                <a:off x="7495497" y="2442699"/>
                <a:ext cx="1179456" cy="118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4E9CA9C6-2524-4E42-AD61-B5ED0C144833}"/>
                </a:ext>
              </a:extLst>
            </p:cNvPr>
            <p:cNvSpPr txBox="1">
              <a:spLocks/>
            </p:cNvSpPr>
            <p:nvPr/>
          </p:nvSpPr>
          <p:spPr>
            <a:xfrm>
              <a:off x="13500315" y="4987288"/>
              <a:ext cx="6700543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756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B5D615-3069-6740-82FE-39051F6E3A6C}"/>
              </a:ext>
            </a:extLst>
          </p:cNvPr>
          <p:cNvGrpSpPr/>
          <p:nvPr/>
        </p:nvGrpSpPr>
        <p:grpSpPr>
          <a:xfrm>
            <a:off x="13699496" y="2247367"/>
            <a:ext cx="3947537" cy="2363266"/>
            <a:chOff x="15993417" y="5673186"/>
            <a:chExt cx="3947537" cy="23632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2F966-AECF-9348-AFE2-AA1FFB8BA335}"/>
                </a:ext>
              </a:extLst>
            </p:cNvPr>
            <p:cNvSpPr txBox="1"/>
            <p:nvPr/>
          </p:nvSpPr>
          <p:spPr>
            <a:xfrm>
              <a:off x="16015187" y="5673186"/>
              <a:ext cx="2292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D0E40D-8A96-B540-B4ED-11814BE4D233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253DDA-83C1-1449-84C0-A745812FD867}"/>
              </a:ext>
            </a:extLst>
          </p:cNvPr>
          <p:cNvGrpSpPr/>
          <p:nvPr/>
        </p:nvGrpSpPr>
        <p:grpSpPr>
          <a:xfrm>
            <a:off x="18989779" y="2247367"/>
            <a:ext cx="3947537" cy="2363266"/>
            <a:chOff x="15993417" y="5673186"/>
            <a:chExt cx="3947537" cy="23632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46DA7-ECF1-114B-8F83-E9646CFE6884}"/>
                </a:ext>
              </a:extLst>
            </p:cNvPr>
            <p:cNvSpPr txBox="1"/>
            <p:nvPr/>
          </p:nvSpPr>
          <p:spPr>
            <a:xfrm>
              <a:off x="16015187" y="5673186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E468D-204C-EA4E-BDB1-CF801D9A55D8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155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7429C8-87BD-2148-97A4-FC3ACE3A8B3E}"/>
              </a:ext>
            </a:extLst>
          </p:cNvPr>
          <p:cNvGrpSpPr/>
          <p:nvPr/>
        </p:nvGrpSpPr>
        <p:grpSpPr>
          <a:xfrm>
            <a:off x="10544175" y="0"/>
            <a:ext cx="13833475" cy="13716000"/>
            <a:chOff x="12188825" y="0"/>
            <a:chExt cx="12188825" cy="13716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3AF2FE-BFD3-514A-99B0-064C3532B48B}"/>
                </a:ext>
              </a:extLst>
            </p:cNvPr>
            <p:cNvSpPr/>
            <p:nvPr/>
          </p:nvSpPr>
          <p:spPr>
            <a:xfrm>
              <a:off x="12188825" y="0"/>
              <a:ext cx="6094412" cy="457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03A96D-8253-7740-A2E5-5C5525C0477C}"/>
                </a:ext>
              </a:extLst>
            </p:cNvPr>
            <p:cNvSpPr/>
            <p:nvPr/>
          </p:nvSpPr>
          <p:spPr>
            <a:xfrm>
              <a:off x="12188825" y="9144000"/>
              <a:ext cx="6094412" cy="457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4E5180-ACD0-7B4C-9346-7D6F12186981}"/>
                </a:ext>
              </a:extLst>
            </p:cNvPr>
            <p:cNvSpPr/>
            <p:nvPr/>
          </p:nvSpPr>
          <p:spPr>
            <a:xfrm>
              <a:off x="18283238" y="4572000"/>
              <a:ext cx="6094412" cy="457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EF04EA-1FCE-EE45-811D-424F371A3D73}"/>
              </a:ext>
            </a:extLst>
          </p:cNvPr>
          <p:cNvGrpSpPr/>
          <p:nvPr/>
        </p:nvGrpSpPr>
        <p:grpSpPr>
          <a:xfrm>
            <a:off x="12028774" y="1104367"/>
            <a:ext cx="3947537" cy="2363266"/>
            <a:chOff x="15993417" y="5673186"/>
            <a:chExt cx="3947537" cy="236326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B12A1C-3106-5B4D-B819-71E4140EDA9D}"/>
                </a:ext>
              </a:extLst>
            </p:cNvPr>
            <p:cNvSpPr txBox="1"/>
            <p:nvPr/>
          </p:nvSpPr>
          <p:spPr>
            <a:xfrm>
              <a:off x="16015187" y="5673186"/>
              <a:ext cx="2292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6C0DD8-C0F8-CE40-B683-AE0C65B88BF7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607CF5-9100-8C43-8110-25572FF1B15A}"/>
              </a:ext>
            </a:extLst>
          </p:cNvPr>
          <p:cNvGrpSpPr/>
          <p:nvPr/>
        </p:nvGrpSpPr>
        <p:grpSpPr>
          <a:xfrm>
            <a:off x="18945512" y="5676367"/>
            <a:ext cx="3947537" cy="2363266"/>
            <a:chOff x="15993417" y="5673186"/>
            <a:chExt cx="3947537" cy="236326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B7D28D-3F0C-EC4B-8920-A7D1EC2E4499}"/>
                </a:ext>
              </a:extLst>
            </p:cNvPr>
            <p:cNvSpPr txBox="1"/>
            <p:nvPr/>
          </p:nvSpPr>
          <p:spPr>
            <a:xfrm>
              <a:off x="16015187" y="5673186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F30AEB-81A2-8B4E-B4D3-6B2AD46D0926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8FF227-65DB-D24D-8AD8-89BB85BD3AAC}"/>
              </a:ext>
            </a:extLst>
          </p:cNvPr>
          <p:cNvGrpSpPr/>
          <p:nvPr/>
        </p:nvGrpSpPr>
        <p:grpSpPr>
          <a:xfrm>
            <a:off x="12028774" y="10248367"/>
            <a:ext cx="3947537" cy="2363266"/>
            <a:chOff x="15993417" y="5673186"/>
            <a:chExt cx="3947537" cy="23632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8E9E3B-368C-0142-87F7-6E105679BBE5}"/>
                </a:ext>
              </a:extLst>
            </p:cNvPr>
            <p:cNvSpPr txBox="1"/>
            <p:nvPr/>
          </p:nvSpPr>
          <p:spPr>
            <a:xfrm>
              <a:off x="16015187" y="5673186"/>
              <a:ext cx="264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7F5312-FB44-0B43-BBE3-7F7D94DE7621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EEC93C-F086-0B49-AD93-451402B02BC2}"/>
              </a:ext>
            </a:extLst>
          </p:cNvPr>
          <p:cNvGrpSpPr/>
          <p:nvPr/>
        </p:nvGrpSpPr>
        <p:grpSpPr>
          <a:xfrm>
            <a:off x="1810410" y="3383800"/>
            <a:ext cx="8294910" cy="6948400"/>
            <a:chOff x="13535483" y="1939834"/>
            <a:chExt cx="8294910" cy="69484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AE658A-E79F-204C-8A62-210F6C27877C}"/>
                </a:ext>
              </a:extLst>
            </p:cNvPr>
            <p:cNvGrpSpPr/>
            <p:nvPr/>
          </p:nvGrpSpPr>
          <p:grpSpPr>
            <a:xfrm>
              <a:off x="13568141" y="1939834"/>
              <a:ext cx="8262252" cy="2417025"/>
              <a:chOff x="7363283" y="143691"/>
              <a:chExt cx="8262252" cy="241702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2716980-1801-6147-B5ED-33D3410BE9C8}"/>
                  </a:ext>
                </a:extLst>
              </p:cNvPr>
              <p:cNvGrpSpPr/>
              <p:nvPr/>
            </p:nvGrpSpPr>
            <p:grpSpPr>
              <a:xfrm>
                <a:off x="7363283" y="143691"/>
                <a:ext cx="8262252" cy="2145960"/>
                <a:chOff x="7363283" y="143691"/>
                <a:chExt cx="8262252" cy="214596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0897CE1-CF07-F647-9686-F093972B97C8}"/>
                    </a:ext>
                  </a:extLst>
                </p:cNvPr>
                <p:cNvSpPr txBox="1"/>
                <p:nvPr/>
              </p:nvSpPr>
              <p:spPr>
                <a:xfrm>
                  <a:off x="7363283" y="535325"/>
                  <a:ext cx="8262252" cy="1754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PORTFOLIO SHOWCASE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FA92D07-5F91-F54C-8F17-49207DDA3661}"/>
                    </a:ext>
                  </a:extLst>
                </p:cNvPr>
                <p:cNvSpPr txBox="1"/>
                <p:nvPr/>
              </p:nvSpPr>
              <p:spPr>
                <a:xfrm>
                  <a:off x="7387918" y="143691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45197C-6386-044E-AE91-BB15CE0892AF}"/>
                  </a:ext>
                </a:extLst>
              </p:cNvPr>
              <p:cNvSpPr/>
              <p:nvPr/>
            </p:nvSpPr>
            <p:spPr>
              <a:xfrm>
                <a:off x="7495497" y="2442699"/>
                <a:ext cx="1179456" cy="118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DDFE5D-2B6B-9E43-8A73-F66F5FA529C1}"/>
                </a:ext>
              </a:extLst>
            </p:cNvPr>
            <p:cNvSpPr txBox="1">
              <a:spLocks/>
            </p:cNvSpPr>
            <p:nvPr/>
          </p:nvSpPr>
          <p:spPr>
            <a:xfrm>
              <a:off x="13535483" y="5960689"/>
              <a:ext cx="6590639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008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DBCFD4-3110-6D43-B5E5-1C14E4AE3D5D}"/>
              </a:ext>
            </a:extLst>
          </p:cNvPr>
          <p:cNvGrpSpPr/>
          <p:nvPr/>
        </p:nvGrpSpPr>
        <p:grpSpPr>
          <a:xfrm>
            <a:off x="1775242" y="5988206"/>
            <a:ext cx="8330078" cy="6004501"/>
            <a:chOff x="13500315" y="1910332"/>
            <a:chExt cx="8330078" cy="600450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EF1C38-2361-0548-AC66-6447E4650563}"/>
                </a:ext>
              </a:extLst>
            </p:cNvPr>
            <p:cNvGrpSpPr/>
            <p:nvPr/>
          </p:nvGrpSpPr>
          <p:grpSpPr>
            <a:xfrm>
              <a:off x="13568141" y="1910332"/>
              <a:ext cx="8262252" cy="2446527"/>
              <a:chOff x="7363283" y="114189"/>
              <a:chExt cx="8262252" cy="244652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7905C4F-ED80-3843-B6DF-6D7BB132331D}"/>
                  </a:ext>
                </a:extLst>
              </p:cNvPr>
              <p:cNvGrpSpPr/>
              <p:nvPr/>
            </p:nvGrpSpPr>
            <p:grpSpPr>
              <a:xfrm>
                <a:off x="7363283" y="114189"/>
                <a:ext cx="8262252" cy="2145960"/>
                <a:chOff x="7363283" y="114189"/>
                <a:chExt cx="8262252" cy="2145960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8BFDDAA-7BEE-A644-8160-9D232F9FDE71}"/>
                    </a:ext>
                  </a:extLst>
                </p:cNvPr>
                <p:cNvSpPr txBox="1"/>
                <p:nvPr/>
              </p:nvSpPr>
              <p:spPr>
                <a:xfrm>
                  <a:off x="7363283" y="505823"/>
                  <a:ext cx="8262252" cy="1754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PORTFOLIO SHOWCASE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9457757-954A-8643-8440-1E1F4DDDF51D}"/>
                    </a:ext>
                  </a:extLst>
                </p:cNvPr>
                <p:cNvSpPr txBox="1"/>
                <p:nvPr/>
              </p:nvSpPr>
              <p:spPr>
                <a:xfrm>
                  <a:off x="7387918" y="114189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6EFF45E-76E9-0B47-A811-36712006BC2D}"/>
                  </a:ext>
                </a:extLst>
              </p:cNvPr>
              <p:cNvSpPr/>
              <p:nvPr/>
            </p:nvSpPr>
            <p:spPr>
              <a:xfrm>
                <a:off x="7495497" y="2442699"/>
                <a:ext cx="1179456" cy="118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4E9CA9C6-2524-4E42-AD61-B5ED0C144833}"/>
                </a:ext>
              </a:extLst>
            </p:cNvPr>
            <p:cNvSpPr txBox="1">
              <a:spLocks/>
            </p:cNvSpPr>
            <p:nvPr/>
          </p:nvSpPr>
          <p:spPr>
            <a:xfrm>
              <a:off x="13500315" y="4987288"/>
              <a:ext cx="6700543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987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20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22FBA9-C1A3-DE4E-ACDF-8BEFF44C249D}"/>
              </a:ext>
            </a:extLst>
          </p:cNvPr>
          <p:cNvGrpSpPr/>
          <p:nvPr/>
        </p:nvGrpSpPr>
        <p:grpSpPr>
          <a:xfrm>
            <a:off x="10215057" y="2832620"/>
            <a:ext cx="3947537" cy="2363266"/>
            <a:chOff x="15993417" y="5673186"/>
            <a:chExt cx="3947537" cy="23632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BA03F-2D45-0743-A591-B20A92226BE5}"/>
                </a:ext>
              </a:extLst>
            </p:cNvPr>
            <p:cNvSpPr txBox="1"/>
            <p:nvPr/>
          </p:nvSpPr>
          <p:spPr>
            <a:xfrm>
              <a:off x="16823282" y="5673186"/>
              <a:ext cx="2287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27643B-F1B5-2240-9C05-DD441AC4A9D8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A371C1-50F2-614F-ADEB-02D45F3FD9FC}"/>
              </a:ext>
            </a:extLst>
          </p:cNvPr>
          <p:cNvGrpSpPr/>
          <p:nvPr/>
        </p:nvGrpSpPr>
        <p:grpSpPr>
          <a:xfrm>
            <a:off x="2913371" y="8520113"/>
            <a:ext cx="3947537" cy="2363266"/>
            <a:chOff x="15993417" y="5673186"/>
            <a:chExt cx="3947537" cy="23632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28524A-1D67-CE44-B440-EB5340C5FEB8}"/>
                </a:ext>
              </a:extLst>
            </p:cNvPr>
            <p:cNvSpPr txBox="1"/>
            <p:nvPr/>
          </p:nvSpPr>
          <p:spPr>
            <a:xfrm>
              <a:off x="16820878" y="5673186"/>
              <a:ext cx="22926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AA8EF3-15B5-C740-9FF8-B241A38D63FD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FB6E21-EB84-E145-A039-D61ACC1FD707}"/>
              </a:ext>
            </a:extLst>
          </p:cNvPr>
          <p:cNvGrpSpPr/>
          <p:nvPr/>
        </p:nvGrpSpPr>
        <p:grpSpPr>
          <a:xfrm>
            <a:off x="17516742" y="8520113"/>
            <a:ext cx="3947537" cy="2363266"/>
            <a:chOff x="15993417" y="5673186"/>
            <a:chExt cx="3947537" cy="23632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A9C6D2-E446-EC4C-8AC2-F1D555020C6F}"/>
                </a:ext>
              </a:extLst>
            </p:cNvPr>
            <p:cNvSpPr txBox="1"/>
            <p:nvPr/>
          </p:nvSpPr>
          <p:spPr>
            <a:xfrm>
              <a:off x="16643746" y="5673186"/>
              <a:ext cx="2646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B5668A-896C-4F41-8AEE-D0A7928B02D8}"/>
                </a:ext>
              </a:extLst>
            </p:cNvPr>
            <p:cNvSpPr txBox="1"/>
            <p:nvPr/>
          </p:nvSpPr>
          <p:spPr>
            <a:xfrm>
              <a:off x="15993417" y="6339000"/>
              <a:ext cx="3947537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06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0" y="1987826"/>
            <a:ext cx="22343165" cy="97403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1553249" y="3195244"/>
            <a:ext cx="690873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DEVICES SAMPLES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1298074" y="9477706"/>
            <a:ext cx="990246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3832609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26AD5544-4ECD-3F44-927B-078469A2F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272" y="2827794"/>
            <a:ext cx="8262252" cy="1714018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F971DB4-AE16-BE41-A577-8523F6D4593F}"/>
              </a:ext>
            </a:extLst>
          </p:cNvPr>
          <p:cNvGrpSpPr/>
          <p:nvPr/>
        </p:nvGrpSpPr>
        <p:grpSpPr>
          <a:xfrm>
            <a:off x="1843068" y="1019104"/>
            <a:ext cx="8262252" cy="1536814"/>
            <a:chOff x="7363283" y="1023902"/>
            <a:chExt cx="8262252" cy="15368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B9F59E-9DED-F241-80F7-90887282B2F0}"/>
                </a:ext>
              </a:extLst>
            </p:cNvPr>
            <p:cNvGrpSpPr/>
            <p:nvPr/>
          </p:nvGrpSpPr>
          <p:grpSpPr>
            <a:xfrm>
              <a:off x="7363283" y="1023902"/>
              <a:ext cx="8262252" cy="1314964"/>
              <a:chOff x="7363283" y="1023902"/>
              <a:chExt cx="8262252" cy="131496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C8A0D9-E221-CC45-BE86-26766BEA1B8B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826225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PHONE PREVIEW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4B1592-6DCB-AD45-9764-C949E28A4602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9B10B9-0C28-B040-8976-0917D2F830AD}"/>
                </a:ext>
              </a:extLst>
            </p:cNvPr>
            <p:cNvSpPr/>
            <p:nvPr/>
          </p:nvSpPr>
          <p:spPr>
            <a:xfrm>
              <a:off x="7495497" y="2442699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C1FF258-5E42-2046-8800-3B64F74DF975}"/>
              </a:ext>
            </a:extLst>
          </p:cNvPr>
          <p:cNvGrpSpPr/>
          <p:nvPr/>
        </p:nvGrpSpPr>
        <p:grpSpPr>
          <a:xfrm>
            <a:off x="1975283" y="4840082"/>
            <a:ext cx="8631758" cy="2804841"/>
            <a:chOff x="1975283" y="4299514"/>
            <a:chExt cx="8631758" cy="280484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BE7E555-3653-764F-9649-06D8A92FE65D}"/>
                </a:ext>
              </a:extLst>
            </p:cNvPr>
            <p:cNvSpPr txBox="1"/>
            <p:nvPr/>
          </p:nvSpPr>
          <p:spPr>
            <a:xfrm>
              <a:off x="9279992" y="5032930"/>
              <a:ext cx="1327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75%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126BDB-8BE4-654B-A78C-2554DAF79965}"/>
                </a:ext>
              </a:extLst>
            </p:cNvPr>
            <p:cNvSpPr txBox="1"/>
            <p:nvPr/>
          </p:nvSpPr>
          <p:spPr>
            <a:xfrm>
              <a:off x="9279992" y="6581135"/>
              <a:ext cx="1327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45%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E8FEFB-EF57-F14B-BB14-E60307EC8C82}"/>
                </a:ext>
              </a:extLst>
            </p:cNvPr>
            <p:cNvSpPr/>
            <p:nvPr/>
          </p:nvSpPr>
          <p:spPr>
            <a:xfrm>
              <a:off x="1975283" y="5231884"/>
              <a:ext cx="7040183" cy="198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B244F99-C255-2F4C-85FB-C96BC0CF0082}"/>
                </a:ext>
              </a:extLst>
            </p:cNvPr>
            <p:cNvSpPr/>
            <p:nvPr/>
          </p:nvSpPr>
          <p:spPr>
            <a:xfrm>
              <a:off x="1980461" y="5231884"/>
              <a:ext cx="5065773" cy="19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37039FC-1794-C745-B226-E6428C27233C}"/>
                </a:ext>
              </a:extLst>
            </p:cNvPr>
            <p:cNvSpPr/>
            <p:nvPr/>
          </p:nvSpPr>
          <p:spPr>
            <a:xfrm>
              <a:off x="1975283" y="6780089"/>
              <a:ext cx="7040183" cy="198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A996FD5-4FB4-0947-94E0-B105389F71A7}"/>
                </a:ext>
              </a:extLst>
            </p:cNvPr>
            <p:cNvSpPr/>
            <p:nvPr/>
          </p:nvSpPr>
          <p:spPr>
            <a:xfrm>
              <a:off x="1980461" y="6780089"/>
              <a:ext cx="3178646" cy="1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05091A5-F30D-C24B-B8A9-87B8DE29498C}"/>
                </a:ext>
              </a:extLst>
            </p:cNvPr>
            <p:cNvSpPr txBox="1"/>
            <p:nvPr/>
          </p:nvSpPr>
          <p:spPr>
            <a:xfrm>
              <a:off x="1981041" y="4299514"/>
              <a:ext cx="2928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4AD8711-46DE-AE42-B2FF-232B071D31D9}"/>
                </a:ext>
              </a:extLst>
            </p:cNvPr>
            <p:cNvSpPr txBox="1"/>
            <p:nvPr/>
          </p:nvSpPr>
          <p:spPr>
            <a:xfrm>
              <a:off x="1981041" y="5842189"/>
              <a:ext cx="2928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F08304C7-7D45-3C41-BE70-67639D28A43B}"/>
              </a:ext>
            </a:extLst>
          </p:cNvPr>
          <p:cNvSpPr txBox="1">
            <a:spLocks/>
          </p:cNvSpPr>
          <p:nvPr/>
        </p:nvSpPr>
        <p:spPr>
          <a:xfrm>
            <a:off x="1810411" y="9929087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 consumer demand, or it should be so compelling that consumers believe they need it. 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01764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DD6FBC-5A22-2249-B0F3-B463FC0E2A01}"/>
              </a:ext>
            </a:extLst>
          </p:cNvPr>
          <p:cNvSpPr/>
          <p:nvPr/>
        </p:nvSpPr>
        <p:spPr>
          <a:xfrm rot="10800000" flipV="1">
            <a:off x="-1" y="0"/>
            <a:ext cx="24377650" cy="898632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4C2B4B-0F89-3545-B31B-70B4E2D2DC5B}"/>
              </a:ext>
            </a:extLst>
          </p:cNvPr>
          <p:cNvGrpSpPr/>
          <p:nvPr/>
        </p:nvGrpSpPr>
        <p:grpSpPr>
          <a:xfrm>
            <a:off x="7787821" y="1023902"/>
            <a:ext cx="8802008" cy="1536814"/>
            <a:chOff x="7787821" y="1023902"/>
            <a:chExt cx="8802008" cy="153681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435A560-96E5-8B4B-A682-5EE2B8472E85}"/>
                </a:ext>
              </a:extLst>
            </p:cNvPr>
            <p:cNvGrpSpPr/>
            <p:nvPr/>
          </p:nvGrpSpPr>
          <p:grpSpPr>
            <a:xfrm>
              <a:off x="7787821" y="1023902"/>
              <a:ext cx="8802008" cy="1314964"/>
              <a:chOff x="7787821" y="1023902"/>
              <a:chExt cx="8802008" cy="131496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5EE943-90C9-5F4B-BC1B-E244AEA12C40}"/>
                  </a:ext>
                </a:extLst>
              </p:cNvPr>
              <p:cNvSpPr txBox="1"/>
              <p:nvPr/>
            </p:nvSpPr>
            <p:spPr>
              <a:xfrm>
                <a:off x="7787821" y="1415536"/>
                <a:ext cx="880200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3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LAPTOP PREVIEW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B4A36D-740F-AF43-92EB-ECB9E38EBB5C}"/>
                  </a:ext>
                </a:extLst>
              </p:cNvPr>
              <p:cNvSpPr txBox="1"/>
              <p:nvPr/>
            </p:nvSpPr>
            <p:spPr>
              <a:xfrm>
                <a:off x="9821029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FC2B57-3665-C441-9D4E-BC987C56A0E2}"/>
                </a:ext>
              </a:extLst>
            </p:cNvPr>
            <p:cNvSpPr/>
            <p:nvPr/>
          </p:nvSpPr>
          <p:spPr>
            <a:xfrm>
              <a:off x="11599095" y="2442699"/>
              <a:ext cx="1179456" cy="1180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E5B25EBB-DB2C-6745-ABBF-8F5CC1AE3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12636" r="6089" b="14423"/>
          <a:stretch/>
        </p:blipFill>
        <p:spPr>
          <a:xfrm>
            <a:off x="2020570" y="4387039"/>
            <a:ext cx="8905265" cy="56726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B1C1EB-FDA4-C24A-AB97-A8DBE81AE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12636" r="6089" b="14423"/>
          <a:stretch/>
        </p:blipFill>
        <p:spPr>
          <a:xfrm>
            <a:off x="13451815" y="4387039"/>
            <a:ext cx="8905265" cy="567260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9F32371-69D4-EC4A-88D9-09F3F1999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12636" r="6089" b="14423"/>
          <a:stretch/>
        </p:blipFill>
        <p:spPr>
          <a:xfrm>
            <a:off x="6585348" y="3825668"/>
            <a:ext cx="11206955" cy="713876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5A2E632-BD53-6045-8570-5579FC0ABD42}"/>
              </a:ext>
            </a:extLst>
          </p:cNvPr>
          <p:cNvSpPr txBox="1"/>
          <p:nvPr/>
        </p:nvSpPr>
        <p:spPr>
          <a:xfrm>
            <a:off x="2020570" y="11508541"/>
            <a:ext cx="5930140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B932F7-4371-3847-B7F6-F93E51EB77CD}"/>
              </a:ext>
            </a:extLst>
          </p:cNvPr>
          <p:cNvSpPr txBox="1"/>
          <p:nvPr/>
        </p:nvSpPr>
        <p:spPr>
          <a:xfrm>
            <a:off x="9223753" y="11508541"/>
            <a:ext cx="5930140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0855C2-BAB1-6045-A4C3-D924AC5B3AC9}"/>
              </a:ext>
            </a:extLst>
          </p:cNvPr>
          <p:cNvSpPr txBox="1"/>
          <p:nvPr/>
        </p:nvSpPr>
        <p:spPr>
          <a:xfrm>
            <a:off x="16426940" y="11508541"/>
            <a:ext cx="5930140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9"/>
          </p:nvPr>
        </p:nvSpPr>
        <p:spPr>
          <a:xfrm>
            <a:off x="16701976" y="4833115"/>
            <a:ext cx="4584468" cy="4153213"/>
          </a:xfrm>
        </p:spPr>
      </p:sp>
      <p:sp>
        <p:nvSpPr>
          <p:cNvPr id="7" name="Marcador de imagen 6"/>
          <p:cNvSpPr>
            <a:spLocks noGrp="1"/>
          </p:cNvSpPr>
          <p:nvPr>
            <p:ph type="pic" sz="quarter" idx="20"/>
          </p:nvPr>
        </p:nvSpPr>
        <p:spPr>
          <a:xfrm>
            <a:off x="3203354" y="4833115"/>
            <a:ext cx="4584467" cy="4153213"/>
          </a:xfrm>
        </p:spPr>
      </p:sp>
    </p:spTree>
    <p:extLst>
      <p:ext uri="{BB962C8B-B14F-4D97-AF65-F5344CB8AC3E}">
        <p14:creationId xmlns:p14="http://schemas.microsoft.com/office/powerpoint/2010/main" val="2167835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4E4E42-A144-1942-A929-EB9A2EFD3BC5}"/>
              </a:ext>
            </a:extLst>
          </p:cNvPr>
          <p:cNvGrpSpPr/>
          <p:nvPr/>
        </p:nvGrpSpPr>
        <p:grpSpPr>
          <a:xfrm>
            <a:off x="13567553" y="1019104"/>
            <a:ext cx="8814544" cy="11286158"/>
            <a:chOff x="12188825" y="1019104"/>
            <a:chExt cx="8814544" cy="112861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7DCD422-1FE7-BA48-B8CF-093A4BBAFD91}"/>
                </a:ext>
              </a:extLst>
            </p:cNvPr>
            <p:cNvGrpSpPr/>
            <p:nvPr/>
          </p:nvGrpSpPr>
          <p:grpSpPr>
            <a:xfrm>
              <a:off x="12188825" y="1019104"/>
              <a:ext cx="8262252" cy="1536814"/>
              <a:chOff x="7363283" y="1023902"/>
              <a:chExt cx="8262252" cy="153681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1359E0-E31B-2849-BADD-2AF2CF3A20DC}"/>
                  </a:ext>
                </a:extLst>
              </p:cNvPr>
              <p:cNvGrpSpPr/>
              <p:nvPr/>
            </p:nvGrpSpPr>
            <p:grpSpPr>
              <a:xfrm>
                <a:off x="7363283" y="1023902"/>
                <a:ext cx="8262252" cy="1314964"/>
                <a:chOff x="7363283" y="1023902"/>
                <a:chExt cx="8262252" cy="131496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CAFC77-0081-B342-8965-B260B39B6B34}"/>
                    </a:ext>
                  </a:extLst>
                </p:cNvPr>
                <p:cNvSpPr txBox="1"/>
                <p:nvPr/>
              </p:nvSpPr>
              <p:spPr>
                <a:xfrm>
                  <a:off x="7363283" y="1415536"/>
                  <a:ext cx="8262252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TABLET PREVIEW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6A4906-11F9-2344-84EB-3D419B958E58}"/>
                    </a:ext>
                  </a:extLst>
                </p:cNvPr>
                <p:cNvSpPr txBox="1"/>
                <p:nvPr/>
              </p:nvSpPr>
              <p:spPr>
                <a:xfrm>
                  <a:off x="7387918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CA144C-1492-9647-BE0C-861C61A32D59}"/>
                  </a:ext>
                </a:extLst>
              </p:cNvPr>
              <p:cNvSpPr/>
              <p:nvPr/>
            </p:nvSpPr>
            <p:spPr>
              <a:xfrm>
                <a:off x="7495497" y="2442699"/>
                <a:ext cx="1179456" cy="118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AEF45F-ABC6-B74E-8E6E-E4D43378E1D3}"/>
                </a:ext>
              </a:extLst>
            </p:cNvPr>
            <p:cNvGrpSpPr/>
            <p:nvPr/>
          </p:nvGrpSpPr>
          <p:grpSpPr>
            <a:xfrm>
              <a:off x="12206739" y="4840082"/>
              <a:ext cx="8796630" cy="7465180"/>
              <a:chOff x="1810411" y="4840082"/>
              <a:chExt cx="8796630" cy="746518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18A525C-2A10-2046-91C9-212B88C1D562}"/>
                  </a:ext>
                </a:extLst>
              </p:cNvPr>
              <p:cNvGrpSpPr/>
              <p:nvPr/>
            </p:nvGrpSpPr>
            <p:grpSpPr>
              <a:xfrm>
                <a:off x="1975283" y="4840082"/>
                <a:ext cx="8631758" cy="2804841"/>
                <a:chOff x="1975283" y="4299514"/>
                <a:chExt cx="8631758" cy="280484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ABAD8-AC17-ED4A-B2EC-13357F6E1E89}"/>
                    </a:ext>
                  </a:extLst>
                </p:cNvPr>
                <p:cNvSpPr txBox="1"/>
                <p:nvPr/>
              </p:nvSpPr>
              <p:spPr>
                <a:xfrm>
                  <a:off x="9279992" y="5032930"/>
                  <a:ext cx="13270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Montserrat Light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75%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5707EA6-3099-6543-8E35-312A110AE251}"/>
                    </a:ext>
                  </a:extLst>
                </p:cNvPr>
                <p:cNvSpPr txBox="1"/>
                <p:nvPr/>
              </p:nvSpPr>
              <p:spPr>
                <a:xfrm>
                  <a:off x="9279992" y="6581135"/>
                  <a:ext cx="13270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Montserrat Light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45%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BDF698D-948D-F242-8040-A40466AB39D9}"/>
                    </a:ext>
                  </a:extLst>
                </p:cNvPr>
                <p:cNvSpPr/>
                <p:nvPr/>
              </p:nvSpPr>
              <p:spPr>
                <a:xfrm>
                  <a:off x="1975283" y="5231884"/>
                  <a:ext cx="7040183" cy="198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B011FBC-7CF1-C44B-9890-2D252B433805}"/>
                    </a:ext>
                  </a:extLst>
                </p:cNvPr>
                <p:cNvSpPr/>
                <p:nvPr/>
              </p:nvSpPr>
              <p:spPr>
                <a:xfrm>
                  <a:off x="1980461" y="5231884"/>
                  <a:ext cx="5065773" cy="198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407546D-E43C-5047-BF4C-434F1C1E1779}"/>
                    </a:ext>
                  </a:extLst>
                </p:cNvPr>
                <p:cNvSpPr/>
                <p:nvPr/>
              </p:nvSpPr>
              <p:spPr>
                <a:xfrm>
                  <a:off x="1975283" y="6780089"/>
                  <a:ext cx="7040183" cy="198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9A30A1D-1EA6-CD4C-B2CD-DB60E56297A3}"/>
                    </a:ext>
                  </a:extLst>
                </p:cNvPr>
                <p:cNvSpPr/>
                <p:nvPr/>
              </p:nvSpPr>
              <p:spPr>
                <a:xfrm>
                  <a:off x="1980461" y="6780089"/>
                  <a:ext cx="3178646" cy="1985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C80748-0C05-AA49-BA22-FFD62F040F46}"/>
                    </a:ext>
                  </a:extLst>
                </p:cNvPr>
                <p:cNvSpPr txBox="1"/>
                <p:nvPr/>
              </p:nvSpPr>
              <p:spPr>
                <a:xfrm>
                  <a:off x="1981041" y="4299514"/>
                  <a:ext cx="29281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Montserrat Medium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Title One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CCD29E-6ECA-3341-9673-BD9A59351A58}"/>
                    </a:ext>
                  </a:extLst>
                </p:cNvPr>
                <p:cNvSpPr txBox="1"/>
                <p:nvPr/>
              </p:nvSpPr>
              <p:spPr>
                <a:xfrm>
                  <a:off x="1981041" y="5842189"/>
                  <a:ext cx="29281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Montserrat Medium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Title Two</a:t>
                  </a:r>
                </a:p>
              </p:txBody>
            </p:sp>
          </p:grp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5F47DDDE-DEC7-9846-B032-1646AA7A81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0411" y="9929087"/>
                <a:ext cx="8241854" cy="23761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 should meet a certain consumer demand, or it should be so compelling that consumers believe they need it. </a:t>
                </a:r>
              </a:p>
            </p:txBody>
          </p:sp>
        </p:grp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3C497F8F-AA76-7C49-8CCF-DDA32DD3F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23" y="2950243"/>
            <a:ext cx="9657000" cy="13386188"/>
          </a:xfrm>
          <a:prstGeom prst="rect">
            <a:avLst/>
          </a:prstGeom>
        </p:spPr>
      </p:pic>
      <p:sp>
        <p:nvSpPr>
          <p:cNvPr id="2" name="Marcador de imagen 1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99354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CD345-CC9E-234A-8BE9-2EC31C61C99B}"/>
              </a:ext>
            </a:extLst>
          </p:cNvPr>
          <p:cNvCxnSpPr>
            <a:cxnSpLocks/>
          </p:cNvCxnSpPr>
          <p:nvPr/>
        </p:nvCxnSpPr>
        <p:spPr>
          <a:xfrm>
            <a:off x="12188825" y="0"/>
            <a:ext cx="0" cy="137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9128F99-A547-F645-A312-B00810D9F96D}"/>
              </a:ext>
            </a:extLst>
          </p:cNvPr>
          <p:cNvGrpSpPr/>
          <p:nvPr/>
        </p:nvGrpSpPr>
        <p:grpSpPr>
          <a:xfrm>
            <a:off x="13250826" y="1458688"/>
            <a:ext cx="5932232" cy="2471010"/>
            <a:chOff x="2647447" y="9612606"/>
            <a:chExt cx="5932232" cy="2471010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86A92FFC-6CEA-A244-933B-FB97A51A5831}"/>
                </a:ext>
              </a:extLst>
            </p:cNvPr>
            <p:cNvSpPr txBox="1">
              <a:spLocks/>
            </p:cNvSpPr>
            <p:nvPr/>
          </p:nvSpPr>
          <p:spPr>
            <a:xfrm>
              <a:off x="2647447" y="10258937"/>
              <a:ext cx="593223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0EB3F0-04D8-6042-B440-2EAF09FD73E3}"/>
                </a:ext>
              </a:extLst>
            </p:cNvPr>
            <p:cNvSpPr/>
            <p:nvPr/>
          </p:nvSpPr>
          <p:spPr>
            <a:xfrm>
              <a:off x="2796961" y="961260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C996446-DD70-CA46-B0A5-2A6F0007F894}"/>
              </a:ext>
            </a:extLst>
          </p:cNvPr>
          <p:cNvSpPr/>
          <p:nvPr/>
        </p:nvSpPr>
        <p:spPr>
          <a:xfrm>
            <a:off x="11940738" y="1504381"/>
            <a:ext cx="496171" cy="496171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85328B-CA1E-BF42-985A-83F5D830FCA5}"/>
              </a:ext>
            </a:extLst>
          </p:cNvPr>
          <p:cNvGrpSpPr/>
          <p:nvPr/>
        </p:nvGrpSpPr>
        <p:grpSpPr>
          <a:xfrm>
            <a:off x="5325221" y="5622495"/>
            <a:ext cx="5932232" cy="2471010"/>
            <a:chOff x="2647447" y="9612606"/>
            <a:chExt cx="5932232" cy="2471010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A04BE8B6-9230-274B-854E-E986807B5B25}"/>
                </a:ext>
              </a:extLst>
            </p:cNvPr>
            <p:cNvSpPr txBox="1">
              <a:spLocks/>
            </p:cNvSpPr>
            <p:nvPr/>
          </p:nvSpPr>
          <p:spPr>
            <a:xfrm>
              <a:off x="2647447" y="10258937"/>
              <a:ext cx="593223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4F0975-55A9-6B48-810E-D4B9AD63641E}"/>
                </a:ext>
              </a:extLst>
            </p:cNvPr>
            <p:cNvSpPr/>
            <p:nvPr/>
          </p:nvSpPr>
          <p:spPr>
            <a:xfrm>
              <a:off x="4052781" y="961260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34F84E10-378E-5841-88BF-A6D100DB110D}"/>
              </a:ext>
            </a:extLst>
          </p:cNvPr>
          <p:cNvSpPr/>
          <p:nvPr/>
        </p:nvSpPr>
        <p:spPr>
          <a:xfrm>
            <a:off x="11940738" y="5680733"/>
            <a:ext cx="496171" cy="496171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27230E-D298-7449-96D5-F1B0563898DA}"/>
              </a:ext>
            </a:extLst>
          </p:cNvPr>
          <p:cNvGrpSpPr/>
          <p:nvPr/>
        </p:nvGrpSpPr>
        <p:grpSpPr>
          <a:xfrm>
            <a:off x="13250826" y="9786302"/>
            <a:ext cx="5932232" cy="2471010"/>
            <a:chOff x="2647447" y="9612606"/>
            <a:chExt cx="5932232" cy="2471010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722C9260-15D6-314C-9E7A-7C03F3C8967E}"/>
                </a:ext>
              </a:extLst>
            </p:cNvPr>
            <p:cNvSpPr txBox="1">
              <a:spLocks/>
            </p:cNvSpPr>
            <p:nvPr/>
          </p:nvSpPr>
          <p:spPr>
            <a:xfrm>
              <a:off x="2647447" y="10258937"/>
              <a:ext cx="593223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E1ED6A-BF73-964A-9AD5-8B567F2E143D}"/>
                </a:ext>
              </a:extLst>
            </p:cNvPr>
            <p:cNvSpPr/>
            <p:nvPr/>
          </p:nvSpPr>
          <p:spPr>
            <a:xfrm>
              <a:off x="2796961" y="961260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Five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4D15A9C-1604-414C-9181-909CB17C9C3E}"/>
              </a:ext>
            </a:extLst>
          </p:cNvPr>
          <p:cNvSpPr/>
          <p:nvPr/>
        </p:nvSpPr>
        <p:spPr>
          <a:xfrm>
            <a:off x="11940738" y="9831995"/>
            <a:ext cx="496171" cy="496171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71E593-2952-9A4E-A29F-23A901855230}"/>
              </a:ext>
            </a:extLst>
          </p:cNvPr>
          <p:cNvSpPr/>
          <p:nvPr/>
        </p:nvSpPr>
        <p:spPr>
          <a:xfrm>
            <a:off x="8611380" y="9645953"/>
            <a:ext cx="2515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9F0F6F-EF6E-E043-80F4-51167154786A}"/>
              </a:ext>
            </a:extLst>
          </p:cNvPr>
          <p:cNvSpPr/>
          <p:nvPr/>
        </p:nvSpPr>
        <p:spPr>
          <a:xfrm>
            <a:off x="13338784" y="5469601"/>
            <a:ext cx="2515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61978-6E39-6044-9838-B0270491C364}"/>
              </a:ext>
            </a:extLst>
          </p:cNvPr>
          <p:cNvSpPr/>
          <p:nvPr/>
        </p:nvSpPr>
        <p:spPr>
          <a:xfrm>
            <a:off x="8611380" y="1366354"/>
            <a:ext cx="2515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718389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DD6FBC-5A22-2249-B0F3-B463FC0E2A01}"/>
              </a:ext>
            </a:extLst>
          </p:cNvPr>
          <p:cNvSpPr/>
          <p:nvPr/>
        </p:nvSpPr>
        <p:spPr>
          <a:xfrm rot="10800000" flipV="1">
            <a:off x="-1" y="0"/>
            <a:ext cx="24377650" cy="898632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47B7282E-0737-D042-B824-E48964745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410" y="1693485"/>
            <a:ext cx="12983133" cy="1075563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F58A15-C01D-CD4E-9FAC-08E2371A58F8}"/>
              </a:ext>
            </a:extLst>
          </p:cNvPr>
          <p:cNvGrpSpPr/>
          <p:nvPr/>
        </p:nvGrpSpPr>
        <p:grpSpPr>
          <a:xfrm>
            <a:off x="1843068" y="1019104"/>
            <a:ext cx="8262252" cy="1536814"/>
            <a:chOff x="7363283" y="1023902"/>
            <a:chExt cx="8262252" cy="15368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E3972E-6253-EC42-BE92-36AF41540B70}"/>
                </a:ext>
              </a:extLst>
            </p:cNvPr>
            <p:cNvGrpSpPr/>
            <p:nvPr/>
          </p:nvGrpSpPr>
          <p:grpSpPr>
            <a:xfrm>
              <a:off x="7363283" y="1023902"/>
              <a:ext cx="8262252" cy="1314964"/>
              <a:chOff x="7363283" y="1023902"/>
              <a:chExt cx="8262252" cy="13149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8C6593-9C78-B04E-BB53-FC37972225EB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826225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DESKTOP PREVIEW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A5C6FE-4D78-CA40-BC71-831DB6C7B6C9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883F99-0A21-5E48-BA16-C647147D6BC1}"/>
                </a:ext>
              </a:extLst>
            </p:cNvPr>
            <p:cNvSpPr/>
            <p:nvPr/>
          </p:nvSpPr>
          <p:spPr>
            <a:xfrm>
              <a:off x="7495497" y="2442699"/>
              <a:ext cx="1179456" cy="1180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F36A3058-D198-7D4D-A6E9-1BDCC9B2C1DE}"/>
              </a:ext>
            </a:extLst>
          </p:cNvPr>
          <p:cNvSpPr txBox="1">
            <a:spLocks/>
          </p:cNvSpPr>
          <p:nvPr/>
        </p:nvSpPr>
        <p:spPr>
          <a:xfrm>
            <a:off x="1810410" y="4493164"/>
            <a:ext cx="10378415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 consumer demand, or it should be so compelling that consumers believe they need it.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78108E-A58A-CD44-8B7D-7C3896B3CE4D}"/>
              </a:ext>
            </a:extLst>
          </p:cNvPr>
          <p:cNvGrpSpPr/>
          <p:nvPr/>
        </p:nvGrpSpPr>
        <p:grpSpPr>
          <a:xfrm>
            <a:off x="1975282" y="10923373"/>
            <a:ext cx="3241694" cy="726538"/>
            <a:chOff x="14490252" y="10923373"/>
            <a:chExt cx="3241694" cy="7265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DAC199-1473-1143-B4A8-C97819E41CA6}"/>
                </a:ext>
              </a:extLst>
            </p:cNvPr>
            <p:cNvSpPr/>
            <p:nvPr/>
          </p:nvSpPr>
          <p:spPr>
            <a:xfrm rot="10800000" flipV="1">
              <a:off x="14490252" y="10923373"/>
              <a:ext cx="3241694" cy="726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7BAFE8-8FB7-A94F-89C7-7670BA087CFF}"/>
                </a:ext>
              </a:extLst>
            </p:cNvPr>
            <p:cNvSpPr txBox="1"/>
            <p:nvPr/>
          </p:nvSpPr>
          <p:spPr>
            <a:xfrm>
              <a:off x="14861398" y="11086587"/>
              <a:ext cx="249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A8C0CF3-A907-944F-9DC3-6A395BA3DC25}"/>
              </a:ext>
            </a:extLst>
          </p:cNvPr>
          <p:cNvSpPr txBox="1"/>
          <p:nvPr/>
        </p:nvSpPr>
        <p:spPr>
          <a:xfrm>
            <a:off x="5858504" y="10624667"/>
            <a:ext cx="5930140" cy="114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526075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0" y="1987826"/>
            <a:ext cx="22343165" cy="97403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1553249" y="3195244"/>
            <a:ext cx="690873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MAPS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5AD403-9EC1-9E44-A0B7-C213A68619A3}"/>
              </a:ext>
            </a:extLst>
          </p:cNvPr>
          <p:cNvSpPr txBox="1">
            <a:spLocks/>
          </p:cNvSpPr>
          <p:nvPr/>
        </p:nvSpPr>
        <p:spPr>
          <a:xfrm>
            <a:off x="11298074" y="9477706"/>
            <a:ext cx="990246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1051280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F971DB4-AE16-BE41-A577-8523F6D4593F}"/>
              </a:ext>
            </a:extLst>
          </p:cNvPr>
          <p:cNvGrpSpPr/>
          <p:nvPr/>
        </p:nvGrpSpPr>
        <p:grpSpPr>
          <a:xfrm>
            <a:off x="1843068" y="1019104"/>
            <a:ext cx="9373572" cy="1536814"/>
            <a:chOff x="7363283" y="1023902"/>
            <a:chExt cx="9373572" cy="15368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B9F59E-9DED-F241-80F7-90887282B2F0}"/>
                </a:ext>
              </a:extLst>
            </p:cNvPr>
            <p:cNvGrpSpPr/>
            <p:nvPr/>
          </p:nvGrpSpPr>
          <p:grpSpPr>
            <a:xfrm>
              <a:off x="7363283" y="1023902"/>
              <a:ext cx="9373572" cy="1314964"/>
              <a:chOff x="7363283" y="1023902"/>
              <a:chExt cx="9373572" cy="131496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C8A0D9-E221-CC45-BE86-26766BEA1B8B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937357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UNITED ESTATES MAP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4B1592-6DCB-AD45-9764-C949E28A4602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9B10B9-0C28-B040-8976-0917D2F830AD}"/>
                </a:ext>
              </a:extLst>
            </p:cNvPr>
            <p:cNvSpPr/>
            <p:nvPr/>
          </p:nvSpPr>
          <p:spPr>
            <a:xfrm>
              <a:off x="7495497" y="2442699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C1FF258-5E42-2046-8800-3B64F74DF975}"/>
              </a:ext>
            </a:extLst>
          </p:cNvPr>
          <p:cNvGrpSpPr/>
          <p:nvPr/>
        </p:nvGrpSpPr>
        <p:grpSpPr>
          <a:xfrm>
            <a:off x="1975283" y="4840082"/>
            <a:ext cx="8631758" cy="2804841"/>
            <a:chOff x="1975283" y="4299514"/>
            <a:chExt cx="8631758" cy="280484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BE7E555-3653-764F-9649-06D8A92FE65D}"/>
                </a:ext>
              </a:extLst>
            </p:cNvPr>
            <p:cNvSpPr txBox="1"/>
            <p:nvPr/>
          </p:nvSpPr>
          <p:spPr>
            <a:xfrm>
              <a:off x="9279992" y="5032930"/>
              <a:ext cx="1327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75%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126BDB-8BE4-654B-A78C-2554DAF79965}"/>
                </a:ext>
              </a:extLst>
            </p:cNvPr>
            <p:cNvSpPr txBox="1"/>
            <p:nvPr/>
          </p:nvSpPr>
          <p:spPr>
            <a:xfrm>
              <a:off x="9279992" y="6581135"/>
              <a:ext cx="1327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45%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E8FEFB-EF57-F14B-BB14-E60307EC8C82}"/>
                </a:ext>
              </a:extLst>
            </p:cNvPr>
            <p:cNvSpPr/>
            <p:nvPr/>
          </p:nvSpPr>
          <p:spPr>
            <a:xfrm>
              <a:off x="1975283" y="5231884"/>
              <a:ext cx="7040183" cy="198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B244F99-C255-2F4C-85FB-C96BC0CF0082}"/>
                </a:ext>
              </a:extLst>
            </p:cNvPr>
            <p:cNvSpPr/>
            <p:nvPr/>
          </p:nvSpPr>
          <p:spPr>
            <a:xfrm>
              <a:off x="1980461" y="5231884"/>
              <a:ext cx="5065773" cy="19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37039FC-1794-C745-B226-E6428C27233C}"/>
                </a:ext>
              </a:extLst>
            </p:cNvPr>
            <p:cNvSpPr/>
            <p:nvPr/>
          </p:nvSpPr>
          <p:spPr>
            <a:xfrm>
              <a:off x="1975283" y="6780089"/>
              <a:ext cx="7040183" cy="198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A996FD5-4FB4-0947-94E0-B105389F71A7}"/>
                </a:ext>
              </a:extLst>
            </p:cNvPr>
            <p:cNvSpPr/>
            <p:nvPr/>
          </p:nvSpPr>
          <p:spPr>
            <a:xfrm>
              <a:off x="1980461" y="6780089"/>
              <a:ext cx="3178646" cy="1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05091A5-F30D-C24B-B8A9-87B8DE29498C}"/>
                </a:ext>
              </a:extLst>
            </p:cNvPr>
            <p:cNvSpPr txBox="1"/>
            <p:nvPr/>
          </p:nvSpPr>
          <p:spPr>
            <a:xfrm>
              <a:off x="1981041" y="4299514"/>
              <a:ext cx="2928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4AD8711-46DE-AE42-B2FF-232B071D31D9}"/>
                </a:ext>
              </a:extLst>
            </p:cNvPr>
            <p:cNvSpPr txBox="1"/>
            <p:nvPr/>
          </p:nvSpPr>
          <p:spPr>
            <a:xfrm>
              <a:off x="1981041" y="5842189"/>
              <a:ext cx="2928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F08304C7-7D45-3C41-BE70-67639D28A43B}"/>
              </a:ext>
            </a:extLst>
          </p:cNvPr>
          <p:cNvSpPr txBox="1">
            <a:spLocks/>
          </p:cNvSpPr>
          <p:nvPr/>
        </p:nvSpPr>
        <p:spPr>
          <a:xfrm>
            <a:off x="1810411" y="9929087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 consumer demand, or it should be so compelling that consumers believe they need it.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708BE7-EDD2-6F41-96C2-BD7F350A2BEF}"/>
              </a:ext>
            </a:extLst>
          </p:cNvPr>
          <p:cNvGrpSpPr/>
          <p:nvPr/>
        </p:nvGrpSpPr>
        <p:grpSpPr>
          <a:xfrm>
            <a:off x="12226506" y="3996277"/>
            <a:ext cx="10170103" cy="6648760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01ADCBC-DB1A-A243-B1BC-6F9056F6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4CF0710-052E-0543-9224-3FE415A60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A848399-6361-3D4B-9521-D193FB05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1760D0A-C902-E442-A297-DB014851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B569FFD4-1379-9E4F-AB03-AF2FC3AB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C092298-34ED-054C-A487-F1FD723CB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9B91A18-220E-1244-8254-87B4A63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C5E41C4-8096-114F-A8C8-E219BF789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6AB8A510-8260-A445-8C6E-6F77927C5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77459BD-1194-4A48-B386-28707323D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D59F33F6-6358-024A-864C-BB97F42E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CE38C38B-6827-2142-84C8-9CD00663B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4F0C761C-9ECD-2C43-A0CB-C7006C9E0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FAB407E2-B11A-8144-A609-08EA58FE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3DC9FE5-E564-F749-9E37-DD99A07F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CA421521-5F0B-504E-91C1-EA8F55879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86E07D3-7E79-1649-B22B-3956C7629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C8140887-8211-1F43-A8FB-B6C2AA230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7562EB68-676A-154E-8DDD-11740DAA0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E042638-AD0F-E84A-8829-A2FA05AC2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50CC2B6E-7979-F54F-9B81-74BD94990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91D67B71-8097-0340-972E-66FA29357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A415A1FE-DEDD-D640-9F0A-A95CE659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D6D36093-5498-564B-A2F5-3B9D73E67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FDD21822-2BD8-FB49-969D-86CEEC691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0444A52C-7E22-F64C-92EC-339893452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7C055AA3-061B-1F48-AF7A-86C0CEB12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A1456DE7-F725-4C43-BC03-2EC28D5DF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76378AC2-0152-4F4F-870E-0C5D5E088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AC74E1F1-8BEA-7F43-B809-582D6DA47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F5C9B148-5A18-4A49-BD12-79DF4020F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4DEDFD5A-19E0-174C-BC46-6D61068D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97A0E51F-3877-D541-AB55-1A0B87FA7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EDEEC11A-9CDF-0D48-8AC4-D9314D2F9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D2FE516-56A6-394B-B979-91D3E3650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5366D610-C870-3C4E-978B-12DAB95FD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8424099D-DEAE-D744-A844-C51B56AE2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B896F2FC-180D-3A49-97D0-B83DFD48F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2AE791CA-9FC8-064D-9DFB-7CCD887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67F24426-CC77-744E-9288-ECCB84E82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2902CC3B-D8C4-154B-B859-CC0337FF6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50A59650-03FA-0E44-A9FB-7F15F834B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9AEF6B47-6C0A-0D4D-B784-6414CA0FB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Line 48">
              <a:extLst>
                <a:ext uri="{FF2B5EF4-FFF2-40B4-BE49-F238E27FC236}">
                  <a16:creationId xmlns:a16="http://schemas.microsoft.com/office/drawing/2014/main" id="{DB680DF4-8974-3940-BEFD-F3653C167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Line 49">
              <a:extLst>
                <a:ext uri="{FF2B5EF4-FFF2-40B4-BE49-F238E27FC236}">
                  <a16:creationId xmlns:a16="http://schemas.microsoft.com/office/drawing/2014/main" id="{31C18D19-E856-2D4C-9299-EC473C70B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988C8FA9-CE4F-0E49-9909-D2304935E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C39895D0-1631-304D-82D7-48CEFA914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820A671A-82A2-5141-A96E-E4B2F02D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5C11BDCD-9762-2446-AB09-A2287E90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31492688-EA33-0F4A-85CD-514CF1790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E469C896-FA89-EE47-8F2B-258908722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8841A22-D071-6740-9751-2710DD85A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15A71A8-7EEB-0C45-9F84-32DA63963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6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4E4E42-A144-1942-A929-EB9A2EFD3BC5}"/>
              </a:ext>
            </a:extLst>
          </p:cNvPr>
          <p:cNvGrpSpPr/>
          <p:nvPr/>
        </p:nvGrpSpPr>
        <p:grpSpPr>
          <a:xfrm>
            <a:off x="13567553" y="1019104"/>
            <a:ext cx="8814544" cy="11286158"/>
            <a:chOff x="12188825" y="1019104"/>
            <a:chExt cx="8814544" cy="112861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7DCD422-1FE7-BA48-B8CF-093A4BBAFD91}"/>
                </a:ext>
              </a:extLst>
            </p:cNvPr>
            <p:cNvGrpSpPr/>
            <p:nvPr/>
          </p:nvGrpSpPr>
          <p:grpSpPr>
            <a:xfrm>
              <a:off x="12188825" y="1019104"/>
              <a:ext cx="8262252" cy="1536814"/>
              <a:chOff x="7363283" y="1023902"/>
              <a:chExt cx="8262252" cy="153681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1359E0-E31B-2849-BADD-2AF2CF3A20DC}"/>
                  </a:ext>
                </a:extLst>
              </p:cNvPr>
              <p:cNvGrpSpPr/>
              <p:nvPr/>
            </p:nvGrpSpPr>
            <p:grpSpPr>
              <a:xfrm>
                <a:off x="7363283" y="1023902"/>
                <a:ext cx="8262252" cy="1314964"/>
                <a:chOff x="7363283" y="1023902"/>
                <a:chExt cx="8262252" cy="131496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CAFC77-0081-B342-8965-B260B39B6B34}"/>
                    </a:ext>
                  </a:extLst>
                </p:cNvPr>
                <p:cNvSpPr txBox="1"/>
                <p:nvPr/>
              </p:nvSpPr>
              <p:spPr>
                <a:xfrm>
                  <a:off x="7363283" y="1415536"/>
                  <a:ext cx="8262252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CHINA MAP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6A4906-11F9-2344-84EB-3D419B958E58}"/>
                    </a:ext>
                  </a:extLst>
                </p:cNvPr>
                <p:cNvSpPr txBox="1"/>
                <p:nvPr/>
              </p:nvSpPr>
              <p:spPr>
                <a:xfrm>
                  <a:off x="7387918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CA144C-1492-9647-BE0C-861C61A32D59}"/>
                  </a:ext>
                </a:extLst>
              </p:cNvPr>
              <p:cNvSpPr/>
              <p:nvPr/>
            </p:nvSpPr>
            <p:spPr>
              <a:xfrm>
                <a:off x="7495497" y="2442699"/>
                <a:ext cx="1179456" cy="118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AEF45F-ABC6-B74E-8E6E-E4D43378E1D3}"/>
                </a:ext>
              </a:extLst>
            </p:cNvPr>
            <p:cNvGrpSpPr/>
            <p:nvPr/>
          </p:nvGrpSpPr>
          <p:grpSpPr>
            <a:xfrm>
              <a:off x="12206739" y="4840082"/>
              <a:ext cx="8796630" cy="7465180"/>
              <a:chOff x="1810411" y="4840082"/>
              <a:chExt cx="8796630" cy="746518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18A525C-2A10-2046-91C9-212B88C1D562}"/>
                  </a:ext>
                </a:extLst>
              </p:cNvPr>
              <p:cNvGrpSpPr/>
              <p:nvPr/>
            </p:nvGrpSpPr>
            <p:grpSpPr>
              <a:xfrm>
                <a:off x="1975283" y="4840082"/>
                <a:ext cx="8631758" cy="2804841"/>
                <a:chOff x="1975283" y="4299514"/>
                <a:chExt cx="8631758" cy="280484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ABAD8-AC17-ED4A-B2EC-13357F6E1E89}"/>
                    </a:ext>
                  </a:extLst>
                </p:cNvPr>
                <p:cNvSpPr txBox="1"/>
                <p:nvPr/>
              </p:nvSpPr>
              <p:spPr>
                <a:xfrm>
                  <a:off x="9279992" y="5032930"/>
                  <a:ext cx="13270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Montserrat Light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75%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5707EA6-3099-6543-8E35-312A110AE251}"/>
                    </a:ext>
                  </a:extLst>
                </p:cNvPr>
                <p:cNvSpPr txBox="1"/>
                <p:nvPr/>
              </p:nvSpPr>
              <p:spPr>
                <a:xfrm>
                  <a:off x="9279992" y="6581135"/>
                  <a:ext cx="13270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Montserrat Light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45%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BDF698D-948D-F242-8040-A40466AB39D9}"/>
                    </a:ext>
                  </a:extLst>
                </p:cNvPr>
                <p:cNvSpPr/>
                <p:nvPr/>
              </p:nvSpPr>
              <p:spPr>
                <a:xfrm>
                  <a:off x="1975283" y="5231884"/>
                  <a:ext cx="7040183" cy="198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B011FBC-7CF1-C44B-9890-2D252B433805}"/>
                    </a:ext>
                  </a:extLst>
                </p:cNvPr>
                <p:cNvSpPr/>
                <p:nvPr/>
              </p:nvSpPr>
              <p:spPr>
                <a:xfrm>
                  <a:off x="1980461" y="5231884"/>
                  <a:ext cx="5065773" cy="1985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407546D-E43C-5047-BF4C-434F1C1E1779}"/>
                    </a:ext>
                  </a:extLst>
                </p:cNvPr>
                <p:cNvSpPr/>
                <p:nvPr/>
              </p:nvSpPr>
              <p:spPr>
                <a:xfrm>
                  <a:off x="1975283" y="6780089"/>
                  <a:ext cx="7040183" cy="1985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9A30A1D-1EA6-CD4C-B2CD-DB60E56297A3}"/>
                    </a:ext>
                  </a:extLst>
                </p:cNvPr>
                <p:cNvSpPr/>
                <p:nvPr/>
              </p:nvSpPr>
              <p:spPr>
                <a:xfrm>
                  <a:off x="1980461" y="6780089"/>
                  <a:ext cx="3178646" cy="1985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 Medium" pitchFamily="2" charset="77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C80748-0C05-AA49-BA22-FFD62F040F46}"/>
                    </a:ext>
                  </a:extLst>
                </p:cNvPr>
                <p:cNvSpPr txBox="1"/>
                <p:nvPr/>
              </p:nvSpPr>
              <p:spPr>
                <a:xfrm>
                  <a:off x="1981041" y="4299514"/>
                  <a:ext cx="29281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Montserrat Medium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Title One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CCD29E-6ECA-3341-9673-BD9A59351A58}"/>
                    </a:ext>
                  </a:extLst>
                </p:cNvPr>
                <p:cNvSpPr txBox="1"/>
                <p:nvPr/>
              </p:nvSpPr>
              <p:spPr>
                <a:xfrm>
                  <a:off x="1981041" y="5842189"/>
                  <a:ext cx="29281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Montserrat Medium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Title Two</a:t>
                  </a:r>
                </a:p>
              </p:txBody>
            </p:sp>
          </p:grp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5F47DDDE-DEC7-9846-B032-1646AA7A81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0411" y="9929087"/>
                <a:ext cx="8241854" cy="23761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 should meet a certain consumer demand, or it should be so compelling that consumers believe they need it. </a:t>
                </a:r>
              </a:p>
            </p:txBody>
          </p:sp>
        </p:grp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138C291F-6D66-E04B-B795-4E62970CF5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5553" y="3267435"/>
            <a:ext cx="10460844" cy="7523306"/>
            <a:chOff x="-9" y="5"/>
            <a:chExt cx="5769" cy="4314"/>
          </a:xfrm>
          <a:solidFill>
            <a:srgbClr val="F2F2F2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1871C8F-F466-E442-A695-8ECA6BF78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91DFF374-9E99-7D48-A7C6-DFA1B25C0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781E46E-34B0-3D4C-9FC0-B05491485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5C25172-77ED-E749-AECC-35733819C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5B64B6-FF7A-914D-A02E-997A57CC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E983219-14E6-7A4A-8D6A-9D94B3F3B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F572347A-BA0B-D149-B2CC-537307145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E099D626-D231-7446-9D49-1D28C520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0C6FA3B2-4919-934C-AB77-84D304A0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D3F8BD4D-7F9C-8741-AD2B-0EB9B776B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B434596-25F7-3E43-8F78-82BC4B7FD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CF3EC4A0-F1A9-4B48-A0F3-ED107187F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AA0F517B-3508-1F4B-B594-847BDD649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DA4D7571-661D-0A44-B257-CEC6FB64E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4EA03993-F1A8-D844-8FAC-4CCEFA92A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F836ED5B-CF82-D544-9871-109684C4B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0B6B1075-4AB7-D04D-96F4-648D946D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6A66762C-6D62-614D-9DCD-7CD14FB97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D69A84B7-16C2-DD49-B0D5-84E31A9D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4B230904-7802-6049-BBF9-ABC72685C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04B8239A-24F7-A044-806F-DD1D4BC8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0C00D7AE-0054-A04F-B626-1E8EB694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55351B7C-339D-C145-B609-8E70365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C081EF5C-B712-E740-A5AD-A705D6A88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FD0C4BE-6F22-3B4C-B076-291B12B2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4CF9F89F-4067-2648-988D-1E4D715D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5F64E356-ABE7-B84F-AD37-2447B9A76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C17CF4A9-48B9-504E-A0B4-29AAF75C7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2B488A64-41F4-A842-8BCC-4E43A2AFB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D1398F33-3094-2447-B94B-2BEC024E9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1FA107B2-61E2-E442-B9A3-E7812D15A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629F7115-DA79-AA43-8E40-51F9C0758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CFAD8D02-9B3F-4246-950A-2D43B97EB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F96A8E3D-B5F5-AA44-8BA1-4C5D7528E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56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2034485" y="1987826"/>
            <a:ext cx="10154340" cy="97403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4B494-9E81-FD47-B841-6D3BBE0D1757}"/>
              </a:ext>
            </a:extLst>
          </p:cNvPr>
          <p:cNvSpPr txBox="1"/>
          <p:nvPr/>
        </p:nvSpPr>
        <p:spPr>
          <a:xfrm>
            <a:off x="3512678" y="9135761"/>
            <a:ext cx="4547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New York, NY 10118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DAE4D-D118-0C46-AF9B-A62696B7D55F}"/>
              </a:ext>
            </a:extLst>
          </p:cNvPr>
          <p:cNvGrpSpPr/>
          <p:nvPr/>
        </p:nvGrpSpPr>
        <p:grpSpPr>
          <a:xfrm>
            <a:off x="3512678" y="3195244"/>
            <a:ext cx="6179962" cy="2315006"/>
            <a:chOff x="7363283" y="245710"/>
            <a:chExt cx="6179962" cy="23150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6926A2-4B36-7841-B227-2EBA1758AE46}"/>
                </a:ext>
              </a:extLst>
            </p:cNvPr>
            <p:cNvGrpSpPr/>
            <p:nvPr/>
          </p:nvGrpSpPr>
          <p:grpSpPr>
            <a:xfrm>
              <a:off x="7363283" y="245710"/>
              <a:ext cx="6179962" cy="2145960"/>
              <a:chOff x="7363283" y="245710"/>
              <a:chExt cx="6179962" cy="214596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E52347-16CC-5D41-A264-EFC611F891B8}"/>
                  </a:ext>
                </a:extLst>
              </p:cNvPr>
              <p:cNvSpPr txBox="1"/>
              <p:nvPr/>
            </p:nvSpPr>
            <p:spPr>
              <a:xfrm>
                <a:off x="7363283" y="637344"/>
                <a:ext cx="6179962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GET IN TOUCH WITH US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A8D622-1482-A94E-A678-51FAC1289CCF}"/>
                  </a:ext>
                </a:extLst>
              </p:cNvPr>
              <p:cNvSpPr txBox="1"/>
              <p:nvPr/>
            </p:nvSpPr>
            <p:spPr>
              <a:xfrm>
                <a:off x="7387918" y="245710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90D6EC-40E6-6245-9D6E-46B7BD54CDF5}"/>
                </a:ext>
              </a:extLst>
            </p:cNvPr>
            <p:cNvSpPr/>
            <p:nvPr/>
          </p:nvSpPr>
          <p:spPr>
            <a:xfrm>
              <a:off x="7495497" y="2442699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598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4" y="0"/>
            <a:ext cx="24377653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1DB0A-A032-604E-AAB5-5978F702C935}"/>
              </a:ext>
            </a:extLst>
          </p:cNvPr>
          <p:cNvSpPr txBox="1"/>
          <p:nvPr/>
        </p:nvSpPr>
        <p:spPr>
          <a:xfrm>
            <a:off x="7681377" y="5657671"/>
            <a:ext cx="901489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spc="6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TREND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E7479-F578-A74A-AEA3-DE92AA9D6216}"/>
              </a:ext>
            </a:extLst>
          </p:cNvPr>
          <p:cNvSpPr/>
          <p:nvPr/>
        </p:nvSpPr>
        <p:spPr>
          <a:xfrm>
            <a:off x="13978890" y="6720028"/>
            <a:ext cx="2717377" cy="248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C76A5-1FB0-9B4A-B3B3-4D032FBD7F47}"/>
              </a:ext>
            </a:extLst>
          </p:cNvPr>
          <p:cNvSpPr txBox="1"/>
          <p:nvPr/>
        </p:nvSpPr>
        <p:spPr>
          <a:xfrm>
            <a:off x="8057695" y="11014273"/>
            <a:ext cx="82622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777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715A5-6AAF-F94D-8D13-0A1D71DF5E27}"/>
              </a:ext>
            </a:extLst>
          </p:cNvPr>
          <p:cNvCxnSpPr>
            <a:cxnSpLocks/>
          </p:cNvCxnSpPr>
          <p:nvPr/>
        </p:nvCxnSpPr>
        <p:spPr>
          <a:xfrm>
            <a:off x="12188825" y="0"/>
            <a:ext cx="0" cy="59583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015D80-5F05-9F4D-83F6-A57A5C0CFE0C}"/>
              </a:ext>
            </a:extLst>
          </p:cNvPr>
          <p:cNvGrpSpPr/>
          <p:nvPr/>
        </p:nvGrpSpPr>
        <p:grpSpPr>
          <a:xfrm>
            <a:off x="13250826" y="5622495"/>
            <a:ext cx="5932232" cy="2471010"/>
            <a:chOff x="2647447" y="9612606"/>
            <a:chExt cx="5932232" cy="2471010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5E816586-5C88-B54F-B925-D25ADD6731CC}"/>
                </a:ext>
              </a:extLst>
            </p:cNvPr>
            <p:cNvSpPr txBox="1">
              <a:spLocks/>
            </p:cNvSpPr>
            <p:nvPr/>
          </p:nvSpPr>
          <p:spPr>
            <a:xfrm>
              <a:off x="2647447" y="10258937"/>
              <a:ext cx="593223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06B9E3-F9FF-8140-BEF8-A586F1056DBC}"/>
                </a:ext>
              </a:extLst>
            </p:cNvPr>
            <p:cNvSpPr/>
            <p:nvPr/>
          </p:nvSpPr>
          <p:spPr>
            <a:xfrm>
              <a:off x="2796961" y="961260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Seven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F88BF29-85CD-5A45-A426-3BF88D12C2B0}"/>
              </a:ext>
            </a:extLst>
          </p:cNvPr>
          <p:cNvSpPr/>
          <p:nvPr/>
        </p:nvSpPr>
        <p:spPr>
          <a:xfrm>
            <a:off x="11940738" y="1504381"/>
            <a:ext cx="496171" cy="496171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626A34-12FF-594E-A81F-A169B0B12E83}"/>
              </a:ext>
            </a:extLst>
          </p:cNvPr>
          <p:cNvGrpSpPr/>
          <p:nvPr/>
        </p:nvGrpSpPr>
        <p:grpSpPr>
          <a:xfrm>
            <a:off x="5325221" y="1458688"/>
            <a:ext cx="5932232" cy="2471010"/>
            <a:chOff x="2647447" y="9612606"/>
            <a:chExt cx="5932232" cy="2471010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CC2E09E9-5D15-534C-BB38-25E7A7DD5B74}"/>
                </a:ext>
              </a:extLst>
            </p:cNvPr>
            <p:cNvSpPr txBox="1">
              <a:spLocks/>
            </p:cNvSpPr>
            <p:nvPr/>
          </p:nvSpPr>
          <p:spPr>
            <a:xfrm>
              <a:off x="2647447" y="10258937"/>
              <a:ext cx="5932232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4ABFF9-7AB4-364F-B238-4F8F07BD00A7}"/>
                </a:ext>
              </a:extLst>
            </p:cNvPr>
            <p:cNvSpPr/>
            <p:nvPr/>
          </p:nvSpPr>
          <p:spPr>
            <a:xfrm>
              <a:off x="4052781" y="961260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Six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21D325CF-7FA9-9D4C-92BA-EB7359741619}"/>
              </a:ext>
            </a:extLst>
          </p:cNvPr>
          <p:cNvSpPr/>
          <p:nvPr/>
        </p:nvSpPr>
        <p:spPr>
          <a:xfrm>
            <a:off x="11940738" y="5680733"/>
            <a:ext cx="496171" cy="496171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9F05C38-31C9-0040-94AA-5628FEA6C8B1}"/>
              </a:ext>
            </a:extLst>
          </p:cNvPr>
          <p:cNvSpPr txBox="1">
            <a:spLocks/>
          </p:cNvSpPr>
          <p:nvPr/>
        </p:nvSpPr>
        <p:spPr>
          <a:xfrm>
            <a:off x="3847891" y="10938373"/>
            <a:ext cx="1668186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C97A32-5B48-384C-9CDD-0BF4D2BDFAED}"/>
              </a:ext>
            </a:extLst>
          </p:cNvPr>
          <p:cNvSpPr/>
          <p:nvPr/>
        </p:nvSpPr>
        <p:spPr>
          <a:xfrm>
            <a:off x="8611380" y="5513319"/>
            <a:ext cx="2515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B3419-B7EC-9149-8E6C-435FBA9A785C}"/>
              </a:ext>
            </a:extLst>
          </p:cNvPr>
          <p:cNvSpPr/>
          <p:nvPr/>
        </p:nvSpPr>
        <p:spPr>
          <a:xfrm>
            <a:off x="13338784" y="1336967"/>
            <a:ext cx="2515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2618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BE8472-DA09-E344-A8D7-733A5965A227}"/>
              </a:ext>
            </a:extLst>
          </p:cNvPr>
          <p:cNvGrpSpPr/>
          <p:nvPr/>
        </p:nvGrpSpPr>
        <p:grpSpPr>
          <a:xfrm>
            <a:off x="14358042" y="1221910"/>
            <a:ext cx="8262252" cy="1536814"/>
            <a:chOff x="7363283" y="1023902"/>
            <a:chExt cx="8262252" cy="15368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CBA39D-4FC6-FB44-BC9D-593B8B17D31D}"/>
                </a:ext>
              </a:extLst>
            </p:cNvPr>
            <p:cNvGrpSpPr/>
            <p:nvPr/>
          </p:nvGrpSpPr>
          <p:grpSpPr>
            <a:xfrm>
              <a:off x="7363283" y="1023902"/>
              <a:ext cx="8262252" cy="1314964"/>
              <a:chOff x="7363283" y="1023902"/>
              <a:chExt cx="8262252" cy="131496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33785E-0B00-E64A-9AC0-44059588742B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826225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C3E1C2-46ED-9F4A-B722-3A0873B76B06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80C60-9266-1940-9543-A16FB533C753}"/>
                </a:ext>
              </a:extLst>
            </p:cNvPr>
            <p:cNvSpPr/>
            <p:nvPr/>
          </p:nvSpPr>
          <p:spPr>
            <a:xfrm>
              <a:off x="7495497" y="2442699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BE8F6DD0-5A4D-3247-A4BB-009A35250D65}"/>
              </a:ext>
            </a:extLst>
          </p:cNvPr>
          <p:cNvSpPr txBox="1">
            <a:spLocks/>
          </p:cNvSpPr>
          <p:nvPr/>
        </p:nvSpPr>
        <p:spPr>
          <a:xfrm>
            <a:off x="14325385" y="5652961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 consumer demand, or it should be so compelling that consumers believe they need it.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167F7E-EB48-624A-BA80-C526096CE197}"/>
              </a:ext>
            </a:extLst>
          </p:cNvPr>
          <p:cNvGrpSpPr/>
          <p:nvPr/>
        </p:nvGrpSpPr>
        <p:grpSpPr>
          <a:xfrm>
            <a:off x="14490256" y="10923373"/>
            <a:ext cx="3241694" cy="726538"/>
            <a:chOff x="14490252" y="10923373"/>
            <a:chExt cx="3241694" cy="7265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3DBFE6-DE60-CA46-94D2-01FE2248B502}"/>
                </a:ext>
              </a:extLst>
            </p:cNvPr>
            <p:cNvSpPr/>
            <p:nvPr/>
          </p:nvSpPr>
          <p:spPr>
            <a:xfrm rot="10800000" flipV="1">
              <a:off x="14490252" y="10923373"/>
              <a:ext cx="3241694" cy="726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95766-9B8D-3640-8140-642DEC386000}"/>
                </a:ext>
              </a:extLst>
            </p:cNvPr>
            <p:cNvSpPr txBox="1"/>
            <p:nvPr/>
          </p:nvSpPr>
          <p:spPr>
            <a:xfrm>
              <a:off x="14861398" y="11086587"/>
              <a:ext cx="249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2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F7F641-2BAD-3541-93CD-BECD552DFA7D}"/>
              </a:ext>
            </a:extLst>
          </p:cNvPr>
          <p:cNvSpPr/>
          <p:nvPr/>
        </p:nvSpPr>
        <p:spPr>
          <a:xfrm rot="10800000" flipV="1">
            <a:off x="-2" y="0"/>
            <a:ext cx="24377652" cy="94620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FB8993-FEDF-5349-B684-7666FF01BDBD}"/>
              </a:ext>
            </a:extLst>
          </p:cNvPr>
          <p:cNvGrpSpPr/>
          <p:nvPr/>
        </p:nvGrpSpPr>
        <p:grpSpPr>
          <a:xfrm>
            <a:off x="7363283" y="3962619"/>
            <a:ext cx="9651084" cy="1536814"/>
            <a:chOff x="7363283" y="1023902"/>
            <a:chExt cx="9651084" cy="15368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CBA39D-4FC6-FB44-BC9D-593B8B17D31D}"/>
                </a:ext>
              </a:extLst>
            </p:cNvPr>
            <p:cNvGrpSpPr/>
            <p:nvPr/>
          </p:nvGrpSpPr>
          <p:grpSpPr>
            <a:xfrm>
              <a:off x="7363283" y="1023902"/>
              <a:ext cx="9651084" cy="1314964"/>
              <a:chOff x="7363283" y="1023902"/>
              <a:chExt cx="9651084" cy="131496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133785E-0B00-E64A-9AC0-44059588742B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965108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3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BC3E1C2-46ED-9F4A-B722-3A0873B76B06}"/>
                  </a:ext>
                </a:extLst>
              </p:cNvPr>
              <p:cNvSpPr txBox="1"/>
              <p:nvPr/>
            </p:nvSpPr>
            <p:spPr>
              <a:xfrm>
                <a:off x="9821029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spc="6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80C60-9266-1940-9543-A16FB533C753}"/>
                </a:ext>
              </a:extLst>
            </p:cNvPr>
            <p:cNvSpPr/>
            <p:nvPr/>
          </p:nvSpPr>
          <p:spPr>
            <a:xfrm>
              <a:off x="11599095" y="2442699"/>
              <a:ext cx="1179456" cy="118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66DD52-6EA2-0F46-B71A-A03D98477A35}"/>
              </a:ext>
            </a:extLst>
          </p:cNvPr>
          <p:cNvGrpSpPr/>
          <p:nvPr/>
        </p:nvGrpSpPr>
        <p:grpSpPr>
          <a:xfrm>
            <a:off x="2215736" y="10641948"/>
            <a:ext cx="19946174" cy="1824679"/>
            <a:chOff x="1871783" y="10366200"/>
            <a:chExt cx="19946174" cy="1824679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0B6AC3DB-0E44-834A-B043-DA50B7138511}"/>
                </a:ext>
              </a:extLst>
            </p:cNvPr>
            <p:cNvSpPr txBox="1">
              <a:spLocks/>
            </p:cNvSpPr>
            <p:nvPr/>
          </p:nvSpPr>
          <p:spPr>
            <a:xfrm>
              <a:off x="1871783" y="10366200"/>
              <a:ext cx="8241854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compelling.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053A4EF1-DDE9-C448-8769-93AF7CC2E405}"/>
                </a:ext>
              </a:extLst>
            </p:cNvPr>
            <p:cNvSpPr txBox="1">
              <a:spLocks/>
            </p:cNvSpPr>
            <p:nvPr/>
          </p:nvSpPr>
          <p:spPr>
            <a:xfrm>
              <a:off x="13576103" y="10366200"/>
              <a:ext cx="8241854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92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imagen 6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D6A9D6-6075-A944-B1AD-C69E945A5520}"/>
              </a:ext>
            </a:extLst>
          </p:cNvPr>
          <p:cNvGrpSpPr/>
          <p:nvPr/>
        </p:nvGrpSpPr>
        <p:grpSpPr>
          <a:xfrm>
            <a:off x="14325385" y="4099590"/>
            <a:ext cx="8294909" cy="5516819"/>
            <a:chOff x="13535484" y="2820045"/>
            <a:chExt cx="8294909" cy="55168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BE8472-DA09-E344-A8D7-733A5965A227}"/>
                </a:ext>
              </a:extLst>
            </p:cNvPr>
            <p:cNvGrpSpPr/>
            <p:nvPr/>
          </p:nvGrpSpPr>
          <p:grpSpPr>
            <a:xfrm>
              <a:off x="13568141" y="2820045"/>
              <a:ext cx="8262252" cy="1536814"/>
              <a:chOff x="7363283" y="1023902"/>
              <a:chExt cx="8262252" cy="153681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CCBA39D-4FC6-FB44-BC9D-593B8B17D31D}"/>
                  </a:ext>
                </a:extLst>
              </p:cNvPr>
              <p:cNvGrpSpPr/>
              <p:nvPr/>
            </p:nvGrpSpPr>
            <p:grpSpPr>
              <a:xfrm>
                <a:off x="7363283" y="1023902"/>
                <a:ext cx="8262252" cy="1314964"/>
                <a:chOff x="7363283" y="1023902"/>
                <a:chExt cx="8262252" cy="1314964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133785E-0B00-E64A-9AC0-44059588742B}"/>
                    </a:ext>
                  </a:extLst>
                </p:cNvPr>
                <p:cNvSpPr txBox="1"/>
                <p:nvPr/>
              </p:nvSpPr>
              <p:spPr>
                <a:xfrm>
                  <a:off x="7363283" y="1415536"/>
                  <a:ext cx="8262252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spc="300" dirty="0">
                      <a:solidFill>
                        <a:schemeClr val="tx2"/>
                      </a:solidFill>
                      <a:latin typeface="Montserrat" pitchFamily="2" charset="77"/>
                      <a:ea typeface="Roboto" panose="02000000000000000000" pitchFamily="2" charset="0"/>
                      <a:cs typeface="Poppins Medium" pitchFamily="2" charset="77"/>
                    </a:rPr>
                    <a:t>PRODUCT PREVIEW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BC3E1C2-46ED-9F4A-B722-3A0873B76B06}"/>
                    </a:ext>
                  </a:extLst>
                </p:cNvPr>
                <p:cNvSpPr txBox="1"/>
                <p:nvPr/>
              </p:nvSpPr>
              <p:spPr>
                <a:xfrm>
                  <a:off x="7387918" y="1023902"/>
                  <a:ext cx="4735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spc="600" dirty="0">
                      <a:latin typeface="Montserrat Light" pitchFamily="2" charset="77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580C60-9266-1940-9543-A16FB533C753}"/>
                  </a:ext>
                </a:extLst>
              </p:cNvPr>
              <p:cNvSpPr/>
              <p:nvPr/>
            </p:nvSpPr>
            <p:spPr>
              <a:xfrm>
                <a:off x="7495497" y="2442699"/>
                <a:ext cx="1179456" cy="118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BE8F6DD0-5A4D-3247-A4BB-009A35250D65}"/>
                </a:ext>
              </a:extLst>
            </p:cNvPr>
            <p:cNvSpPr txBox="1">
              <a:spLocks/>
            </p:cNvSpPr>
            <p:nvPr/>
          </p:nvSpPr>
          <p:spPr>
            <a:xfrm>
              <a:off x="13535484" y="5960689"/>
              <a:ext cx="8241854" cy="237617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 demand, or it should be so compelling that consumers believe they need 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38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3F76EC-2451-654F-BB5D-0E94DA5D2BAD}"/>
              </a:ext>
            </a:extLst>
          </p:cNvPr>
          <p:cNvGrpSpPr/>
          <p:nvPr/>
        </p:nvGrpSpPr>
        <p:grpSpPr>
          <a:xfrm>
            <a:off x="1843068" y="1221910"/>
            <a:ext cx="8262252" cy="1536814"/>
            <a:chOff x="7363283" y="1023902"/>
            <a:chExt cx="8262252" cy="15368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B60404-6CEF-5D46-9362-06328BE57272}"/>
                </a:ext>
              </a:extLst>
            </p:cNvPr>
            <p:cNvGrpSpPr/>
            <p:nvPr/>
          </p:nvGrpSpPr>
          <p:grpSpPr>
            <a:xfrm>
              <a:off x="7363283" y="1023902"/>
              <a:ext cx="8262252" cy="1314964"/>
              <a:chOff x="7363283" y="1023902"/>
              <a:chExt cx="8262252" cy="13149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CE2B31-7F51-844D-A6E1-7E852B7B8777}"/>
                  </a:ext>
                </a:extLst>
              </p:cNvPr>
              <p:cNvSpPr txBox="1"/>
              <p:nvPr/>
            </p:nvSpPr>
            <p:spPr>
              <a:xfrm>
                <a:off x="7363283" y="1415536"/>
                <a:ext cx="826225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27BA51-7FB8-834E-8084-06573C995709}"/>
                  </a:ext>
                </a:extLst>
              </p:cNvPr>
              <p:cNvSpPr txBox="1"/>
              <p:nvPr/>
            </p:nvSpPr>
            <p:spPr>
              <a:xfrm>
                <a:off x="7387918" y="1023902"/>
                <a:ext cx="473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spc="6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5EF18D-EC93-354D-9680-D7E69EE17893}"/>
                </a:ext>
              </a:extLst>
            </p:cNvPr>
            <p:cNvSpPr/>
            <p:nvPr/>
          </p:nvSpPr>
          <p:spPr>
            <a:xfrm>
              <a:off x="7495497" y="2442699"/>
              <a:ext cx="1179456" cy="118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2AA996D9-65EF-834A-BA5E-B463894C85AE}"/>
              </a:ext>
            </a:extLst>
          </p:cNvPr>
          <p:cNvSpPr txBox="1">
            <a:spLocks/>
          </p:cNvSpPr>
          <p:nvPr/>
        </p:nvSpPr>
        <p:spPr>
          <a:xfrm>
            <a:off x="1810411" y="5652961"/>
            <a:ext cx="8241854" cy="237617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 consumer demand, or it should be so compelling that consumers believe they need it.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91F5A5-F1DB-274D-9A4F-F5BB20288D96}"/>
              </a:ext>
            </a:extLst>
          </p:cNvPr>
          <p:cNvGrpSpPr/>
          <p:nvPr/>
        </p:nvGrpSpPr>
        <p:grpSpPr>
          <a:xfrm>
            <a:off x="1975282" y="10923373"/>
            <a:ext cx="3241694" cy="726538"/>
            <a:chOff x="14490252" y="10923373"/>
            <a:chExt cx="3241694" cy="7265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66BCDC-4AF3-7B49-AC46-9E8C6036F685}"/>
                </a:ext>
              </a:extLst>
            </p:cNvPr>
            <p:cNvSpPr/>
            <p:nvPr/>
          </p:nvSpPr>
          <p:spPr>
            <a:xfrm rot="10800000" flipV="1">
              <a:off x="14490252" y="10923373"/>
              <a:ext cx="3241694" cy="726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85D8B9-70BC-0445-A5EE-EA5E60685374}"/>
                </a:ext>
              </a:extLst>
            </p:cNvPr>
            <p:cNvSpPr txBox="1"/>
            <p:nvPr/>
          </p:nvSpPr>
          <p:spPr>
            <a:xfrm>
              <a:off x="14861398" y="11086587"/>
              <a:ext cx="249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92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Trend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8AAA2"/>
      </a:accent1>
      <a:accent2>
        <a:srgbClr val="2C407E"/>
      </a:accent2>
      <a:accent3>
        <a:srgbClr val="6587CD"/>
      </a:accent3>
      <a:accent4>
        <a:srgbClr val="FFC971"/>
      </a:accent4>
      <a:accent5>
        <a:srgbClr val="F3A7A3"/>
      </a:accent5>
      <a:accent6>
        <a:srgbClr val="08AAA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88559</TotalTime>
  <Words>1764</Words>
  <Application>Microsoft Macintosh PowerPoint</Application>
  <PresentationFormat>Custom</PresentationFormat>
  <Paragraphs>257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Lato</vt:lpstr>
      <vt:lpstr>Lato Regular</vt:lpstr>
      <vt:lpstr>Montserrat</vt:lpstr>
      <vt:lpstr>Montserrat Light</vt:lpstr>
      <vt:lpstr>Montserrat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16140</cp:revision>
  <dcterms:created xsi:type="dcterms:W3CDTF">2014-11-12T21:47:38Z</dcterms:created>
  <dcterms:modified xsi:type="dcterms:W3CDTF">2019-06-11T20:16:24Z</dcterms:modified>
  <cp:category/>
</cp:coreProperties>
</file>