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80" r:id="rId2"/>
    <p:sldId id="4087" r:id="rId3"/>
    <p:sldId id="4094" r:id="rId4"/>
    <p:sldId id="4097" r:id="rId5"/>
    <p:sldId id="4098" r:id="rId6"/>
    <p:sldId id="4124" r:id="rId7"/>
    <p:sldId id="4125" r:id="rId8"/>
    <p:sldId id="4096" r:id="rId9"/>
    <p:sldId id="4144" r:id="rId10"/>
    <p:sldId id="4145" r:id="rId11"/>
    <p:sldId id="4126" r:id="rId12"/>
    <p:sldId id="4127" r:id="rId13"/>
    <p:sldId id="4128" r:id="rId14"/>
    <p:sldId id="4129" r:id="rId15"/>
    <p:sldId id="4130" r:id="rId16"/>
    <p:sldId id="4089" r:id="rId17"/>
    <p:sldId id="4131" r:id="rId18"/>
    <p:sldId id="4132" r:id="rId19"/>
    <p:sldId id="4090" r:id="rId20"/>
    <p:sldId id="4133" r:id="rId21"/>
    <p:sldId id="4134" r:id="rId22"/>
    <p:sldId id="4135" r:id="rId23"/>
    <p:sldId id="4136" r:id="rId24"/>
    <p:sldId id="4103" r:id="rId25"/>
    <p:sldId id="4137" r:id="rId26"/>
    <p:sldId id="4138" r:id="rId27"/>
    <p:sldId id="4091" r:id="rId28"/>
    <p:sldId id="4139" r:id="rId29"/>
    <p:sldId id="4151" r:id="rId30"/>
    <p:sldId id="4140" r:id="rId31"/>
    <p:sldId id="4092" r:id="rId32"/>
    <p:sldId id="4141" r:id="rId33"/>
    <p:sldId id="4142" r:id="rId34"/>
    <p:sldId id="4143" r:id="rId35"/>
    <p:sldId id="4093" r:id="rId36"/>
    <p:sldId id="4148" r:id="rId37"/>
    <p:sldId id="4149" r:id="rId38"/>
    <p:sldId id="4150" r:id="rId39"/>
    <p:sldId id="4153" r:id="rId40"/>
    <p:sldId id="4154" r:id="rId41"/>
    <p:sldId id="4156" r:id="rId42"/>
    <p:sldId id="4155" r:id="rId43"/>
    <p:sldId id="4157" r:id="rId44"/>
    <p:sldId id="4147" r:id="rId45"/>
    <p:sldId id="4152"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21" autoAdjust="0"/>
    <p:restoredTop sz="95827" autoAdjust="0"/>
  </p:normalViewPr>
  <p:slideViewPr>
    <p:cSldViewPr snapToGrid="0" snapToObjects="1">
      <p:cViewPr>
        <p:scale>
          <a:sx n="28" d="100"/>
          <a:sy n="28" d="100"/>
        </p:scale>
        <p:origin x="1512" y="1280"/>
      </p:cViewPr>
      <p:guideLst>
        <p:guide pos="15356"/>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4/30/19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402863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2885338" y="0"/>
            <a:ext cx="11492311"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8781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6275051" y="3716649"/>
            <a:ext cx="6393261" cy="8407400"/>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DAE1997D-54D1-B149-B5D9-7FC925DC5E2C}"/>
              </a:ext>
            </a:extLst>
          </p:cNvPr>
          <p:cNvSpPr>
            <a:spLocks noGrp="1"/>
          </p:cNvSpPr>
          <p:nvPr>
            <p:ph type="pic" sz="quarter" idx="16"/>
          </p:nvPr>
        </p:nvSpPr>
        <p:spPr>
          <a:xfrm>
            <a:off x="1709339" y="1591950"/>
            <a:ext cx="6393261" cy="84074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20391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2588945" y="4116950"/>
            <a:ext cx="3826421" cy="3826421"/>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F6F721EA-00DC-0141-989F-D3F6C1EE0F6F}"/>
              </a:ext>
            </a:extLst>
          </p:cNvPr>
          <p:cNvSpPr>
            <a:spLocks noGrp="1"/>
          </p:cNvSpPr>
          <p:nvPr>
            <p:ph type="pic" sz="quarter" idx="17"/>
          </p:nvPr>
        </p:nvSpPr>
        <p:spPr>
          <a:xfrm>
            <a:off x="12588945" y="8660946"/>
            <a:ext cx="3826421" cy="382642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87937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2885338" y="0"/>
            <a:ext cx="11492312"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21028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2885338" y="0"/>
            <a:ext cx="11492312" cy="501885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2982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0" y="0"/>
            <a:ext cx="11492312" cy="501885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47799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2188825" y="0"/>
            <a:ext cx="12188825" cy="6858000"/>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DDB19A5F-99F2-9445-919B-A88C8925382E}"/>
              </a:ext>
            </a:extLst>
          </p:cNvPr>
          <p:cNvSpPr>
            <a:spLocks noGrp="1"/>
          </p:cNvSpPr>
          <p:nvPr>
            <p:ph type="pic" sz="quarter" idx="16"/>
          </p:nvPr>
        </p:nvSpPr>
        <p:spPr>
          <a:xfrm>
            <a:off x="0" y="6858000"/>
            <a:ext cx="12188825"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054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0" y="0"/>
            <a:ext cx="12188825" cy="6858000"/>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DDB19A5F-99F2-9445-919B-A88C8925382E}"/>
              </a:ext>
            </a:extLst>
          </p:cNvPr>
          <p:cNvSpPr>
            <a:spLocks noGrp="1"/>
          </p:cNvSpPr>
          <p:nvPr>
            <p:ph type="pic" sz="quarter" idx="16"/>
          </p:nvPr>
        </p:nvSpPr>
        <p:spPr>
          <a:xfrm>
            <a:off x="12188825" y="6858000"/>
            <a:ext cx="12188825"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12686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3875990" y="1131812"/>
            <a:ext cx="9334267" cy="1145237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671459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748146" y="4477943"/>
            <a:ext cx="7254460" cy="697004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C7F3045E-82A7-4247-BBC2-464585850427}"/>
              </a:ext>
            </a:extLst>
          </p:cNvPr>
          <p:cNvSpPr>
            <a:spLocks noGrp="1"/>
          </p:cNvSpPr>
          <p:nvPr>
            <p:ph type="pic" sz="quarter" idx="16"/>
          </p:nvPr>
        </p:nvSpPr>
        <p:spPr>
          <a:xfrm>
            <a:off x="8524712" y="4477943"/>
            <a:ext cx="7254460" cy="6970040"/>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A399130A-3A32-1B48-99B3-00CAD9209550}"/>
              </a:ext>
            </a:extLst>
          </p:cNvPr>
          <p:cNvSpPr>
            <a:spLocks noGrp="1"/>
          </p:cNvSpPr>
          <p:nvPr>
            <p:ph type="pic" sz="quarter" idx="17"/>
          </p:nvPr>
        </p:nvSpPr>
        <p:spPr>
          <a:xfrm>
            <a:off x="16301278" y="4477943"/>
            <a:ext cx="7254460" cy="697004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55439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405743" y="-346841"/>
            <a:ext cx="25189136" cy="1440968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A399130A-3A32-1B48-99B3-00CAD9209550}"/>
              </a:ext>
            </a:extLst>
          </p:cNvPr>
          <p:cNvSpPr>
            <a:spLocks noGrp="1"/>
          </p:cNvSpPr>
          <p:nvPr>
            <p:ph type="pic" sz="quarter" idx="17"/>
          </p:nvPr>
        </p:nvSpPr>
        <p:spPr>
          <a:xfrm>
            <a:off x="12885338" y="0"/>
            <a:ext cx="11492310"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391476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A399130A-3A32-1B48-99B3-00CAD9209550}"/>
              </a:ext>
            </a:extLst>
          </p:cNvPr>
          <p:cNvSpPr>
            <a:spLocks noGrp="1"/>
          </p:cNvSpPr>
          <p:nvPr>
            <p:ph type="pic" sz="quarter" idx="17"/>
          </p:nvPr>
        </p:nvSpPr>
        <p:spPr>
          <a:xfrm>
            <a:off x="10562898" y="1131812"/>
            <a:ext cx="12643944" cy="7634917"/>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1170808" y="4949270"/>
            <a:ext cx="8919122" cy="763491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725535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1151889" y="3505200"/>
            <a:ext cx="10819531" cy="9078986"/>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66DBCA3C-83E8-2B44-9019-1AB0C48640F4}"/>
              </a:ext>
            </a:extLst>
          </p:cNvPr>
          <p:cNvSpPr>
            <a:spLocks noGrp="1"/>
          </p:cNvSpPr>
          <p:nvPr>
            <p:ph type="pic" sz="quarter" idx="19"/>
          </p:nvPr>
        </p:nvSpPr>
        <p:spPr>
          <a:xfrm>
            <a:off x="12406230" y="3505200"/>
            <a:ext cx="10819531" cy="907898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23047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1151889" y="1131812"/>
            <a:ext cx="12643944" cy="7634917"/>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66DBCA3C-83E8-2B44-9019-1AB0C48640F4}"/>
              </a:ext>
            </a:extLst>
          </p:cNvPr>
          <p:cNvSpPr>
            <a:spLocks noGrp="1"/>
          </p:cNvSpPr>
          <p:nvPr>
            <p:ph type="pic" sz="quarter" idx="19"/>
          </p:nvPr>
        </p:nvSpPr>
        <p:spPr>
          <a:xfrm>
            <a:off x="14287719" y="4949268"/>
            <a:ext cx="8919122" cy="763491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66438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5281988" y="2258186"/>
            <a:ext cx="5174619" cy="91324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361050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14629659" y="2266075"/>
            <a:ext cx="6899800" cy="929787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981321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2767739" y="2039710"/>
            <a:ext cx="14183732" cy="888667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08687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1205995" y="3505198"/>
            <a:ext cx="21965656" cy="907898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10362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3554932" y="1219200"/>
            <a:ext cx="20822717" cy="112775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51527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1219200"/>
            <a:ext cx="20895733" cy="112775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8331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lide ">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885338" y="0"/>
            <a:ext cx="11492311"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4351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885339" y="1131813"/>
            <a:ext cx="10278780" cy="11452374"/>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F5BF7E37-F27B-9F48-A6AD-AB4126D9451B}"/>
              </a:ext>
            </a:extLst>
          </p:cNvPr>
          <p:cNvSpPr>
            <a:spLocks noGrp="1"/>
          </p:cNvSpPr>
          <p:nvPr>
            <p:ph type="pic" sz="quarter" idx="15"/>
          </p:nvPr>
        </p:nvSpPr>
        <p:spPr>
          <a:xfrm>
            <a:off x="1213532" y="1131813"/>
            <a:ext cx="11461066" cy="900278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8968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3203935" y="0"/>
            <a:ext cx="11173713"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7377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8869681" y="822960"/>
            <a:ext cx="14639289" cy="1207008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868681" y="822960"/>
            <a:ext cx="7749540" cy="1207008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4115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4447834" y="1012371"/>
            <a:ext cx="8771396" cy="11691258"/>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158420" y="4232718"/>
            <a:ext cx="12999671" cy="84709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1014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0" y="1989363"/>
            <a:ext cx="9143999" cy="10436138"/>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DCB1927D-5C6E-C14E-A9DC-6E247B66BD2D}"/>
              </a:ext>
            </a:extLst>
          </p:cNvPr>
          <p:cNvSpPr>
            <a:spLocks noGrp="1"/>
          </p:cNvSpPr>
          <p:nvPr>
            <p:ph type="pic" sz="quarter" idx="16"/>
          </p:nvPr>
        </p:nvSpPr>
        <p:spPr>
          <a:xfrm>
            <a:off x="10205505" y="0"/>
            <a:ext cx="6859179" cy="6858000"/>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9E8199A2-C3F8-8447-9E35-96BF2BC02D0B}"/>
              </a:ext>
            </a:extLst>
          </p:cNvPr>
          <p:cNvSpPr>
            <a:spLocks noGrp="1"/>
          </p:cNvSpPr>
          <p:nvPr>
            <p:ph type="pic" sz="quarter" idx="17"/>
          </p:nvPr>
        </p:nvSpPr>
        <p:spPr>
          <a:xfrm>
            <a:off x="18126191" y="2670048"/>
            <a:ext cx="6251460" cy="720547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6400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4/30/19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6" r:id="rId3"/>
    <p:sldLayoutId id="2147483984" r:id="rId4"/>
    <p:sldLayoutId id="2147483985"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 id="2147484008" r:id="rId27"/>
    <p:sldLayoutId id="2147484009" r:id="rId28"/>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CF207FF-57A1-5340-8D1C-77A2DBB97165}"/>
              </a:ext>
            </a:extLst>
          </p:cNvPr>
          <p:cNvSpPr>
            <a:spLocks noGrp="1"/>
          </p:cNvSpPr>
          <p:nvPr>
            <p:ph type="pic" sz="quarter" idx="14"/>
          </p:nvPr>
        </p:nvSpPr>
        <p:spPr>
          <a:xfrm>
            <a:off x="-405743" y="-346841"/>
            <a:ext cx="25189136" cy="14409682"/>
          </a:xfrm>
        </p:spPr>
      </p:sp>
      <p:sp>
        <p:nvSpPr>
          <p:cNvPr id="13" name="Rectangle 12">
            <a:extLst>
              <a:ext uri="{FF2B5EF4-FFF2-40B4-BE49-F238E27FC236}">
                <a16:creationId xmlns:a16="http://schemas.microsoft.com/office/drawing/2014/main" id="{D5A495C3-0FB4-F64C-9124-A9D15448DA5F}"/>
              </a:ext>
            </a:extLst>
          </p:cNvPr>
          <p:cNvSpPr/>
          <p:nvPr/>
        </p:nvSpPr>
        <p:spPr>
          <a:xfrm>
            <a:off x="11099800" y="3683001"/>
            <a:ext cx="13277849" cy="63499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D9AA464-B032-2D4A-9480-8A71BDA540DF}"/>
              </a:ext>
            </a:extLst>
          </p:cNvPr>
          <p:cNvGrpSpPr/>
          <p:nvPr/>
        </p:nvGrpSpPr>
        <p:grpSpPr>
          <a:xfrm>
            <a:off x="12163425" y="5190384"/>
            <a:ext cx="11289249" cy="3335232"/>
            <a:chOff x="13360740" y="2820473"/>
            <a:chExt cx="11289249" cy="3335232"/>
          </a:xfrm>
        </p:grpSpPr>
        <p:grpSp>
          <p:nvGrpSpPr>
            <p:cNvPr id="5" name="Group 4">
              <a:extLst>
                <a:ext uri="{FF2B5EF4-FFF2-40B4-BE49-F238E27FC236}">
                  <a16:creationId xmlns:a16="http://schemas.microsoft.com/office/drawing/2014/main" id="{044CA9B8-F33D-424E-8B9A-962383FED410}"/>
                </a:ext>
              </a:extLst>
            </p:cNvPr>
            <p:cNvGrpSpPr/>
            <p:nvPr/>
          </p:nvGrpSpPr>
          <p:grpSpPr>
            <a:xfrm>
              <a:off x="13360740" y="2820473"/>
              <a:ext cx="11289249" cy="1660467"/>
              <a:chOff x="13360740" y="2820473"/>
              <a:chExt cx="11289249" cy="1660467"/>
            </a:xfrm>
          </p:grpSpPr>
          <p:sp>
            <p:nvSpPr>
              <p:cNvPr id="17" name="TextBox 16">
                <a:extLst>
                  <a:ext uri="{FF2B5EF4-FFF2-40B4-BE49-F238E27FC236}">
                    <a16:creationId xmlns:a16="http://schemas.microsoft.com/office/drawing/2014/main" id="{922AB79E-0B4D-354E-B3B5-23FB683733B0}"/>
                  </a:ext>
                </a:extLst>
              </p:cNvPr>
              <p:cNvSpPr txBox="1"/>
              <p:nvPr/>
            </p:nvSpPr>
            <p:spPr>
              <a:xfrm>
                <a:off x="13360740" y="3280611"/>
                <a:ext cx="11289249"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BONETI PRESS</a:t>
                </a:r>
                <a:endParaRPr lang="en-US" sz="11500" b="1" spc="600" dirty="0">
                  <a:solidFill>
                    <a:schemeClr val="tx2"/>
                  </a:solidFill>
                  <a:latin typeface="Montserrat" charset="0"/>
                  <a:ea typeface="Montserrat" charset="0"/>
                  <a:cs typeface="Montserra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a:off x="13360740" y="2820473"/>
                <a:ext cx="6267894" cy="400110"/>
              </a:xfrm>
              <a:prstGeom prst="rect">
                <a:avLst/>
              </a:prstGeom>
              <a:noFill/>
            </p:spPr>
            <p:txBody>
              <a:bodyPr wrap="square" rtlCol="0">
                <a:spAutoFit/>
              </a:bodyPr>
              <a:lstStyle/>
              <a:p>
                <a:r>
                  <a:rPr lang="en-US" sz="2000" spc="1200" dirty="0">
                    <a:latin typeface="Montserrat" charset="0"/>
                    <a:ea typeface="Montserrat" charset="0"/>
                    <a:cs typeface="Montserrat" charset="0"/>
                  </a:rPr>
                  <a:t>JEFF ANDERSON PRES</a:t>
                </a:r>
              </a:p>
            </p:txBody>
          </p:sp>
        </p:grpSp>
        <p:sp>
          <p:nvSpPr>
            <p:cNvPr id="20" name="TextBox 19">
              <a:extLst>
                <a:ext uri="{FF2B5EF4-FFF2-40B4-BE49-F238E27FC236}">
                  <a16:creationId xmlns:a16="http://schemas.microsoft.com/office/drawing/2014/main" id="{4EE76446-005D-7D47-88DC-5463CA994B15}"/>
                </a:ext>
              </a:extLst>
            </p:cNvPr>
            <p:cNvSpPr txBox="1"/>
            <p:nvPr/>
          </p:nvSpPr>
          <p:spPr>
            <a:xfrm>
              <a:off x="13360740" y="4540968"/>
              <a:ext cx="1060874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spTree>
    <p:extLst>
      <p:ext uri="{BB962C8B-B14F-4D97-AF65-F5344CB8AC3E}">
        <p14:creationId xmlns:p14="http://schemas.microsoft.com/office/powerpoint/2010/main" val="137422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C8AA0D8-6CA8-4F4A-8DEE-96BA0869355B}"/>
              </a:ext>
            </a:extLst>
          </p:cNvPr>
          <p:cNvGrpSpPr/>
          <p:nvPr/>
        </p:nvGrpSpPr>
        <p:grpSpPr>
          <a:xfrm>
            <a:off x="1" y="3394842"/>
            <a:ext cx="6926320" cy="6926315"/>
            <a:chOff x="6183086" y="2140454"/>
            <a:chExt cx="6926320" cy="6926315"/>
          </a:xfrm>
        </p:grpSpPr>
        <p:sp>
          <p:nvSpPr>
            <p:cNvPr id="71" name="Rectangle 70">
              <a:extLst>
                <a:ext uri="{FF2B5EF4-FFF2-40B4-BE49-F238E27FC236}">
                  <a16:creationId xmlns:a16="http://schemas.microsoft.com/office/drawing/2014/main" id="{C7FADDAA-A3EC-CF44-8C98-27529784B07A}"/>
                </a:ext>
              </a:extLst>
            </p:cNvPr>
            <p:cNvSpPr/>
            <p:nvPr/>
          </p:nvSpPr>
          <p:spPr>
            <a:xfrm>
              <a:off x="6183086" y="2140454"/>
              <a:ext cx="6926320" cy="69263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0"/>
            </a:p>
          </p:txBody>
        </p:sp>
        <p:sp>
          <p:nvSpPr>
            <p:cNvPr id="72" name="TextBox 71">
              <a:extLst>
                <a:ext uri="{FF2B5EF4-FFF2-40B4-BE49-F238E27FC236}">
                  <a16:creationId xmlns:a16="http://schemas.microsoft.com/office/drawing/2014/main" id="{0B084507-95A2-6043-8F3C-11932EB3415D}"/>
                </a:ext>
              </a:extLst>
            </p:cNvPr>
            <p:cNvSpPr txBox="1"/>
            <p:nvPr/>
          </p:nvSpPr>
          <p:spPr>
            <a:xfrm>
              <a:off x="7493319" y="4705682"/>
              <a:ext cx="3931635" cy="1631217"/>
            </a:xfrm>
            <a:prstGeom prst="rect">
              <a:avLst/>
            </a:prstGeom>
            <a:noFill/>
          </p:spPr>
          <p:txBody>
            <a:bodyPr wrap="square" rtlCol="0">
              <a:spAutoFit/>
            </a:bodyPr>
            <a:lstStyle/>
            <a:p>
              <a:pPr algn="ctr"/>
              <a:r>
                <a:rPr lang="en-US" sz="10000" b="1" spc="600" dirty="0">
                  <a:solidFill>
                    <a:schemeClr val="tx2"/>
                  </a:solidFill>
                  <a:latin typeface="Montserrat" charset="0"/>
                  <a:ea typeface="Montserrat" charset="0"/>
                  <a:cs typeface="Montserrat" charset="0"/>
                </a:rPr>
                <a:t>O</a:t>
              </a:r>
            </a:p>
          </p:txBody>
        </p:sp>
      </p:grpSp>
      <p:grpSp>
        <p:nvGrpSpPr>
          <p:cNvPr id="7" name="Group 6">
            <a:extLst>
              <a:ext uri="{FF2B5EF4-FFF2-40B4-BE49-F238E27FC236}">
                <a16:creationId xmlns:a16="http://schemas.microsoft.com/office/drawing/2014/main" id="{BEF843F6-25A0-3E45-BA81-1A6F9F11A191}"/>
              </a:ext>
            </a:extLst>
          </p:cNvPr>
          <p:cNvGrpSpPr/>
          <p:nvPr/>
        </p:nvGrpSpPr>
        <p:grpSpPr>
          <a:xfrm>
            <a:off x="17451330" y="3394842"/>
            <a:ext cx="6926320" cy="6926315"/>
            <a:chOff x="15653079" y="2140454"/>
            <a:chExt cx="6926320" cy="6926315"/>
          </a:xfrm>
        </p:grpSpPr>
        <p:sp>
          <p:nvSpPr>
            <p:cNvPr id="70" name="Rectangle 69">
              <a:extLst>
                <a:ext uri="{FF2B5EF4-FFF2-40B4-BE49-F238E27FC236}">
                  <a16:creationId xmlns:a16="http://schemas.microsoft.com/office/drawing/2014/main" id="{1715BD93-A616-B942-9918-AA9B5F279BC3}"/>
                </a:ext>
              </a:extLst>
            </p:cNvPr>
            <p:cNvSpPr/>
            <p:nvPr/>
          </p:nvSpPr>
          <p:spPr>
            <a:xfrm>
              <a:off x="15653079" y="2140454"/>
              <a:ext cx="6926320" cy="69263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0"/>
            </a:p>
          </p:txBody>
        </p:sp>
        <p:sp>
          <p:nvSpPr>
            <p:cNvPr id="73" name="TextBox 72">
              <a:extLst>
                <a:ext uri="{FF2B5EF4-FFF2-40B4-BE49-F238E27FC236}">
                  <a16:creationId xmlns:a16="http://schemas.microsoft.com/office/drawing/2014/main" id="{E95E26AB-51BA-9042-B7D0-3F642574549F}"/>
                </a:ext>
              </a:extLst>
            </p:cNvPr>
            <p:cNvSpPr txBox="1"/>
            <p:nvPr/>
          </p:nvSpPr>
          <p:spPr>
            <a:xfrm>
              <a:off x="17155184" y="4705682"/>
              <a:ext cx="3931635" cy="1631217"/>
            </a:xfrm>
            <a:prstGeom prst="rect">
              <a:avLst/>
            </a:prstGeom>
            <a:noFill/>
          </p:spPr>
          <p:txBody>
            <a:bodyPr wrap="square" rtlCol="0">
              <a:spAutoFit/>
            </a:bodyPr>
            <a:lstStyle/>
            <a:p>
              <a:pPr algn="ctr"/>
              <a:r>
                <a:rPr lang="en-US" sz="10000" b="1" spc="600" dirty="0">
                  <a:solidFill>
                    <a:schemeClr val="tx2"/>
                  </a:solidFill>
                  <a:latin typeface="Montserrat" charset="0"/>
                  <a:ea typeface="Montserrat" charset="0"/>
                  <a:cs typeface="Montserrat" charset="0"/>
                </a:rPr>
                <a:t>T</a:t>
              </a:r>
            </a:p>
          </p:txBody>
        </p:sp>
      </p:grpSp>
      <p:grpSp>
        <p:nvGrpSpPr>
          <p:cNvPr id="11" name="Group 10">
            <a:extLst>
              <a:ext uri="{FF2B5EF4-FFF2-40B4-BE49-F238E27FC236}">
                <a16:creationId xmlns:a16="http://schemas.microsoft.com/office/drawing/2014/main" id="{3BCC88EA-F361-2C4C-8854-A689CDB46EF8}"/>
              </a:ext>
            </a:extLst>
          </p:cNvPr>
          <p:cNvGrpSpPr/>
          <p:nvPr/>
        </p:nvGrpSpPr>
        <p:grpSpPr>
          <a:xfrm>
            <a:off x="11381398" y="8030900"/>
            <a:ext cx="5406500" cy="2388230"/>
            <a:chOff x="12547250" y="17256900"/>
            <a:chExt cx="5406500" cy="2388230"/>
          </a:xfrm>
        </p:grpSpPr>
        <p:sp>
          <p:nvSpPr>
            <p:cNvPr id="56" name="Subtitle 2">
              <a:extLst>
                <a:ext uri="{FF2B5EF4-FFF2-40B4-BE49-F238E27FC236}">
                  <a16:creationId xmlns:a16="http://schemas.microsoft.com/office/drawing/2014/main" id="{0E23B157-CAE2-6F46-AF14-3EA987D9AE7B}"/>
                </a:ext>
              </a:extLst>
            </p:cNvPr>
            <p:cNvSpPr txBox="1">
              <a:spLocks/>
            </p:cNvSpPr>
            <p:nvPr/>
          </p:nvSpPr>
          <p:spPr>
            <a:xfrm>
              <a:off x="12547250" y="17903231"/>
              <a:ext cx="5406500"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57" name="Rectangle 56">
              <a:extLst>
                <a:ext uri="{FF2B5EF4-FFF2-40B4-BE49-F238E27FC236}">
                  <a16:creationId xmlns:a16="http://schemas.microsoft.com/office/drawing/2014/main" id="{F9BE509D-32E6-0342-B41B-9490591F695F}"/>
                </a:ext>
              </a:extLst>
            </p:cNvPr>
            <p:cNvSpPr/>
            <p:nvPr/>
          </p:nvSpPr>
          <p:spPr>
            <a:xfrm>
              <a:off x="12970696" y="17256900"/>
              <a:ext cx="4885083"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grpSp>
        <p:nvGrpSpPr>
          <p:cNvPr id="10" name="Group 9">
            <a:extLst>
              <a:ext uri="{FF2B5EF4-FFF2-40B4-BE49-F238E27FC236}">
                <a16:creationId xmlns:a16="http://schemas.microsoft.com/office/drawing/2014/main" id="{92CD43A1-1ABF-EE41-A345-80281087BC6D}"/>
              </a:ext>
            </a:extLst>
          </p:cNvPr>
          <p:cNvGrpSpPr/>
          <p:nvPr/>
        </p:nvGrpSpPr>
        <p:grpSpPr>
          <a:xfrm>
            <a:off x="7520000" y="3394842"/>
            <a:ext cx="5443596" cy="2388230"/>
            <a:chOff x="2400632" y="6256424"/>
            <a:chExt cx="5443596" cy="2388230"/>
          </a:xfrm>
        </p:grpSpPr>
        <p:sp>
          <p:nvSpPr>
            <p:cNvPr id="58" name="Subtitle 2">
              <a:extLst>
                <a:ext uri="{FF2B5EF4-FFF2-40B4-BE49-F238E27FC236}">
                  <a16:creationId xmlns:a16="http://schemas.microsoft.com/office/drawing/2014/main" id="{E46B7B78-3297-D44F-A659-8B08C33907D4}"/>
                </a:ext>
              </a:extLst>
            </p:cNvPr>
            <p:cNvSpPr txBox="1">
              <a:spLocks/>
            </p:cNvSpPr>
            <p:nvPr/>
          </p:nvSpPr>
          <p:spPr>
            <a:xfrm>
              <a:off x="2400632" y="6902755"/>
              <a:ext cx="5443596"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59" name="Rectangle 58">
              <a:extLst>
                <a:ext uri="{FF2B5EF4-FFF2-40B4-BE49-F238E27FC236}">
                  <a16:creationId xmlns:a16="http://schemas.microsoft.com/office/drawing/2014/main" id="{7AE0882E-18D1-6144-A3C4-8900E10A4B74}"/>
                </a:ext>
              </a:extLst>
            </p:cNvPr>
            <p:cNvSpPr/>
            <p:nvPr/>
          </p:nvSpPr>
          <p:spPr>
            <a:xfrm>
              <a:off x="2515881" y="6256424"/>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13109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363530-6712-5747-9B46-399A0BD40FE6}"/>
              </a:ext>
            </a:extLst>
          </p:cNvPr>
          <p:cNvSpPr txBox="1"/>
          <p:nvPr/>
        </p:nvSpPr>
        <p:spPr>
          <a:xfrm>
            <a:off x="2927354" y="8036303"/>
            <a:ext cx="8655046" cy="4243662"/>
          </a:xfrm>
          <a:prstGeom prst="rect">
            <a:avLst/>
          </a:prstGeom>
          <a:noFill/>
        </p:spPr>
        <p:txBody>
          <a:bodyPr wrap="square" rtlCol="0">
            <a:spAutoFit/>
          </a:bodyPr>
          <a:lstStyle/>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p:txBody>
      </p:sp>
      <p:grpSp>
        <p:nvGrpSpPr>
          <p:cNvPr id="22" name="Group 21">
            <a:extLst>
              <a:ext uri="{FF2B5EF4-FFF2-40B4-BE49-F238E27FC236}">
                <a16:creationId xmlns:a16="http://schemas.microsoft.com/office/drawing/2014/main" id="{448C3CEA-0333-7048-92C8-234425FB4C92}"/>
              </a:ext>
            </a:extLst>
          </p:cNvPr>
          <p:cNvGrpSpPr/>
          <p:nvPr/>
        </p:nvGrpSpPr>
        <p:grpSpPr>
          <a:xfrm>
            <a:off x="1692616" y="4350929"/>
            <a:ext cx="10207791" cy="2458827"/>
            <a:chOff x="2093338" y="4031851"/>
            <a:chExt cx="10207791" cy="2458827"/>
          </a:xfrm>
        </p:grpSpPr>
        <p:sp>
          <p:nvSpPr>
            <p:cNvPr id="23" name="Subtitle 2">
              <a:extLst>
                <a:ext uri="{FF2B5EF4-FFF2-40B4-BE49-F238E27FC236}">
                  <a16:creationId xmlns:a16="http://schemas.microsoft.com/office/drawing/2014/main" id="{BE8A8EC4-F9F6-2C41-B83B-DA59D709FF3C}"/>
                </a:ext>
              </a:extLst>
            </p:cNvPr>
            <p:cNvSpPr txBox="1">
              <a:spLocks/>
            </p:cNvSpPr>
            <p:nvPr/>
          </p:nvSpPr>
          <p:spPr>
            <a:xfrm>
              <a:off x="2093338" y="4678182"/>
              <a:ext cx="10207791"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a:t>
              </a:r>
            </a:p>
          </p:txBody>
        </p:sp>
        <p:sp>
          <p:nvSpPr>
            <p:cNvPr id="24" name="Rectangle 23">
              <a:extLst>
                <a:ext uri="{FF2B5EF4-FFF2-40B4-BE49-F238E27FC236}">
                  <a16:creationId xmlns:a16="http://schemas.microsoft.com/office/drawing/2014/main" id="{504C4C64-EDC7-5944-A1F3-24E3644C5A9D}"/>
                </a:ext>
              </a:extLst>
            </p:cNvPr>
            <p:cNvSpPr/>
            <p:nvPr/>
          </p:nvSpPr>
          <p:spPr>
            <a:xfrm>
              <a:off x="2231157" y="4031851"/>
              <a:ext cx="10069972" cy="646331"/>
            </a:xfrm>
            <a:prstGeom prst="rect">
              <a:avLst/>
            </a:prstGeom>
          </p:spPr>
          <p:txBody>
            <a:bodyPr wrap="square">
              <a:spAutoFit/>
            </a:bodyPr>
            <a:lstStyle/>
            <a:p>
              <a:r>
                <a:rPr lang="en-US" b="1" spc="300" dirty="0">
                  <a:solidFill>
                    <a:schemeClr val="tx2"/>
                  </a:solidFill>
                  <a:latin typeface="Montserrat SemiBold" pitchFamily="2" charset="77"/>
                  <a:ea typeface="Montserrat" charset="0"/>
                  <a:cs typeface="Montserrat" charset="0"/>
                </a:rPr>
                <a:t>THE GOAL OF BUSINESS EXECUTIVE</a:t>
              </a:r>
            </a:p>
          </p:txBody>
        </p:sp>
      </p:grpSp>
      <p:grpSp>
        <p:nvGrpSpPr>
          <p:cNvPr id="29" name="Group 28">
            <a:extLst>
              <a:ext uri="{FF2B5EF4-FFF2-40B4-BE49-F238E27FC236}">
                <a16:creationId xmlns:a16="http://schemas.microsoft.com/office/drawing/2014/main" id="{DA814FF3-3A8E-4A4A-8660-02A75F1BFB15}"/>
              </a:ext>
            </a:extLst>
          </p:cNvPr>
          <p:cNvGrpSpPr/>
          <p:nvPr/>
        </p:nvGrpSpPr>
        <p:grpSpPr>
          <a:xfrm>
            <a:off x="1798251" y="1593152"/>
            <a:ext cx="9028245" cy="1383468"/>
            <a:chOff x="4212267" y="1407238"/>
            <a:chExt cx="9028245" cy="1383468"/>
          </a:xfrm>
        </p:grpSpPr>
        <p:sp>
          <p:nvSpPr>
            <p:cNvPr id="30" name="TextBox 29">
              <a:extLst>
                <a:ext uri="{FF2B5EF4-FFF2-40B4-BE49-F238E27FC236}">
                  <a16:creationId xmlns:a16="http://schemas.microsoft.com/office/drawing/2014/main" id="{759A5C25-CB9C-624E-8221-AA5047D28616}"/>
                </a:ext>
              </a:extLst>
            </p:cNvPr>
            <p:cNvSpPr txBox="1"/>
            <p:nvPr/>
          </p:nvSpPr>
          <p:spPr>
            <a:xfrm>
              <a:off x="4212267" y="1867376"/>
              <a:ext cx="902824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31" name="TextBox 30">
              <a:extLst>
                <a:ext uri="{FF2B5EF4-FFF2-40B4-BE49-F238E27FC236}">
                  <a16:creationId xmlns:a16="http://schemas.microsoft.com/office/drawing/2014/main" id="{C2BABEE7-B3F7-9C4C-AFE8-1BB894DE733E}"/>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3" name="Rectangle 32">
            <a:extLst>
              <a:ext uri="{FF2B5EF4-FFF2-40B4-BE49-F238E27FC236}">
                <a16:creationId xmlns:a16="http://schemas.microsoft.com/office/drawing/2014/main" id="{441CD5F6-16C0-084E-B5CD-A1CF68EA92C7}"/>
              </a:ext>
            </a:extLst>
          </p:cNvPr>
          <p:cNvSpPr/>
          <p:nvPr/>
        </p:nvSpPr>
        <p:spPr>
          <a:xfrm>
            <a:off x="1927971" y="8450500"/>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C1B383F-6069-AF4F-ADA6-DDAE51D9D96F}"/>
              </a:ext>
            </a:extLst>
          </p:cNvPr>
          <p:cNvSpPr/>
          <p:nvPr/>
        </p:nvSpPr>
        <p:spPr>
          <a:xfrm>
            <a:off x="1927971" y="10068284"/>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3F4BD10-9254-1440-809C-3A7B50314A12}"/>
              </a:ext>
            </a:extLst>
          </p:cNvPr>
          <p:cNvSpPr/>
          <p:nvPr/>
        </p:nvSpPr>
        <p:spPr>
          <a:xfrm>
            <a:off x="1927971" y="11627540"/>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BE432FD9-6A8C-F746-BA4B-C834FAF8EAAB}"/>
              </a:ext>
            </a:extLst>
          </p:cNvPr>
          <p:cNvSpPr>
            <a:spLocks noGrp="1"/>
          </p:cNvSpPr>
          <p:nvPr>
            <p:ph type="pic" sz="quarter" idx="14"/>
          </p:nvPr>
        </p:nvSpPr>
        <p:spPr/>
      </p:sp>
    </p:spTree>
    <p:extLst>
      <p:ext uri="{BB962C8B-B14F-4D97-AF65-F5344CB8AC3E}">
        <p14:creationId xmlns:p14="http://schemas.microsoft.com/office/powerpoint/2010/main" val="3792101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64289" y="1131813"/>
            <a:ext cx="11278234" cy="1383468"/>
            <a:chOff x="6564289" y="1407238"/>
            <a:chExt cx="1127823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aphicFrame>
        <p:nvGraphicFramePr>
          <p:cNvPr id="77" name="Table 76">
            <a:extLst>
              <a:ext uri="{FF2B5EF4-FFF2-40B4-BE49-F238E27FC236}">
                <a16:creationId xmlns:a16="http://schemas.microsoft.com/office/drawing/2014/main" id="{17BCB55E-1078-5145-8F26-A35B3C085552}"/>
              </a:ext>
            </a:extLst>
          </p:cNvPr>
          <p:cNvGraphicFramePr>
            <a:graphicFrameLocks noGrp="1"/>
          </p:cNvGraphicFramePr>
          <p:nvPr>
            <p:extLst>
              <p:ext uri="{D42A27DB-BD31-4B8C-83A1-F6EECF244321}">
                <p14:modId xmlns:p14="http://schemas.microsoft.com/office/powerpoint/2010/main" val="417440069"/>
              </p:ext>
            </p:extLst>
          </p:nvPr>
        </p:nvGraphicFramePr>
        <p:xfrm>
          <a:off x="2284767" y="4210494"/>
          <a:ext cx="19791460" cy="7239988"/>
        </p:xfrm>
        <a:graphic>
          <a:graphicData uri="http://schemas.openxmlformats.org/drawingml/2006/table">
            <a:tbl>
              <a:tblPr firstRow="1" bandRow="1">
                <a:tableStyleId>{5940675A-B579-460E-94D1-54222C63F5DA}</a:tableStyleId>
              </a:tblPr>
              <a:tblGrid>
                <a:gridCol w="3958292">
                  <a:extLst>
                    <a:ext uri="{9D8B030D-6E8A-4147-A177-3AD203B41FA5}">
                      <a16:colId xmlns:a16="http://schemas.microsoft.com/office/drawing/2014/main" val="20000"/>
                    </a:ext>
                  </a:extLst>
                </a:gridCol>
                <a:gridCol w="3958292">
                  <a:extLst>
                    <a:ext uri="{9D8B030D-6E8A-4147-A177-3AD203B41FA5}">
                      <a16:colId xmlns:a16="http://schemas.microsoft.com/office/drawing/2014/main" val="20001"/>
                    </a:ext>
                  </a:extLst>
                </a:gridCol>
                <a:gridCol w="3958292">
                  <a:extLst>
                    <a:ext uri="{9D8B030D-6E8A-4147-A177-3AD203B41FA5}">
                      <a16:colId xmlns:a16="http://schemas.microsoft.com/office/drawing/2014/main" val="20002"/>
                    </a:ext>
                  </a:extLst>
                </a:gridCol>
                <a:gridCol w="3958292">
                  <a:extLst>
                    <a:ext uri="{9D8B030D-6E8A-4147-A177-3AD203B41FA5}">
                      <a16:colId xmlns:a16="http://schemas.microsoft.com/office/drawing/2014/main" val="20003"/>
                    </a:ext>
                  </a:extLst>
                </a:gridCol>
                <a:gridCol w="3958292">
                  <a:extLst>
                    <a:ext uri="{9D8B030D-6E8A-4147-A177-3AD203B41FA5}">
                      <a16:colId xmlns:a16="http://schemas.microsoft.com/office/drawing/2014/main" val="20004"/>
                    </a:ext>
                  </a:extLst>
                </a:gridCol>
              </a:tblGrid>
              <a:tr h="1034284">
                <a:tc>
                  <a:txBody>
                    <a:bodyPr/>
                    <a:lstStyle/>
                    <a:p>
                      <a:pPr algn="ctr"/>
                      <a:r>
                        <a:rPr lang="en-US" sz="2800" b="1" i="0" spc="300" dirty="0">
                          <a:solidFill>
                            <a:schemeClr val="tx2"/>
                          </a:solidFill>
                          <a:latin typeface="Montserrat SemiBold" pitchFamily="2" charset="77"/>
                          <a:ea typeface="Montserrat" charset="0"/>
                          <a:cs typeface="Montserrat" charset="0"/>
                        </a:rPr>
                        <a:t>FIRST</a:t>
                      </a:r>
                      <a:r>
                        <a:rPr lang="en-US" sz="2800" b="1" i="0" spc="300" baseline="0" dirty="0">
                          <a:solidFill>
                            <a:schemeClr val="tx2"/>
                          </a:solidFill>
                          <a:latin typeface="Montserrat SemiBold" pitchFamily="2" charset="77"/>
                          <a:ea typeface="Montserrat" charset="0"/>
                          <a:cs typeface="Montserrat" charset="0"/>
                        </a:rPr>
                        <a:t> PLAN</a:t>
                      </a:r>
                      <a:endParaRPr lang="en-US" sz="2800" b="1" i="0" spc="300" dirty="0">
                        <a:solidFill>
                          <a:schemeClr val="tx2"/>
                        </a:solidFill>
                        <a:latin typeface="Montserrat SemiBold" pitchFamily="2" charset="77"/>
                        <a:ea typeface="Montserrat" charset="0"/>
                        <a:cs typeface="Montserrat" charset="0"/>
                      </a:endParaRP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2"/>
                    </a:solidFill>
                  </a:tcPr>
                </a:tc>
                <a:tc>
                  <a:txBody>
                    <a:bodyPr/>
                    <a:lstStyle/>
                    <a:p>
                      <a:pPr algn="ctr"/>
                      <a:r>
                        <a:rPr lang="en-US" sz="2800" b="1" i="0" spc="300" dirty="0">
                          <a:solidFill>
                            <a:schemeClr val="tx2"/>
                          </a:solidFill>
                          <a:latin typeface="Montserrat SemiBold" pitchFamily="2" charset="77"/>
                          <a:ea typeface="Montserrat" charset="0"/>
                          <a:cs typeface="Montserrat" charset="0"/>
                        </a:rPr>
                        <a:t>SECOND PLAN</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2"/>
                    </a:solidFill>
                  </a:tcPr>
                </a:tc>
                <a:tc>
                  <a:txBody>
                    <a:bodyPr/>
                    <a:lstStyle/>
                    <a:p>
                      <a:pPr algn="ctr"/>
                      <a:r>
                        <a:rPr lang="en-US" sz="2800" b="1" i="0" spc="300" dirty="0">
                          <a:solidFill>
                            <a:schemeClr val="tx2"/>
                          </a:solidFill>
                          <a:latin typeface="Montserrat SemiBold" pitchFamily="2" charset="77"/>
                          <a:ea typeface="Montserrat" charset="0"/>
                          <a:cs typeface="Montserrat" charset="0"/>
                        </a:rPr>
                        <a:t>POPULAR</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2"/>
                    </a:solidFill>
                  </a:tcPr>
                </a:tc>
                <a:tc>
                  <a:txBody>
                    <a:bodyPr/>
                    <a:lstStyle/>
                    <a:p>
                      <a:pPr algn="ctr"/>
                      <a:r>
                        <a:rPr lang="en-US" sz="2800" b="1" i="0" spc="300" dirty="0">
                          <a:solidFill>
                            <a:schemeClr val="tx2"/>
                          </a:solidFill>
                          <a:latin typeface="Montserrat SemiBold" pitchFamily="2" charset="77"/>
                          <a:ea typeface="Montserrat" charset="0"/>
                          <a:cs typeface="Montserrat" charset="0"/>
                        </a:rPr>
                        <a:t>THIRD PLAN</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2"/>
                    </a:solidFill>
                  </a:tcPr>
                </a:tc>
                <a:tc>
                  <a:txBody>
                    <a:bodyPr/>
                    <a:lstStyle/>
                    <a:p>
                      <a:pPr algn="ctr"/>
                      <a:r>
                        <a:rPr lang="en-US" sz="2800" b="1" i="0" spc="300" dirty="0">
                          <a:solidFill>
                            <a:schemeClr val="tx2"/>
                          </a:solidFill>
                          <a:latin typeface="Montserrat SemiBold" pitchFamily="2" charset="77"/>
                          <a:ea typeface="Montserrat" charset="0"/>
                          <a:cs typeface="Montserrat" charset="0"/>
                        </a:rPr>
                        <a:t>FOURTH PLAN</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1034284">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One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One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One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One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One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1"/>
                  </a:ext>
                </a:extLst>
              </a:tr>
              <a:tr h="1034284">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Two</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Two</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Two</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Two</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2"/>
                  </a:ext>
                </a:extLst>
              </a:tr>
              <a:tr h="1034284">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Three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Three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Three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3"/>
                  </a:ext>
                </a:extLst>
              </a:tr>
              <a:tr h="1034284">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Four</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Four</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4"/>
                  </a:ext>
                </a:extLst>
              </a:tr>
              <a:tr h="1034284">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Five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5"/>
                  </a:ext>
                </a:extLst>
              </a:tr>
              <a:tr h="1034284">
                <a:tc>
                  <a:txBody>
                    <a:bodyPr/>
                    <a:lstStyle/>
                    <a:p>
                      <a:pPr algn="ctr"/>
                      <a:r>
                        <a:rPr lang="en-US" sz="2800" b="1" i="0" spc="300" dirty="0">
                          <a:solidFill>
                            <a:schemeClr val="tx2"/>
                          </a:solidFill>
                          <a:latin typeface="Montserrat SemiBold" pitchFamily="2" charset="77"/>
                          <a:ea typeface="Montserrat" charset="0"/>
                          <a:cs typeface="Montserrat" charset="0"/>
                        </a:rPr>
                        <a:t>$99</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1" i="0" spc="300" dirty="0">
                          <a:solidFill>
                            <a:schemeClr val="tx2"/>
                          </a:solidFill>
                          <a:latin typeface="Montserrat SemiBold" pitchFamily="2" charset="77"/>
                          <a:ea typeface="Montserrat" charset="0"/>
                          <a:cs typeface="Montserrat" charset="0"/>
                        </a:rPr>
                        <a:t>$149</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1" i="0" spc="300" dirty="0">
                          <a:solidFill>
                            <a:schemeClr val="tx2"/>
                          </a:solidFill>
                          <a:latin typeface="Montserrat SemiBold" pitchFamily="2" charset="77"/>
                          <a:ea typeface="Montserrat" charset="0"/>
                          <a:cs typeface="Montserrat" charset="0"/>
                        </a:rPr>
                        <a:t>$199</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1" i="0" spc="300" dirty="0">
                          <a:solidFill>
                            <a:schemeClr val="tx2"/>
                          </a:solidFill>
                          <a:latin typeface="Montserrat SemiBold" pitchFamily="2" charset="77"/>
                          <a:ea typeface="Montserrat" charset="0"/>
                          <a:cs typeface="Montserrat" charset="0"/>
                        </a:rPr>
                        <a:t>$249</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1" i="0" spc="300" dirty="0">
                          <a:solidFill>
                            <a:schemeClr val="tx2"/>
                          </a:solidFill>
                          <a:latin typeface="Montserrat SemiBold" pitchFamily="2" charset="77"/>
                          <a:ea typeface="Montserrat" charset="0"/>
                          <a:cs typeface="Montserrat" charset="0"/>
                        </a:rPr>
                        <a:t>$349</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0104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7B2FE06-F3B5-8C41-A0FD-59B7DDA9F4ED}"/>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BB49B541-2204-9743-B288-6E5CF7DC069F}"/>
              </a:ext>
            </a:extLst>
          </p:cNvPr>
          <p:cNvSpPr>
            <a:spLocks noGrp="1"/>
          </p:cNvSpPr>
          <p:nvPr>
            <p:ph type="pic" sz="quarter" idx="15"/>
          </p:nvPr>
        </p:nvSpPr>
        <p:spPr/>
      </p:sp>
      <p:grpSp>
        <p:nvGrpSpPr>
          <p:cNvPr id="5" name="Group 4">
            <a:extLst>
              <a:ext uri="{FF2B5EF4-FFF2-40B4-BE49-F238E27FC236}">
                <a16:creationId xmlns:a16="http://schemas.microsoft.com/office/drawing/2014/main" id="{ADDA11B5-1163-5F4A-B2D2-7E8994FE5A50}"/>
              </a:ext>
            </a:extLst>
          </p:cNvPr>
          <p:cNvGrpSpPr/>
          <p:nvPr/>
        </p:nvGrpSpPr>
        <p:grpSpPr>
          <a:xfrm>
            <a:off x="3224908" y="7362092"/>
            <a:ext cx="11289544" cy="3263706"/>
            <a:chOff x="4469889" y="7526215"/>
            <a:chExt cx="11289544" cy="3263706"/>
          </a:xfrm>
        </p:grpSpPr>
        <p:sp>
          <p:nvSpPr>
            <p:cNvPr id="9" name="Rectangle 8">
              <a:extLst>
                <a:ext uri="{FF2B5EF4-FFF2-40B4-BE49-F238E27FC236}">
                  <a16:creationId xmlns:a16="http://schemas.microsoft.com/office/drawing/2014/main" id="{37DECCD3-3CD5-7D4B-AED5-4EC33E67A6F8}"/>
                </a:ext>
              </a:extLst>
            </p:cNvPr>
            <p:cNvSpPr/>
            <p:nvPr/>
          </p:nvSpPr>
          <p:spPr>
            <a:xfrm>
              <a:off x="4469889" y="7526215"/>
              <a:ext cx="11289544" cy="32637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5233160" y="8466334"/>
              <a:ext cx="9763000" cy="1383468"/>
              <a:chOff x="7321906" y="1407238"/>
              <a:chExt cx="976300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321906" y="1867376"/>
                <a:ext cx="9763000"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MODEL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spTree>
    <p:extLst>
      <p:ext uri="{BB962C8B-B14F-4D97-AF65-F5344CB8AC3E}">
        <p14:creationId xmlns:p14="http://schemas.microsoft.com/office/powerpoint/2010/main" val="3341580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DCD2596-FC86-6548-A475-47A383FB8814}"/>
              </a:ext>
            </a:extLst>
          </p:cNvPr>
          <p:cNvGrpSpPr/>
          <p:nvPr/>
        </p:nvGrpSpPr>
        <p:grpSpPr>
          <a:xfrm>
            <a:off x="1798251" y="1593152"/>
            <a:ext cx="10056292" cy="1383468"/>
            <a:chOff x="4212267" y="1407238"/>
            <a:chExt cx="10056292" cy="1383468"/>
          </a:xfrm>
        </p:grpSpPr>
        <p:sp>
          <p:nvSpPr>
            <p:cNvPr id="13" name="TextBox 12">
              <a:extLst>
                <a:ext uri="{FF2B5EF4-FFF2-40B4-BE49-F238E27FC236}">
                  <a16:creationId xmlns:a16="http://schemas.microsoft.com/office/drawing/2014/main" id="{F00195D9-AA0D-FD4D-8AF2-223A5B715C35}"/>
                </a:ext>
              </a:extLst>
            </p:cNvPr>
            <p:cNvSpPr txBox="1"/>
            <p:nvPr/>
          </p:nvSpPr>
          <p:spPr>
            <a:xfrm>
              <a:off x="4212267" y="1867376"/>
              <a:ext cx="10056292"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 COMPARISON</a:t>
              </a:r>
            </a:p>
          </p:txBody>
        </p:sp>
        <p:sp>
          <p:nvSpPr>
            <p:cNvPr id="14" name="TextBox 13">
              <a:extLst>
                <a:ext uri="{FF2B5EF4-FFF2-40B4-BE49-F238E27FC236}">
                  <a16:creationId xmlns:a16="http://schemas.microsoft.com/office/drawing/2014/main" id="{098BD5B6-F2D6-114A-83B6-B757AD687F56}"/>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 name="Picture Placeholder 2">
            <a:extLst>
              <a:ext uri="{FF2B5EF4-FFF2-40B4-BE49-F238E27FC236}">
                <a16:creationId xmlns:a16="http://schemas.microsoft.com/office/drawing/2014/main" id="{D80F7DB1-BC28-E841-ADEF-AC1EB3C21711}"/>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4BF40B45-12F9-2244-A1F3-345A507CBDB6}"/>
              </a:ext>
            </a:extLst>
          </p:cNvPr>
          <p:cNvSpPr>
            <a:spLocks noGrp="1"/>
          </p:cNvSpPr>
          <p:nvPr>
            <p:ph type="pic" sz="quarter" idx="15"/>
          </p:nvPr>
        </p:nvSpPr>
        <p:spPr/>
      </p:sp>
    </p:spTree>
    <p:extLst>
      <p:ext uri="{BB962C8B-B14F-4D97-AF65-F5344CB8AC3E}">
        <p14:creationId xmlns:p14="http://schemas.microsoft.com/office/powerpoint/2010/main" val="3502079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B5E4013-3054-0443-B6FC-6829F496ADFF}"/>
              </a:ext>
            </a:extLst>
          </p:cNvPr>
          <p:cNvGrpSpPr/>
          <p:nvPr/>
        </p:nvGrpSpPr>
        <p:grpSpPr>
          <a:xfrm>
            <a:off x="10205506" y="11042032"/>
            <a:ext cx="10056292" cy="1383468"/>
            <a:chOff x="4212267" y="1407238"/>
            <a:chExt cx="10056292" cy="1383468"/>
          </a:xfrm>
        </p:grpSpPr>
        <p:sp>
          <p:nvSpPr>
            <p:cNvPr id="10" name="TextBox 9">
              <a:extLst>
                <a:ext uri="{FF2B5EF4-FFF2-40B4-BE49-F238E27FC236}">
                  <a16:creationId xmlns:a16="http://schemas.microsoft.com/office/drawing/2014/main" id="{C62BB4EF-919D-DF4D-ADBA-68068D0AD6E4}"/>
                </a:ext>
              </a:extLst>
            </p:cNvPr>
            <p:cNvSpPr txBox="1"/>
            <p:nvPr/>
          </p:nvSpPr>
          <p:spPr>
            <a:xfrm>
              <a:off x="4212267" y="1867376"/>
              <a:ext cx="10056292"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 COMPARISON</a:t>
              </a:r>
            </a:p>
          </p:txBody>
        </p:sp>
        <p:sp>
          <p:nvSpPr>
            <p:cNvPr id="11" name="TextBox 10">
              <a:extLst>
                <a:ext uri="{FF2B5EF4-FFF2-40B4-BE49-F238E27FC236}">
                  <a16:creationId xmlns:a16="http://schemas.microsoft.com/office/drawing/2014/main" id="{3DABE9E5-984F-AC42-A73A-A6C28069CE3E}"/>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TextBox 11">
            <a:extLst>
              <a:ext uri="{FF2B5EF4-FFF2-40B4-BE49-F238E27FC236}">
                <a16:creationId xmlns:a16="http://schemas.microsoft.com/office/drawing/2014/main" id="{B64102C2-79CF-1946-9032-28BC4C53EA49}"/>
              </a:ext>
            </a:extLst>
          </p:cNvPr>
          <p:cNvSpPr txBox="1"/>
          <p:nvPr/>
        </p:nvSpPr>
        <p:spPr>
          <a:xfrm>
            <a:off x="10205505" y="8372748"/>
            <a:ext cx="6859179"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 name="Picture Placeholder 1">
            <a:extLst>
              <a:ext uri="{FF2B5EF4-FFF2-40B4-BE49-F238E27FC236}">
                <a16:creationId xmlns:a16="http://schemas.microsoft.com/office/drawing/2014/main" id="{14B34ADE-B67B-0643-B866-91542F6468B7}"/>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C35C818D-BA74-A74B-BA98-4FB6755B8D6A}"/>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40AFA0BA-2AB6-744E-9A0D-FD5B1D44AE22}"/>
              </a:ext>
            </a:extLst>
          </p:cNvPr>
          <p:cNvSpPr>
            <a:spLocks noGrp="1"/>
          </p:cNvSpPr>
          <p:nvPr>
            <p:ph type="pic" sz="quarter" idx="17"/>
          </p:nvPr>
        </p:nvSpPr>
        <p:spPr/>
      </p:sp>
    </p:spTree>
    <p:extLst>
      <p:ext uri="{BB962C8B-B14F-4D97-AF65-F5344CB8AC3E}">
        <p14:creationId xmlns:p14="http://schemas.microsoft.com/office/powerpoint/2010/main" val="252957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F467DDD-5847-524F-AEDB-370D96969013}"/>
              </a:ext>
            </a:extLst>
          </p:cNvPr>
          <p:cNvSpPr/>
          <p:nvPr/>
        </p:nvSpPr>
        <p:spPr>
          <a:xfrm flipV="1">
            <a:off x="3454400" y="0"/>
            <a:ext cx="9430938"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ECA63CDD-92D6-2344-BB1E-CD855D18F1CB}"/>
              </a:ext>
            </a:extLst>
          </p:cNvPr>
          <p:cNvGrpSpPr/>
          <p:nvPr/>
        </p:nvGrpSpPr>
        <p:grpSpPr>
          <a:xfrm>
            <a:off x="4427139" y="7688892"/>
            <a:ext cx="6672661" cy="4695067"/>
            <a:chOff x="1653451" y="3633147"/>
            <a:chExt cx="6672661" cy="4695067"/>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3633147"/>
              <a:ext cx="6672661" cy="2554545"/>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MEET OUR TEAM</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5224861"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
        <p:nvSpPr>
          <p:cNvPr id="25" name="TextBox 24">
            <a:extLst>
              <a:ext uri="{FF2B5EF4-FFF2-40B4-BE49-F238E27FC236}">
                <a16:creationId xmlns:a16="http://schemas.microsoft.com/office/drawing/2014/main" id="{129F88F6-F228-7444-B430-C79BC0A6F1B1}"/>
              </a:ext>
            </a:extLst>
          </p:cNvPr>
          <p:cNvSpPr txBox="1"/>
          <p:nvPr/>
        </p:nvSpPr>
        <p:spPr>
          <a:xfrm rot="16200000">
            <a:off x="-1716728" y="4282926"/>
            <a:ext cx="6879630" cy="400110"/>
          </a:xfrm>
          <a:prstGeom prst="rect">
            <a:avLst/>
          </a:prstGeom>
          <a:noFill/>
        </p:spPr>
        <p:txBody>
          <a:bodyPr wrap="square" rtlCol="0">
            <a:spAutoFit/>
          </a:bodyPr>
          <a:lstStyle/>
          <a:p>
            <a:pPr algn="r"/>
            <a:r>
              <a:rPr lang="en-US" sz="2000" spc="1200" dirty="0">
                <a:latin typeface="Montserrat" charset="0"/>
                <a:ea typeface="Montserrat" charset="0"/>
                <a:cs typeface="Montserrat" charset="0"/>
              </a:rPr>
              <a:t>WRITE SOMETHING HERE</a:t>
            </a:r>
          </a:p>
        </p:txBody>
      </p:sp>
      <p:sp>
        <p:nvSpPr>
          <p:cNvPr id="5" name="Picture Placeholder 4">
            <a:extLst>
              <a:ext uri="{FF2B5EF4-FFF2-40B4-BE49-F238E27FC236}">
                <a16:creationId xmlns:a16="http://schemas.microsoft.com/office/drawing/2014/main" id="{FFF8FFAF-F8AD-E74D-BB5C-796F26647B45}"/>
              </a:ext>
            </a:extLst>
          </p:cNvPr>
          <p:cNvSpPr>
            <a:spLocks noGrp="1"/>
          </p:cNvSpPr>
          <p:nvPr>
            <p:ph type="pic" sz="quarter" idx="14"/>
          </p:nvPr>
        </p:nvSpPr>
        <p:spPr/>
      </p:sp>
    </p:spTree>
    <p:extLst>
      <p:ext uri="{BB962C8B-B14F-4D97-AF65-F5344CB8AC3E}">
        <p14:creationId xmlns:p14="http://schemas.microsoft.com/office/powerpoint/2010/main" val="1811709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8B1E896-4049-0C4B-AAD3-0F54741705BD}"/>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429FE8F4-3D9B-6541-A359-8791E5AE9AEB}"/>
              </a:ext>
            </a:extLst>
          </p:cNvPr>
          <p:cNvSpPr>
            <a:spLocks noGrp="1"/>
          </p:cNvSpPr>
          <p:nvPr>
            <p:ph type="pic" sz="quarter" idx="16"/>
          </p:nvPr>
        </p:nvSpPr>
        <p:spPr/>
      </p:sp>
      <p:grpSp>
        <p:nvGrpSpPr>
          <p:cNvPr id="7" name="Group 6">
            <a:extLst>
              <a:ext uri="{FF2B5EF4-FFF2-40B4-BE49-F238E27FC236}">
                <a16:creationId xmlns:a16="http://schemas.microsoft.com/office/drawing/2014/main" id="{EBC3C8FE-6D75-C349-99C4-9EFA4ABE0DB8}"/>
              </a:ext>
            </a:extLst>
          </p:cNvPr>
          <p:cNvGrpSpPr/>
          <p:nvPr/>
        </p:nvGrpSpPr>
        <p:grpSpPr>
          <a:xfrm>
            <a:off x="9547718" y="1591951"/>
            <a:ext cx="5282215" cy="3045461"/>
            <a:chOff x="4212267" y="1407238"/>
            <a:chExt cx="5282215" cy="3045461"/>
          </a:xfrm>
        </p:grpSpPr>
        <p:sp>
          <p:nvSpPr>
            <p:cNvPr id="8" name="TextBox 7">
              <a:extLst>
                <a:ext uri="{FF2B5EF4-FFF2-40B4-BE49-F238E27FC236}">
                  <a16:creationId xmlns:a16="http://schemas.microsoft.com/office/drawing/2014/main" id="{D46ED3D3-E1CF-3D45-9D34-D5DBE7CA5751}"/>
                </a:ext>
              </a:extLst>
            </p:cNvPr>
            <p:cNvSpPr txBox="1"/>
            <p:nvPr/>
          </p:nvSpPr>
          <p:spPr>
            <a:xfrm>
              <a:off x="4212267" y="1867376"/>
              <a:ext cx="5282215"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BUSINESS TEAM</a:t>
              </a:r>
            </a:p>
          </p:txBody>
        </p:sp>
        <p:sp>
          <p:nvSpPr>
            <p:cNvPr id="9" name="TextBox 8">
              <a:extLst>
                <a:ext uri="{FF2B5EF4-FFF2-40B4-BE49-F238E27FC236}">
                  <a16:creationId xmlns:a16="http://schemas.microsoft.com/office/drawing/2014/main" id="{2482A675-2321-2542-88F4-BA46E016BD44}"/>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Subtitle 2">
            <a:extLst>
              <a:ext uri="{FF2B5EF4-FFF2-40B4-BE49-F238E27FC236}">
                <a16:creationId xmlns:a16="http://schemas.microsoft.com/office/drawing/2014/main" id="{FB4E9ADB-73E6-4B48-AD21-25046259018B}"/>
              </a:ext>
            </a:extLst>
          </p:cNvPr>
          <p:cNvSpPr txBox="1">
            <a:spLocks/>
          </p:cNvSpPr>
          <p:nvPr/>
        </p:nvSpPr>
        <p:spPr>
          <a:xfrm>
            <a:off x="19443849" y="1591951"/>
            <a:ext cx="3224463"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a:t>
            </a:r>
          </a:p>
        </p:txBody>
      </p:sp>
      <p:sp>
        <p:nvSpPr>
          <p:cNvPr id="13" name="Subtitle 2">
            <a:extLst>
              <a:ext uri="{FF2B5EF4-FFF2-40B4-BE49-F238E27FC236}">
                <a16:creationId xmlns:a16="http://schemas.microsoft.com/office/drawing/2014/main" id="{5B8D680C-9FFE-0D4D-8229-FDB9FBBD9D94}"/>
              </a:ext>
            </a:extLst>
          </p:cNvPr>
          <p:cNvSpPr txBox="1">
            <a:spLocks/>
          </p:cNvSpPr>
          <p:nvPr/>
        </p:nvSpPr>
        <p:spPr>
          <a:xfrm>
            <a:off x="1709338" y="10382150"/>
            <a:ext cx="3224463"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a:t>
            </a:r>
          </a:p>
        </p:txBody>
      </p:sp>
      <p:sp>
        <p:nvSpPr>
          <p:cNvPr id="33" name="TextBox 32">
            <a:extLst>
              <a:ext uri="{FF2B5EF4-FFF2-40B4-BE49-F238E27FC236}">
                <a16:creationId xmlns:a16="http://schemas.microsoft.com/office/drawing/2014/main" id="{350FD927-AEE0-4C4A-8506-EC29F7BFEFAA}"/>
              </a:ext>
            </a:extLst>
          </p:cNvPr>
          <p:cNvSpPr txBox="1"/>
          <p:nvPr/>
        </p:nvSpPr>
        <p:spPr>
          <a:xfrm>
            <a:off x="9547718" y="5839658"/>
            <a:ext cx="5282215" cy="6346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 online that’s where your customers are looking! However, creating a strong online presence need not break the bank. </a:t>
            </a:r>
          </a:p>
        </p:txBody>
      </p:sp>
      <p:grpSp>
        <p:nvGrpSpPr>
          <p:cNvPr id="34" name="Group 33">
            <a:extLst>
              <a:ext uri="{FF2B5EF4-FFF2-40B4-BE49-F238E27FC236}">
                <a16:creationId xmlns:a16="http://schemas.microsoft.com/office/drawing/2014/main" id="{514F3850-EB05-7C48-B046-2BDA92644ABC}"/>
              </a:ext>
            </a:extLst>
          </p:cNvPr>
          <p:cNvGrpSpPr/>
          <p:nvPr/>
        </p:nvGrpSpPr>
        <p:grpSpPr>
          <a:xfrm>
            <a:off x="4079197" y="8157408"/>
            <a:ext cx="4565394" cy="855618"/>
            <a:chOff x="15969630" y="11315700"/>
            <a:chExt cx="4565394" cy="855618"/>
          </a:xfrm>
        </p:grpSpPr>
        <p:sp>
          <p:nvSpPr>
            <p:cNvPr id="35" name="Rectangle 34">
              <a:extLst>
                <a:ext uri="{FF2B5EF4-FFF2-40B4-BE49-F238E27FC236}">
                  <a16:creationId xmlns:a16="http://schemas.microsoft.com/office/drawing/2014/main" id="{BD4C2D21-FD36-514A-89DB-B8313276106E}"/>
                </a:ext>
              </a:extLst>
            </p:cNvPr>
            <p:cNvSpPr/>
            <p:nvPr/>
          </p:nvSpPr>
          <p:spPr>
            <a:xfrm>
              <a:off x="15969630" y="11315700"/>
              <a:ext cx="4565394"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6" name="TextBox 35">
              <a:extLst>
                <a:ext uri="{FF2B5EF4-FFF2-40B4-BE49-F238E27FC236}">
                  <a16:creationId xmlns:a16="http://schemas.microsoft.com/office/drawing/2014/main" id="{14E01063-1BA0-6A45-BE2C-96C987B49A85}"/>
                </a:ext>
              </a:extLst>
            </p:cNvPr>
            <p:cNvSpPr txBox="1"/>
            <p:nvPr/>
          </p:nvSpPr>
          <p:spPr>
            <a:xfrm>
              <a:off x="16723709" y="11550301"/>
              <a:ext cx="3057247"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MADDIE MILLS</a:t>
              </a:r>
            </a:p>
          </p:txBody>
        </p:sp>
      </p:grpSp>
      <p:grpSp>
        <p:nvGrpSpPr>
          <p:cNvPr id="37" name="Group 36">
            <a:extLst>
              <a:ext uri="{FF2B5EF4-FFF2-40B4-BE49-F238E27FC236}">
                <a16:creationId xmlns:a16="http://schemas.microsoft.com/office/drawing/2014/main" id="{73FF1A32-BE75-8B41-926D-2E87C3FA447E}"/>
              </a:ext>
            </a:extLst>
          </p:cNvPr>
          <p:cNvGrpSpPr/>
          <p:nvPr/>
        </p:nvGrpSpPr>
        <p:grpSpPr>
          <a:xfrm>
            <a:off x="15733060" y="10382150"/>
            <a:ext cx="4565394" cy="855618"/>
            <a:chOff x="15969630" y="11315700"/>
            <a:chExt cx="4565394" cy="855618"/>
          </a:xfrm>
        </p:grpSpPr>
        <p:sp>
          <p:nvSpPr>
            <p:cNvPr id="38" name="Rectangle 37">
              <a:extLst>
                <a:ext uri="{FF2B5EF4-FFF2-40B4-BE49-F238E27FC236}">
                  <a16:creationId xmlns:a16="http://schemas.microsoft.com/office/drawing/2014/main" id="{A7F16FA8-D5C1-C14F-98CB-6284A7AA5AE1}"/>
                </a:ext>
              </a:extLst>
            </p:cNvPr>
            <p:cNvSpPr/>
            <p:nvPr/>
          </p:nvSpPr>
          <p:spPr>
            <a:xfrm>
              <a:off x="15969630" y="11315700"/>
              <a:ext cx="4565394"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9" name="TextBox 38">
              <a:extLst>
                <a:ext uri="{FF2B5EF4-FFF2-40B4-BE49-F238E27FC236}">
                  <a16:creationId xmlns:a16="http://schemas.microsoft.com/office/drawing/2014/main" id="{5C4982FC-18FA-0042-AE21-B2BC0894E0FF}"/>
                </a:ext>
              </a:extLst>
            </p:cNvPr>
            <p:cNvSpPr txBox="1"/>
            <p:nvPr/>
          </p:nvSpPr>
          <p:spPr>
            <a:xfrm>
              <a:off x="16538562" y="11550301"/>
              <a:ext cx="3427541"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JHONSON SMITH</a:t>
              </a:r>
            </a:p>
          </p:txBody>
        </p:sp>
      </p:grpSp>
    </p:spTree>
    <p:extLst>
      <p:ext uri="{BB962C8B-B14F-4D97-AF65-F5344CB8AC3E}">
        <p14:creationId xmlns:p14="http://schemas.microsoft.com/office/powerpoint/2010/main" val="3398904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FA6926F-723A-3745-82BC-0F550ED3B414}"/>
              </a:ext>
            </a:extLst>
          </p:cNvPr>
          <p:cNvSpPr/>
          <p:nvPr/>
        </p:nvSpPr>
        <p:spPr>
          <a:xfrm flipV="1">
            <a:off x="14502808" y="0"/>
            <a:ext cx="9874841"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1" name="Group 20">
            <a:extLst>
              <a:ext uri="{FF2B5EF4-FFF2-40B4-BE49-F238E27FC236}">
                <a16:creationId xmlns:a16="http://schemas.microsoft.com/office/drawing/2014/main" id="{21012433-C56F-2E47-94D7-E33663E8379A}"/>
              </a:ext>
            </a:extLst>
          </p:cNvPr>
          <p:cNvGrpSpPr/>
          <p:nvPr/>
        </p:nvGrpSpPr>
        <p:grpSpPr>
          <a:xfrm>
            <a:off x="1798251" y="1593152"/>
            <a:ext cx="10056292" cy="1383468"/>
            <a:chOff x="4212267" y="1407238"/>
            <a:chExt cx="10056292" cy="1383468"/>
          </a:xfrm>
        </p:grpSpPr>
        <p:sp>
          <p:nvSpPr>
            <p:cNvPr id="22" name="TextBox 21">
              <a:extLst>
                <a:ext uri="{FF2B5EF4-FFF2-40B4-BE49-F238E27FC236}">
                  <a16:creationId xmlns:a16="http://schemas.microsoft.com/office/drawing/2014/main" id="{21C1B962-C131-0F45-9DB8-D4F100BEFD3E}"/>
                </a:ext>
              </a:extLst>
            </p:cNvPr>
            <p:cNvSpPr txBox="1"/>
            <p:nvPr/>
          </p:nvSpPr>
          <p:spPr>
            <a:xfrm>
              <a:off x="4212267" y="1867376"/>
              <a:ext cx="10056292"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BUSINESS TEAM</a:t>
              </a:r>
            </a:p>
          </p:txBody>
        </p:sp>
        <p:sp>
          <p:nvSpPr>
            <p:cNvPr id="23" name="TextBox 22">
              <a:extLst>
                <a:ext uri="{FF2B5EF4-FFF2-40B4-BE49-F238E27FC236}">
                  <a16:creationId xmlns:a16="http://schemas.microsoft.com/office/drawing/2014/main" id="{4A8A7704-02FC-8746-949D-B81212FB2E4D}"/>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4" name="Group 23">
            <a:extLst>
              <a:ext uri="{FF2B5EF4-FFF2-40B4-BE49-F238E27FC236}">
                <a16:creationId xmlns:a16="http://schemas.microsoft.com/office/drawing/2014/main" id="{BDE05218-A2EA-4043-A341-0B118B43A73E}"/>
              </a:ext>
            </a:extLst>
          </p:cNvPr>
          <p:cNvGrpSpPr/>
          <p:nvPr/>
        </p:nvGrpSpPr>
        <p:grpSpPr>
          <a:xfrm>
            <a:off x="1798251" y="5098905"/>
            <a:ext cx="9028245" cy="1862510"/>
            <a:chOff x="1013318" y="5939084"/>
            <a:chExt cx="9028245" cy="1862510"/>
          </a:xfrm>
        </p:grpSpPr>
        <p:sp>
          <p:nvSpPr>
            <p:cNvPr id="25" name="Rectangle 24">
              <a:extLst>
                <a:ext uri="{FF2B5EF4-FFF2-40B4-BE49-F238E27FC236}">
                  <a16:creationId xmlns:a16="http://schemas.microsoft.com/office/drawing/2014/main" id="{6E3EB651-53A4-AC4E-BDD1-B1B43A632410}"/>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F03C9A3-168C-1B4A-A530-65DDF643767C}"/>
                </a:ext>
              </a:extLst>
            </p:cNvPr>
            <p:cNvGrpSpPr/>
            <p:nvPr/>
          </p:nvGrpSpPr>
          <p:grpSpPr>
            <a:xfrm>
              <a:off x="1615699" y="5939084"/>
              <a:ext cx="8425864" cy="1862510"/>
              <a:chOff x="3131120" y="5660647"/>
              <a:chExt cx="8425864" cy="1862510"/>
            </a:xfrm>
          </p:grpSpPr>
          <p:sp>
            <p:nvSpPr>
              <p:cNvPr id="29" name="Subtitle 2">
                <a:extLst>
                  <a:ext uri="{FF2B5EF4-FFF2-40B4-BE49-F238E27FC236}">
                    <a16:creationId xmlns:a16="http://schemas.microsoft.com/office/drawing/2014/main" id="{44E50DCD-7FA6-FB49-B70F-AD28A0A46688}"/>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0" name="Rectangle 29">
                <a:extLst>
                  <a:ext uri="{FF2B5EF4-FFF2-40B4-BE49-F238E27FC236}">
                    <a16:creationId xmlns:a16="http://schemas.microsoft.com/office/drawing/2014/main" id="{ECAE3F42-D8DF-E04E-8FED-A203F64C5FB0}"/>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EMILY MILLS</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31" name="Group 30">
            <a:extLst>
              <a:ext uri="{FF2B5EF4-FFF2-40B4-BE49-F238E27FC236}">
                <a16:creationId xmlns:a16="http://schemas.microsoft.com/office/drawing/2014/main" id="{67E87A22-F751-2244-AD62-9ABB86726848}"/>
              </a:ext>
            </a:extLst>
          </p:cNvPr>
          <p:cNvGrpSpPr/>
          <p:nvPr/>
        </p:nvGrpSpPr>
        <p:grpSpPr>
          <a:xfrm>
            <a:off x="1798251" y="9642902"/>
            <a:ext cx="9028245" cy="1862510"/>
            <a:chOff x="1013318" y="5939084"/>
            <a:chExt cx="9028245" cy="1862510"/>
          </a:xfrm>
        </p:grpSpPr>
        <p:sp>
          <p:nvSpPr>
            <p:cNvPr id="32" name="Rectangle 31">
              <a:extLst>
                <a:ext uri="{FF2B5EF4-FFF2-40B4-BE49-F238E27FC236}">
                  <a16:creationId xmlns:a16="http://schemas.microsoft.com/office/drawing/2014/main" id="{60EEE91E-C825-9743-8AAD-54783854F26C}"/>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1BCD9977-6191-AC4D-9B49-441E38D828D6}"/>
                </a:ext>
              </a:extLst>
            </p:cNvPr>
            <p:cNvGrpSpPr/>
            <p:nvPr/>
          </p:nvGrpSpPr>
          <p:grpSpPr>
            <a:xfrm>
              <a:off x="1615699" y="5939084"/>
              <a:ext cx="8425864" cy="1862510"/>
              <a:chOff x="3131120" y="5660647"/>
              <a:chExt cx="8425864" cy="1862510"/>
            </a:xfrm>
          </p:grpSpPr>
          <p:sp>
            <p:nvSpPr>
              <p:cNvPr id="34" name="Subtitle 2">
                <a:extLst>
                  <a:ext uri="{FF2B5EF4-FFF2-40B4-BE49-F238E27FC236}">
                    <a16:creationId xmlns:a16="http://schemas.microsoft.com/office/drawing/2014/main" id="{BC156350-BF6F-D545-A23F-6990F641D013}"/>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5" name="Rectangle 34">
                <a:extLst>
                  <a:ext uri="{FF2B5EF4-FFF2-40B4-BE49-F238E27FC236}">
                    <a16:creationId xmlns:a16="http://schemas.microsoft.com/office/drawing/2014/main" id="{0AD8863E-9ECE-E442-8076-867100B1EBBF}"/>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MATT BRUKE</a:t>
                </a:r>
                <a:endParaRPr lang="en-US" sz="5400" b="1" spc="600" dirty="0">
                  <a:solidFill>
                    <a:schemeClr val="tx2"/>
                  </a:solidFill>
                  <a:latin typeface="Montserrat SemiBold" pitchFamily="2" charset="77"/>
                  <a:ea typeface="Montserrat" charset="0"/>
                  <a:cs typeface="Montserrat" charset="0"/>
                </a:endParaRPr>
              </a:p>
            </p:txBody>
          </p:sp>
        </p:grpSp>
      </p:grpSp>
      <p:sp>
        <p:nvSpPr>
          <p:cNvPr id="2" name="Picture Placeholder 1">
            <a:extLst>
              <a:ext uri="{FF2B5EF4-FFF2-40B4-BE49-F238E27FC236}">
                <a16:creationId xmlns:a16="http://schemas.microsoft.com/office/drawing/2014/main" id="{069D3A7B-F7A7-BE4F-9FCD-A527F367B5EC}"/>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47F669EB-B5C6-6F44-82E2-C1439EFCB357}"/>
              </a:ext>
            </a:extLst>
          </p:cNvPr>
          <p:cNvSpPr>
            <a:spLocks noGrp="1"/>
          </p:cNvSpPr>
          <p:nvPr>
            <p:ph type="pic" sz="quarter" idx="17"/>
          </p:nvPr>
        </p:nvSpPr>
        <p:spPr/>
      </p:sp>
    </p:spTree>
    <p:extLst>
      <p:ext uri="{BB962C8B-B14F-4D97-AF65-F5344CB8AC3E}">
        <p14:creationId xmlns:p14="http://schemas.microsoft.com/office/powerpoint/2010/main" val="600000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F467DDD-5847-524F-AEDB-370D96969013}"/>
              </a:ext>
            </a:extLst>
          </p:cNvPr>
          <p:cNvSpPr/>
          <p:nvPr/>
        </p:nvSpPr>
        <p:spPr>
          <a:xfrm flipV="1">
            <a:off x="3454400" y="0"/>
            <a:ext cx="9430938"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ECA63CDD-92D6-2344-BB1E-CD855D18F1CB}"/>
              </a:ext>
            </a:extLst>
          </p:cNvPr>
          <p:cNvGrpSpPr/>
          <p:nvPr/>
        </p:nvGrpSpPr>
        <p:grpSpPr>
          <a:xfrm>
            <a:off x="4427139" y="7688892"/>
            <a:ext cx="6672661" cy="4695067"/>
            <a:chOff x="1653451" y="3633147"/>
            <a:chExt cx="6672661" cy="4695067"/>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3633147"/>
              <a:ext cx="6672661" cy="2554545"/>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SERVICES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5224861"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
        <p:nvSpPr>
          <p:cNvPr id="25" name="TextBox 24">
            <a:extLst>
              <a:ext uri="{FF2B5EF4-FFF2-40B4-BE49-F238E27FC236}">
                <a16:creationId xmlns:a16="http://schemas.microsoft.com/office/drawing/2014/main" id="{129F88F6-F228-7444-B430-C79BC0A6F1B1}"/>
              </a:ext>
            </a:extLst>
          </p:cNvPr>
          <p:cNvSpPr txBox="1"/>
          <p:nvPr/>
        </p:nvSpPr>
        <p:spPr>
          <a:xfrm rot="16200000">
            <a:off x="-1716728" y="4282926"/>
            <a:ext cx="6879630" cy="400110"/>
          </a:xfrm>
          <a:prstGeom prst="rect">
            <a:avLst/>
          </a:prstGeom>
          <a:noFill/>
        </p:spPr>
        <p:txBody>
          <a:bodyPr wrap="square" rtlCol="0">
            <a:spAutoFit/>
          </a:bodyPr>
          <a:lstStyle/>
          <a:p>
            <a:pPr algn="r"/>
            <a:r>
              <a:rPr lang="en-US" sz="2000" spc="1200" dirty="0">
                <a:latin typeface="Montserrat" charset="0"/>
                <a:ea typeface="Montserrat" charset="0"/>
                <a:cs typeface="Montserrat" charset="0"/>
              </a:rPr>
              <a:t>WRITE SOMETHING HERE</a:t>
            </a:r>
          </a:p>
        </p:txBody>
      </p:sp>
      <p:sp>
        <p:nvSpPr>
          <p:cNvPr id="4" name="Picture Placeholder 3">
            <a:extLst>
              <a:ext uri="{FF2B5EF4-FFF2-40B4-BE49-F238E27FC236}">
                <a16:creationId xmlns:a16="http://schemas.microsoft.com/office/drawing/2014/main" id="{2EE49EBB-526F-7348-BCDF-69AF4D0755DD}"/>
              </a:ext>
            </a:extLst>
          </p:cNvPr>
          <p:cNvSpPr>
            <a:spLocks noGrp="1"/>
          </p:cNvSpPr>
          <p:nvPr>
            <p:ph type="pic" sz="quarter" idx="14"/>
          </p:nvPr>
        </p:nvSpPr>
        <p:spPr/>
      </p:sp>
    </p:spTree>
    <p:extLst>
      <p:ext uri="{BB962C8B-B14F-4D97-AF65-F5344CB8AC3E}">
        <p14:creationId xmlns:p14="http://schemas.microsoft.com/office/powerpoint/2010/main" val="158189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F467DDD-5847-524F-AEDB-370D96969013}"/>
              </a:ext>
            </a:extLst>
          </p:cNvPr>
          <p:cNvSpPr/>
          <p:nvPr/>
        </p:nvSpPr>
        <p:spPr>
          <a:xfrm flipV="1">
            <a:off x="3454400" y="0"/>
            <a:ext cx="9430938"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ECA63CDD-92D6-2344-BB1E-CD855D18F1CB}"/>
              </a:ext>
            </a:extLst>
          </p:cNvPr>
          <p:cNvGrpSpPr/>
          <p:nvPr/>
        </p:nvGrpSpPr>
        <p:grpSpPr>
          <a:xfrm>
            <a:off x="4427139" y="8919998"/>
            <a:ext cx="6672661" cy="3463961"/>
            <a:chOff x="1653451" y="4864253"/>
            <a:chExt cx="6672661" cy="346396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6672661"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ABOUT US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5224861"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
        <p:nvSpPr>
          <p:cNvPr id="25" name="TextBox 24">
            <a:extLst>
              <a:ext uri="{FF2B5EF4-FFF2-40B4-BE49-F238E27FC236}">
                <a16:creationId xmlns:a16="http://schemas.microsoft.com/office/drawing/2014/main" id="{129F88F6-F228-7444-B430-C79BC0A6F1B1}"/>
              </a:ext>
            </a:extLst>
          </p:cNvPr>
          <p:cNvSpPr txBox="1"/>
          <p:nvPr/>
        </p:nvSpPr>
        <p:spPr>
          <a:xfrm rot="16200000">
            <a:off x="-1716728" y="4282926"/>
            <a:ext cx="6879630" cy="400110"/>
          </a:xfrm>
          <a:prstGeom prst="rect">
            <a:avLst/>
          </a:prstGeom>
          <a:noFill/>
        </p:spPr>
        <p:txBody>
          <a:bodyPr wrap="square" rtlCol="0">
            <a:spAutoFit/>
          </a:bodyPr>
          <a:lstStyle/>
          <a:p>
            <a:pPr algn="r"/>
            <a:r>
              <a:rPr lang="en-US" sz="2000" spc="1200" dirty="0">
                <a:latin typeface="Montserrat" charset="0"/>
                <a:ea typeface="Montserrat" charset="0"/>
                <a:cs typeface="Montserrat" charset="0"/>
              </a:rPr>
              <a:t>WRITE SOMETHING HERE</a:t>
            </a:r>
          </a:p>
        </p:txBody>
      </p:sp>
      <p:sp>
        <p:nvSpPr>
          <p:cNvPr id="3" name="Picture Placeholder 2">
            <a:extLst>
              <a:ext uri="{FF2B5EF4-FFF2-40B4-BE49-F238E27FC236}">
                <a16:creationId xmlns:a16="http://schemas.microsoft.com/office/drawing/2014/main" id="{125CB09D-6DC8-744F-80A3-5136A6E9A693}"/>
              </a:ext>
            </a:extLst>
          </p:cNvPr>
          <p:cNvSpPr>
            <a:spLocks noGrp="1"/>
          </p:cNvSpPr>
          <p:nvPr>
            <p:ph type="pic" sz="quarter" idx="14"/>
          </p:nvPr>
        </p:nvSpPr>
        <p:spPr/>
      </p:sp>
    </p:spTree>
    <p:extLst>
      <p:ext uri="{BB962C8B-B14F-4D97-AF65-F5344CB8AC3E}">
        <p14:creationId xmlns:p14="http://schemas.microsoft.com/office/powerpoint/2010/main" val="588869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658EF1C-FDEF-5646-BDBB-F87F9896DADD}"/>
              </a:ext>
            </a:extLst>
          </p:cNvPr>
          <p:cNvSpPr/>
          <p:nvPr/>
        </p:nvSpPr>
        <p:spPr>
          <a:xfrm>
            <a:off x="0" y="0"/>
            <a:ext cx="4376057"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35351B5-8230-A543-8C6C-345858F7B3BB}"/>
              </a:ext>
            </a:extLst>
          </p:cNvPr>
          <p:cNvGrpSpPr/>
          <p:nvPr/>
        </p:nvGrpSpPr>
        <p:grpSpPr>
          <a:xfrm>
            <a:off x="5853615" y="1593152"/>
            <a:ext cx="5282215" cy="2214464"/>
            <a:chOff x="4212267" y="1407238"/>
            <a:chExt cx="5282215" cy="2214464"/>
          </a:xfrm>
        </p:grpSpPr>
        <p:sp>
          <p:nvSpPr>
            <p:cNvPr id="7" name="TextBox 6">
              <a:extLst>
                <a:ext uri="{FF2B5EF4-FFF2-40B4-BE49-F238E27FC236}">
                  <a16:creationId xmlns:a16="http://schemas.microsoft.com/office/drawing/2014/main" id="{E95DF2B3-6B4D-5143-8267-00A296619D6D}"/>
                </a:ext>
              </a:extLst>
            </p:cNvPr>
            <p:cNvSpPr txBox="1"/>
            <p:nvPr/>
          </p:nvSpPr>
          <p:spPr>
            <a:xfrm>
              <a:off x="4212268" y="1867376"/>
              <a:ext cx="5282214"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8" name="TextBox 7">
              <a:extLst>
                <a:ext uri="{FF2B5EF4-FFF2-40B4-BE49-F238E27FC236}">
                  <a16:creationId xmlns:a16="http://schemas.microsoft.com/office/drawing/2014/main" id="{87FF75D3-0D5D-4543-A2D8-EB6BDEFFFAAD}"/>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4" name="Group 13">
            <a:extLst>
              <a:ext uri="{FF2B5EF4-FFF2-40B4-BE49-F238E27FC236}">
                <a16:creationId xmlns:a16="http://schemas.microsoft.com/office/drawing/2014/main" id="{6EC60176-FCFB-3D4D-8614-2A51AE7040FA}"/>
              </a:ext>
            </a:extLst>
          </p:cNvPr>
          <p:cNvGrpSpPr/>
          <p:nvPr/>
        </p:nvGrpSpPr>
        <p:grpSpPr>
          <a:xfrm>
            <a:off x="12885337" y="6498597"/>
            <a:ext cx="9654429" cy="5820952"/>
            <a:chOff x="13120227" y="4122671"/>
            <a:chExt cx="9654429" cy="5820952"/>
          </a:xfrm>
        </p:grpSpPr>
        <p:sp>
          <p:nvSpPr>
            <p:cNvPr id="9" name="TextBox 8">
              <a:extLst>
                <a:ext uri="{FF2B5EF4-FFF2-40B4-BE49-F238E27FC236}">
                  <a16:creationId xmlns:a16="http://schemas.microsoft.com/office/drawing/2014/main" id="{BC7D296A-3AAF-144A-8EFB-6D26BB992B87}"/>
                </a:ext>
              </a:extLst>
            </p:cNvPr>
            <p:cNvSpPr txBox="1"/>
            <p:nvPr/>
          </p:nvSpPr>
          <p:spPr>
            <a:xfrm>
              <a:off x="14119610" y="4122671"/>
              <a:ext cx="8655046" cy="5820952"/>
            </a:xfrm>
            <a:prstGeom prst="rect">
              <a:avLst/>
            </a:prstGeom>
            <a:noFill/>
          </p:spPr>
          <p:txBody>
            <a:bodyPr wrap="square" rtlCol="0">
              <a:spAutoFit/>
            </a:bodyPr>
            <a:lstStyle/>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p:txBody>
        </p:sp>
        <p:sp>
          <p:nvSpPr>
            <p:cNvPr id="10" name="Rectangle 9">
              <a:extLst>
                <a:ext uri="{FF2B5EF4-FFF2-40B4-BE49-F238E27FC236}">
                  <a16:creationId xmlns:a16="http://schemas.microsoft.com/office/drawing/2014/main" id="{AAE8FE10-44DC-074B-9B8D-A1846C3A30D1}"/>
                </a:ext>
              </a:extLst>
            </p:cNvPr>
            <p:cNvSpPr/>
            <p:nvPr/>
          </p:nvSpPr>
          <p:spPr>
            <a:xfrm>
              <a:off x="13120227" y="4536868"/>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365A8D-0565-0547-BCEC-F722B0AAE9DD}"/>
                </a:ext>
              </a:extLst>
            </p:cNvPr>
            <p:cNvSpPr/>
            <p:nvPr/>
          </p:nvSpPr>
          <p:spPr>
            <a:xfrm>
              <a:off x="13120227" y="6154652"/>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3CD5ED4-D46A-6C41-AAAA-2D94934736AF}"/>
                </a:ext>
              </a:extLst>
            </p:cNvPr>
            <p:cNvSpPr/>
            <p:nvPr/>
          </p:nvSpPr>
          <p:spPr>
            <a:xfrm>
              <a:off x="13120227" y="7713908"/>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B9D148-E34E-9E46-A572-2032F4D416BD}"/>
                </a:ext>
              </a:extLst>
            </p:cNvPr>
            <p:cNvSpPr/>
            <p:nvPr/>
          </p:nvSpPr>
          <p:spPr>
            <a:xfrm>
              <a:off x="13120227" y="9273164"/>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350E011D-65AF-5746-BF5F-8A4ADAAB71D8}"/>
              </a:ext>
            </a:extLst>
          </p:cNvPr>
          <p:cNvCxnSpPr>
            <a:cxnSpLocks/>
          </p:cNvCxnSpPr>
          <p:nvPr/>
        </p:nvCxnSpPr>
        <p:spPr>
          <a:xfrm>
            <a:off x="10871070" y="5000567"/>
            <a:ext cx="0" cy="6908531"/>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518981F0-6BFA-9545-9BDD-9C901FC7083B}"/>
              </a:ext>
            </a:extLst>
          </p:cNvPr>
          <p:cNvSpPr>
            <a:spLocks noGrp="1"/>
          </p:cNvSpPr>
          <p:nvPr>
            <p:ph type="pic" sz="quarter" idx="15"/>
          </p:nvPr>
        </p:nvSpPr>
        <p:spPr/>
      </p:sp>
    </p:spTree>
    <p:extLst>
      <p:ext uri="{BB962C8B-B14F-4D97-AF65-F5344CB8AC3E}">
        <p14:creationId xmlns:p14="http://schemas.microsoft.com/office/powerpoint/2010/main" val="257553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658EF1C-FDEF-5646-BDBB-F87F9896DADD}"/>
              </a:ext>
            </a:extLst>
          </p:cNvPr>
          <p:cNvSpPr/>
          <p:nvPr/>
        </p:nvSpPr>
        <p:spPr>
          <a:xfrm>
            <a:off x="20001593" y="0"/>
            <a:ext cx="4376057"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35351B5-8230-A543-8C6C-345858F7B3BB}"/>
              </a:ext>
            </a:extLst>
          </p:cNvPr>
          <p:cNvGrpSpPr/>
          <p:nvPr/>
        </p:nvGrpSpPr>
        <p:grpSpPr>
          <a:xfrm>
            <a:off x="12962216" y="1593152"/>
            <a:ext cx="5282215" cy="2214464"/>
            <a:chOff x="4212267" y="1407238"/>
            <a:chExt cx="5282215" cy="2214464"/>
          </a:xfrm>
        </p:grpSpPr>
        <p:sp>
          <p:nvSpPr>
            <p:cNvPr id="7" name="TextBox 6">
              <a:extLst>
                <a:ext uri="{FF2B5EF4-FFF2-40B4-BE49-F238E27FC236}">
                  <a16:creationId xmlns:a16="http://schemas.microsoft.com/office/drawing/2014/main" id="{E95DF2B3-6B4D-5143-8267-00A296619D6D}"/>
                </a:ext>
              </a:extLst>
            </p:cNvPr>
            <p:cNvSpPr txBox="1"/>
            <p:nvPr/>
          </p:nvSpPr>
          <p:spPr>
            <a:xfrm>
              <a:off x="4212268" y="1867376"/>
              <a:ext cx="5282214"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8" name="TextBox 7">
              <a:extLst>
                <a:ext uri="{FF2B5EF4-FFF2-40B4-BE49-F238E27FC236}">
                  <a16:creationId xmlns:a16="http://schemas.microsoft.com/office/drawing/2014/main" id="{87FF75D3-0D5D-4543-A2D8-EB6BDEFFFAAD}"/>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4" name="Group 13">
            <a:extLst>
              <a:ext uri="{FF2B5EF4-FFF2-40B4-BE49-F238E27FC236}">
                <a16:creationId xmlns:a16="http://schemas.microsoft.com/office/drawing/2014/main" id="{6EC60176-FCFB-3D4D-8614-2A51AE7040FA}"/>
              </a:ext>
            </a:extLst>
          </p:cNvPr>
          <p:cNvGrpSpPr/>
          <p:nvPr/>
        </p:nvGrpSpPr>
        <p:grpSpPr>
          <a:xfrm>
            <a:off x="1971388" y="6498597"/>
            <a:ext cx="9654429" cy="5820952"/>
            <a:chOff x="13120227" y="4122671"/>
            <a:chExt cx="9654429" cy="5820952"/>
          </a:xfrm>
        </p:grpSpPr>
        <p:sp>
          <p:nvSpPr>
            <p:cNvPr id="9" name="TextBox 8">
              <a:extLst>
                <a:ext uri="{FF2B5EF4-FFF2-40B4-BE49-F238E27FC236}">
                  <a16:creationId xmlns:a16="http://schemas.microsoft.com/office/drawing/2014/main" id="{BC7D296A-3AAF-144A-8EFB-6D26BB992B87}"/>
                </a:ext>
              </a:extLst>
            </p:cNvPr>
            <p:cNvSpPr txBox="1"/>
            <p:nvPr/>
          </p:nvSpPr>
          <p:spPr>
            <a:xfrm>
              <a:off x="14119610" y="4122671"/>
              <a:ext cx="8655046" cy="5820952"/>
            </a:xfrm>
            <a:prstGeom prst="rect">
              <a:avLst/>
            </a:prstGeom>
            <a:noFill/>
          </p:spPr>
          <p:txBody>
            <a:bodyPr wrap="square" rtlCol="0">
              <a:spAutoFit/>
            </a:bodyPr>
            <a:lstStyle/>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p:txBody>
        </p:sp>
        <p:sp>
          <p:nvSpPr>
            <p:cNvPr id="10" name="Rectangle 9">
              <a:extLst>
                <a:ext uri="{FF2B5EF4-FFF2-40B4-BE49-F238E27FC236}">
                  <a16:creationId xmlns:a16="http://schemas.microsoft.com/office/drawing/2014/main" id="{AAE8FE10-44DC-074B-9B8D-A1846C3A30D1}"/>
                </a:ext>
              </a:extLst>
            </p:cNvPr>
            <p:cNvSpPr/>
            <p:nvPr/>
          </p:nvSpPr>
          <p:spPr>
            <a:xfrm>
              <a:off x="13120227" y="4536868"/>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365A8D-0565-0547-BCEC-F722B0AAE9DD}"/>
                </a:ext>
              </a:extLst>
            </p:cNvPr>
            <p:cNvSpPr/>
            <p:nvPr/>
          </p:nvSpPr>
          <p:spPr>
            <a:xfrm>
              <a:off x="13120227" y="6154652"/>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3CD5ED4-D46A-6C41-AAAA-2D94934736AF}"/>
                </a:ext>
              </a:extLst>
            </p:cNvPr>
            <p:cNvSpPr/>
            <p:nvPr/>
          </p:nvSpPr>
          <p:spPr>
            <a:xfrm>
              <a:off x="13120227" y="7713908"/>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B9D148-E34E-9E46-A572-2032F4D416BD}"/>
                </a:ext>
              </a:extLst>
            </p:cNvPr>
            <p:cNvSpPr/>
            <p:nvPr/>
          </p:nvSpPr>
          <p:spPr>
            <a:xfrm>
              <a:off x="13120227" y="9273164"/>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350E011D-65AF-5746-BF5F-8A4ADAAB71D8}"/>
              </a:ext>
            </a:extLst>
          </p:cNvPr>
          <p:cNvCxnSpPr>
            <a:cxnSpLocks/>
          </p:cNvCxnSpPr>
          <p:nvPr/>
        </p:nvCxnSpPr>
        <p:spPr>
          <a:xfrm>
            <a:off x="13202527" y="5076312"/>
            <a:ext cx="0" cy="6908531"/>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F92C8E07-9DA7-D743-9962-045272E23FD5}"/>
              </a:ext>
            </a:extLst>
          </p:cNvPr>
          <p:cNvSpPr>
            <a:spLocks noGrp="1"/>
          </p:cNvSpPr>
          <p:nvPr>
            <p:ph type="pic" sz="quarter" idx="15"/>
          </p:nvPr>
        </p:nvSpPr>
        <p:spPr/>
      </p:sp>
    </p:spTree>
    <p:extLst>
      <p:ext uri="{BB962C8B-B14F-4D97-AF65-F5344CB8AC3E}">
        <p14:creationId xmlns:p14="http://schemas.microsoft.com/office/powerpoint/2010/main" val="21773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A5CCB67-0C2A-324F-9458-0F966F6DCC01}"/>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A36A7881-9D1D-F743-A817-7AB9FF220702}"/>
              </a:ext>
            </a:extLst>
          </p:cNvPr>
          <p:cNvSpPr>
            <a:spLocks noGrp="1"/>
          </p:cNvSpPr>
          <p:nvPr>
            <p:ph type="pic" sz="quarter" idx="16"/>
          </p:nvPr>
        </p:nvSpPr>
        <p:spPr/>
      </p:sp>
      <p:sp>
        <p:nvSpPr>
          <p:cNvPr id="5" name="Rectangle 4">
            <a:extLst>
              <a:ext uri="{FF2B5EF4-FFF2-40B4-BE49-F238E27FC236}">
                <a16:creationId xmlns:a16="http://schemas.microsoft.com/office/drawing/2014/main" id="{C82250CD-D761-A74D-8CE0-27EAC08DDF9B}"/>
              </a:ext>
            </a:extLst>
          </p:cNvPr>
          <p:cNvSpPr/>
          <p:nvPr/>
        </p:nvSpPr>
        <p:spPr>
          <a:xfrm>
            <a:off x="0" y="6858000"/>
            <a:ext cx="12188825" cy="6858000"/>
          </a:xfrm>
          <a:prstGeom prst="rect">
            <a:avLst/>
          </a:prstGeom>
          <a:solidFill>
            <a:schemeClr val="accent2">
              <a:alpha val="80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49BD253-DA9B-654D-AB61-B8536E909610}"/>
              </a:ext>
            </a:extLst>
          </p:cNvPr>
          <p:cNvSpPr/>
          <p:nvPr/>
        </p:nvSpPr>
        <p:spPr>
          <a:xfrm>
            <a:off x="12188825" y="0"/>
            <a:ext cx="12188825" cy="6858000"/>
          </a:xfrm>
          <a:prstGeom prst="rect">
            <a:avLst/>
          </a:prstGeom>
          <a:solidFill>
            <a:schemeClr val="accent2">
              <a:alpha val="80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7CE8F39F-60D4-6D4F-BFC6-A5BBD346EFCF}"/>
              </a:ext>
            </a:extLst>
          </p:cNvPr>
          <p:cNvGrpSpPr/>
          <p:nvPr/>
        </p:nvGrpSpPr>
        <p:grpSpPr>
          <a:xfrm>
            <a:off x="2476401" y="2737266"/>
            <a:ext cx="7236021" cy="1383468"/>
            <a:chOff x="4212267" y="1407238"/>
            <a:chExt cx="7236021" cy="1383468"/>
          </a:xfrm>
        </p:grpSpPr>
        <p:sp>
          <p:nvSpPr>
            <p:cNvPr id="8" name="TextBox 7">
              <a:extLst>
                <a:ext uri="{FF2B5EF4-FFF2-40B4-BE49-F238E27FC236}">
                  <a16:creationId xmlns:a16="http://schemas.microsoft.com/office/drawing/2014/main" id="{4592D0E3-25ED-FF42-B273-D2E6217BA3B3}"/>
                </a:ext>
              </a:extLst>
            </p:cNvPr>
            <p:cNvSpPr txBox="1"/>
            <p:nvPr/>
          </p:nvSpPr>
          <p:spPr>
            <a:xfrm>
              <a:off x="4212267" y="1867376"/>
              <a:ext cx="7236021"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SOLUTIONS</a:t>
              </a:r>
            </a:p>
          </p:txBody>
        </p:sp>
        <p:sp>
          <p:nvSpPr>
            <p:cNvPr id="9" name="TextBox 8">
              <a:extLst>
                <a:ext uri="{FF2B5EF4-FFF2-40B4-BE49-F238E27FC236}">
                  <a16:creationId xmlns:a16="http://schemas.microsoft.com/office/drawing/2014/main" id="{E37E9CCF-3EBF-7347-9D39-116400F64252}"/>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0F03A0E3-5DBD-5B41-8D52-F6033FCD841A}"/>
              </a:ext>
            </a:extLst>
          </p:cNvPr>
          <p:cNvGrpSpPr/>
          <p:nvPr/>
        </p:nvGrpSpPr>
        <p:grpSpPr>
          <a:xfrm>
            <a:off x="13769115" y="8499396"/>
            <a:ext cx="9028245" cy="3575207"/>
            <a:chOff x="13769115" y="8499396"/>
            <a:chExt cx="9028245" cy="3575207"/>
          </a:xfrm>
        </p:grpSpPr>
        <p:grpSp>
          <p:nvGrpSpPr>
            <p:cNvPr id="10" name="Group 9">
              <a:extLst>
                <a:ext uri="{FF2B5EF4-FFF2-40B4-BE49-F238E27FC236}">
                  <a16:creationId xmlns:a16="http://schemas.microsoft.com/office/drawing/2014/main" id="{B6A4CE8C-DB66-834D-A482-EA6CED76BE4D}"/>
                </a:ext>
              </a:extLst>
            </p:cNvPr>
            <p:cNvGrpSpPr/>
            <p:nvPr/>
          </p:nvGrpSpPr>
          <p:grpSpPr>
            <a:xfrm>
              <a:off x="13769115" y="8499396"/>
              <a:ext cx="9028245" cy="1216179"/>
              <a:chOff x="1013318" y="5654159"/>
              <a:chExt cx="9028245" cy="1216179"/>
            </a:xfrm>
          </p:grpSpPr>
          <p:sp>
            <p:nvSpPr>
              <p:cNvPr id="11" name="Rectangle 10">
                <a:extLst>
                  <a:ext uri="{FF2B5EF4-FFF2-40B4-BE49-F238E27FC236}">
                    <a16:creationId xmlns:a16="http://schemas.microsoft.com/office/drawing/2014/main" id="{F456FA1E-198B-924F-BE41-AB43231023F2}"/>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D2271DD5-3071-9B45-B025-F75C1BA03E86}"/>
                  </a:ext>
                </a:extLst>
              </p:cNvPr>
              <p:cNvSpPr txBox="1">
                <a:spLocks/>
              </p:cNvSpPr>
              <p:nvPr/>
            </p:nvSpPr>
            <p:spPr>
              <a:xfrm>
                <a:off x="1615699" y="5654159"/>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15" name="Group 14">
              <a:extLst>
                <a:ext uri="{FF2B5EF4-FFF2-40B4-BE49-F238E27FC236}">
                  <a16:creationId xmlns:a16="http://schemas.microsoft.com/office/drawing/2014/main" id="{2D640535-4D62-EC41-A804-A40FEE24D9A6}"/>
                </a:ext>
              </a:extLst>
            </p:cNvPr>
            <p:cNvGrpSpPr/>
            <p:nvPr/>
          </p:nvGrpSpPr>
          <p:grpSpPr>
            <a:xfrm>
              <a:off x="13769115" y="10858424"/>
              <a:ext cx="9028245" cy="1216179"/>
              <a:chOff x="1013318" y="5654159"/>
              <a:chExt cx="9028245" cy="1216179"/>
            </a:xfrm>
          </p:grpSpPr>
          <p:sp>
            <p:nvSpPr>
              <p:cNvPr id="16" name="Rectangle 15">
                <a:extLst>
                  <a:ext uri="{FF2B5EF4-FFF2-40B4-BE49-F238E27FC236}">
                    <a16:creationId xmlns:a16="http://schemas.microsoft.com/office/drawing/2014/main" id="{28EB8003-DA24-184C-9332-4BE927E4F964}"/>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2">
                <a:extLst>
                  <a:ext uri="{FF2B5EF4-FFF2-40B4-BE49-F238E27FC236}">
                    <a16:creationId xmlns:a16="http://schemas.microsoft.com/office/drawing/2014/main" id="{C42C8FF6-BB8D-9540-86F8-C8702F7A2B33}"/>
                  </a:ext>
                </a:extLst>
              </p:cNvPr>
              <p:cNvSpPr txBox="1">
                <a:spLocks/>
              </p:cNvSpPr>
              <p:nvPr/>
            </p:nvSpPr>
            <p:spPr>
              <a:xfrm>
                <a:off x="1615699" y="5654159"/>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spTree>
    <p:extLst>
      <p:ext uri="{BB962C8B-B14F-4D97-AF65-F5344CB8AC3E}">
        <p14:creationId xmlns:p14="http://schemas.microsoft.com/office/powerpoint/2010/main" val="2304072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3E60100-A7FD-9844-9C44-EA3F33377BA1}"/>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35BFE936-EF7A-5341-80DB-2FE02D166539}"/>
              </a:ext>
            </a:extLst>
          </p:cNvPr>
          <p:cNvSpPr>
            <a:spLocks noGrp="1"/>
          </p:cNvSpPr>
          <p:nvPr>
            <p:ph type="pic" sz="quarter" idx="16"/>
          </p:nvPr>
        </p:nvSpPr>
        <p:spPr/>
      </p:sp>
      <p:sp>
        <p:nvSpPr>
          <p:cNvPr id="5" name="Rectangle 4">
            <a:extLst>
              <a:ext uri="{FF2B5EF4-FFF2-40B4-BE49-F238E27FC236}">
                <a16:creationId xmlns:a16="http://schemas.microsoft.com/office/drawing/2014/main" id="{C82250CD-D761-A74D-8CE0-27EAC08DDF9B}"/>
              </a:ext>
            </a:extLst>
          </p:cNvPr>
          <p:cNvSpPr/>
          <p:nvPr/>
        </p:nvSpPr>
        <p:spPr>
          <a:xfrm>
            <a:off x="0" y="0"/>
            <a:ext cx="12188825" cy="6858000"/>
          </a:xfrm>
          <a:prstGeom prst="rect">
            <a:avLst/>
          </a:prstGeom>
          <a:solidFill>
            <a:schemeClr val="accent2">
              <a:alpha val="80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49BD253-DA9B-654D-AB61-B8536E909610}"/>
              </a:ext>
            </a:extLst>
          </p:cNvPr>
          <p:cNvSpPr/>
          <p:nvPr/>
        </p:nvSpPr>
        <p:spPr>
          <a:xfrm>
            <a:off x="12188825" y="6858000"/>
            <a:ext cx="12188825" cy="6858000"/>
          </a:xfrm>
          <a:prstGeom prst="rect">
            <a:avLst/>
          </a:prstGeom>
          <a:solidFill>
            <a:schemeClr val="accent2">
              <a:alpha val="80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7CE8F39F-60D4-6D4F-BFC6-A5BBD346EFCF}"/>
              </a:ext>
            </a:extLst>
          </p:cNvPr>
          <p:cNvGrpSpPr/>
          <p:nvPr/>
        </p:nvGrpSpPr>
        <p:grpSpPr>
          <a:xfrm>
            <a:off x="14665227" y="2737266"/>
            <a:ext cx="7236021" cy="1383468"/>
            <a:chOff x="4212267" y="1407238"/>
            <a:chExt cx="7236021" cy="1383468"/>
          </a:xfrm>
        </p:grpSpPr>
        <p:sp>
          <p:nvSpPr>
            <p:cNvPr id="8" name="TextBox 7">
              <a:extLst>
                <a:ext uri="{FF2B5EF4-FFF2-40B4-BE49-F238E27FC236}">
                  <a16:creationId xmlns:a16="http://schemas.microsoft.com/office/drawing/2014/main" id="{4592D0E3-25ED-FF42-B273-D2E6217BA3B3}"/>
                </a:ext>
              </a:extLst>
            </p:cNvPr>
            <p:cNvSpPr txBox="1"/>
            <p:nvPr/>
          </p:nvSpPr>
          <p:spPr>
            <a:xfrm>
              <a:off x="4212267" y="1867376"/>
              <a:ext cx="7236021"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SOLUTIONS</a:t>
              </a:r>
            </a:p>
          </p:txBody>
        </p:sp>
        <p:sp>
          <p:nvSpPr>
            <p:cNvPr id="9" name="TextBox 8">
              <a:extLst>
                <a:ext uri="{FF2B5EF4-FFF2-40B4-BE49-F238E27FC236}">
                  <a16:creationId xmlns:a16="http://schemas.microsoft.com/office/drawing/2014/main" id="{E37E9CCF-3EBF-7347-9D39-116400F64252}"/>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0F03A0E3-5DBD-5B41-8D52-F6033FCD841A}"/>
              </a:ext>
            </a:extLst>
          </p:cNvPr>
          <p:cNvGrpSpPr/>
          <p:nvPr/>
        </p:nvGrpSpPr>
        <p:grpSpPr>
          <a:xfrm>
            <a:off x="1580290" y="8499396"/>
            <a:ext cx="9028245" cy="3575207"/>
            <a:chOff x="13769115" y="8499396"/>
            <a:chExt cx="9028245" cy="3575207"/>
          </a:xfrm>
        </p:grpSpPr>
        <p:grpSp>
          <p:nvGrpSpPr>
            <p:cNvPr id="10" name="Group 9">
              <a:extLst>
                <a:ext uri="{FF2B5EF4-FFF2-40B4-BE49-F238E27FC236}">
                  <a16:creationId xmlns:a16="http://schemas.microsoft.com/office/drawing/2014/main" id="{B6A4CE8C-DB66-834D-A482-EA6CED76BE4D}"/>
                </a:ext>
              </a:extLst>
            </p:cNvPr>
            <p:cNvGrpSpPr/>
            <p:nvPr/>
          </p:nvGrpSpPr>
          <p:grpSpPr>
            <a:xfrm>
              <a:off x="13769115" y="8499396"/>
              <a:ext cx="9028245" cy="1216179"/>
              <a:chOff x="1013318" y="5654159"/>
              <a:chExt cx="9028245" cy="1216179"/>
            </a:xfrm>
          </p:grpSpPr>
          <p:sp>
            <p:nvSpPr>
              <p:cNvPr id="11" name="Rectangle 10">
                <a:extLst>
                  <a:ext uri="{FF2B5EF4-FFF2-40B4-BE49-F238E27FC236}">
                    <a16:creationId xmlns:a16="http://schemas.microsoft.com/office/drawing/2014/main" id="{F456FA1E-198B-924F-BE41-AB43231023F2}"/>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D2271DD5-3071-9B45-B025-F75C1BA03E86}"/>
                  </a:ext>
                </a:extLst>
              </p:cNvPr>
              <p:cNvSpPr txBox="1">
                <a:spLocks/>
              </p:cNvSpPr>
              <p:nvPr/>
            </p:nvSpPr>
            <p:spPr>
              <a:xfrm>
                <a:off x="1615699" y="5654159"/>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15" name="Group 14">
              <a:extLst>
                <a:ext uri="{FF2B5EF4-FFF2-40B4-BE49-F238E27FC236}">
                  <a16:creationId xmlns:a16="http://schemas.microsoft.com/office/drawing/2014/main" id="{2D640535-4D62-EC41-A804-A40FEE24D9A6}"/>
                </a:ext>
              </a:extLst>
            </p:cNvPr>
            <p:cNvGrpSpPr/>
            <p:nvPr/>
          </p:nvGrpSpPr>
          <p:grpSpPr>
            <a:xfrm>
              <a:off x="13769115" y="10858424"/>
              <a:ext cx="9028245" cy="1216179"/>
              <a:chOff x="1013318" y="5654159"/>
              <a:chExt cx="9028245" cy="1216179"/>
            </a:xfrm>
          </p:grpSpPr>
          <p:sp>
            <p:nvSpPr>
              <p:cNvPr id="16" name="Rectangle 15">
                <a:extLst>
                  <a:ext uri="{FF2B5EF4-FFF2-40B4-BE49-F238E27FC236}">
                    <a16:creationId xmlns:a16="http://schemas.microsoft.com/office/drawing/2014/main" id="{28EB8003-DA24-184C-9332-4BE927E4F964}"/>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2">
                <a:extLst>
                  <a:ext uri="{FF2B5EF4-FFF2-40B4-BE49-F238E27FC236}">
                    <a16:creationId xmlns:a16="http://schemas.microsoft.com/office/drawing/2014/main" id="{C42C8FF6-BB8D-9540-86F8-C8702F7A2B33}"/>
                  </a:ext>
                </a:extLst>
              </p:cNvPr>
              <p:cNvSpPr txBox="1">
                <a:spLocks/>
              </p:cNvSpPr>
              <p:nvPr/>
            </p:nvSpPr>
            <p:spPr>
              <a:xfrm>
                <a:off x="1615699" y="5654159"/>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spTree>
    <p:extLst>
      <p:ext uri="{BB962C8B-B14F-4D97-AF65-F5344CB8AC3E}">
        <p14:creationId xmlns:p14="http://schemas.microsoft.com/office/powerpoint/2010/main" val="1999892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76E938E-1951-A742-B722-467B806BE401}"/>
              </a:ext>
            </a:extLst>
          </p:cNvPr>
          <p:cNvGrpSpPr/>
          <p:nvPr/>
        </p:nvGrpSpPr>
        <p:grpSpPr>
          <a:xfrm>
            <a:off x="6536289" y="1131813"/>
            <a:ext cx="11334268" cy="1383468"/>
            <a:chOff x="6536289" y="1407238"/>
            <a:chExt cx="11334268" cy="1383468"/>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21" name="TextBox 20">
              <a:extLst>
                <a:ext uri="{FF2B5EF4-FFF2-40B4-BE49-F238E27FC236}">
                  <a16:creationId xmlns:a16="http://schemas.microsoft.com/office/drawing/2014/main" id="{B8005910-FF40-5943-8BE5-9F3A2BE09B77}"/>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23" name="Oval 22">
            <a:extLst>
              <a:ext uri="{FF2B5EF4-FFF2-40B4-BE49-F238E27FC236}">
                <a16:creationId xmlns:a16="http://schemas.microsoft.com/office/drawing/2014/main" id="{6BDD5B2C-6F16-AA4C-B2E4-57320C622142}"/>
              </a:ext>
            </a:extLst>
          </p:cNvPr>
          <p:cNvSpPr/>
          <p:nvPr/>
        </p:nvSpPr>
        <p:spPr>
          <a:xfrm>
            <a:off x="10052173" y="4836142"/>
            <a:ext cx="4329998" cy="4329998"/>
          </a:xfrm>
          <a:prstGeom prst="ellipse">
            <a:avLst/>
          </a:prstGeom>
          <a:solidFill>
            <a:srgbClr val="EFF1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9FA0F2C-5E22-BC42-BD06-93F70DA58F93}"/>
              </a:ext>
            </a:extLst>
          </p:cNvPr>
          <p:cNvSpPr/>
          <p:nvPr/>
        </p:nvSpPr>
        <p:spPr>
          <a:xfrm>
            <a:off x="17172967" y="4836142"/>
            <a:ext cx="4329998" cy="4329998"/>
          </a:xfrm>
          <a:prstGeom prst="ellipse">
            <a:avLst/>
          </a:prstGeom>
          <a:solidFill>
            <a:srgbClr val="EFF1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53EBAE7-90C6-AD4A-A70B-F9ADEF98DA29}"/>
              </a:ext>
            </a:extLst>
          </p:cNvPr>
          <p:cNvSpPr/>
          <p:nvPr/>
        </p:nvSpPr>
        <p:spPr>
          <a:xfrm>
            <a:off x="2888857" y="4836142"/>
            <a:ext cx="4329998" cy="4329998"/>
          </a:xfrm>
          <a:prstGeom prst="ellipse">
            <a:avLst/>
          </a:prstGeom>
          <a:solidFill>
            <a:srgbClr val="EFF1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원형 4">
            <a:extLst>
              <a:ext uri="{FF2B5EF4-FFF2-40B4-BE49-F238E27FC236}">
                <a16:creationId xmlns:a16="http://schemas.microsoft.com/office/drawing/2014/main" id="{4386DF67-23AB-B545-BC9B-4E467BC93893}"/>
              </a:ext>
            </a:extLst>
          </p:cNvPr>
          <p:cNvSpPr>
            <a:spLocks/>
          </p:cNvSpPr>
          <p:nvPr/>
        </p:nvSpPr>
        <p:spPr>
          <a:xfrm>
            <a:off x="2917205" y="4831605"/>
            <a:ext cx="4301650" cy="4302760"/>
          </a:xfrm>
          <a:prstGeom prst="pie">
            <a:avLst>
              <a:gd name="adj1" fmla="val 16174227"/>
              <a:gd name="adj2" fmla="val 5394075"/>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Calibri Light"/>
            </a:endParaRPr>
          </a:p>
        </p:txBody>
      </p:sp>
      <p:sp>
        <p:nvSpPr>
          <p:cNvPr id="29" name="Oval 28">
            <a:extLst>
              <a:ext uri="{FF2B5EF4-FFF2-40B4-BE49-F238E27FC236}">
                <a16:creationId xmlns:a16="http://schemas.microsoft.com/office/drawing/2014/main" id="{E8F15400-DDDE-2944-A9A1-404D5331F5C1}"/>
              </a:ext>
            </a:extLst>
          </p:cNvPr>
          <p:cNvSpPr/>
          <p:nvPr/>
        </p:nvSpPr>
        <p:spPr>
          <a:xfrm>
            <a:off x="3041648" y="5005761"/>
            <a:ext cx="4024416" cy="4024414"/>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18B6F7B-763A-4646-B304-41967D09367A}"/>
              </a:ext>
            </a:extLst>
          </p:cNvPr>
          <p:cNvSpPr txBox="1"/>
          <p:nvPr/>
        </p:nvSpPr>
        <p:spPr>
          <a:xfrm>
            <a:off x="4130403" y="6577945"/>
            <a:ext cx="1924171" cy="923293"/>
          </a:xfrm>
          <a:prstGeom prst="rect">
            <a:avLst/>
          </a:prstGeom>
          <a:noFill/>
        </p:spPr>
        <p:txBody>
          <a:bodyPr wrap="none" lIns="182843" tIns="91422" rIns="182843" bIns="91422" rtlCol="0">
            <a:spAutoFit/>
          </a:bodyPr>
          <a:lstStyle/>
          <a:p>
            <a:pPr algn="ctr"/>
            <a:r>
              <a:rPr lang="en-US" sz="4800" b="1" kern="900" spc="600" dirty="0">
                <a:solidFill>
                  <a:schemeClr val="tx2"/>
                </a:solidFill>
                <a:latin typeface="Montserrat SemiBold" pitchFamily="2" charset="77"/>
                <a:ea typeface="Lato" panose="020F0502020204030203" pitchFamily="34" charset="0"/>
                <a:cs typeface="Lato" panose="020F0502020204030203" pitchFamily="34" charset="0"/>
              </a:rPr>
              <a:t>50%</a:t>
            </a:r>
            <a:endParaRPr lang="en-US" sz="2800" b="1" spc="600" dirty="0">
              <a:solidFill>
                <a:schemeClr val="tx2"/>
              </a:solidFill>
              <a:latin typeface="Montserrat SemiBold" pitchFamily="2" charset="77"/>
              <a:ea typeface="Lato" panose="020F0502020204030203" pitchFamily="34" charset="0"/>
              <a:cs typeface="Lato" panose="020F0502020204030203" pitchFamily="34" charset="0"/>
            </a:endParaRPr>
          </a:p>
        </p:txBody>
      </p:sp>
      <p:sp>
        <p:nvSpPr>
          <p:cNvPr id="31" name="원형 4">
            <a:extLst>
              <a:ext uri="{FF2B5EF4-FFF2-40B4-BE49-F238E27FC236}">
                <a16:creationId xmlns:a16="http://schemas.microsoft.com/office/drawing/2014/main" id="{7601163E-DDB3-884B-AD3C-5B89F8CB3E68}"/>
              </a:ext>
            </a:extLst>
          </p:cNvPr>
          <p:cNvSpPr>
            <a:spLocks/>
          </p:cNvSpPr>
          <p:nvPr/>
        </p:nvSpPr>
        <p:spPr>
          <a:xfrm>
            <a:off x="10052173" y="4831605"/>
            <a:ext cx="4301650" cy="4302760"/>
          </a:xfrm>
          <a:prstGeom prst="pie">
            <a:avLst>
              <a:gd name="adj1" fmla="val 16192639"/>
              <a:gd name="adj2" fmla="val 8868777"/>
            </a:avLst>
          </a:prstGeom>
          <a:solidFill>
            <a:schemeClr val="accent2"/>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Calibri Light"/>
            </a:endParaRPr>
          </a:p>
        </p:txBody>
      </p:sp>
      <p:sp>
        <p:nvSpPr>
          <p:cNvPr id="32" name="Oval 31">
            <a:extLst>
              <a:ext uri="{FF2B5EF4-FFF2-40B4-BE49-F238E27FC236}">
                <a16:creationId xmlns:a16="http://schemas.microsoft.com/office/drawing/2014/main" id="{5A30FD50-3BC8-E841-BBAA-AF10412A2F8F}"/>
              </a:ext>
            </a:extLst>
          </p:cNvPr>
          <p:cNvSpPr/>
          <p:nvPr/>
        </p:nvSpPr>
        <p:spPr>
          <a:xfrm>
            <a:off x="10198388" y="4992549"/>
            <a:ext cx="4024416" cy="4024414"/>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53C3ACF-9B91-4644-AF0E-9186A30B3689}"/>
              </a:ext>
            </a:extLst>
          </p:cNvPr>
          <p:cNvSpPr txBox="1"/>
          <p:nvPr/>
        </p:nvSpPr>
        <p:spPr>
          <a:xfrm>
            <a:off x="11257358" y="6483039"/>
            <a:ext cx="1940201" cy="923293"/>
          </a:xfrm>
          <a:prstGeom prst="rect">
            <a:avLst/>
          </a:prstGeom>
          <a:noFill/>
        </p:spPr>
        <p:txBody>
          <a:bodyPr wrap="none" lIns="182843" tIns="91422" rIns="182843" bIns="91422" rtlCol="0">
            <a:spAutoFit/>
          </a:bodyPr>
          <a:lstStyle/>
          <a:p>
            <a:pPr algn="ctr"/>
            <a:r>
              <a:rPr lang="en-US" sz="4800" b="1" kern="900" spc="600" dirty="0">
                <a:solidFill>
                  <a:schemeClr val="tx2"/>
                </a:solidFill>
                <a:latin typeface="Montserrat SemiBold" pitchFamily="2" charset="77"/>
                <a:ea typeface="Lato" panose="020F0502020204030203" pitchFamily="34" charset="0"/>
                <a:cs typeface="Lato" panose="020F0502020204030203" pitchFamily="34" charset="0"/>
              </a:rPr>
              <a:t>70%</a:t>
            </a:r>
            <a:endParaRPr lang="en-US" sz="2800" b="1" spc="600" dirty="0">
              <a:solidFill>
                <a:schemeClr val="tx2"/>
              </a:solidFill>
              <a:latin typeface="Montserrat SemiBold" pitchFamily="2" charset="77"/>
              <a:ea typeface="Lato" panose="020F0502020204030203" pitchFamily="34" charset="0"/>
              <a:cs typeface="Lato" panose="020F0502020204030203" pitchFamily="34" charset="0"/>
            </a:endParaRPr>
          </a:p>
        </p:txBody>
      </p:sp>
      <p:sp>
        <p:nvSpPr>
          <p:cNvPr id="34" name="원형 4">
            <a:extLst>
              <a:ext uri="{FF2B5EF4-FFF2-40B4-BE49-F238E27FC236}">
                <a16:creationId xmlns:a16="http://schemas.microsoft.com/office/drawing/2014/main" id="{95D438DF-78B6-AB4F-897F-0A00DB7C2140}"/>
              </a:ext>
            </a:extLst>
          </p:cNvPr>
          <p:cNvSpPr>
            <a:spLocks/>
          </p:cNvSpPr>
          <p:nvPr/>
        </p:nvSpPr>
        <p:spPr>
          <a:xfrm>
            <a:off x="17187141" y="4831605"/>
            <a:ext cx="4301650" cy="4302760"/>
          </a:xfrm>
          <a:prstGeom prst="pie">
            <a:avLst>
              <a:gd name="adj1" fmla="val 16193681"/>
              <a:gd name="adj2" fmla="val 20578134"/>
            </a:avLst>
          </a:prstGeom>
          <a:solidFill>
            <a:schemeClr val="accent3"/>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Calibri Light"/>
            </a:endParaRPr>
          </a:p>
        </p:txBody>
      </p:sp>
      <p:sp>
        <p:nvSpPr>
          <p:cNvPr id="35" name="Oval 34">
            <a:extLst>
              <a:ext uri="{FF2B5EF4-FFF2-40B4-BE49-F238E27FC236}">
                <a16:creationId xmlns:a16="http://schemas.microsoft.com/office/drawing/2014/main" id="{7678B8F4-B298-574F-A0A1-DDA8896762A6}"/>
              </a:ext>
            </a:extLst>
          </p:cNvPr>
          <p:cNvSpPr/>
          <p:nvPr/>
        </p:nvSpPr>
        <p:spPr>
          <a:xfrm>
            <a:off x="17311585" y="4970778"/>
            <a:ext cx="4024416" cy="4024414"/>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14AA448-4C4E-8049-94FF-71CB2B2C61DA}"/>
              </a:ext>
            </a:extLst>
          </p:cNvPr>
          <p:cNvSpPr txBox="1"/>
          <p:nvPr/>
        </p:nvSpPr>
        <p:spPr>
          <a:xfrm>
            <a:off x="18401141" y="6483039"/>
            <a:ext cx="1922567" cy="923293"/>
          </a:xfrm>
          <a:prstGeom prst="rect">
            <a:avLst/>
          </a:prstGeom>
          <a:noFill/>
        </p:spPr>
        <p:txBody>
          <a:bodyPr wrap="none" lIns="182843" tIns="91422" rIns="182843" bIns="91422" rtlCol="0">
            <a:spAutoFit/>
          </a:bodyPr>
          <a:lstStyle/>
          <a:p>
            <a:pPr algn="ctr"/>
            <a:r>
              <a:rPr lang="en-US" sz="4800" b="1" kern="900" spc="600" dirty="0">
                <a:solidFill>
                  <a:schemeClr val="tx2"/>
                </a:solidFill>
                <a:latin typeface="Montserrat SemiBold" pitchFamily="2" charset="77"/>
                <a:ea typeface="Lato" panose="020F0502020204030203" pitchFamily="34" charset="0"/>
                <a:cs typeface="Lato" panose="020F0502020204030203" pitchFamily="34" charset="0"/>
              </a:rPr>
              <a:t>20%</a:t>
            </a:r>
            <a:endParaRPr lang="en-US" sz="2800" b="1" spc="600" dirty="0">
              <a:solidFill>
                <a:schemeClr val="tx2"/>
              </a:solidFill>
              <a:latin typeface="Montserrat SemiBold" pitchFamily="2" charset="77"/>
              <a:ea typeface="Lato" panose="020F0502020204030203" pitchFamily="34" charset="0"/>
              <a:cs typeface="Lato" panose="020F0502020204030203" pitchFamily="34" charset="0"/>
            </a:endParaRPr>
          </a:p>
        </p:txBody>
      </p:sp>
      <p:sp>
        <p:nvSpPr>
          <p:cNvPr id="43" name="TextBox 42">
            <a:extLst>
              <a:ext uri="{FF2B5EF4-FFF2-40B4-BE49-F238E27FC236}">
                <a16:creationId xmlns:a16="http://schemas.microsoft.com/office/drawing/2014/main" id="{1B415914-9FCC-6D42-AD2A-CEE2D685D09F}"/>
              </a:ext>
            </a:extLst>
          </p:cNvPr>
          <p:cNvSpPr txBox="1"/>
          <p:nvPr/>
        </p:nvSpPr>
        <p:spPr>
          <a:xfrm>
            <a:off x="10484835" y="9671749"/>
            <a:ext cx="3485249" cy="646331"/>
          </a:xfrm>
          <a:prstGeom prst="rect">
            <a:avLst/>
          </a:prstGeom>
          <a:noFill/>
        </p:spPr>
        <p:txBody>
          <a:bodyPr wrap="none" rtlCol="0">
            <a:spAutoFit/>
          </a:bodyPr>
          <a:lstStyle/>
          <a:p>
            <a:pPr algn="ctr"/>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sp>
        <p:nvSpPr>
          <p:cNvPr id="41" name="TextBox 40">
            <a:extLst>
              <a:ext uri="{FF2B5EF4-FFF2-40B4-BE49-F238E27FC236}">
                <a16:creationId xmlns:a16="http://schemas.microsoft.com/office/drawing/2014/main" id="{0AFAE5BB-3743-D844-AC3A-5E31D8CBF74B}"/>
              </a:ext>
            </a:extLst>
          </p:cNvPr>
          <p:cNvSpPr txBox="1"/>
          <p:nvPr/>
        </p:nvSpPr>
        <p:spPr>
          <a:xfrm>
            <a:off x="17294297" y="9671749"/>
            <a:ext cx="4054315" cy="646331"/>
          </a:xfrm>
          <a:prstGeom prst="rect">
            <a:avLst/>
          </a:prstGeom>
          <a:noFill/>
        </p:spPr>
        <p:txBody>
          <a:bodyPr wrap="none" rtlCol="0">
            <a:spAutoFit/>
          </a:bodyPr>
          <a:lstStyle/>
          <a:p>
            <a:pPr algn="ctr"/>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nvGrpSpPr>
          <p:cNvPr id="6" name="Group 5">
            <a:extLst>
              <a:ext uri="{FF2B5EF4-FFF2-40B4-BE49-F238E27FC236}">
                <a16:creationId xmlns:a16="http://schemas.microsoft.com/office/drawing/2014/main" id="{7C826CC0-F23B-A04E-BEA1-2194DAB6EB94}"/>
              </a:ext>
            </a:extLst>
          </p:cNvPr>
          <p:cNvGrpSpPr/>
          <p:nvPr/>
        </p:nvGrpSpPr>
        <p:grpSpPr>
          <a:xfrm>
            <a:off x="1738018" y="9671749"/>
            <a:ext cx="6660024" cy="1862445"/>
            <a:chOff x="1738018" y="9671749"/>
            <a:chExt cx="6660024" cy="1862445"/>
          </a:xfrm>
        </p:grpSpPr>
        <p:sp>
          <p:nvSpPr>
            <p:cNvPr id="45" name="TextBox 44">
              <a:extLst>
                <a:ext uri="{FF2B5EF4-FFF2-40B4-BE49-F238E27FC236}">
                  <a16:creationId xmlns:a16="http://schemas.microsoft.com/office/drawing/2014/main" id="{B9446138-C8DA-BC40-91FB-8789265B6357}"/>
                </a:ext>
              </a:extLst>
            </p:cNvPr>
            <p:cNvSpPr txBox="1"/>
            <p:nvPr/>
          </p:nvSpPr>
          <p:spPr>
            <a:xfrm>
              <a:off x="3372146" y="9671749"/>
              <a:ext cx="3363421" cy="646331"/>
            </a:xfrm>
            <a:prstGeom prst="rect">
              <a:avLst/>
            </a:prstGeom>
            <a:noFill/>
          </p:spPr>
          <p:txBody>
            <a:bodyPr wrap="none" rtlCol="0">
              <a:spAutoFit/>
            </a:bodyPr>
            <a:lstStyle/>
            <a:p>
              <a:pPr algn="ctr"/>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sp>
          <p:nvSpPr>
            <p:cNvPr id="48" name="Subtitle 2">
              <a:extLst>
                <a:ext uri="{FF2B5EF4-FFF2-40B4-BE49-F238E27FC236}">
                  <a16:creationId xmlns:a16="http://schemas.microsoft.com/office/drawing/2014/main" id="{79FA413B-1CB2-AB4E-9D63-2857D387DDF3}"/>
                </a:ext>
              </a:extLst>
            </p:cNvPr>
            <p:cNvSpPr txBox="1">
              <a:spLocks/>
            </p:cNvSpPr>
            <p:nvPr/>
          </p:nvSpPr>
          <p:spPr>
            <a:xfrm>
              <a:off x="1738018" y="10318080"/>
              <a:ext cx="6660024"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a:t>
              </a:r>
            </a:p>
          </p:txBody>
        </p:sp>
      </p:grpSp>
      <p:sp>
        <p:nvSpPr>
          <p:cNvPr id="49" name="Subtitle 2">
            <a:extLst>
              <a:ext uri="{FF2B5EF4-FFF2-40B4-BE49-F238E27FC236}">
                <a16:creationId xmlns:a16="http://schemas.microsoft.com/office/drawing/2014/main" id="{52D80CBB-C8EF-BE4E-9234-54E31BD2C00A}"/>
              </a:ext>
            </a:extLst>
          </p:cNvPr>
          <p:cNvSpPr txBox="1">
            <a:spLocks/>
          </p:cNvSpPr>
          <p:nvPr/>
        </p:nvSpPr>
        <p:spPr>
          <a:xfrm>
            <a:off x="8887160" y="10318080"/>
            <a:ext cx="6660024"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a:t>
            </a:r>
          </a:p>
        </p:txBody>
      </p:sp>
      <p:sp>
        <p:nvSpPr>
          <p:cNvPr id="50" name="Subtitle 2">
            <a:extLst>
              <a:ext uri="{FF2B5EF4-FFF2-40B4-BE49-F238E27FC236}">
                <a16:creationId xmlns:a16="http://schemas.microsoft.com/office/drawing/2014/main" id="{D0AB4F54-4B92-AF43-B3D2-7D9FDF81D975}"/>
              </a:ext>
            </a:extLst>
          </p:cNvPr>
          <p:cNvSpPr txBox="1">
            <a:spLocks/>
          </p:cNvSpPr>
          <p:nvPr/>
        </p:nvSpPr>
        <p:spPr>
          <a:xfrm>
            <a:off x="15991442" y="10318080"/>
            <a:ext cx="6660024"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a:t>
            </a:r>
          </a:p>
        </p:txBody>
      </p:sp>
    </p:spTree>
    <p:extLst>
      <p:ext uri="{BB962C8B-B14F-4D97-AF65-F5344CB8AC3E}">
        <p14:creationId xmlns:p14="http://schemas.microsoft.com/office/powerpoint/2010/main" val="1334426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4BF6AC7-5E34-8948-9EA6-778A77DE3AA1}"/>
              </a:ext>
            </a:extLst>
          </p:cNvPr>
          <p:cNvSpPr>
            <a:spLocks noGrp="1"/>
          </p:cNvSpPr>
          <p:nvPr>
            <p:ph type="pic" sz="quarter" idx="15"/>
          </p:nvPr>
        </p:nvSpPr>
        <p:spPr/>
      </p:sp>
      <p:grpSp>
        <p:nvGrpSpPr>
          <p:cNvPr id="26" name="Group 25">
            <a:extLst>
              <a:ext uri="{FF2B5EF4-FFF2-40B4-BE49-F238E27FC236}">
                <a16:creationId xmlns:a16="http://schemas.microsoft.com/office/drawing/2014/main" id="{101E8ED2-569F-544E-9424-09C0D7DB1A09}"/>
              </a:ext>
            </a:extLst>
          </p:cNvPr>
          <p:cNvGrpSpPr/>
          <p:nvPr/>
        </p:nvGrpSpPr>
        <p:grpSpPr>
          <a:xfrm>
            <a:off x="2002689" y="1131813"/>
            <a:ext cx="6020434" cy="2214464"/>
            <a:chOff x="6536289" y="1407238"/>
            <a:chExt cx="6020434" cy="2214464"/>
          </a:xfrm>
        </p:grpSpPr>
        <p:sp>
          <p:nvSpPr>
            <p:cNvPr id="27" name="TextBox 26">
              <a:extLst>
                <a:ext uri="{FF2B5EF4-FFF2-40B4-BE49-F238E27FC236}">
                  <a16:creationId xmlns:a16="http://schemas.microsoft.com/office/drawing/2014/main" id="{B3135F87-DCC8-9542-9EB1-8CE56F281A65}"/>
                </a:ext>
              </a:extLst>
            </p:cNvPr>
            <p:cNvSpPr txBox="1"/>
            <p:nvPr/>
          </p:nvSpPr>
          <p:spPr>
            <a:xfrm>
              <a:off x="6536289" y="1867376"/>
              <a:ext cx="6020434"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GLOBAL REACH</a:t>
              </a:r>
            </a:p>
          </p:txBody>
        </p:sp>
        <p:sp>
          <p:nvSpPr>
            <p:cNvPr id="37" name="TextBox 36">
              <a:extLst>
                <a:ext uri="{FF2B5EF4-FFF2-40B4-BE49-F238E27FC236}">
                  <a16:creationId xmlns:a16="http://schemas.microsoft.com/office/drawing/2014/main" id="{11C15D44-B304-304D-AB91-338076E2AF57}"/>
                </a:ext>
              </a:extLst>
            </p:cNvPr>
            <p:cNvSpPr txBox="1"/>
            <p:nvPr/>
          </p:nvSpPr>
          <p:spPr>
            <a:xfrm>
              <a:off x="659528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5" name="Rectangle 54">
            <a:extLst>
              <a:ext uri="{FF2B5EF4-FFF2-40B4-BE49-F238E27FC236}">
                <a16:creationId xmlns:a16="http://schemas.microsoft.com/office/drawing/2014/main" id="{FA607466-5635-5944-8902-814828F6E5DB}"/>
              </a:ext>
            </a:extLst>
          </p:cNvPr>
          <p:cNvSpPr/>
          <p:nvPr/>
        </p:nvSpPr>
        <p:spPr>
          <a:xfrm rot="10800000" flipV="1">
            <a:off x="13875990" y="1131813"/>
            <a:ext cx="9334267" cy="11452374"/>
          </a:xfrm>
          <a:prstGeom prst="rect">
            <a:avLst/>
          </a:prstGeom>
          <a:solidFill>
            <a:schemeClr val="accent2">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38" name="Group 37">
            <a:extLst>
              <a:ext uri="{FF2B5EF4-FFF2-40B4-BE49-F238E27FC236}">
                <a16:creationId xmlns:a16="http://schemas.microsoft.com/office/drawing/2014/main" id="{2EB7B087-48E2-AC42-AEBA-E8280E08BB03}"/>
              </a:ext>
            </a:extLst>
          </p:cNvPr>
          <p:cNvGrpSpPr/>
          <p:nvPr/>
        </p:nvGrpSpPr>
        <p:grpSpPr>
          <a:xfrm>
            <a:off x="10113480" y="3162665"/>
            <a:ext cx="7390676" cy="7390670"/>
            <a:chOff x="8396575" y="4712677"/>
            <a:chExt cx="7571936" cy="7571932"/>
          </a:xfrm>
        </p:grpSpPr>
        <p:sp>
          <p:nvSpPr>
            <p:cNvPr id="39" name="Oval 38">
              <a:extLst>
                <a:ext uri="{FF2B5EF4-FFF2-40B4-BE49-F238E27FC236}">
                  <a16:creationId xmlns:a16="http://schemas.microsoft.com/office/drawing/2014/main" id="{4A5C9585-1525-744D-85B1-479228687B41}"/>
                </a:ext>
              </a:extLst>
            </p:cNvPr>
            <p:cNvSpPr/>
            <p:nvPr/>
          </p:nvSpPr>
          <p:spPr>
            <a:xfrm>
              <a:off x="8396575" y="4712677"/>
              <a:ext cx="7571936" cy="7571932"/>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9AABA5E1-B20B-8541-B0A0-9648D7A4432B}"/>
                </a:ext>
              </a:extLst>
            </p:cNvPr>
            <p:cNvGrpSpPr/>
            <p:nvPr/>
          </p:nvGrpSpPr>
          <p:grpSpPr>
            <a:xfrm>
              <a:off x="8764536" y="4737136"/>
              <a:ext cx="7126968" cy="6798411"/>
              <a:chOff x="10280257" y="6279398"/>
              <a:chExt cx="4067104" cy="3879610"/>
            </a:xfrm>
            <a:solidFill>
              <a:schemeClr val="bg1">
                <a:lumMod val="85000"/>
              </a:schemeClr>
            </a:solidFill>
          </p:grpSpPr>
          <p:sp>
            <p:nvSpPr>
              <p:cNvPr id="42" name="Freeform 41">
                <a:extLst>
                  <a:ext uri="{FF2B5EF4-FFF2-40B4-BE49-F238E27FC236}">
                    <a16:creationId xmlns:a16="http://schemas.microsoft.com/office/drawing/2014/main" id="{D3A6B3C1-C297-C44C-90CA-6628FBFE348C}"/>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A89BA2A9-30DF-294B-8BA7-16BA2793F1AE}"/>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 name="Freeform 45">
                <a:extLst>
                  <a:ext uri="{FF2B5EF4-FFF2-40B4-BE49-F238E27FC236}">
                    <a16:creationId xmlns:a16="http://schemas.microsoft.com/office/drawing/2014/main" id="{F4E5A868-5DE2-BF49-B200-05465B96A4C8}"/>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 name="Freeform 46">
                <a:extLst>
                  <a:ext uri="{FF2B5EF4-FFF2-40B4-BE49-F238E27FC236}">
                    <a16:creationId xmlns:a16="http://schemas.microsoft.com/office/drawing/2014/main" id="{C84C5655-E41A-8141-B81F-054AF2D2BF11}"/>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4E6D3892-0ECE-274C-AC48-F4A8769CAC30}"/>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51">
                <a:extLst>
                  <a:ext uri="{FF2B5EF4-FFF2-40B4-BE49-F238E27FC236}">
                    <a16:creationId xmlns:a16="http://schemas.microsoft.com/office/drawing/2014/main" id="{766D7AFF-7574-254A-AC8E-A8C60E0AA754}"/>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Freeform 52">
                <a:extLst>
                  <a:ext uri="{FF2B5EF4-FFF2-40B4-BE49-F238E27FC236}">
                    <a16:creationId xmlns:a16="http://schemas.microsoft.com/office/drawing/2014/main" id="{6745DD75-B093-E846-80EC-CECE5F623D77}"/>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
        <p:nvSpPr>
          <p:cNvPr id="56" name="TextBox 55">
            <a:extLst>
              <a:ext uri="{FF2B5EF4-FFF2-40B4-BE49-F238E27FC236}">
                <a16:creationId xmlns:a16="http://schemas.microsoft.com/office/drawing/2014/main" id="{B87BAC81-A802-4541-A706-9A2602FA3A8C}"/>
              </a:ext>
            </a:extLst>
          </p:cNvPr>
          <p:cNvSpPr txBox="1"/>
          <p:nvPr/>
        </p:nvSpPr>
        <p:spPr>
          <a:xfrm>
            <a:off x="2002689" y="8340525"/>
            <a:ext cx="6937726" cy="424366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a:t>
            </a:r>
          </a:p>
        </p:txBody>
      </p:sp>
      <p:sp>
        <p:nvSpPr>
          <p:cNvPr id="57" name="Rectangle 56">
            <a:extLst>
              <a:ext uri="{FF2B5EF4-FFF2-40B4-BE49-F238E27FC236}">
                <a16:creationId xmlns:a16="http://schemas.microsoft.com/office/drawing/2014/main" id="{6A2C8F4E-0B21-C04E-9C58-6A6B1D8D1857}"/>
              </a:ext>
            </a:extLst>
          </p:cNvPr>
          <p:cNvSpPr/>
          <p:nvPr/>
        </p:nvSpPr>
        <p:spPr>
          <a:xfrm>
            <a:off x="2005211" y="4966238"/>
            <a:ext cx="6312879" cy="1754326"/>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MARKETING AND SEARCH OPTIMIZATION</a:t>
            </a:r>
          </a:p>
        </p:txBody>
      </p:sp>
    </p:spTree>
    <p:extLst>
      <p:ext uri="{BB962C8B-B14F-4D97-AF65-F5344CB8AC3E}">
        <p14:creationId xmlns:p14="http://schemas.microsoft.com/office/powerpoint/2010/main" val="528685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37197A6-F001-9942-8F99-2171BB0CBC92}"/>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0F343D1B-B2D5-2644-A80C-8AE8B6D8FD8F}"/>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3361AAA8-63F7-5F4A-9F49-59CDC3A4981F}"/>
              </a:ext>
            </a:extLst>
          </p:cNvPr>
          <p:cNvSpPr>
            <a:spLocks noGrp="1"/>
          </p:cNvSpPr>
          <p:nvPr>
            <p:ph type="pic" sz="quarter" idx="17"/>
          </p:nvPr>
        </p:nvSpPr>
        <p:spPr/>
      </p:sp>
      <p:grpSp>
        <p:nvGrpSpPr>
          <p:cNvPr id="19" name="Group 18">
            <a:extLst>
              <a:ext uri="{FF2B5EF4-FFF2-40B4-BE49-F238E27FC236}">
                <a16:creationId xmlns:a16="http://schemas.microsoft.com/office/drawing/2014/main" id="{376E938E-1951-A742-B722-467B806BE401}"/>
              </a:ext>
            </a:extLst>
          </p:cNvPr>
          <p:cNvGrpSpPr/>
          <p:nvPr/>
        </p:nvGrpSpPr>
        <p:grpSpPr>
          <a:xfrm>
            <a:off x="6536289" y="1131813"/>
            <a:ext cx="11334268" cy="1383468"/>
            <a:chOff x="6536289" y="1407238"/>
            <a:chExt cx="11334268" cy="1383468"/>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COMMON SERVICES</a:t>
              </a:r>
            </a:p>
          </p:txBody>
        </p:sp>
        <p:sp>
          <p:nvSpPr>
            <p:cNvPr id="21" name="TextBox 20">
              <a:extLst>
                <a:ext uri="{FF2B5EF4-FFF2-40B4-BE49-F238E27FC236}">
                  <a16:creationId xmlns:a16="http://schemas.microsoft.com/office/drawing/2014/main" id="{B8005910-FF40-5943-8BE5-9F3A2BE09B77}"/>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26" name="Rectangle 25">
            <a:extLst>
              <a:ext uri="{FF2B5EF4-FFF2-40B4-BE49-F238E27FC236}">
                <a16:creationId xmlns:a16="http://schemas.microsoft.com/office/drawing/2014/main" id="{2359E8F4-27E2-0B42-9018-D749BA3C742A}"/>
              </a:ext>
            </a:extLst>
          </p:cNvPr>
          <p:cNvSpPr/>
          <p:nvPr/>
        </p:nvSpPr>
        <p:spPr>
          <a:xfrm>
            <a:off x="748145" y="4477942"/>
            <a:ext cx="7254460" cy="697004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46672BA-A338-C242-8002-1F7105DA5F6B}"/>
              </a:ext>
            </a:extLst>
          </p:cNvPr>
          <p:cNvSpPr/>
          <p:nvPr/>
        </p:nvSpPr>
        <p:spPr>
          <a:xfrm>
            <a:off x="8524712" y="4477942"/>
            <a:ext cx="7254460" cy="697004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AE9035-197D-CB41-992E-6743BCEC65F6}"/>
              </a:ext>
            </a:extLst>
          </p:cNvPr>
          <p:cNvSpPr/>
          <p:nvPr/>
        </p:nvSpPr>
        <p:spPr>
          <a:xfrm>
            <a:off x="16301279" y="4477942"/>
            <a:ext cx="7254460" cy="697004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B0A466E-E472-AA44-9968-EF601B698242}"/>
              </a:ext>
            </a:extLst>
          </p:cNvPr>
          <p:cNvGrpSpPr/>
          <p:nvPr/>
        </p:nvGrpSpPr>
        <p:grpSpPr>
          <a:xfrm>
            <a:off x="1045363" y="7031739"/>
            <a:ext cx="6660024" cy="1862445"/>
            <a:chOff x="1738018" y="9671749"/>
            <a:chExt cx="6660024" cy="1862445"/>
          </a:xfrm>
        </p:grpSpPr>
        <p:sp>
          <p:nvSpPr>
            <p:cNvPr id="39" name="TextBox 38">
              <a:extLst>
                <a:ext uri="{FF2B5EF4-FFF2-40B4-BE49-F238E27FC236}">
                  <a16:creationId xmlns:a16="http://schemas.microsoft.com/office/drawing/2014/main" id="{6E8B2BB8-B6DC-0948-8944-69F4BE50692D}"/>
                </a:ext>
              </a:extLst>
            </p:cNvPr>
            <p:cNvSpPr txBox="1"/>
            <p:nvPr/>
          </p:nvSpPr>
          <p:spPr>
            <a:xfrm>
              <a:off x="3372146" y="9671749"/>
              <a:ext cx="3363421" cy="646331"/>
            </a:xfrm>
            <a:prstGeom prst="rect">
              <a:avLst/>
            </a:prstGeom>
            <a:noFill/>
          </p:spPr>
          <p:txBody>
            <a:bodyPr wrap="none" rtlCol="0">
              <a:spAutoFit/>
            </a:bodyPr>
            <a:lstStyle/>
            <a:p>
              <a:pPr algn="ctr"/>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sp>
          <p:nvSpPr>
            <p:cNvPr id="40" name="Subtitle 2">
              <a:extLst>
                <a:ext uri="{FF2B5EF4-FFF2-40B4-BE49-F238E27FC236}">
                  <a16:creationId xmlns:a16="http://schemas.microsoft.com/office/drawing/2014/main" id="{150B4700-8C58-0B45-B8D6-68F8336B6414}"/>
                </a:ext>
              </a:extLst>
            </p:cNvPr>
            <p:cNvSpPr txBox="1">
              <a:spLocks/>
            </p:cNvSpPr>
            <p:nvPr/>
          </p:nvSpPr>
          <p:spPr>
            <a:xfrm>
              <a:off x="1738018" y="10318080"/>
              <a:ext cx="6660024"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a:t>
              </a:r>
            </a:p>
          </p:txBody>
        </p:sp>
      </p:grpSp>
      <p:grpSp>
        <p:nvGrpSpPr>
          <p:cNvPr id="42" name="Group 41">
            <a:extLst>
              <a:ext uri="{FF2B5EF4-FFF2-40B4-BE49-F238E27FC236}">
                <a16:creationId xmlns:a16="http://schemas.microsoft.com/office/drawing/2014/main" id="{E311FB4B-D063-8449-8E15-1C0927CC4B62}"/>
              </a:ext>
            </a:extLst>
          </p:cNvPr>
          <p:cNvGrpSpPr/>
          <p:nvPr/>
        </p:nvGrpSpPr>
        <p:grpSpPr>
          <a:xfrm>
            <a:off x="8821930" y="7031739"/>
            <a:ext cx="6660024" cy="1862445"/>
            <a:chOff x="1738018" y="9671749"/>
            <a:chExt cx="6660024" cy="1862445"/>
          </a:xfrm>
        </p:grpSpPr>
        <p:sp>
          <p:nvSpPr>
            <p:cNvPr id="44" name="TextBox 43">
              <a:extLst>
                <a:ext uri="{FF2B5EF4-FFF2-40B4-BE49-F238E27FC236}">
                  <a16:creationId xmlns:a16="http://schemas.microsoft.com/office/drawing/2014/main" id="{7C7BC51D-4CBB-9B44-8187-7F5B127EE6BB}"/>
                </a:ext>
              </a:extLst>
            </p:cNvPr>
            <p:cNvSpPr txBox="1"/>
            <p:nvPr/>
          </p:nvSpPr>
          <p:spPr>
            <a:xfrm>
              <a:off x="3311232" y="9671749"/>
              <a:ext cx="3485249" cy="646331"/>
            </a:xfrm>
            <a:prstGeom prst="rect">
              <a:avLst/>
            </a:prstGeom>
            <a:noFill/>
          </p:spPr>
          <p:txBody>
            <a:bodyPr wrap="none" rtlCol="0">
              <a:spAutoFit/>
            </a:bodyPr>
            <a:lstStyle/>
            <a:p>
              <a:pPr algn="ctr"/>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sp>
          <p:nvSpPr>
            <p:cNvPr id="46" name="Subtitle 2">
              <a:extLst>
                <a:ext uri="{FF2B5EF4-FFF2-40B4-BE49-F238E27FC236}">
                  <a16:creationId xmlns:a16="http://schemas.microsoft.com/office/drawing/2014/main" id="{FF2BAF53-381E-D84C-969F-AEBBB0A08892}"/>
                </a:ext>
              </a:extLst>
            </p:cNvPr>
            <p:cNvSpPr txBox="1">
              <a:spLocks/>
            </p:cNvSpPr>
            <p:nvPr/>
          </p:nvSpPr>
          <p:spPr>
            <a:xfrm>
              <a:off x="1738018" y="10318080"/>
              <a:ext cx="6660024"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a:t>
              </a:r>
            </a:p>
          </p:txBody>
        </p:sp>
      </p:grpSp>
      <p:grpSp>
        <p:nvGrpSpPr>
          <p:cNvPr id="47" name="Group 46">
            <a:extLst>
              <a:ext uri="{FF2B5EF4-FFF2-40B4-BE49-F238E27FC236}">
                <a16:creationId xmlns:a16="http://schemas.microsoft.com/office/drawing/2014/main" id="{3DCDBF0A-06E0-8F41-BE97-BD82C5EB5C82}"/>
              </a:ext>
            </a:extLst>
          </p:cNvPr>
          <p:cNvGrpSpPr/>
          <p:nvPr/>
        </p:nvGrpSpPr>
        <p:grpSpPr>
          <a:xfrm>
            <a:off x="16598497" y="7031739"/>
            <a:ext cx="6660024" cy="1862445"/>
            <a:chOff x="1738018" y="9671749"/>
            <a:chExt cx="6660024" cy="1862445"/>
          </a:xfrm>
        </p:grpSpPr>
        <p:sp>
          <p:nvSpPr>
            <p:cNvPr id="51" name="TextBox 50">
              <a:extLst>
                <a:ext uri="{FF2B5EF4-FFF2-40B4-BE49-F238E27FC236}">
                  <a16:creationId xmlns:a16="http://schemas.microsoft.com/office/drawing/2014/main" id="{917B4592-407A-244E-8189-818350826F29}"/>
                </a:ext>
              </a:extLst>
            </p:cNvPr>
            <p:cNvSpPr txBox="1"/>
            <p:nvPr/>
          </p:nvSpPr>
          <p:spPr>
            <a:xfrm>
              <a:off x="3026699" y="9671749"/>
              <a:ext cx="4054316" cy="646331"/>
            </a:xfrm>
            <a:prstGeom prst="rect">
              <a:avLst/>
            </a:prstGeom>
            <a:noFill/>
          </p:spPr>
          <p:txBody>
            <a:bodyPr wrap="none" rtlCol="0">
              <a:spAutoFit/>
            </a:bodyPr>
            <a:lstStyle/>
            <a:p>
              <a:pPr algn="ctr"/>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sp>
          <p:nvSpPr>
            <p:cNvPr id="52" name="Subtitle 2">
              <a:extLst>
                <a:ext uri="{FF2B5EF4-FFF2-40B4-BE49-F238E27FC236}">
                  <a16:creationId xmlns:a16="http://schemas.microsoft.com/office/drawing/2014/main" id="{BFEACF83-26C6-4141-B0C2-38507CA788CD}"/>
                </a:ext>
              </a:extLst>
            </p:cNvPr>
            <p:cNvSpPr txBox="1">
              <a:spLocks/>
            </p:cNvSpPr>
            <p:nvPr/>
          </p:nvSpPr>
          <p:spPr>
            <a:xfrm>
              <a:off x="1738018" y="10318080"/>
              <a:ext cx="6660024"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a:t>
              </a:r>
            </a:p>
          </p:txBody>
        </p:sp>
      </p:grpSp>
    </p:spTree>
    <p:extLst>
      <p:ext uri="{BB962C8B-B14F-4D97-AF65-F5344CB8AC3E}">
        <p14:creationId xmlns:p14="http://schemas.microsoft.com/office/powerpoint/2010/main" val="255659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F467DDD-5847-524F-AEDB-370D96969013}"/>
              </a:ext>
            </a:extLst>
          </p:cNvPr>
          <p:cNvSpPr/>
          <p:nvPr/>
        </p:nvSpPr>
        <p:spPr>
          <a:xfrm flipV="1">
            <a:off x="3454400" y="0"/>
            <a:ext cx="9430938"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ECA63CDD-92D6-2344-BB1E-CD855D18F1CB}"/>
              </a:ext>
            </a:extLst>
          </p:cNvPr>
          <p:cNvGrpSpPr/>
          <p:nvPr/>
        </p:nvGrpSpPr>
        <p:grpSpPr>
          <a:xfrm>
            <a:off x="4427139" y="7688892"/>
            <a:ext cx="7460061" cy="4695067"/>
            <a:chOff x="1653451" y="3633147"/>
            <a:chExt cx="7460061" cy="4695067"/>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3633147"/>
              <a:ext cx="7460061" cy="2554545"/>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PORTFOLIO</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5224861"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
        <p:nvSpPr>
          <p:cNvPr id="25" name="TextBox 24">
            <a:extLst>
              <a:ext uri="{FF2B5EF4-FFF2-40B4-BE49-F238E27FC236}">
                <a16:creationId xmlns:a16="http://schemas.microsoft.com/office/drawing/2014/main" id="{129F88F6-F228-7444-B430-C79BC0A6F1B1}"/>
              </a:ext>
            </a:extLst>
          </p:cNvPr>
          <p:cNvSpPr txBox="1"/>
          <p:nvPr/>
        </p:nvSpPr>
        <p:spPr>
          <a:xfrm rot="16200000">
            <a:off x="-1716728" y="4282926"/>
            <a:ext cx="6879630" cy="400110"/>
          </a:xfrm>
          <a:prstGeom prst="rect">
            <a:avLst/>
          </a:prstGeom>
          <a:noFill/>
        </p:spPr>
        <p:txBody>
          <a:bodyPr wrap="square" rtlCol="0">
            <a:spAutoFit/>
          </a:bodyPr>
          <a:lstStyle/>
          <a:p>
            <a:pPr algn="r"/>
            <a:r>
              <a:rPr lang="en-US" sz="2000" spc="1200" dirty="0">
                <a:latin typeface="Montserrat" charset="0"/>
                <a:ea typeface="Montserrat" charset="0"/>
                <a:cs typeface="Montserrat" charset="0"/>
              </a:rPr>
              <a:t>WRITE SOMETHING HERE</a:t>
            </a:r>
          </a:p>
        </p:txBody>
      </p:sp>
      <p:sp>
        <p:nvSpPr>
          <p:cNvPr id="4" name="Picture Placeholder 3">
            <a:extLst>
              <a:ext uri="{FF2B5EF4-FFF2-40B4-BE49-F238E27FC236}">
                <a16:creationId xmlns:a16="http://schemas.microsoft.com/office/drawing/2014/main" id="{9BE7B5E9-1983-CD48-84D3-8A5DE4CE8013}"/>
              </a:ext>
            </a:extLst>
          </p:cNvPr>
          <p:cNvSpPr>
            <a:spLocks noGrp="1"/>
          </p:cNvSpPr>
          <p:nvPr>
            <p:ph type="pic" sz="quarter" idx="14"/>
          </p:nvPr>
        </p:nvSpPr>
        <p:spPr/>
      </p:sp>
    </p:spTree>
    <p:extLst>
      <p:ext uri="{BB962C8B-B14F-4D97-AF65-F5344CB8AC3E}">
        <p14:creationId xmlns:p14="http://schemas.microsoft.com/office/powerpoint/2010/main" val="4256707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D7790E1-6C16-0649-913D-8286B3ADF6B3}"/>
              </a:ext>
            </a:extLst>
          </p:cNvPr>
          <p:cNvSpPr/>
          <p:nvPr/>
        </p:nvSpPr>
        <p:spPr>
          <a:xfrm rot="10800000" flipV="1">
            <a:off x="-2" y="6432331"/>
            <a:ext cx="7977353" cy="728366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2" name="Group 21">
            <a:extLst>
              <a:ext uri="{FF2B5EF4-FFF2-40B4-BE49-F238E27FC236}">
                <a16:creationId xmlns:a16="http://schemas.microsoft.com/office/drawing/2014/main" id="{B199A3D0-BE5E-614B-A5F1-8F507D059DF2}"/>
              </a:ext>
            </a:extLst>
          </p:cNvPr>
          <p:cNvGrpSpPr/>
          <p:nvPr/>
        </p:nvGrpSpPr>
        <p:grpSpPr>
          <a:xfrm>
            <a:off x="11434613" y="10528061"/>
            <a:ext cx="10900511" cy="1383468"/>
            <a:chOff x="6536288" y="1407238"/>
            <a:chExt cx="10900511" cy="1383468"/>
          </a:xfrm>
        </p:grpSpPr>
        <p:sp>
          <p:nvSpPr>
            <p:cNvPr id="23" name="TextBox 22">
              <a:extLst>
                <a:ext uri="{FF2B5EF4-FFF2-40B4-BE49-F238E27FC236}">
                  <a16:creationId xmlns:a16="http://schemas.microsoft.com/office/drawing/2014/main" id="{5D8F3896-B050-AA42-9A18-D376BDAD2B2C}"/>
                </a:ext>
              </a:extLst>
            </p:cNvPr>
            <p:cNvSpPr txBox="1"/>
            <p:nvPr/>
          </p:nvSpPr>
          <p:spPr>
            <a:xfrm>
              <a:off x="6536288" y="1867376"/>
              <a:ext cx="10900511"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4" name="TextBox 23">
              <a:extLst>
                <a:ext uri="{FF2B5EF4-FFF2-40B4-BE49-F238E27FC236}">
                  <a16:creationId xmlns:a16="http://schemas.microsoft.com/office/drawing/2014/main" id="{4FA29287-AB0D-894D-96B2-EA1BFE9161A2}"/>
                </a:ext>
              </a:extLst>
            </p:cNvPr>
            <p:cNvSpPr txBox="1"/>
            <p:nvPr/>
          </p:nvSpPr>
          <p:spPr>
            <a:xfrm>
              <a:off x="659528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8" name="TextBox 27">
            <a:extLst>
              <a:ext uri="{FF2B5EF4-FFF2-40B4-BE49-F238E27FC236}">
                <a16:creationId xmlns:a16="http://schemas.microsoft.com/office/drawing/2014/main" id="{BF28378A-AFC8-C044-9F3A-AEAC79AA6AEA}"/>
              </a:ext>
            </a:extLst>
          </p:cNvPr>
          <p:cNvSpPr txBox="1"/>
          <p:nvPr/>
        </p:nvSpPr>
        <p:spPr>
          <a:xfrm>
            <a:off x="1662685" y="1836082"/>
            <a:ext cx="7922749"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a:t>
            </a:r>
          </a:p>
        </p:txBody>
      </p:sp>
      <p:sp>
        <p:nvSpPr>
          <p:cNvPr id="3" name="Picture Placeholder 2">
            <a:extLst>
              <a:ext uri="{FF2B5EF4-FFF2-40B4-BE49-F238E27FC236}">
                <a16:creationId xmlns:a16="http://schemas.microsoft.com/office/drawing/2014/main" id="{DBA68CFA-702F-D54E-9A31-49BC48EF263D}"/>
              </a:ext>
            </a:extLst>
          </p:cNvPr>
          <p:cNvSpPr>
            <a:spLocks noGrp="1"/>
          </p:cNvSpPr>
          <p:nvPr>
            <p:ph type="pic" sz="quarter" idx="17"/>
          </p:nvPr>
        </p:nvSpPr>
        <p:spPr/>
      </p:sp>
      <p:sp>
        <p:nvSpPr>
          <p:cNvPr id="4" name="Picture Placeholder 3">
            <a:extLst>
              <a:ext uri="{FF2B5EF4-FFF2-40B4-BE49-F238E27FC236}">
                <a16:creationId xmlns:a16="http://schemas.microsoft.com/office/drawing/2014/main" id="{DBFB515B-A524-3348-9963-CD83636BA3A2}"/>
              </a:ext>
            </a:extLst>
          </p:cNvPr>
          <p:cNvSpPr>
            <a:spLocks noGrp="1"/>
          </p:cNvSpPr>
          <p:nvPr>
            <p:ph type="pic" sz="quarter" idx="18"/>
          </p:nvPr>
        </p:nvSpPr>
        <p:spPr/>
      </p:sp>
    </p:spTree>
    <p:extLst>
      <p:ext uri="{BB962C8B-B14F-4D97-AF65-F5344CB8AC3E}">
        <p14:creationId xmlns:p14="http://schemas.microsoft.com/office/powerpoint/2010/main" val="2090233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FFBFC6F-12E1-5649-B72F-99D23E1600B7}"/>
              </a:ext>
            </a:extLst>
          </p:cNvPr>
          <p:cNvSpPr>
            <a:spLocks noGrp="1"/>
          </p:cNvSpPr>
          <p:nvPr>
            <p:ph type="pic" sz="quarter" idx="18"/>
          </p:nvPr>
        </p:nvSpPr>
        <p:spPr/>
      </p:sp>
      <p:sp>
        <p:nvSpPr>
          <p:cNvPr id="4" name="Picture Placeholder 3">
            <a:extLst>
              <a:ext uri="{FF2B5EF4-FFF2-40B4-BE49-F238E27FC236}">
                <a16:creationId xmlns:a16="http://schemas.microsoft.com/office/drawing/2014/main" id="{0A310892-D717-2142-B267-E9E0CCEA96E7}"/>
              </a:ext>
            </a:extLst>
          </p:cNvPr>
          <p:cNvSpPr>
            <a:spLocks noGrp="1"/>
          </p:cNvSpPr>
          <p:nvPr>
            <p:ph type="pic" sz="quarter" idx="19"/>
          </p:nvPr>
        </p:nvSpPr>
        <p:spPr/>
      </p:sp>
      <p:grpSp>
        <p:nvGrpSpPr>
          <p:cNvPr id="20" name="Group 19">
            <a:extLst>
              <a:ext uri="{FF2B5EF4-FFF2-40B4-BE49-F238E27FC236}">
                <a16:creationId xmlns:a16="http://schemas.microsoft.com/office/drawing/2014/main" id="{976D183F-9E91-454F-9139-1DEDEC71E132}"/>
              </a:ext>
            </a:extLst>
          </p:cNvPr>
          <p:cNvGrpSpPr/>
          <p:nvPr/>
        </p:nvGrpSpPr>
        <p:grpSpPr>
          <a:xfrm>
            <a:off x="6564289" y="1131813"/>
            <a:ext cx="11278234" cy="1383468"/>
            <a:chOff x="6564289" y="1407238"/>
            <a:chExt cx="11278234"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PORTFOLIO SHOWCASE</a:t>
              </a:r>
            </a:p>
          </p:txBody>
        </p:sp>
        <p:sp>
          <p:nvSpPr>
            <p:cNvPr id="22" name="TextBox 21">
              <a:extLst>
                <a:ext uri="{FF2B5EF4-FFF2-40B4-BE49-F238E27FC236}">
                  <a16:creationId xmlns:a16="http://schemas.microsoft.com/office/drawing/2014/main" id="{0A36716A-1A55-4A45-81B9-282C4E06883C}"/>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19" name="Rectangle 18">
            <a:extLst>
              <a:ext uri="{FF2B5EF4-FFF2-40B4-BE49-F238E27FC236}">
                <a16:creationId xmlns:a16="http://schemas.microsoft.com/office/drawing/2014/main" id="{6BBD39D3-B820-4842-A3C7-649C46AA12C1}"/>
              </a:ext>
            </a:extLst>
          </p:cNvPr>
          <p:cNvSpPr/>
          <p:nvPr/>
        </p:nvSpPr>
        <p:spPr>
          <a:xfrm rot="10800000" flipV="1">
            <a:off x="7332652" y="6797783"/>
            <a:ext cx="9649279" cy="2493818"/>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0" name="Subtitle 2">
            <a:extLst>
              <a:ext uri="{FF2B5EF4-FFF2-40B4-BE49-F238E27FC236}">
                <a16:creationId xmlns:a16="http://schemas.microsoft.com/office/drawing/2014/main" id="{483F3F9C-E4F8-994F-9879-1FED833E6971}"/>
              </a:ext>
            </a:extLst>
          </p:cNvPr>
          <p:cNvSpPr txBox="1">
            <a:spLocks/>
          </p:cNvSpPr>
          <p:nvPr/>
        </p:nvSpPr>
        <p:spPr>
          <a:xfrm>
            <a:off x="8827279" y="7436634"/>
            <a:ext cx="6660024"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a:t>
            </a:r>
          </a:p>
        </p:txBody>
      </p:sp>
    </p:spTree>
    <p:extLst>
      <p:ext uri="{BB962C8B-B14F-4D97-AF65-F5344CB8AC3E}">
        <p14:creationId xmlns:p14="http://schemas.microsoft.com/office/powerpoint/2010/main" val="389431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62686" y="1724297"/>
            <a:ext cx="8932230" cy="2214464"/>
            <a:chOff x="4212267" y="1407238"/>
            <a:chExt cx="8932230"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893223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cxnSp>
        <p:nvCxnSpPr>
          <p:cNvPr id="3" name="Straight Connector 2">
            <a:extLst>
              <a:ext uri="{FF2B5EF4-FFF2-40B4-BE49-F238E27FC236}">
                <a16:creationId xmlns:a16="http://schemas.microsoft.com/office/drawing/2014/main" id="{5AA6FC25-F6B4-A846-9C14-39F75A86A20D}"/>
              </a:ext>
            </a:extLst>
          </p:cNvPr>
          <p:cNvCxnSpPr>
            <a:cxnSpLocks/>
          </p:cNvCxnSpPr>
          <p:nvPr/>
        </p:nvCxnSpPr>
        <p:spPr>
          <a:xfrm>
            <a:off x="13704333" y="1724297"/>
            <a:ext cx="0" cy="1199170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49535D0-5C78-1944-8B68-4569051446E5}"/>
              </a:ext>
            </a:extLst>
          </p:cNvPr>
          <p:cNvSpPr txBox="1"/>
          <p:nvPr/>
        </p:nvSpPr>
        <p:spPr>
          <a:xfrm>
            <a:off x="1662685" y="9508279"/>
            <a:ext cx="8932225"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grpSp>
        <p:nvGrpSpPr>
          <p:cNvPr id="8" name="Group 7">
            <a:extLst>
              <a:ext uri="{FF2B5EF4-FFF2-40B4-BE49-F238E27FC236}">
                <a16:creationId xmlns:a16="http://schemas.microsoft.com/office/drawing/2014/main" id="{5951F537-D486-E547-8CA6-D63D097C62AC}"/>
              </a:ext>
            </a:extLst>
          </p:cNvPr>
          <p:cNvGrpSpPr/>
          <p:nvPr/>
        </p:nvGrpSpPr>
        <p:grpSpPr>
          <a:xfrm>
            <a:off x="14267342" y="1541415"/>
            <a:ext cx="7040944" cy="2388295"/>
            <a:chOff x="1013318" y="5939084"/>
            <a:chExt cx="7040944" cy="2388295"/>
          </a:xfrm>
        </p:grpSpPr>
        <p:sp>
          <p:nvSpPr>
            <p:cNvPr id="9" name="Rectangle 8">
              <a:extLst>
                <a:ext uri="{FF2B5EF4-FFF2-40B4-BE49-F238E27FC236}">
                  <a16:creationId xmlns:a16="http://schemas.microsoft.com/office/drawing/2014/main" id="{FA2667D3-2288-3249-94ED-D350A568ADC8}"/>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A8A7A35-7A13-034C-BD72-E1EBE952B607}"/>
                </a:ext>
              </a:extLst>
            </p:cNvPr>
            <p:cNvGrpSpPr/>
            <p:nvPr/>
          </p:nvGrpSpPr>
          <p:grpSpPr>
            <a:xfrm>
              <a:off x="1615699" y="5939084"/>
              <a:ext cx="6438563" cy="2388295"/>
              <a:chOff x="3131120" y="5660647"/>
              <a:chExt cx="6438563" cy="2388295"/>
            </a:xfrm>
          </p:grpSpPr>
          <p:sp>
            <p:nvSpPr>
              <p:cNvPr id="11" name="Subtitle 2">
                <a:extLst>
                  <a:ext uri="{FF2B5EF4-FFF2-40B4-BE49-F238E27FC236}">
                    <a16:creationId xmlns:a16="http://schemas.microsoft.com/office/drawing/2014/main" id="{661EA0A1-EEC4-CF48-AF64-CCC54806C1E4}"/>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 name="Rectangle 11">
                <a:extLst>
                  <a:ext uri="{FF2B5EF4-FFF2-40B4-BE49-F238E27FC236}">
                    <a16:creationId xmlns:a16="http://schemas.microsoft.com/office/drawing/2014/main" id="{E68AAFC2-32F0-744F-AC6B-5552D162CA3B}"/>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3" name="Group 12">
            <a:extLst>
              <a:ext uri="{FF2B5EF4-FFF2-40B4-BE49-F238E27FC236}">
                <a16:creationId xmlns:a16="http://schemas.microsoft.com/office/drawing/2014/main" id="{44032363-C6E2-F549-8D99-73ED4F9D0D6A}"/>
              </a:ext>
            </a:extLst>
          </p:cNvPr>
          <p:cNvGrpSpPr/>
          <p:nvPr/>
        </p:nvGrpSpPr>
        <p:grpSpPr>
          <a:xfrm>
            <a:off x="14267342" y="5663852"/>
            <a:ext cx="7040944" cy="2388295"/>
            <a:chOff x="1013318" y="5939084"/>
            <a:chExt cx="7040944" cy="2388295"/>
          </a:xfrm>
        </p:grpSpPr>
        <p:sp>
          <p:nvSpPr>
            <p:cNvPr id="14" name="Rectangle 13">
              <a:extLst>
                <a:ext uri="{FF2B5EF4-FFF2-40B4-BE49-F238E27FC236}">
                  <a16:creationId xmlns:a16="http://schemas.microsoft.com/office/drawing/2014/main" id="{51557A68-C244-E446-ACD2-EF01028A39DB}"/>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D05C8B1-6C31-1944-BEFE-CFA291514EEE}"/>
                </a:ext>
              </a:extLst>
            </p:cNvPr>
            <p:cNvGrpSpPr/>
            <p:nvPr/>
          </p:nvGrpSpPr>
          <p:grpSpPr>
            <a:xfrm>
              <a:off x="1615699" y="5939084"/>
              <a:ext cx="6438563" cy="2388295"/>
              <a:chOff x="3131120" y="5660647"/>
              <a:chExt cx="6438563" cy="2388295"/>
            </a:xfrm>
          </p:grpSpPr>
          <p:sp>
            <p:nvSpPr>
              <p:cNvPr id="16" name="Subtitle 2">
                <a:extLst>
                  <a:ext uri="{FF2B5EF4-FFF2-40B4-BE49-F238E27FC236}">
                    <a16:creationId xmlns:a16="http://schemas.microsoft.com/office/drawing/2014/main" id="{767AA917-76C1-A240-BA2E-780FA3344875}"/>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7" name="Rectangle 16">
                <a:extLst>
                  <a:ext uri="{FF2B5EF4-FFF2-40B4-BE49-F238E27FC236}">
                    <a16:creationId xmlns:a16="http://schemas.microsoft.com/office/drawing/2014/main" id="{5D3D48CD-08AC-324A-BD13-3CB233C5CDDC}"/>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9" name="Group 18">
            <a:extLst>
              <a:ext uri="{FF2B5EF4-FFF2-40B4-BE49-F238E27FC236}">
                <a16:creationId xmlns:a16="http://schemas.microsoft.com/office/drawing/2014/main" id="{872E4B86-BDCC-AD47-AE70-1053F2A13A9A}"/>
              </a:ext>
            </a:extLst>
          </p:cNvPr>
          <p:cNvGrpSpPr/>
          <p:nvPr/>
        </p:nvGrpSpPr>
        <p:grpSpPr>
          <a:xfrm>
            <a:off x="14267342" y="9786291"/>
            <a:ext cx="7040944" cy="2388295"/>
            <a:chOff x="1013318" y="5939084"/>
            <a:chExt cx="7040944" cy="2388295"/>
          </a:xfrm>
        </p:grpSpPr>
        <p:sp>
          <p:nvSpPr>
            <p:cNvPr id="20" name="Rectangle 19">
              <a:extLst>
                <a:ext uri="{FF2B5EF4-FFF2-40B4-BE49-F238E27FC236}">
                  <a16:creationId xmlns:a16="http://schemas.microsoft.com/office/drawing/2014/main" id="{6944832E-77C2-CB49-81A3-27C3C1945926}"/>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E188EDE-444D-3F49-8BD6-0B70504957BD}"/>
                </a:ext>
              </a:extLst>
            </p:cNvPr>
            <p:cNvGrpSpPr/>
            <p:nvPr/>
          </p:nvGrpSpPr>
          <p:grpSpPr>
            <a:xfrm>
              <a:off x="1615699" y="5939084"/>
              <a:ext cx="6438563" cy="2388295"/>
              <a:chOff x="3131120" y="5660647"/>
              <a:chExt cx="6438563" cy="2388295"/>
            </a:xfrm>
          </p:grpSpPr>
          <p:sp>
            <p:nvSpPr>
              <p:cNvPr id="22" name="Subtitle 2">
                <a:extLst>
                  <a:ext uri="{FF2B5EF4-FFF2-40B4-BE49-F238E27FC236}">
                    <a16:creationId xmlns:a16="http://schemas.microsoft.com/office/drawing/2014/main" id="{81851AF5-4788-DB49-9694-20968440C582}"/>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3" name="Rectangle 22">
                <a:extLst>
                  <a:ext uri="{FF2B5EF4-FFF2-40B4-BE49-F238E27FC236}">
                    <a16:creationId xmlns:a16="http://schemas.microsoft.com/office/drawing/2014/main" id="{55579EF0-5835-6A44-8F0B-C24BD0E73204}"/>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930263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D7790E1-6C16-0649-913D-8286B3ADF6B3}"/>
              </a:ext>
            </a:extLst>
          </p:cNvPr>
          <p:cNvSpPr/>
          <p:nvPr/>
        </p:nvSpPr>
        <p:spPr>
          <a:xfrm rot="10800000" flipV="1">
            <a:off x="16400297" y="6432331"/>
            <a:ext cx="7977353" cy="728366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2" name="Group 21">
            <a:extLst>
              <a:ext uri="{FF2B5EF4-FFF2-40B4-BE49-F238E27FC236}">
                <a16:creationId xmlns:a16="http://schemas.microsoft.com/office/drawing/2014/main" id="{B199A3D0-BE5E-614B-A5F1-8F507D059DF2}"/>
              </a:ext>
            </a:extLst>
          </p:cNvPr>
          <p:cNvGrpSpPr/>
          <p:nvPr/>
        </p:nvGrpSpPr>
        <p:grpSpPr>
          <a:xfrm>
            <a:off x="1662685" y="10401937"/>
            <a:ext cx="10900511" cy="1383468"/>
            <a:chOff x="6536288" y="1407238"/>
            <a:chExt cx="10900511" cy="1383468"/>
          </a:xfrm>
        </p:grpSpPr>
        <p:sp>
          <p:nvSpPr>
            <p:cNvPr id="23" name="TextBox 22">
              <a:extLst>
                <a:ext uri="{FF2B5EF4-FFF2-40B4-BE49-F238E27FC236}">
                  <a16:creationId xmlns:a16="http://schemas.microsoft.com/office/drawing/2014/main" id="{5D8F3896-B050-AA42-9A18-D376BDAD2B2C}"/>
                </a:ext>
              </a:extLst>
            </p:cNvPr>
            <p:cNvSpPr txBox="1"/>
            <p:nvPr/>
          </p:nvSpPr>
          <p:spPr>
            <a:xfrm>
              <a:off x="6536288" y="1867376"/>
              <a:ext cx="10900511"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4" name="TextBox 23">
              <a:extLst>
                <a:ext uri="{FF2B5EF4-FFF2-40B4-BE49-F238E27FC236}">
                  <a16:creationId xmlns:a16="http://schemas.microsoft.com/office/drawing/2014/main" id="{4FA29287-AB0D-894D-96B2-EA1BFE9161A2}"/>
                </a:ext>
              </a:extLst>
            </p:cNvPr>
            <p:cNvSpPr txBox="1"/>
            <p:nvPr/>
          </p:nvSpPr>
          <p:spPr>
            <a:xfrm>
              <a:off x="659528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8" name="TextBox 27">
            <a:extLst>
              <a:ext uri="{FF2B5EF4-FFF2-40B4-BE49-F238E27FC236}">
                <a16:creationId xmlns:a16="http://schemas.microsoft.com/office/drawing/2014/main" id="{BF28378A-AFC8-C044-9F3A-AEAC79AA6AEA}"/>
              </a:ext>
            </a:extLst>
          </p:cNvPr>
          <p:cNvSpPr txBox="1"/>
          <p:nvPr/>
        </p:nvSpPr>
        <p:spPr>
          <a:xfrm>
            <a:off x="14785905" y="1836082"/>
            <a:ext cx="7922749"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a:t>
            </a:r>
          </a:p>
        </p:txBody>
      </p:sp>
      <p:sp>
        <p:nvSpPr>
          <p:cNvPr id="2" name="Picture Placeholder 1">
            <a:extLst>
              <a:ext uri="{FF2B5EF4-FFF2-40B4-BE49-F238E27FC236}">
                <a16:creationId xmlns:a16="http://schemas.microsoft.com/office/drawing/2014/main" id="{CC8384B0-0F50-294E-9198-3AA80AA5A84D}"/>
              </a:ext>
            </a:extLst>
          </p:cNvPr>
          <p:cNvSpPr>
            <a:spLocks noGrp="1"/>
          </p:cNvSpPr>
          <p:nvPr>
            <p:ph type="pic" sz="quarter" idx="18"/>
          </p:nvPr>
        </p:nvSpPr>
        <p:spPr/>
      </p:sp>
      <p:sp>
        <p:nvSpPr>
          <p:cNvPr id="3" name="Picture Placeholder 2">
            <a:extLst>
              <a:ext uri="{FF2B5EF4-FFF2-40B4-BE49-F238E27FC236}">
                <a16:creationId xmlns:a16="http://schemas.microsoft.com/office/drawing/2014/main" id="{C5C35B9C-8F58-4546-9CA2-F92B0C943D92}"/>
              </a:ext>
            </a:extLst>
          </p:cNvPr>
          <p:cNvSpPr>
            <a:spLocks noGrp="1"/>
          </p:cNvSpPr>
          <p:nvPr>
            <p:ph type="pic" sz="quarter" idx="19"/>
          </p:nvPr>
        </p:nvSpPr>
        <p:spPr/>
      </p:sp>
    </p:spTree>
    <p:extLst>
      <p:ext uri="{BB962C8B-B14F-4D97-AF65-F5344CB8AC3E}">
        <p14:creationId xmlns:p14="http://schemas.microsoft.com/office/powerpoint/2010/main" val="2184998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F467DDD-5847-524F-AEDB-370D96969013}"/>
              </a:ext>
            </a:extLst>
          </p:cNvPr>
          <p:cNvSpPr/>
          <p:nvPr/>
        </p:nvSpPr>
        <p:spPr>
          <a:xfrm flipV="1">
            <a:off x="3454400" y="0"/>
            <a:ext cx="9430938"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ECA63CDD-92D6-2344-BB1E-CD855D18F1CB}"/>
              </a:ext>
            </a:extLst>
          </p:cNvPr>
          <p:cNvGrpSpPr/>
          <p:nvPr/>
        </p:nvGrpSpPr>
        <p:grpSpPr>
          <a:xfrm>
            <a:off x="4427139" y="7688892"/>
            <a:ext cx="7460061" cy="4695067"/>
            <a:chOff x="1653451" y="3633147"/>
            <a:chExt cx="7460061" cy="4695067"/>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3633147"/>
              <a:ext cx="7460061" cy="2554545"/>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DEVICES SAMPLES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5224861"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
        <p:nvSpPr>
          <p:cNvPr id="25" name="TextBox 24">
            <a:extLst>
              <a:ext uri="{FF2B5EF4-FFF2-40B4-BE49-F238E27FC236}">
                <a16:creationId xmlns:a16="http://schemas.microsoft.com/office/drawing/2014/main" id="{129F88F6-F228-7444-B430-C79BC0A6F1B1}"/>
              </a:ext>
            </a:extLst>
          </p:cNvPr>
          <p:cNvSpPr txBox="1"/>
          <p:nvPr/>
        </p:nvSpPr>
        <p:spPr>
          <a:xfrm rot="16200000">
            <a:off x="-1716728" y="4282926"/>
            <a:ext cx="6879630" cy="400110"/>
          </a:xfrm>
          <a:prstGeom prst="rect">
            <a:avLst/>
          </a:prstGeom>
          <a:noFill/>
        </p:spPr>
        <p:txBody>
          <a:bodyPr wrap="square" rtlCol="0">
            <a:spAutoFit/>
          </a:bodyPr>
          <a:lstStyle/>
          <a:p>
            <a:pPr algn="r"/>
            <a:r>
              <a:rPr lang="en-US" sz="2000" spc="1200" dirty="0">
                <a:latin typeface="Montserrat" charset="0"/>
                <a:ea typeface="Montserrat" charset="0"/>
                <a:cs typeface="Montserrat" charset="0"/>
              </a:rPr>
              <a:t>WRITE SOMETHING HERE</a:t>
            </a:r>
          </a:p>
        </p:txBody>
      </p:sp>
      <p:sp>
        <p:nvSpPr>
          <p:cNvPr id="3" name="Picture Placeholder 2">
            <a:extLst>
              <a:ext uri="{FF2B5EF4-FFF2-40B4-BE49-F238E27FC236}">
                <a16:creationId xmlns:a16="http://schemas.microsoft.com/office/drawing/2014/main" id="{4D17F541-CC3A-C640-BCB0-16FB5EB81C06}"/>
              </a:ext>
            </a:extLst>
          </p:cNvPr>
          <p:cNvSpPr>
            <a:spLocks noGrp="1"/>
          </p:cNvSpPr>
          <p:nvPr>
            <p:ph type="pic" sz="quarter" idx="14"/>
          </p:nvPr>
        </p:nvSpPr>
        <p:spPr/>
      </p:sp>
    </p:spTree>
    <p:extLst>
      <p:ext uri="{BB962C8B-B14F-4D97-AF65-F5344CB8AC3E}">
        <p14:creationId xmlns:p14="http://schemas.microsoft.com/office/powerpoint/2010/main" val="3096337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642A572-F3A5-1C42-A493-6F94A586C542}"/>
              </a:ext>
            </a:extLst>
          </p:cNvPr>
          <p:cNvGrpSpPr/>
          <p:nvPr/>
        </p:nvGrpSpPr>
        <p:grpSpPr>
          <a:xfrm>
            <a:off x="17133393" y="2258186"/>
            <a:ext cx="5302235" cy="5307567"/>
            <a:chOff x="1746248" y="5787926"/>
            <a:chExt cx="5302235" cy="5307567"/>
          </a:xfrm>
        </p:grpSpPr>
        <p:grpSp>
          <p:nvGrpSpPr>
            <p:cNvPr id="11" name="Group 10">
              <a:extLst>
                <a:ext uri="{FF2B5EF4-FFF2-40B4-BE49-F238E27FC236}">
                  <a16:creationId xmlns:a16="http://schemas.microsoft.com/office/drawing/2014/main" id="{3BE84E00-D8B9-D34C-B14C-35E09F9C64AC}"/>
                </a:ext>
              </a:extLst>
            </p:cNvPr>
            <p:cNvGrpSpPr/>
            <p:nvPr/>
          </p:nvGrpSpPr>
          <p:grpSpPr>
            <a:xfrm>
              <a:off x="1766268" y="5787926"/>
              <a:ext cx="5282215" cy="3045461"/>
              <a:chOff x="5753052" y="787672"/>
              <a:chExt cx="5282215" cy="3045461"/>
            </a:xfrm>
          </p:grpSpPr>
          <p:sp>
            <p:nvSpPr>
              <p:cNvPr id="13" name="TextBox 12">
                <a:extLst>
                  <a:ext uri="{FF2B5EF4-FFF2-40B4-BE49-F238E27FC236}">
                    <a16:creationId xmlns:a16="http://schemas.microsoft.com/office/drawing/2014/main" id="{90139923-8A6E-7E47-87E3-4948342195CA}"/>
                  </a:ext>
                </a:extLst>
              </p:cNvPr>
              <p:cNvSpPr txBox="1"/>
              <p:nvPr/>
            </p:nvSpPr>
            <p:spPr>
              <a:xfrm>
                <a:off x="5753052" y="1247810"/>
                <a:ext cx="5282215"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14" name="TextBox 13">
                <a:extLst>
                  <a:ext uri="{FF2B5EF4-FFF2-40B4-BE49-F238E27FC236}">
                    <a16:creationId xmlns:a16="http://schemas.microsoft.com/office/drawing/2014/main" id="{75A19CC0-D3E9-664E-B73B-CB3197C408D8}"/>
                  </a:ext>
                </a:extLst>
              </p:cNvPr>
              <p:cNvSpPr txBox="1"/>
              <p:nvPr/>
            </p:nvSpPr>
            <p:spPr>
              <a:xfrm>
                <a:off x="5753052" y="787672"/>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TextBox 11">
              <a:extLst>
                <a:ext uri="{FF2B5EF4-FFF2-40B4-BE49-F238E27FC236}">
                  <a16:creationId xmlns:a16="http://schemas.microsoft.com/office/drawing/2014/main" id="{8F384922-609A-974A-8D57-598754B9CC20}"/>
                </a:ext>
              </a:extLst>
            </p:cNvPr>
            <p:cNvSpPr txBox="1"/>
            <p:nvPr/>
          </p:nvSpPr>
          <p:spPr>
            <a:xfrm>
              <a:off x="1746248" y="8954971"/>
              <a:ext cx="5302235"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sp>
        <p:nvSpPr>
          <p:cNvPr id="15" name="Rectangle 14">
            <a:extLst>
              <a:ext uri="{FF2B5EF4-FFF2-40B4-BE49-F238E27FC236}">
                <a16:creationId xmlns:a16="http://schemas.microsoft.com/office/drawing/2014/main" id="{C6324E56-879B-1C44-B74A-762276554090}"/>
              </a:ext>
            </a:extLst>
          </p:cNvPr>
          <p:cNvSpPr/>
          <p:nvPr/>
        </p:nvSpPr>
        <p:spPr>
          <a:xfrm rot="10800000" flipV="1">
            <a:off x="-4" y="2258186"/>
            <a:ext cx="15828579" cy="5307568"/>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pic>
        <p:nvPicPr>
          <p:cNvPr id="17" name="Picture 16" descr="iPhone6_mockup_front_white.png">
            <a:extLst>
              <a:ext uri="{FF2B5EF4-FFF2-40B4-BE49-F238E27FC236}">
                <a16:creationId xmlns:a16="http://schemas.microsoft.com/office/drawing/2014/main" id="{4D36C67C-ACBB-A84A-86E6-9482439EB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615" y="203205"/>
            <a:ext cx="8471340" cy="13309590"/>
          </a:xfrm>
          <a:prstGeom prst="rect">
            <a:avLst/>
          </a:prstGeom>
        </p:spPr>
      </p:pic>
      <p:grpSp>
        <p:nvGrpSpPr>
          <p:cNvPr id="2" name="Group 1">
            <a:extLst>
              <a:ext uri="{FF2B5EF4-FFF2-40B4-BE49-F238E27FC236}">
                <a16:creationId xmlns:a16="http://schemas.microsoft.com/office/drawing/2014/main" id="{515EFB48-3ADD-B249-AD05-51C1F245BE9B}"/>
              </a:ext>
            </a:extLst>
          </p:cNvPr>
          <p:cNvGrpSpPr/>
          <p:nvPr/>
        </p:nvGrpSpPr>
        <p:grpSpPr>
          <a:xfrm>
            <a:off x="12227697" y="8888796"/>
            <a:ext cx="10569241" cy="3010895"/>
            <a:chOff x="12227697" y="8976666"/>
            <a:chExt cx="10569241" cy="3010895"/>
          </a:xfrm>
        </p:grpSpPr>
        <p:grpSp>
          <p:nvGrpSpPr>
            <p:cNvPr id="20" name="Group 19">
              <a:extLst>
                <a:ext uri="{FF2B5EF4-FFF2-40B4-BE49-F238E27FC236}">
                  <a16:creationId xmlns:a16="http://schemas.microsoft.com/office/drawing/2014/main" id="{3A70D02B-6946-0F4D-A156-BF7A721A17A7}"/>
                </a:ext>
              </a:extLst>
            </p:cNvPr>
            <p:cNvGrpSpPr/>
            <p:nvPr/>
          </p:nvGrpSpPr>
          <p:grpSpPr>
            <a:xfrm>
              <a:off x="12227697" y="8976666"/>
              <a:ext cx="10569241" cy="1216179"/>
              <a:chOff x="1013318" y="5654159"/>
              <a:chExt cx="10569241" cy="1216179"/>
            </a:xfrm>
          </p:grpSpPr>
          <p:sp>
            <p:nvSpPr>
              <p:cNvPr id="30" name="Rectangle 29">
                <a:extLst>
                  <a:ext uri="{FF2B5EF4-FFF2-40B4-BE49-F238E27FC236}">
                    <a16:creationId xmlns:a16="http://schemas.microsoft.com/office/drawing/2014/main" id="{78B228F1-C836-8B4A-A396-14A91C19EBFC}"/>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ubtitle 2">
                <a:extLst>
                  <a:ext uri="{FF2B5EF4-FFF2-40B4-BE49-F238E27FC236}">
                    <a16:creationId xmlns:a16="http://schemas.microsoft.com/office/drawing/2014/main" id="{24FCC583-F9D2-9345-8016-394A0FD8442B}"/>
                  </a:ext>
                </a:extLst>
              </p:cNvPr>
              <p:cNvSpPr txBox="1">
                <a:spLocks/>
              </p:cNvSpPr>
              <p:nvPr/>
            </p:nvSpPr>
            <p:spPr>
              <a:xfrm>
                <a:off x="1615699" y="5654159"/>
                <a:ext cx="996686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21" name="Group 20">
              <a:extLst>
                <a:ext uri="{FF2B5EF4-FFF2-40B4-BE49-F238E27FC236}">
                  <a16:creationId xmlns:a16="http://schemas.microsoft.com/office/drawing/2014/main" id="{0C6DCEDE-11DD-2A48-97BF-A987820729C7}"/>
                </a:ext>
              </a:extLst>
            </p:cNvPr>
            <p:cNvGrpSpPr/>
            <p:nvPr/>
          </p:nvGrpSpPr>
          <p:grpSpPr>
            <a:xfrm>
              <a:off x="12227697" y="10771382"/>
              <a:ext cx="10569241" cy="1216179"/>
              <a:chOff x="1013318" y="5654159"/>
              <a:chExt cx="10569241" cy="1216179"/>
            </a:xfrm>
          </p:grpSpPr>
          <p:sp>
            <p:nvSpPr>
              <p:cNvPr id="26" name="Rectangle 25">
                <a:extLst>
                  <a:ext uri="{FF2B5EF4-FFF2-40B4-BE49-F238E27FC236}">
                    <a16:creationId xmlns:a16="http://schemas.microsoft.com/office/drawing/2014/main" id="{39011D10-C71A-F044-96E7-DB84D2D476C8}"/>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ubtitle 2">
                <a:extLst>
                  <a:ext uri="{FF2B5EF4-FFF2-40B4-BE49-F238E27FC236}">
                    <a16:creationId xmlns:a16="http://schemas.microsoft.com/office/drawing/2014/main" id="{F1BB57E2-E980-3E4F-B877-BEA42AEB18CB}"/>
                  </a:ext>
                </a:extLst>
              </p:cNvPr>
              <p:cNvSpPr txBox="1">
                <a:spLocks/>
              </p:cNvSpPr>
              <p:nvPr/>
            </p:nvSpPr>
            <p:spPr>
              <a:xfrm>
                <a:off x="1615699" y="5654159"/>
                <a:ext cx="996686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sp>
        <p:nvSpPr>
          <p:cNvPr id="3" name="Picture Placeholder 2">
            <a:extLst>
              <a:ext uri="{FF2B5EF4-FFF2-40B4-BE49-F238E27FC236}">
                <a16:creationId xmlns:a16="http://schemas.microsoft.com/office/drawing/2014/main" id="{464A1E8A-4162-C047-BB5A-282BDB6C16FB}"/>
              </a:ext>
            </a:extLst>
          </p:cNvPr>
          <p:cNvSpPr>
            <a:spLocks noGrp="1"/>
          </p:cNvSpPr>
          <p:nvPr>
            <p:ph type="pic" sz="quarter" idx="18"/>
          </p:nvPr>
        </p:nvSpPr>
        <p:spPr/>
      </p:sp>
    </p:spTree>
    <p:extLst>
      <p:ext uri="{BB962C8B-B14F-4D97-AF65-F5344CB8AC3E}">
        <p14:creationId xmlns:p14="http://schemas.microsoft.com/office/powerpoint/2010/main" val="1473676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642A572-F3A5-1C42-A493-6F94A586C542}"/>
              </a:ext>
            </a:extLst>
          </p:cNvPr>
          <p:cNvGrpSpPr/>
          <p:nvPr/>
        </p:nvGrpSpPr>
        <p:grpSpPr>
          <a:xfrm>
            <a:off x="1840841" y="2258186"/>
            <a:ext cx="5302235" cy="5307567"/>
            <a:chOff x="1746248" y="5787926"/>
            <a:chExt cx="5302235" cy="5307567"/>
          </a:xfrm>
        </p:grpSpPr>
        <p:grpSp>
          <p:nvGrpSpPr>
            <p:cNvPr id="11" name="Group 10">
              <a:extLst>
                <a:ext uri="{FF2B5EF4-FFF2-40B4-BE49-F238E27FC236}">
                  <a16:creationId xmlns:a16="http://schemas.microsoft.com/office/drawing/2014/main" id="{3BE84E00-D8B9-D34C-B14C-35E09F9C64AC}"/>
                </a:ext>
              </a:extLst>
            </p:cNvPr>
            <p:cNvGrpSpPr/>
            <p:nvPr/>
          </p:nvGrpSpPr>
          <p:grpSpPr>
            <a:xfrm>
              <a:off x="1766268" y="5787926"/>
              <a:ext cx="5282215" cy="3045461"/>
              <a:chOff x="5753052" y="787672"/>
              <a:chExt cx="5282215" cy="3045461"/>
            </a:xfrm>
          </p:grpSpPr>
          <p:sp>
            <p:nvSpPr>
              <p:cNvPr id="13" name="TextBox 12">
                <a:extLst>
                  <a:ext uri="{FF2B5EF4-FFF2-40B4-BE49-F238E27FC236}">
                    <a16:creationId xmlns:a16="http://schemas.microsoft.com/office/drawing/2014/main" id="{90139923-8A6E-7E47-87E3-4948342195CA}"/>
                  </a:ext>
                </a:extLst>
              </p:cNvPr>
              <p:cNvSpPr txBox="1"/>
              <p:nvPr/>
            </p:nvSpPr>
            <p:spPr>
              <a:xfrm>
                <a:off x="5753052" y="1247810"/>
                <a:ext cx="5282215"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14" name="TextBox 13">
                <a:extLst>
                  <a:ext uri="{FF2B5EF4-FFF2-40B4-BE49-F238E27FC236}">
                    <a16:creationId xmlns:a16="http://schemas.microsoft.com/office/drawing/2014/main" id="{75A19CC0-D3E9-664E-B73B-CB3197C408D8}"/>
                  </a:ext>
                </a:extLst>
              </p:cNvPr>
              <p:cNvSpPr txBox="1"/>
              <p:nvPr/>
            </p:nvSpPr>
            <p:spPr>
              <a:xfrm>
                <a:off x="5753052" y="787672"/>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TextBox 11">
              <a:extLst>
                <a:ext uri="{FF2B5EF4-FFF2-40B4-BE49-F238E27FC236}">
                  <a16:creationId xmlns:a16="http://schemas.microsoft.com/office/drawing/2014/main" id="{8F384922-609A-974A-8D57-598754B9CC20}"/>
                </a:ext>
              </a:extLst>
            </p:cNvPr>
            <p:cNvSpPr txBox="1"/>
            <p:nvPr/>
          </p:nvSpPr>
          <p:spPr>
            <a:xfrm>
              <a:off x="1746248" y="8954971"/>
              <a:ext cx="5302235"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sp>
        <p:nvSpPr>
          <p:cNvPr id="15" name="Rectangle 14">
            <a:extLst>
              <a:ext uri="{FF2B5EF4-FFF2-40B4-BE49-F238E27FC236}">
                <a16:creationId xmlns:a16="http://schemas.microsoft.com/office/drawing/2014/main" id="{C6324E56-879B-1C44-B74A-762276554090}"/>
              </a:ext>
            </a:extLst>
          </p:cNvPr>
          <p:cNvSpPr/>
          <p:nvPr/>
        </p:nvSpPr>
        <p:spPr>
          <a:xfrm rot="10800000" flipV="1">
            <a:off x="8549071" y="2258186"/>
            <a:ext cx="15828579" cy="5307568"/>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515EFB48-3ADD-B249-AD05-51C1F245BE9B}"/>
              </a:ext>
            </a:extLst>
          </p:cNvPr>
          <p:cNvGrpSpPr/>
          <p:nvPr/>
        </p:nvGrpSpPr>
        <p:grpSpPr>
          <a:xfrm>
            <a:off x="1860861" y="8888796"/>
            <a:ext cx="10569241" cy="3010895"/>
            <a:chOff x="12227697" y="8976666"/>
            <a:chExt cx="10569241" cy="3010895"/>
          </a:xfrm>
        </p:grpSpPr>
        <p:grpSp>
          <p:nvGrpSpPr>
            <p:cNvPr id="20" name="Group 19">
              <a:extLst>
                <a:ext uri="{FF2B5EF4-FFF2-40B4-BE49-F238E27FC236}">
                  <a16:creationId xmlns:a16="http://schemas.microsoft.com/office/drawing/2014/main" id="{3A70D02B-6946-0F4D-A156-BF7A721A17A7}"/>
                </a:ext>
              </a:extLst>
            </p:cNvPr>
            <p:cNvGrpSpPr/>
            <p:nvPr/>
          </p:nvGrpSpPr>
          <p:grpSpPr>
            <a:xfrm>
              <a:off x="12227697" y="8976666"/>
              <a:ext cx="10569241" cy="1216179"/>
              <a:chOff x="1013318" y="5654159"/>
              <a:chExt cx="10569241" cy="1216179"/>
            </a:xfrm>
          </p:grpSpPr>
          <p:sp>
            <p:nvSpPr>
              <p:cNvPr id="30" name="Rectangle 29">
                <a:extLst>
                  <a:ext uri="{FF2B5EF4-FFF2-40B4-BE49-F238E27FC236}">
                    <a16:creationId xmlns:a16="http://schemas.microsoft.com/office/drawing/2014/main" id="{78B228F1-C836-8B4A-A396-14A91C19EBFC}"/>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ubtitle 2">
                <a:extLst>
                  <a:ext uri="{FF2B5EF4-FFF2-40B4-BE49-F238E27FC236}">
                    <a16:creationId xmlns:a16="http://schemas.microsoft.com/office/drawing/2014/main" id="{24FCC583-F9D2-9345-8016-394A0FD8442B}"/>
                  </a:ext>
                </a:extLst>
              </p:cNvPr>
              <p:cNvSpPr txBox="1">
                <a:spLocks/>
              </p:cNvSpPr>
              <p:nvPr/>
            </p:nvSpPr>
            <p:spPr>
              <a:xfrm>
                <a:off x="1615699" y="5654159"/>
                <a:ext cx="996686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21" name="Group 20">
              <a:extLst>
                <a:ext uri="{FF2B5EF4-FFF2-40B4-BE49-F238E27FC236}">
                  <a16:creationId xmlns:a16="http://schemas.microsoft.com/office/drawing/2014/main" id="{0C6DCEDE-11DD-2A48-97BF-A987820729C7}"/>
                </a:ext>
              </a:extLst>
            </p:cNvPr>
            <p:cNvGrpSpPr/>
            <p:nvPr/>
          </p:nvGrpSpPr>
          <p:grpSpPr>
            <a:xfrm>
              <a:off x="12227697" y="10771382"/>
              <a:ext cx="10569241" cy="1216179"/>
              <a:chOff x="1013318" y="5654159"/>
              <a:chExt cx="10569241" cy="1216179"/>
            </a:xfrm>
          </p:grpSpPr>
          <p:sp>
            <p:nvSpPr>
              <p:cNvPr id="26" name="Rectangle 25">
                <a:extLst>
                  <a:ext uri="{FF2B5EF4-FFF2-40B4-BE49-F238E27FC236}">
                    <a16:creationId xmlns:a16="http://schemas.microsoft.com/office/drawing/2014/main" id="{39011D10-C71A-F044-96E7-DB84D2D476C8}"/>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ubtitle 2">
                <a:extLst>
                  <a:ext uri="{FF2B5EF4-FFF2-40B4-BE49-F238E27FC236}">
                    <a16:creationId xmlns:a16="http://schemas.microsoft.com/office/drawing/2014/main" id="{F1BB57E2-E980-3E4F-B877-BEA42AEB18CB}"/>
                  </a:ext>
                </a:extLst>
              </p:cNvPr>
              <p:cNvSpPr txBox="1">
                <a:spLocks/>
              </p:cNvSpPr>
              <p:nvPr/>
            </p:nvSpPr>
            <p:spPr>
              <a:xfrm>
                <a:off x="1615699" y="5654159"/>
                <a:ext cx="996686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grpSp>
        <p:nvGrpSpPr>
          <p:cNvPr id="22" name="Group 1104">
            <a:extLst>
              <a:ext uri="{FF2B5EF4-FFF2-40B4-BE49-F238E27FC236}">
                <a16:creationId xmlns:a16="http://schemas.microsoft.com/office/drawing/2014/main" id="{F1FE0830-2E2C-9449-9C21-6D774A80D83C}"/>
              </a:ext>
            </a:extLst>
          </p:cNvPr>
          <p:cNvGrpSpPr>
            <a:grpSpLocks noChangeAspect="1"/>
          </p:cNvGrpSpPr>
          <p:nvPr/>
        </p:nvGrpSpPr>
        <p:grpSpPr>
          <a:xfrm>
            <a:off x="14249856" y="1180809"/>
            <a:ext cx="7664552" cy="11354382"/>
            <a:chOff x="0" y="0"/>
            <a:chExt cx="6591305" cy="9765731"/>
          </a:xfrm>
        </p:grpSpPr>
        <p:grpSp>
          <p:nvGrpSpPr>
            <p:cNvPr id="24" name="Group 1102">
              <a:extLst>
                <a:ext uri="{FF2B5EF4-FFF2-40B4-BE49-F238E27FC236}">
                  <a16:creationId xmlns:a16="http://schemas.microsoft.com/office/drawing/2014/main" id="{D29CCC3B-E98B-6E47-893E-605DE7F4106F}"/>
                </a:ext>
              </a:extLst>
            </p:cNvPr>
            <p:cNvGrpSpPr/>
            <p:nvPr/>
          </p:nvGrpSpPr>
          <p:grpSpPr>
            <a:xfrm>
              <a:off x="0" y="0"/>
              <a:ext cx="6591305" cy="9765731"/>
              <a:chOff x="0" y="0"/>
              <a:chExt cx="6591304" cy="9765730"/>
            </a:xfrm>
          </p:grpSpPr>
          <p:pic>
            <p:nvPicPr>
              <p:cNvPr id="28" name="Mini-iPad-B&amp;W-Mockup.png">
                <a:extLst>
                  <a:ext uri="{FF2B5EF4-FFF2-40B4-BE49-F238E27FC236}">
                    <a16:creationId xmlns:a16="http://schemas.microsoft.com/office/drawing/2014/main" id="{8C0A2AB9-848C-4B4C-B7A8-E7C84F38445C}"/>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29" name="Shape 1101">
                <a:extLst>
                  <a:ext uri="{FF2B5EF4-FFF2-40B4-BE49-F238E27FC236}">
                    <a16:creationId xmlns:a16="http://schemas.microsoft.com/office/drawing/2014/main" id="{E6E6A9BC-C18C-B04A-BD0D-6CE3897FB428}"/>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25" name="placeholder.png">
              <a:extLst>
                <a:ext uri="{FF2B5EF4-FFF2-40B4-BE49-F238E27FC236}">
                  <a16:creationId xmlns:a16="http://schemas.microsoft.com/office/drawing/2014/main" id="{455668DA-D478-6B48-9870-D7B905ABB1F4}"/>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3" name="Picture Placeholder 2">
            <a:extLst>
              <a:ext uri="{FF2B5EF4-FFF2-40B4-BE49-F238E27FC236}">
                <a16:creationId xmlns:a16="http://schemas.microsoft.com/office/drawing/2014/main" id="{AA59973B-46E4-BB45-8598-CAE95381EB82}"/>
              </a:ext>
            </a:extLst>
          </p:cNvPr>
          <p:cNvSpPr>
            <a:spLocks noGrp="1"/>
          </p:cNvSpPr>
          <p:nvPr>
            <p:ph type="pic" sz="quarter" idx="18"/>
          </p:nvPr>
        </p:nvSpPr>
        <p:spPr/>
      </p:sp>
    </p:spTree>
    <p:extLst>
      <p:ext uri="{BB962C8B-B14F-4D97-AF65-F5344CB8AC3E}">
        <p14:creationId xmlns:p14="http://schemas.microsoft.com/office/powerpoint/2010/main" val="1178290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6324E56-879B-1C44-B74A-762276554090}"/>
              </a:ext>
            </a:extLst>
          </p:cNvPr>
          <p:cNvSpPr/>
          <p:nvPr/>
        </p:nvSpPr>
        <p:spPr>
          <a:xfrm rot="10800000" flipV="1">
            <a:off x="0" y="0"/>
            <a:ext cx="6526924"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11" name="Group 10">
            <a:extLst>
              <a:ext uri="{FF2B5EF4-FFF2-40B4-BE49-F238E27FC236}">
                <a16:creationId xmlns:a16="http://schemas.microsoft.com/office/drawing/2014/main" id="{3BE84E00-D8B9-D34C-B14C-35E09F9C64AC}"/>
              </a:ext>
            </a:extLst>
          </p:cNvPr>
          <p:cNvGrpSpPr/>
          <p:nvPr/>
        </p:nvGrpSpPr>
        <p:grpSpPr>
          <a:xfrm>
            <a:off x="13946810" y="3061407"/>
            <a:ext cx="8270991" cy="2214464"/>
            <a:chOff x="5753052" y="787672"/>
            <a:chExt cx="8270991" cy="2214464"/>
          </a:xfrm>
        </p:grpSpPr>
        <p:sp>
          <p:nvSpPr>
            <p:cNvPr id="13" name="TextBox 12">
              <a:extLst>
                <a:ext uri="{FF2B5EF4-FFF2-40B4-BE49-F238E27FC236}">
                  <a16:creationId xmlns:a16="http://schemas.microsoft.com/office/drawing/2014/main" id="{90139923-8A6E-7E47-87E3-4948342195CA}"/>
                </a:ext>
              </a:extLst>
            </p:cNvPr>
            <p:cNvSpPr txBox="1"/>
            <p:nvPr/>
          </p:nvSpPr>
          <p:spPr>
            <a:xfrm>
              <a:off x="5753052" y="1247810"/>
              <a:ext cx="8270991"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LAPTOP PREVIEW SAMPLE</a:t>
              </a:r>
            </a:p>
          </p:txBody>
        </p:sp>
        <p:sp>
          <p:nvSpPr>
            <p:cNvPr id="14" name="TextBox 13">
              <a:extLst>
                <a:ext uri="{FF2B5EF4-FFF2-40B4-BE49-F238E27FC236}">
                  <a16:creationId xmlns:a16="http://schemas.microsoft.com/office/drawing/2014/main" id="{75A19CC0-D3E9-664E-B73B-CB3197C408D8}"/>
                </a:ext>
              </a:extLst>
            </p:cNvPr>
            <p:cNvSpPr txBox="1"/>
            <p:nvPr/>
          </p:nvSpPr>
          <p:spPr>
            <a:xfrm>
              <a:off x="5753052" y="787672"/>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515EFB48-3ADD-B249-AD05-51C1F245BE9B}"/>
              </a:ext>
            </a:extLst>
          </p:cNvPr>
          <p:cNvGrpSpPr/>
          <p:nvPr/>
        </p:nvGrpSpPr>
        <p:grpSpPr>
          <a:xfrm>
            <a:off x="14089871" y="6893787"/>
            <a:ext cx="9187209" cy="3010895"/>
            <a:chOff x="12227697" y="8976666"/>
            <a:chExt cx="9187209" cy="3010895"/>
          </a:xfrm>
        </p:grpSpPr>
        <p:grpSp>
          <p:nvGrpSpPr>
            <p:cNvPr id="20" name="Group 19">
              <a:extLst>
                <a:ext uri="{FF2B5EF4-FFF2-40B4-BE49-F238E27FC236}">
                  <a16:creationId xmlns:a16="http://schemas.microsoft.com/office/drawing/2014/main" id="{3A70D02B-6946-0F4D-A156-BF7A721A17A7}"/>
                </a:ext>
              </a:extLst>
            </p:cNvPr>
            <p:cNvGrpSpPr/>
            <p:nvPr/>
          </p:nvGrpSpPr>
          <p:grpSpPr>
            <a:xfrm>
              <a:off x="12227697" y="8976666"/>
              <a:ext cx="9187209" cy="1216179"/>
              <a:chOff x="1013318" y="5654159"/>
              <a:chExt cx="9187209" cy="1216179"/>
            </a:xfrm>
          </p:grpSpPr>
          <p:sp>
            <p:nvSpPr>
              <p:cNvPr id="30" name="Rectangle 29">
                <a:extLst>
                  <a:ext uri="{FF2B5EF4-FFF2-40B4-BE49-F238E27FC236}">
                    <a16:creationId xmlns:a16="http://schemas.microsoft.com/office/drawing/2014/main" id="{78B228F1-C836-8B4A-A396-14A91C19EBFC}"/>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ubtitle 2">
                <a:extLst>
                  <a:ext uri="{FF2B5EF4-FFF2-40B4-BE49-F238E27FC236}">
                    <a16:creationId xmlns:a16="http://schemas.microsoft.com/office/drawing/2014/main" id="{24FCC583-F9D2-9345-8016-394A0FD8442B}"/>
                  </a:ext>
                </a:extLst>
              </p:cNvPr>
              <p:cNvSpPr txBox="1">
                <a:spLocks/>
              </p:cNvSpPr>
              <p:nvPr/>
            </p:nvSpPr>
            <p:spPr>
              <a:xfrm>
                <a:off x="1615699" y="5654159"/>
                <a:ext cx="8584828"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21" name="Group 20">
              <a:extLst>
                <a:ext uri="{FF2B5EF4-FFF2-40B4-BE49-F238E27FC236}">
                  <a16:creationId xmlns:a16="http://schemas.microsoft.com/office/drawing/2014/main" id="{0C6DCEDE-11DD-2A48-97BF-A987820729C7}"/>
                </a:ext>
              </a:extLst>
            </p:cNvPr>
            <p:cNvGrpSpPr/>
            <p:nvPr/>
          </p:nvGrpSpPr>
          <p:grpSpPr>
            <a:xfrm>
              <a:off x="12227697" y="10771382"/>
              <a:ext cx="9187209" cy="1216179"/>
              <a:chOff x="1013318" y="5654159"/>
              <a:chExt cx="9187209" cy="1216179"/>
            </a:xfrm>
          </p:grpSpPr>
          <p:sp>
            <p:nvSpPr>
              <p:cNvPr id="26" name="Rectangle 25">
                <a:extLst>
                  <a:ext uri="{FF2B5EF4-FFF2-40B4-BE49-F238E27FC236}">
                    <a16:creationId xmlns:a16="http://schemas.microsoft.com/office/drawing/2014/main" id="{39011D10-C71A-F044-96E7-DB84D2D476C8}"/>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ubtitle 2">
                <a:extLst>
                  <a:ext uri="{FF2B5EF4-FFF2-40B4-BE49-F238E27FC236}">
                    <a16:creationId xmlns:a16="http://schemas.microsoft.com/office/drawing/2014/main" id="{F1BB57E2-E980-3E4F-B877-BEA42AEB18CB}"/>
                  </a:ext>
                </a:extLst>
              </p:cNvPr>
              <p:cNvSpPr txBox="1">
                <a:spLocks/>
              </p:cNvSpPr>
              <p:nvPr/>
            </p:nvSpPr>
            <p:spPr>
              <a:xfrm>
                <a:off x="1615699" y="5654159"/>
                <a:ext cx="8584828"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pic>
        <p:nvPicPr>
          <p:cNvPr id="33" name="Picture 32">
            <a:extLst>
              <a:ext uri="{FF2B5EF4-FFF2-40B4-BE49-F238E27FC236}">
                <a16:creationId xmlns:a16="http://schemas.microsoft.com/office/drawing/2014/main" id="{8364E708-C67D-DF44-9C00-F06201F10D28}"/>
              </a:ext>
            </a:extLst>
          </p:cNvPr>
          <p:cNvPicPr>
            <a:picLocks noChangeAspect="1"/>
          </p:cNvPicPr>
          <p:nvPr/>
        </p:nvPicPr>
        <p:blipFill rotWithShape="1">
          <a:blip r:embed="rId2"/>
          <a:srcRect l="4792" t="12636" r="6089" b="14423"/>
          <a:stretch/>
        </p:blipFill>
        <p:spPr>
          <a:xfrm>
            <a:off x="-5298556" y="1085237"/>
            <a:ext cx="19054690" cy="12137726"/>
          </a:xfrm>
          <a:prstGeom prst="rect">
            <a:avLst/>
          </a:prstGeom>
        </p:spPr>
      </p:pic>
      <p:sp>
        <p:nvSpPr>
          <p:cNvPr id="3" name="Picture Placeholder 2">
            <a:extLst>
              <a:ext uri="{FF2B5EF4-FFF2-40B4-BE49-F238E27FC236}">
                <a16:creationId xmlns:a16="http://schemas.microsoft.com/office/drawing/2014/main" id="{E6197011-2F99-844D-BDC5-6909DF8F0B6D}"/>
              </a:ext>
            </a:extLst>
          </p:cNvPr>
          <p:cNvSpPr>
            <a:spLocks noGrp="1"/>
          </p:cNvSpPr>
          <p:nvPr>
            <p:ph type="pic" sz="quarter" idx="18"/>
          </p:nvPr>
        </p:nvSpPr>
        <p:spPr/>
      </p:sp>
    </p:spTree>
    <p:extLst>
      <p:ext uri="{BB962C8B-B14F-4D97-AF65-F5344CB8AC3E}">
        <p14:creationId xmlns:p14="http://schemas.microsoft.com/office/powerpoint/2010/main" val="2159929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F467DDD-5847-524F-AEDB-370D96969013}"/>
              </a:ext>
            </a:extLst>
          </p:cNvPr>
          <p:cNvSpPr/>
          <p:nvPr/>
        </p:nvSpPr>
        <p:spPr>
          <a:xfrm flipV="1">
            <a:off x="3454400" y="0"/>
            <a:ext cx="9430938"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ECA63CDD-92D6-2344-BB1E-CD855D18F1CB}"/>
              </a:ext>
            </a:extLst>
          </p:cNvPr>
          <p:cNvGrpSpPr/>
          <p:nvPr/>
        </p:nvGrpSpPr>
        <p:grpSpPr>
          <a:xfrm>
            <a:off x="4427139" y="8919998"/>
            <a:ext cx="6672661" cy="3463961"/>
            <a:chOff x="1653451" y="4864253"/>
            <a:chExt cx="6672661" cy="346396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6672661"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MAPS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5224861"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
        <p:nvSpPr>
          <p:cNvPr id="25" name="TextBox 24">
            <a:extLst>
              <a:ext uri="{FF2B5EF4-FFF2-40B4-BE49-F238E27FC236}">
                <a16:creationId xmlns:a16="http://schemas.microsoft.com/office/drawing/2014/main" id="{129F88F6-F228-7444-B430-C79BC0A6F1B1}"/>
              </a:ext>
            </a:extLst>
          </p:cNvPr>
          <p:cNvSpPr txBox="1"/>
          <p:nvPr/>
        </p:nvSpPr>
        <p:spPr>
          <a:xfrm rot="16200000">
            <a:off x="-1716728" y="4282926"/>
            <a:ext cx="6879630" cy="400110"/>
          </a:xfrm>
          <a:prstGeom prst="rect">
            <a:avLst/>
          </a:prstGeom>
          <a:noFill/>
        </p:spPr>
        <p:txBody>
          <a:bodyPr wrap="square" rtlCol="0">
            <a:spAutoFit/>
          </a:bodyPr>
          <a:lstStyle/>
          <a:p>
            <a:pPr algn="r"/>
            <a:r>
              <a:rPr lang="en-US" sz="2000" spc="1200" dirty="0">
                <a:latin typeface="Montserrat" charset="0"/>
                <a:ea typeface="Montserrat" charset="0"/>
                <a:cs typeface="Montserrat" charset="0"/>
              </a:rPr>
              <a:t>WRITE SOMETHING HERE</a:t>
            </a:r>
          </a:p>
        </p:txBody>
      </p:sp>
      <p:sp>
        <p:nvSpPr>
          <p:cNvPr id="3" name="Picture Placeholder 2">
            <a:extLst>
              <a:ext uri="{FF2B5EF4-FFF2-40B4-BE49-F238E27FC236}">
                <a16:creationId xmlns:a16="http://schemas.microsoft.com/office/drawing/2014/main" id="{9485F77A-D8B9-DA4A-98BF-207D5ABAA341}"/>
              </a:ext>
            </a:extLst>
          </p:cNvPr>
          <p:cNvSpPr>
            <a:spLocks noGrp="1"/>
          </p:cNvSpPr>
          <p:nvPr>
            <p:ph type="pic" sz="quarter" idx="14"/>
          </p:nvPr>
        </p:nvSpPr>
        <p:spPr/>
      </p:sp>
    </p:spTree>
    <p:extLst>
      <p:ext uri="{BB962C8B-B14F-4D97-AF65-F5344CB8AC3E}">
        <p14:creationId xmlns:p14="http://schemas.microsoft.com/office/powerpoint/2010/main" val="3124648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15977460"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952280" y="1131813"/>
            <a:ext cx="6942338" cy="2214464"/>
            <a:chOff x="6564289" y="1407238"/>
            <a:chExt cx="6942338" cy="2214464"/>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UNITED ESTATES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3" name="Group 22">
            <a:extLst>
              <a:ext uri="{FF2B5EF4-FFF2-40B4-BE49-F238E27FC236}">
                <a16:creationId xmlns:a16="http://schemas.microsoft.com/office/drawing/2014/main" id="{D5E80DEB-4E4D-1040-A331-40C8BAB8C329}"/>
              </a:ext>
            </a:extLst>
          </p:cNvPr>
          <p:cNvGrpSpPr/>
          <p:nvPr/>
        </p:nvGrpSpPr>
        <p:grpSpPr>
          <a:xfrm>
            <a:off x="10160387" y="2822207"/>
            <a:ext cx="12471015" cy="8152996"/>
            <a:chOff x="5157993" y="1665630"/>
            <a:chExt cx="2936367" cy="1919171"/>
          </a:xfrm>
          <a:solidFill>
            <a:srgbClr val="EFF1F8"/>
          </a:solidFill>
        </p:grpSpPr>
        <p:sp>
          <p:nvSpPr>
            <p:cNvPr id="24" name="Freeform 5">
              <a:extLst>
                <a:ext uri="{FF2B5EF4-FFF2-40B4-BE49-F238E27FC236}">
                  <a16:creationId xmlns:a16="http://schemas.microsoft.com/office/drawing/2014/main" id="{66C52A5D-0BF8-3B4D-843D-73F587FE651B}"/>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5" name="Freeform 6">
              <a:extLst>
                <a:ext uri="{FF2B5EF4-FFF2-40B4-BE49-F238E27FC236}">
                  <a16:creationId xmlns:a16="http://schemas.microsoft.com/office/drawing/2014/main" id="{92204AB7-BD78-D848-A226-B989B8ED2737}"/>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8" name="Freeform 7">
              <a:extLst>
                <a:ext uri="{FF2B5EF4-FFF2-40B4-BE49-F238E27FC236}">
                  <a16:creationId xmlns:a16="http://schemas.microsoft.com/office/drawing/2014/main" id="{78855C8E-26EA-C244-BDD9-81ABB8FD932C}"/>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9" name="Freeform 8">
              <a:extLst>
                <a:ext uri="{FF2B5EF4-FFF2-40B4-BE49-F238E27FC236}">
                  <a16:creationId xmlns:a16="http://schemas.microsoft.com/office/drawing/2014/main" id="{4D9C9087-6D56-014A-94E7-CBF3C195B8FE}"/>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0" name="Freeform 9">
              <a:extLst>
                <a:ext uri="{FF2B5EF4-FFF2-40B4-BE49-F238E27FC236}">
                  <a16:creationId xmlns:a16="http://schemas.microsoft.com/office/drawing/2014/main" id="{715EF3AD-AC6E-D943-AC8D-DCA3CEAC365F}"/>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1" name="Freeform 10">
              <a:extLst>
                <a:ext uri="{FF2B5EF4-FFF2-40B4-BE49-F238E27FC236}">
                  <a16:creationId xmlns:a16="http://schemas.microsoft.com/office/drawing/2014/main" id="{C3743891-0B51-7345-B477-B0F192126863}"/>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2" name="Freeform 11">
              <a:extLst>
                <a:ext uri="{FF2B5EF4-FFF2-40B4-BE49-F238E27FC236}">
                  <a16:creationId xmlns:a16="http://schemas.microsoft.com/office/drawing/2014/main" id="{7975DD8A-49AA-8B4C-9B17-67FD8DCD9808}"/>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3" name="Freeform 12">
              <a:extLst>
                <a:ext uri="{FF2B5EF4-FFF2-40B4-BE49-F238E27FC236}">
                  <a16:creationId xmlns:a16="http://schemas.microsoft.com/office/drawing/2014/main" id="{89318684-A365-5A46-894B-0D981597F5BA}"/>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4" name="Freeform 13">
              <a:extLst>
                <a:ext uri="{FF2B5EF4-FFF2-40B4-BE49-F238E27FC236}">
                  <a16:creationId xmlns:a16="http://schemas.microsoft.com/office/drawing/2014/main" id="{C628DE64-263C-2F42-B98A-670DA89FCC10}"/>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5" name="Freeform 14">
              <a:extLst>
                <a:ext uri="{FF2B5EF4-FFF2-40B4-BE49-F238E27FC236}">
                  <a16:creationId xmlns:a16="http://schemas.microsoft.com/office/drawing/2014/main" id="{9783C8B9-A1EE-444D-B2EF-3E19A2B2ADEE}"/>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solidFill>
              <a:schemeClr val="tx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6" name="Freeform 15">
              <a:extLst>
                <a:ext uri="{FF2B5EF4-FFF2-40B4-BE49-F238E27FC236}">
                  <a16:creationId xmlns:a16="http://schemas.microsoft.com/office/drawing/2014/main" id="{F037FE6C-D1B9-FA4E-8B5F-61B50D83A303}"/>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1" name="Freeform 16">
              <a:extLst>
                <a:ext uri="{FF2B5EF4-FFF2-40B4-BE49-F238E27FC236}">
                  <a16:creationId xmlns:a16="http://schemas.microsoft.com/office/drawing/2014/main" id="{E071DBCB-B90F-414C-AF20-61DA8D8D4935}"/>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3" name="Freeform 17">
              <a:extLst>
                <a:ext uri="{FF2B5EF4-FFF2-40B4-BE49-F238E27FC236}">
                  <a16:creationId xmlns:a16="http://schemas.microsoft.com/office/drawing/2014/main" id="{C04899C1-E65D-E343-B888-6CBDB06E4D37}"/>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5" name="Freeform 18">
              <a:extLst>
                <a:ext uri="{FF2B5EF4-FFF2-40B4-BE49-F238E27FC236}">
                  <a16:creationId xmlns:a16="http://schemas.microsoft.com/office/drawing/2014/main" id="{104621D5-7ECA-5B45-AE38-79C31727C809}"/>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8" name="Freeform 19">
              <a:extLst>
                <a:ext uri="{FF2B5EF4-FFF2-40B4-BE49-F238E27FC236}">
                  <a16:creationId xmlns:a16="http://schemas.microsoft.com/office/drawing/2014/main" id="{CF6649FD-C902-304B-9680-BEBE784A37B8}"/>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9" name="Freeform 20">
              <a:extLst>
                <a:ext uri="{FF2B5EF4-FFF2-40B4-BE49-F238E27FC236}">
                  <a16:creationId xmlns:a16="http://schemas.microsoft.com/office/drawing/2014/main" id="{8C8A7967-1E4E-ED46-8DEB-EBE68286E470}"/>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0" name="Freeform 21">
              <a:extLst>
                <a:ext uri="{FF2B5EF4-FFF2-40B4-BE49-F238E27FC236}">
                  <a16:creationId xmlns:a16="http://schemas.microsoft.com/office/drawing/2014/main" id="{546CEEF2-0482-364B-84C2-461FB2E35E75}"/>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4" name="Freeform 22">
              <a:extLst>
                <a:ext uri="{FF2B5EF4-FFF2-40B4-BE49-F238E27FC236}">
                  <a16:creationId xmlns:a16="http://schemas.microsoft.com/office/drawing/2014/main" id="{4CD024EF-0153-DF46-98A9-C1CDC32DDC8F}"/>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23">
              <a:extLst>
                <a:ext uri="{FF2B5EF4-FFF2-40B4-BE49-F238E27FC236}">
                  <a16:creationId xmlns:a16="http://schemas.microsoft.com/office/drawing/2014/main" id="{0ABCC1C9-CA21-BC49-9EE2-089B211B4AB8}"/>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24">
              <a:extLst>
                <a:ext uri="{FF2B5EF4-FFF2-40B4-BE49-F238E27FC236}">
                  <a16:creationId xmlns:a16="http://schemas.microsoft.com/office/drawing/2014/main" id="{A9E59916-BF61-1C4D-AE57-C0E9EF547DAF}"/>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25">
              <a:extLst>
                <a:ext uri="{FF2B5EF4-FFF2-40B4-BE49-F238E27FC236}">
                  <a16:creationId xmlns:a16="http://schemas.microsoft.com/office/drawing/2014/main" id="{5428422F-284D-5B42-A55C-763D6D888166}"/>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26">
              <a:extLst>
                <a:ext uri="{FF2B5EF4-FFF2-40B4-BE49-F238E27FC236}">
                  <a16:creationId xmlns:a16="http://schemas.microsoft.com/office/drawing/2014/main" id="{D6F26955-0E41-334E-A0DE-DACCA48B1763}"/>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27">
              <a:extLst>
                <a:ext uri="{FF2B5EF4-FFF2-40B4-BE49-F238E27FC236}">
                  <a16:creationId xmlns:a16="http://schemas.microsoft.com/office/drawing/2014/main" id="{7C1C405C-4333-C347-B11D-A01047570551}"/>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28">
              <a:extLst>
                <a:ext uri="{FF2B5EF4-FFF2-40B4-BE49-F238E27FC236}">
                  <a16:creationId xmlns:a16="http://schemas.microsoft.com/office/drawing/2014/main" id="{E1393A49-98EA-484D-AC6E-97DC0039E685}"/>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29">
              <a:extLst>
                <a:ext uri="{FF2B5EF4-FFF2-40B4-BE49-F238E27FC236}">
                  <a16:creationId xmlns:a16="http://schemas.microsoft.com/office/drawing/2014/main" id="{AFCB6DB2-6AA5-DF4D-83D5-3A800B70E966}"/>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30">
              <a:extLst>
                <a:ext uri="{FF2B5EF4-FFF2-40B4-BE49-F238E27FC236}">
                  <a16:creationId xmlns:a16="http://schemas.microsoft.com/office/drawing/2014/main" id="{6BA4B62B-04EF-634C-9096-B22275D3760C}"/>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31">
              <a:extLst>
                <a:ext uri="{FF2B5EF4-FFF2-40B4-BE49-F238E27FC236}">
                  <a16:creationId xmlns:a16="http://schemas.microsoft.com/office/drawing/2014/main" id="{E2B73AD1-555F-A042-A004-5CDC782FDAB4}"/>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32">
              <a:extLst>
                <a:ext uri="{FF2B5EF4-FFF2-40B4-BE49-F238E27FC236}">
                  <a16:creationId xmlns:a16="http://schemas.microsoft.com/office/drawing/2014/main" id="{61D10B71-1573-924E-A381-0106978E15AB}"/>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33">
              <a:extLst>
                <a:ext uri="{FF2B5EF4-FFF2-40B4-BE49-F238E27FC236}">
                  <a16:creationId xmlns:a16="http://schemas.microsoft.com/office/drawing/2014/main" id="{D50E50F7-10D5-B245-86CB-5AD031FECD22}"/>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34">
              <a:extLst>
                <a:ext uri="{FF2B5EF4-FFF2-40B4-BE49-F238E27FC236}">
                  <a16:creationId xmlns:a16="http://schemas.microsoft.com/office/drawing/2014/main" id="{5E9885A2-D6FC-2944-8202-AFF64812B9FB}"/>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35">
              <a:extLst>
                <a:ext uri="{FF2B5EF4-FFF2-40B4-BE49-F238E27FC236}">
                  <a16:creationId xmlns:a16="http://schemas.microsoft.com/office/drawing/2014/main" id="{9BC9D432-CDDF-7348-824E-A74B0E2E1893}"/>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36">
              <a:extLst>
                <a:ext uri="{FF2B5EF4-FFF2-40B4-BE49-F238E27FC236}">
                  <a16:creationId xmlns:a16="http://schemas.microsoft.com/office/drawing/2014/main" id="{27DE06CE-5518-434D-829E-1E1CF3C1D70B}"/>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37">
              <a:extLst>
                <a:ext uri="{FF2B5EF4-FFF2-40B4-BE49-F238E27FC236}">
                  <a16:creationId xmlns:a16="http://schemas.microsoft.com/office/drawing/2014/main" id="{F48B6307-CBA8-374A-94DD-8A383781715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38">
              <a:extLst>
                <a:ext uri="{FF2B5EF4-FFF2-40B4-BE49-F238E27FC236}">
                  <a16:creationId xmlns:a16="http://schemas.microsoft.com/office/drawing/2014/main" id="{61B0573F-D061-1C48-8BC4-4BD4A95A9E5A}"/>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74" name="Freeform 39">
              <a:extLst>
                <a:ext uri="{FF2B5EF4-FFF2-40B4-BE49-F238E27FC236}">
                  <a16:creationId xmlns:a16="http://schemas.microsoft.com/office/drawing/2014/main" id="{646E139E-A885-254F-B685-EFE2C82FF230}"/>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40">
              <a:extLst>
                <a:ext uri="{FF2B5EF4-FFF2-40B4-BE49-F238E27FC236}">
                  <a16:creationId xmlns:a16="http://schemas.microsoft.com/office/drawing/2014/main" id="{D040C75A-EEB7-1D43-BE84-6312A699984E}"/>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41">
              <a:extLst>
                <a:ext uri="{FF2B5EF4-FFF2-40B4-BE49-F238E27FC236}">
                  <a16:creationId xmlns:a16="http://schemas.microsoft.com/office/drawing/2014/main" id="{19C74FF1-F89E-434D-ABB1-92F97B3E4A7A}"/>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42">
              <a:extLst>
                <a:ext uri="{FF2B5EF4-FFF2-40B4-BE49-F238E27FC236}">
                  <a16:creationId xmlns:a16="http://schemas.microsoft.com/office/drawing/2014/main" id="{1CA7185B-CEAC-1949-96A8-03D7BA321301}"/>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43">
              <a:extLst>
                <a:ext uri="{FF2B5EF4-FFF2-40B4-BE49-F238E27FC236}">
                  <a16:creationId xmlns:a16="http://schemas.microsoft.com/office/drawing/2014/main" id="{2F73EB9F-C0E7-F542-9526-6AC56C841C26}"/>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44">
              <a:extLst>
                <a:ext uri="{FF2B5EF4-FFF2-40B4-BE49-F238E27FC236}">
                  <a16:creationId xmlns:a16="http://schemas.microsoft.com/office/drawing/2014/main" id="{CD34D259-37BA-EE49-9166-560D32C4C6C5}"/>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45">
              <a:extLst>
                <a:ext uri="{FF2B5EF4-FFF2-40B4-BE49-F238E27FC236}">
                  <a16:creationId xmlns:a16="http://schemas.microsoft.com/office/drawing/2014/main" id="{14EF3DA0-85E7-6142-BA65-55DC66E2A798}"/>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46">
              <a:extLst>
                <a:ext uri="{FF2B5EF4-FFF2-40B4-BE49-F238E27FC236}">
                  <a16:creationId xmlns:a16="http://schemas.microsoft.com/office/drawing/2014/main" id="{7CC3BFC5-7A70-F94E-AE0E-A83F68CF0D47}"/>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47">
              <a:extLst>
                <a:ext uri="{FF2B5EF4-FFF2-40B4-BE49-F238E27FC236}">
                  <a16:creationId xmlns:a16="http://schemas.microsoft.com/office/drawing/2014/main" id="{5E3C6321-4658-AA4A-B86D-03C8B4ED0DA3}"/>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Line 48">
              <a:extLst>
                <a:ext uri="{FF2B5EF4-FFF2-40B4-BE49-F238E27FC236}">
                  <a16:creationId xmlns:a16="http://schemas.microsoft.com/office/drawing/2014/main" id="{DCCC0BCE-0972-6543-9E76-96CCD9985781}"/>
                </a:ext>
              </a:extLst>
            </p:cNvPr>
            <p:cNvSpPr>
              <a:spLocks noChangeShapeType="1"/>
            </p:cNvSpPr>
            <p:nvPr/>
          </p:nvSpPr>
          <p:spPr bwMode="auto">
            <a:xfrm>
              <a:off x="6881810" y="2014724"/>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Line 49">
              <a:extLst>
                <a:ext uri="{FF2B5EF4-FFF2-40B4-BE49-F238E27FC236}">
                  <a16:creationId xmlns:a16="http://schemas.microsoft.com/office/drawing/2014/main" id="{171AC489-2167-2F47-8135-994130679F3F}"/>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50">
              <a:extLst>
                <a:ext uri="{FF2B5EF4-FFF2-40B4-BE49-F238E27FC236}">
                  <a16:creationId xmlns:a16="http://schemas.microsoft.com/office/drawing/2014/main" id="{F5AEBBED-CD6A-BD43-9079-B106D2A8789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51">
              <a:extLst>
                <a:ext uri="{FF2B5EF4-FFF2-40B4-BE49-F238E27FC236}">
                  <a16:creationId xmlns:a16="http://schemas.microsoft.com/office/drawing/2014/main" id="{DE1D655A-D890-574F-946F-A3E16DB8372E}"/>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52">
              <a:extLst>
                <a:ext uri="{FF2B5EF4-FFF2-40B4-BE49-F238E27FC236}">
                  <a16:creationId xmlns:a16="http://schemas.microsoft.com/office/drawing/2014/main" id="{8B0C7E59-B14D-4E4B-8F0B-4FF8B6E19579}"/>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53">
              <a:extLst>
                <a:ext uri="{FF2B5EF4-FFF2-40B4-BE49-F238E27FC236}">
                  <a16:creationId xmlns:a16="http://schemas.microsoft.com/office/drawing/2014/main" id="{3A58F21E-72B1-E748-841F-7160330F8CC7}"/>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54">
              <a:extLst>
                <a:ext uri="{FF2B5EF4-FFF2-40B4-BE49-F238E27FC236}">
                  <a16:creationId xmlns:a16="http://schemas.microsoft.com/office/drawing/2014/main" id="{CB052401-4596-2D4B-9BC8-949ED37640E6}"/>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0" name="Freeform 55">
              <a:extLst>
                <a:ext uri="{FF2B5EF4-FFF2-40B4-BE49-F238E27FC236}">
                  <a16:creationId xmlns:a16="http://schemas.microsoft.com/office/drawing/2014/main" id="{2EB07BCE-F54C-8A46-8167-C889FB595659}"/>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90">
              <a:extLst>
                <a:ext uri="{FF2B5EF4-FFF2-40B4-BE49-F238E27FC236}">
                  <a16:creationId xmlns:a16="http://schemas.microsoft.com/office/drawing/2014/main" id="{E0498BE2-D924-1F40-AE58-332E599BD673}"/>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91">
              <a:extLst>
                <a:ext uri="{FF2B5EF4-FFF2-40B4-BE49-F238E27FC236}">
                  <a16:creationId xmlns:a16="http://schemas.microsoft.com/office/drawing/2014/main" id="{DA80D03A-C26B-B249-ADC6-22D49CE9CA7B}"/>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952280"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952280"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spTree>
    <p:extLst>
      <p:ext uri="{BB962C8B-B14F-4D97-AF65-F5344CB8AC3E}">
        <p14:creationId xmlns:p14="http://schemas.microsoft.com/office/powerpoint/2010/main" val="938321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6962"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6209012" y="1131813"/>
            <a:ext cx="6942338" cy="1383468"/>
            <a:chOff x="6564289" y="1407238"/>
            <a:chExt cx="6942338"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CANADA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6209012"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6209012"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3" name="Group 92">
            <a:extLst>
              <a:ext uri="{FF2B5EF4-FFF2-40B4-BE49-F238E27FC236}">
                <a16:creationId xmlns:a16="http://schemas.microsoft.com/office/drawing/2014/main" id="{7E380A97-F555-B940-93CD-E9C1DF04BF1B}"/>
              </a:ext>
            </a:extLst>
          </p:cNvPr>
          <p:cNvGrpSpPr/>
          <p:nvPr/>
        </p:nvGrpSpPr>
        <p:grpSpPr>
          <a:xfrm>
            <a:off x="2080937" y="2638993"/>
            <a:ext cx="12976516" cy="8766846"/>
            <a:chOff x="13017546" y="3273350"/>
            <a:chExt cx="10283367" cy="6947373"/>
          </a:xfrm>
          <a:solidFill>
            <a:srgbClr val="EFF1F8"/>
          </a:solidFill>
        </p:grpSpPr>
        <p:sp>
          <p:nvSpPr>
            <p:cNvPr id="100" name="Freeform 6">
              <a:extLst>
                <a:ext uri="{FF2B5EF4-FFF2-40B4-BE49-F238E27FC236}">
                  <a16:creationId xmlns:a16="http://schemas.microsoft.com/office/drawing/2014/main" id="{D8E01245-A1C9-E942-BF55-83CA21B09BBB}"/>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7">
              <a:extLst>
                <a:ext uri="{FF2B5EF4-FFF2-40B4-BE49-F238E27FC236}">
                  <a16:creationId xmlns:a16="http://schemas.microsoft.com/office/drawing/2014/main" id="{AAE82575-9559-A343-93CC-5AA253ECD29F}"/>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9">
              <a:extLst>
                <a:ext uri="{FF2B5EF4-FFF2-40B4-BE49-F238E27FC236}">
                  <a16:creationId xmlns:a16="http://schemas.microsoft.com/office/drawing/2014/main" id="{52E5D987-5543-8643-9EF0-A3E3B0A1F370}"/>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10">
              <a:extLst>
                <a:ext uri="{FF2B5EF4-FFF2-40B4-BE49-F238E27FC236}">
                  <a16:creationId xmlns:a16="http://schemas.microsoft.com/office/drawing/2014/main" id="{895BB4C3-CC29-734B-A94F-41D95041B230}"/>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11">
              <a:extLst>
                <a:ext uri="{FF2B5EF4-FFF2-40B4-BE49-F238E27FC236}">
                  <a16:creationId xmlns:a16="http://schemas.microsoft.com/office/drawing/2014/main" id="{1B24ADC1-F551-D342-91EB-D853A23FC9BB}"/>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12">
              <a:extLst>
                <a:ext uri="{FF2B5EF4-FFF2-40B4-BE49-F238E27FC236}">
                  <a16:creationId xmlns:a16="http://schemas.microsoft.com/office/drawing/2014/main" id="{49C5657D-D3F7-F14B-93D9-13C749D4E5EF}"/>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3">
              <a:extLst>
                <a:ext uri="{FF2B5EF4-FFF2-40B4-BE49-F238E27FC236}">
                  <a16:creationId xmlns:a16="http://schemas.microsoft.com/office/drawing/2014/main" id="{4FD696A7-BF4B-1A4D-ACF3-DCAAC1C8A2C3}"/>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07">
              <a:extLst>
                <a:ext uri="{FF2B5EF4-FFF2-40B4-BE49-F238E27FC236}">
                  <a16:creationId xmlns:a16="http://schemas.microsoft.com/office/drawing/2014/main" id="{7C06E1CB-0EE9-0F4A-BE98-7D56C78FC3F8}"/>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9" name="Freeform 108">
              <a:extLst>
                <a:ext uri="{FF2B5EF4-FFF2-40B4-BE49-F238E27FC236}">
                  <a16:creationId xmlns:a16="http://schemas.microsoft.com/office/drawing/2014/main" id="{6A198B40-931C-604D-B431-651899ED8C11}"/>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0" name="Freeform 109">
              <a:extLst>
                <a:ext uri="{FF2B5EF4-FFF2-40B4-BE49-F238E27FC236}">
                  <a16:creationId xmlns:a16="http://schemas.microsoft.com/office/drawing/2014/main" id="{902514E8-7D28-CB49-8E17-F8C19928F6AD}"/>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110">
              <a:extLst>
                <a:ext uri="{FF2B5EF4-FFF2-40B4-BE49-F238E27FC236}">
                  <a16:creationId xmlns:a16="http://schemas.microsoft.com/office/drawing/2014/main" id="{13EB5DBF-9C8C-134E-9517-FCFD8C0C0F0A}"/>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Freeform 111">
              <a:extLst>
                <a:ext uri="{FF2B5EF4-FFF2-40B4-BE49-F238E27FC236}">
                  <a16:creationId xmlns:a16="http://schemas.microsoft.com/office/drawing/2014/main" id="{2A70E67E-D4B8-344F-9FB3-2F4D0982FEDF}"/>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3" name="Freeform 112">
              <a:extLst>
                <a:ext uri="{FF2B5EF4-FFF2-40B4-BE49-F238E27FC236}">
                  <a16:creationId xmlns:a16="http://schemas.microsoft.com/office/drawing/2014/main" id="{D4A2085B-75D1-5D4F-8B6E-7378A93CDAF8}"/>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113">
              <a:extLst>
                <a:ext uri="{FF2B5EF4-FFF2-40B4-BE49-F238E27FC236}">
                  <a16:creationId xmlns:a16="http://schemas.microsoft.com/office/drawing/2014/main" id="{BCEBEBF2-8190-B045-8A68-54884D5B5331}"/>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114">
              <a:extLst>
                <a:ext uri="{FF2B5EF4-FFF2-40B4-BE49-F238E27FC236}">
                  <a16:creationId xmlns:a16="http://schemas.microsoft.com/office/drawing/2014/main" id="{E4F8A2D2-7DED-6447-996E-3164214A03B8}"/>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115">
              <a:extLst>
                <a:ext uri="{FF2B5EF4-FFF2-40B4-BE49-F238E27FC236}">
                  <a16:creationId xmlns:a16="http://schemas.microsoft.com/office/drawing/2014/main" id="{F43667C5-04D7-3943-A15B-10E9119421B9}"/>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116">
              <a:extLst>
                <a:ext uri="{FF2B5EF4-FFF2-40B4-BE49-F238E27FC236}">
                  <a16:creationId xmlns:a16="http://schemas.microsoft.com/office/drawing/2014/main" id="{D9792B6B-026E-6E49-9C36-EB1B18938E8D}"/>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117">
              <a:extLst>
                <a:ext uri="{FF2B5EF4-FFF2-40B4-BE49-F238E27FC236}">
                  <a16:creationId xmlns:a16="http://schemas.microsoft.com/office/drawing/2014/main" id="{1415397A-162D-0142-8530-36307198D588}"/>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118">
              <a:extLst>
                <a:ext uri="{FF2B5EF4-FFF2-40B4-BE49-F238E27FC236}">
                  <a16:creationId xmlns:a16="http://schemas.microsoft.com/office/drawing/2014/main" id="{4D6CE2F4-E478-2A41-9C7E-E341B9249530}"/>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119">
              <a:extLst>
                <a:ext uri="{FF2B5EF4-FFF2-40B4-BE49-F238E27FC236}">
                  <a16:creationId xmlns:a16="http://schemas.microsoft.com/office/drawing/2014/main" id="{BF77E636-74CD-B143-A4A0-DA8529D22114}"/>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120">
              <a:extLst>
                <a:ext uri="{FF2B5EF4-FFF2-40B4-BE49-F238E27FC236}">
                  <a16:creationId xmlns:a16="http://schemas.microsoft.com/office/drawing/2014/main" id="{48CF945C-07FA-2341-8DC6-07A9FC578F05}"/>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2" name="Freeform 121">
              <a:extLst>
                <a:ext uri="{FF2B5EF4-FFF2-40B4-BE49-F238E27FC236}">
                  <a16:creationId xmlns:a16="http://schemas.microsoft.com/office/drawing/2014/main" id="{E2F9270B-022F-B348-960E-DF9C4681CA72}"/>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3" name="Freeform 122">
              <a:extLst>
                <a:ext uri="{FF2B5EF4-FFF2-40B4-BE49-F238E27FC236}">
                  <a16:creationId xmlns:a16="http://schemas.microsoft.com/office/drawing/2014/main" id="{39451EF8-428C-DF46-87FC-632714EB9EF2}"/>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4" name="Freeform 123">
              <a:extLst>
                <a:ext uri="{FF2B5EF4-FFF2-40B4-BE49-F238E27FC236}">
                  <a16:creationId xmlns:a16="http://schemas.microsoft.com/office/drawing/2014/main" id="{5F3EEFBA-FD3D-7846-ABDE-A6094DEFE343}"/>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5" name="Freeform 124">
              <a:extLst>
                <a:ext uri="{FF2B5EF4-FFF2-40B4-BE49-F238E27FC236}">
                  <a16:creationId xmlns:a16="http://schemas.microsoft.com/office/drawing/2014/main" id="{8D093014-9055-EF4A-BF44-D393D34C3A56}"/>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6" name="Freeform 125">
              <a:extLst>
                <a:ext uri="{FF2B5EF4-FFF2-40B4-BE49-F238E27FC236}">
                  <a16:creationId xmlns:a16="http://schemas.microsoft.com/office/drawing/2014/main" id="{D766E95D-E260-554D-B20C-8F8171C11A66}"/>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7" name="Freeform 126">
              <a:extLst>
                <a:ext uri="{FF2B5EF4-FFF2-40B4-BE49-F238E27FC236}">
                  <a16:creationId xmlns:a16="http://schemas.microsoft.com/office/drawing/2014/main" id="{5601FE1C-BE1C-F948-9FE5-9EDC59FF2E2C}"/>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8" name="Freeform 127">
              <a:extLst>
                <a:ext uri="{FF2B5EF4-FFF2-40B4-BE49-F238E27FC236}">
                  <a16:creationId xmlns:a16="http://schemas.microsoft.com/office/drawing/2014/main" id="{03201CD6-1086-8147-BBFC-9C37F9F2F000}"/>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9" name="Freeform 128">
              <a:extLst>
                <a:ext uri="{FF2B5EF4-FFF2-40B4-BE49-F238E27FC236}">
                  <a16:creationId xmlns:a16="http://schemas.microsoft.com/office/drawing/2014/main" id="{9549189E-7C98-BB4D-BADB-CC7461860B3C}"/>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0" name="Freeform 129">
              <a:extLst>
                <a:ext uri="{FF2B5EF4-FFF2-40B4-BE49-F238E27FC236}">
                  <a16:creationId xmlns:a16="http://schemas.microsoft.com/office/drawing/2014/main" id="{8F4660B0-6111-3042-89C6-0F41E6C59D19}"/>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130">
              <a:extLst>
                <a:ext uri="{FF2B5EF4-FFF2-40B4-BE49-F238E27FC236}">
                  <a16:creationId xmlns:a16="http://schemas.microsoft.com/office/drawing/2014/main" id="{266D44AA-686F-E143-8E95-E06993609D80}"/>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131">
              <a:extLst>
                <a:ext uri="{FF2B5EF4-FFF2-40B4-BE49-F238E27FC236}">
                  <a16:creationId xmlns:a16="http://schemas.microsoft.com/office/drawing/2014/main" id="{B41CF966-5710-F048-AA27-9C9D6BBEA20E}"/>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132">
              <a:extLst>
                <a:ext uri="{FF2B5EF4-FFF2-40B4-BE49-F238E27FC236}">
                  <a16:creationId xmlns:a16="http://schemas.microsoft.com/office/drawing/2014/main" id="{3CCBB8A1-7D18-C547-80BA-5030168EC768}"/>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133">
              <a:extLst>
                <a:ext uri="{FF2B5EF4-FFF2-40B4-BE49-F238E27FC236}">
                  <a16:creationId xmlns:a16="http://schemas.microsoft.com/office/drawing/2014/main" id="{7E75F346-73D2-1E4E-BFF1-45894148F435}"/>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5" name="Freeform 134">
              <a:extLst>
                <a:ext uri="{FF2B5EF4-FFF2-40B4-BE49-F238E27FC236}">
                  <a16:creationId xmlns:a16="http://schemas.microsoft.com/office/drawing/2014/main" id="{D1613303-209B-D44B-8FD7-8228A3D1D950}"/>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6" name="Freeform 135">
              <a:extLst>
                <a:ext uri="{FF2B5EF4-FFF2-40B4-BE49-F238E27FC236}">
                  <a16:creationId xmlns:a16="http://schemas.microsoft.com/office/drawing/2014/main" id="{E0014BDD-E8D2-E843-B520-07B51F2189A0}"/>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7" name="Freeform 136">
              <a:extLst>
                <a:ext uri="{FF2B5EF4-FFF2-40B4-BE49-F238E27FC236}">
                  <a16:creationId xmlns:a16="http://schemas.microsoft.com/office/drawing/2014/main" id="{1C35B72B-3FCD-8D40-AF4F-47D78CB0C57C}"/>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8" name="Freeform 137">
              <a:extLst>
                <a:ext uri="{FF2B5EF4-FFF2-40B4-BE49-F238E27FC236}">
                  <a16:creationId xmlns:a16="http://schemas.microsoft.com/office/drawing/2014/main" id="{0F34DAAF-84EF-DF40-A527-69524A68366A}"/>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9" name="Freeform 138">
              <a:extLst>
                <a:ext uri="{FF2B5EF4-FFF2-40B4-BE49-F238E27FC236}">
                  <a16:creationId xmlns:a16="http://schemas.microsoft.com/office/drawing/2014/main" id="{330473CC-F4B9-464B-B108-1674E85B0303}"/>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0" name="Freeform 139">
              <a:extLst>
                <a:ext uri="{FF2B5EF4-FFF2-40B4-BE49-F238E27FC236}">
                  <a16:creationId xmlns:a16="http://schemas.microsoft.com/office/drawing/2014/main" id="{B6B88007-FD1A-8545-B57B-B3499FA0EA29}"/>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1" name="Freeform 140">
              <a:extLst>
                <a:ext uri="{FF2B5EF4-FFF2-40B4-BE49-F238E27FC236}">
                  <a16:creationId xmlns:a16="http://schemas.microsoft.com/office/drawing/2014/main" id="{0B77F5E6-2D31-3F47-8690-D781A7D47D31}"/>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2" name="Freeform 141">
              <a:extLst>
                <a:ext uri="{FF2B5EF4-FFF2-40B4-BE49-F238E27FC236}">
                  <a16:creationId xmlns:a16="http://schemas.microsoft.com/office/drawing/2014/main" id="{28F1040A-9CC6-034A-BEE2-59EB4FD336CE}"/>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3" name="Freeform 142">
              <a:extLst>
                <a:ext uri="{FF2B5EF4-FFF2-40B4-BE49-F238E27FC236}">
                  <a16:creationId xmlns:a16="http://schemas.microsoft.com/office/drawing/2014/main" id="{DBC8EB35-8223-F544-8E88-82AA9EA604B7}"/>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4" name="Freeform 143">
              <a:extLst>
                <a:ext uri="{FF2B5EF4-FFF2-40B4-BE49-F238E27FC236}">
                  <a16:creationId xmlns:a16="http://schemas.microsoft.com/office/drawing/2014/main" id="{33790150-C0CE-8A4E-B49F-14DCBC6E36C5}"/>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5" name="Freeform 144">
              <a:extLst>
                <a:ext uri="{FF2B5EF4-FFF2-40B4-BE49-F238E27FC236}">
                  <a16:creationId xmlns:a16="http://schemas.microsoft.com/office/drawing/2014/main" id="{4FDC3736-5371-6E40-9324-CBE63DC38933}"/>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6" name="Freeform 145">
              <a:extLst>
                <a:ext uri="{FF2B5EF4-FFF2-40B4-BE49-F238E27FC236}">
                  <a16:creationId xmlns:a16="http://schemas.microsoft.com/office/drawing/2014/main" id="{FFEE6216-1399-5C4F-830D-85D071D9778F}"/>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solidFill>
              <a:srgbClr val="EFF1F8"/>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7" name="Freeform 146">
              <a:extLst>
                <a:ext uri="{FF2B5EF4-FFF2-40B4-BE49-F238E27FC236}">
                  <a16:creationId xmlns:a16="http://schemas.microsoft.com/office/drawing/2014/main" id="{A83962D0-3CA7-FE4A-95FD-B4D2A3671586}"/>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solidFill>
              <a:schemeClr val="tx2"/>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8" name="Freeform 147">
              <a:extLst>
                <a:ext uri="{FF2B5EF4-FFF2-40B4-BE49-F238E27FC236}">
                  <a16:creationId xmlns:a16="http://schemas.microsoft.com/office/drawing/2014/main" id="{808334C2-BE70-4244-8CBD-98B4D3ED5D2E}"/>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148">
              <a:extLst>
                <a:ext uri="{FF2B5EF4-FFF2-40B4-BE49-F238E27FC236}">
                  <a16:creationId xmlns:a16="http://schemas.microsoft.com/office/drawing/2014/main" id="{BAE99FC9-5EE0-8B4A-889D-9E4F6E0A56A8}"/>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149">
              <a:extLst>
                <a:ext uri="{FF2B5EF4-FFF2-40B4-BE49-F238E27FC236}">
                  <a16:creationId xmlns:a16="http://schemas.microsoft.com/office/drawing/2014/main" id="{794750A1-5666-D349-B4FD-E133DACF913E}"/>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150">
              <a:extLst>
                <a:ext uri="{FF2B5EF4-FFF2-40B4-BE49-F238E27FC236}">
                  <a16:creationId xmlns:a16="http://schemas.microsoft.com/office/drawing/2014/main" id="{A1B8A996-B47C-FA41-9D4A-013D5B8A1876}"/>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151">
              <a:extLst>
                <a:ext uri="{FF2B5EF4-FFF2-40B4-BE49-F238E27FC236}">
                  <a16:creationId xmlns:a16="http://schemas.microsoft.com/office/drawing/2014/main" id="{274EF5FC-F756-4A4C-82D2-1423939EE67C}"/>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3" name="Freeform 152">
              <a:extLst>
                <a:ext uri="{FF2B5EF4-FFF2-40B4-BE49-F238E27FC236}">
                  <a16:creationId xmlns:a16="http://schemas.microsoft.com/office/drawing/2014/main" id="{14D9312B-6E6B-3E4F-A3A3-4F6579A7216F}"/>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4" name="Freeform 153">
              <a:extLst>
                <a:ext uri="{FF2B5EF4-FFF2-40B4-BE49-F238E27FC236}">
                  <a16:creationId xmlns:a16="http://schemas.microsoft.com/office/drawing/2014/main" id="{D371EA85-8044-0845-B459-FAFC53E1ED1F}"/>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5" name="Freeform 154">
              <a:extLst>
                <a:ext uri="{FF2B5EF4-FFF2-40B4-BE49-F238E27FC236}">
                  <a16:creationId xmlns:a16="http://schemas.microsoft.com/office/drawing/2014/main" id="{C5A9BC4A-60CF-0B4D-91FE-29E9644550CA}"/>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6" name="Freeform 155">
              <a:extLst>
                <a:ext uri="{FF2B5EF4-FFF2-40B4-BE49-F238E27FC236}">
                  <a16:creationId xmlns:a16="http://schemas.microsoft.com/office/drawing/2014/main" id="{FD99BDF2-0980-A042-AA2C-947D2A99A08B}"/>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7" name="Freeform 156">
              <a:extLst>
                <a:ext uri="{FF2B5EF4-FFF2-40B4-BE49-F238E27FC236}">
                  <a16:creationId xmlns:a16="http://schemas.microsoft.com/office/drawing/2014/main" id="{75CFF491-C949-634A-A850-ED5C2D20749B}"/>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157">
              <a:extLst>
                <a:ext uri="{FF2B5EF4-FFF2-40B4-BE49-F238E27FC236}">
                  <a16:creationId xmlns:a16="http://schemas.microsoft.com/office/drawing/2014/main" id="{65E9CE44-69A2-6C4C-888C-ADF8DC20D02C}"/>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158">
              <a:extLst>
                <a:ext uri="{FF2B5EF4-FFF2-40B4-BE49-F238E27FC236}">
                  <a16:creationId xmlns:a16="http://schemas.microsoft.com/office/drawing/2014/main" id="{141F1B60-55AB-F942-9E49-FEEF2B1DF6AA}"/>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159">
              <a:extLst>
                <a:ext uri="{FF2B5EF4-FFF2-40B4-BE49-F238E27FC236}">
                  <a16:creationId xmlns:a16="http://schemas.microsoft.com/office/drawing/2014/main" id="{BE0FA40A-507A-EA49-B101-130CE718637C}"/>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accent2"/>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160">
              <a:extLst>
                <a:ext uri="{FF2B5EF4-FFF2-40B4-BE49-F238E27FC236}">
                  <a16:creationId xmlns:a16="http://schemas.microsoft.com/office/drawing/2014/main" id="{FED0E6E4-747D-8043-AEAC-95E1991C7D4B}"/>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2" name="Freeform 73">
              <a:extLst>
                <a:ext uri="{FF2B5EF4-FFF2-40B4-BE49-F238E27FC236}">
                  <a16:creationId xmlns:a16="http://schemas.microsoft.com/office/drawing/2014/main" id="{E11C2CA4-B49B-4A4F-957F-BDF0EB13FC66}"/>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3" name="Freeform 74">
              <a:extLst>
                <a:ext uri="{FF2B5EF4-FFF2-40B4-BE49-F238E27FC236}">
                  <a16:creationId xmlns:a16="http://schemas.microsoft.com/office/drawing/2014/main" id="{ABA40091-ACD7-894C-8916-20D7AFD0E099}"/>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4" name="Freeform 75">
              <a:extLst>
                <a:ext uri="{FF2B5EF4-FFF2-40B4-BE49-F238E27FC236}">
                  <a16:creationId xmlns:a16="http://schemas.microsoft.com/office/drawing/2014/main" id="{2AA6C515-B13C-C844-872D-9E3E270A6845}"/>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5" name="Freeform 76">
              <a:extLst>
                <a:ext uri="{FF2B5EF4-FFF2-40B4-BE49-F238E27FC236}">
                  <a16:creationId xmlns:a16="http://schemas.microsoft.com/office/drawing/2014/main" id="{B0DB6309-3BE5-B740-8BA8-CB4A26C4691A}"/>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6" name="Freeform 77">
              <a:extLst>
                <a:ext uri="{FF2B5EF4-FFF2-40B4-BE49-F238E27FC236}">
                  <a16:creationId xmlns:a16="http://schemas.microsoft.com/office/drawing/2014/main" id="{E6B7EE17-18A5-B546-B648-CFAA9E11C91E}"/>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7" name="Freeform 78">
              <a:extLst>
                <a:ext uri="{FF2B5EF4-FFF2-40B4-BE49-F238E27FC236}">
                  <a16:creationId xmlns:a16="http://schemas.microsoft.com/office/drawing/2014/main" id="{C4E9AA79-7C6A-7845-A9AD-97454084DD78}"/>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8" name="Freeform 79">
              <a:extLst>
                <a:ext uri="{FF2B5EF4-FFF2-40B4-BE49-F238E27FC236}">
                  <a16:creationId xmlns:a16="http://schemas.microsoft.com/office/drawing/2014/main" id="{D7C99BCE-4000-1F4A-B7EC-899B6C05DBB4}"/>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9" name="Freeform 80">
              <a:extLst>
                <a:ext uri="{FF2B5EF4-FFF2-40B4-BE49-F238E27FC236}">
                  <a16:creationId xmlns:a16="http://schemas.microsoft.com/office/drawing/2014/main" id="{9478D7D6-9638-004A-BB71-C5CF5EC2A3C3}"/>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0" name="Freeform 81">
              <a:extLst>
                <a:ext uri="{FF2B5EF4-FFF2-40B4-BE49-F238E27FC236}">
                  <a16:creationId xmlns:a16="http://schemas.microsoft.com/office/drawing/2014/main" id="{D40FDF1B-0C37-0A4C-9743-7D70EB57481D}"/>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1" name="Freeform 83">
              <a:extLst>
                <a:ext uri="{FF2B5EF4-FFF2-40B4-BE49-F238E27FC236}">
                  <a16:creationId xmlns:a16="http://schemas.microsoft.com/office/drawing/2014/main" id="{8D31C365-8F75-B74B-B02B-C4ECFC81FA5E}"/>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2" name="Freeform 86">
              <a:extLst>
                <a:ext uri="{FF2B5EF4-FFF2-40B4-BE49-F238E27FC236}">
                  <a16:creationId xmlns:a16="http://schemas.microsoft.com/office/drawing/2014/main" id="{75010539-D34C-1748-921A-7F72C0327362}"/>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3" name="Freeform 88">
              <a:extLst>
                <a:ext uri="{FF2B5EF4-FFF2-40B4-BE49-F238E27FC236}">
                  <a16:creationId xmlns:a16="http://schemas.microsoft.com/office/drawing/2014/main" id="{50F87E1F-CBCF-4148-9A88-B4D095EFDADA}"/>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4" name="Freeform 90">
              <a:extLst>
                <a:ext uri="{FF2B5EF4-FFF2-40B4-BE49-F238E27FC236}">
                  <a16:creationId xmlns:a16="http://schemas.microsoft.com/office/drawing/2014/main" id="{B2D4C034-64DF-0E41-A9B3-0694FB35E28A}"/>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5" name="Freeform 92">
              <a:extLst>
                <a:ext uri="{FF2B5EF4-FFF2-40B4-BE49-F238E27FC236}">
                  <a16:creationId xmlns:a16="http://schemas.microsoft.com/office/drawing/2014/main" id="{1EBC0643-BBAE-1043-8B37-2A1049A07BC2}"/>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6" name="Freeform 27">
              <a:extLst>
                <a:ext uri="{FF2B5EF4-FFF2-40B4-BE49-F238E27FC236}">
                  <a16:creationId xmlns:a16="http://schemas.microsoft.com/office/drawing/2014/main" id="{AD07E909-ED80-BD4E-80BD-DE881399AF27}"/>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sp>
          <p:nvSpPr>
            <p:cNvPr id="177" name="Freeform 66">
              <a:extLst>
                <a:ext uri="{FF2B5EF4-FFF2-40B4-BE49-F238E27FC236}">
                  <a16:creationId xmlns:a16="http://schemas.microsoft.com/office/drawing/2014/main" id="{BFF67E6E-ACA5-AA45-8DFD-D8B9067FDB67}"/>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3817859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15977460"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952280" y="1131813"/>
            <a:ext cx="6942338" cy="1383468"/>
            <a:chOff x="6564289" y="1407238"/>
            <a:chExt cx="6942338"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CHINA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952280"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952280"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3" name="Group 4">
            <a:extLst>
              <a:ext uri="{FF2B5EF4-FFF2-40B4-BE49-F238E27FC236}">
                <a16:creationId xmlns:a16="http://schemas.microsoft.com/office/drawing/2014/main" id="{9277E0DB-1C5C-6045-A016-AF72ABB52362}"/>
              </a:ext>
            </a:extLst>
          </p:cNvPr>
          <p:cNvGrpSpPr>
            <a:grpSpLocks noChangeAspect="1"/>
          </p:cNvGrpSpPr>
          <p:nvPr/>
        </p:nvGrpSpPr>
        <p:grpSpPr bwMode="auto">
          <a:xfrm>
            <a:off x="9843917" y="2703975"/>
            <a:ext cx="11278234" cy="8111163"/>
            <a:chOff x="-9" y="5"/>
            <a:chExt cx="5769" cy="4314"/>
          </a:xfrm>
          <a:solidFill>
            <a:srgbClr val="EFF1F8"/>
          </a:solidFill>
        </p:grpSpPr>
        <p:sp>
          <p:nvSpPr>
            <p:cNvPr id="100" name="Freeform 5">
              <a:extLst>
                <a:ext uri="{FF2B5EF4-FFF2-40B4-BE49-F238E27FC236}">
                  <a16:creationId xmlns:a16="http://schemas.microsoft.com/office/drawing/2014/main" id="{FBB95964-BE0B-B346-85BC-318EBBBDAAFD}"/>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6">
              <a:extLst>
                <a:ext uri="{FF2B5EF4-FFF2-40B4-BE49-F238E27FC236}">
                  <a16:creationId xmlns:a16="http://schemas.microsoft.com/office/drawing/2014/main" id="{A3502283-6773-9141-9FEA-6DCA358C11C0}"/>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7">
              <a:extLst>
                <a:ext uri="{FF2B5EF4-FFF2-40B4-BE49-F238E27FC236}">
                  <a16:creationId xmlns:a16="http://schemas.microsoft.com/office/drawing/2014/main" id="{2AFC08D3-1B1A-E14B-8CC2-312D244F7633}"/>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8">
              <a:extLst>
                <a:ext uri="{FF2B5EF4-FFF2-40B4-BE49-F238E27FC236}">
                  <a16:creationId xmlns:a16="http://schemas.microsoft.com/office/drawing/2014/main" id="{0A0292F5-1BA0-2545-87A0-71E9CD647FBC}"/>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2"/>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9">
              <a:extLst>
                <a:ext uri="{FF2B5EF4-FFF2-40B4-BE49-F238E27FC236}">
                  <a16:creationId xmlns:a16="http://schemas.microsoft.com/office/drawing/2014/main" id="{0FE80F09-84AD-3748-BF62-2019BA753EC2}"/>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10">
              <a:extLst>
                <a:ext uri="{FF2B5EF4-FFF2-40B4-BE49-F238E27FC236}">
                  <a16:creationId xmlns:a16="http://schemas.microsoft.com/office/drawing/2014/main" id="{D14EBC5C-C04B-3B4D-84B8-504FEA7C7FC5}"/>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1">
              <a:extLst>
                <a:ext uri="{FF2B5EF4-FFF2-40B4-BE49-F238E27FC236}">
                  <a16:creationId xmlns:a16="http://schemas.microsoft.com/office/drawing/2014/main" id="{20F14067-6181-D046-B3C6-48C35DDFCA4D}"/>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2">
              <a:extLst>
                <a:ext uri="{FF2B5EF4-FFF2-40B4-BE49-F238E27FC236}">
                  <a16:creationId xmlns:a16="http://schemas.microsoft.com/office/drawing/2014/main" id="{76B85ED9-C1EC-E246-B23D-9427C2D3DD3C}"/>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9" name="Freeform 13">
              <a:extLst>
                <a:ext uri="{FF2B5EF4-FFF2-40B4-BE49-F238E27FC236}">
                  <a16:creationId xmlns:a16="http://schemas.microsoft.com/office/drawing/2014/main" id="{BF37EF26-7688-1941-A27E-165B0233B77F}"/>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0" name="Freeform 14">
              <a:extLst>
                <a:ext uri="{FF2B5EF4-FFF2-40B4-BE49-F238E27FC236}">
                  <a16:creationId xmlns:a16="http://schemas.microsoft.com/office/drawing/2014/main" id="{B090FA83-44A5-D148-84B5-C03DE7034312}"/>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15">
              <a:extLst>
                <a:ext uri="{FF2B5EF4-FFF2-40B4-BE49-F238E27FC236}">
                  <a16:creationId xmlns:a16="http://schemas.microsoft.com/office/drawing/2014/main" id="{58B10696-92A4-A54E-9B4A-E7A1843AA0C1}"/>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Freeform 16">
              <a:extLst>
                <a:ext uri="{FF2B5EF4-FFF2-40B4-BE49-F238E27FC236}">
                  <a16:creationId xmlns:a16="http://schemas.microsoft.com/office/drawing/2014/main" id="{1AFA671C-E307-BE4C-8503-A6FE54E1DA1D}"/>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3" name="Freeform 17">
              <a:extLst>
                <a:ext uri="{FF2B5EF4-FFF2-40B4-BE49-F238E27FC236}">
                  <a16:creationId xmlns:a16="http://schemas.microsoft.com/office/drawing/2014/main" id="{0405C894-178F-F245-86E1-29084FAE1FAD}"/>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18">
              <a:extLst>
                <a:ext uri="{FF2B5EF4-FFF2-40B4-BE49-F238E27FC236}">
                  <a16:creationId xmlns:a16="http://schemas.microsoft.com/office/drawing/2014/main" id="{9F7878AA-5E93-E746-9BEA-863E80A31712}"/>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19">
              <a:extLst>
                <a:ext uri="{FF2B5EF4-FFF2-40B4-BE49-F238E27FC236}">
                  <a16:creationId xmlns:a16="http://schemas.microsoft.com/office/drawing/2014/main" id="{B11A8934-237A-9040-8A6A-91C350AB5522}"/>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20">
              <a:extLst>
                <a:ext uri="{FF2B5EF4-FFF2-40B4-BE49-F238E27FC236}">
                  <a16:creationId xmlns:a16="http://schemas.microsoft.com/office/drawing/2014/main" id="{A7616FF6-C6AA-6546-A8D2-68661B5EFF99}"/>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21">
              <a:extLst>
                <a:ext uri="{FF2B5EF4-FFF2-40B4-BE49-F238E27FC236}">
                  <a16:creationId xmlns:a16="http://schemas.microsoft.com/office/drawing/2014/main" id="{657B5E1F-9F4A-B64C-B37F-410E0B35322A}"/>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22">
              <a:extLst>
                <a:ext uri="{FF2B5EF4-FFF2-40B4-BE49-F238E27FC236}">
                  <a16:creationId xmlns:a16="http://schemas.microsoft.com/office/drawing/2014/main" id="{2AD9F438-40E1-FB4F-B0BB-2F952168E43A}"/>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23">
              <a:extLst>
                <a:ext uri="{FF2B5EF4-FFF2-40B4-BE49-F238E27FC236}">
                  <a16:creationId xmlns:a16="http://schemas.microsoft.com/office/drawing/2014/main" id="{28B1E2AD-CD7D-0042-992C-0E50CA108374}"/>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solidFill>
              <a:schemeClr val="tx2"/>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24">
              <a:extLst>
                <a:ext uri="{FF2B5EF4-FFF2-40B4-BE49-F238E27FC236}">
                  <a16:creationId xmlns:a16="http://schemas.microsoft.com/office/drawing/2014/main" id="{F818E830-5FE3-9B4C-BB37-DF6B86880F53}"/>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25">
              <a:extLst>
                <a:ext uri="{FF2B5EF4-FFF2-40B4-BE49-F238E27FC236}">
                  <a16:creationId xmlns:a16="http://schemas.microsoft.com/office/drawing/2014/main" id="{9A76A0C6-D80B-9A48-85D7-84987C4507F2}"/>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2" name="Freeform 26">
              <a:extLst>
                <a:ext uri="{FF2B5EF4-FFF2-40B4-BE49-F238E27FC236}">
                  <a16:creationId xmlns:a16="http://schemas.microsoft.com/office/drawing/2014/main" id="{0B071E86-16DD-F14C-BDF7-340CACFE4C3F}"/>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3" name="Freeform 27">
              <a:extLst>
                <a:ext uri="{FF2B5EF4-FFF2-40B4-BE49-F238E27FC236}">
                  <a16:creationId xmlns:a16="http://schemas.microsoft.com/office/drawing/2014/main" id="{394EAD21-67A3-B849-8673-1F76B28EA4DF}"/>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4" name="Freeform 28">
              <a:extLst>
                <a:ext uri="{FF2B5EF4-FFF2-40B4-BE49-F238E27FC236}">
                  <a16:creationId xmlns:a16="http://schemas.microsoft.com/office/drawing/2014/main" id="{42EF77B0-CAE9-5742-B2B8-BDAAEF7249A9}"/>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5" name="Freeform 29">
              <a:extLst>
                <a:ext uri="{FF2B5EF4-FFF2-40B4-BE49-F238E27FC236}">
                  <a16:creationId xmlns:a16="http://schemas.microsoft.com/office/drawing/2014/main" id="{5165BF74-5C4E-9146-998D-13B6F993197A}"/>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6" name="Freeform 30">
              <a:extLst>
                <a:ext uri="{FF2B5EF4-FFF2-40B4-BE49-F238E27FC236}">
                  <a16:creationId xmlns:a16="http://schemas.microsoft.com/office/drawing/2014/main" id="{7B20F1B5-5A7E-E94A-8179-D2DBFB4D9DC6}"/>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7" name="Freeform 31">
              <a:extLst>
                <a:ext uri="{FF2B5EF4-FFF2-40B4-BE49-F238E27FC236}">
                  <a16:creationId xmlns:a16="http://schemas.microsoft.com/office/drawing/2014/main" id="{6FCE0B1B-E9AF-3A40-8414-C29ADE1DDA97}"/>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8" name="Freeform 32">
              <a:extLst>
                <a:ext uri="{FF2B5EF4-FFF2-40B4-BE49-F238E27FC236}">
                  <a16:creationId xmlns:a16="http://schemas.microsoft.com/office/drawing/2014/main" id="{A5BB8F90-E90E-1B48-ABE6-3A5F4F9ED124}"/>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9" name="Freeform 33">
              <a:extLst>
                <a:ext uri="{FF2B5EF4-FFF2-40B4-BE49-F238E27FC236}">
                  <a16:creationId xmlns:a16="http://schemas.microsoft.com/office/drawing/2014/main" id="{0E50BDCE-F354-2A42-881E-28085CAAA2BE}"/>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0" name="Freeform 34">
              <a:extLst>
                <a:ext uri="{FF2B5EF4-FFF2-40B4-BE49-F238E27FC236}">
                  <a16:creationId xmlns:a16="http://schemas.microsoft.com/office/drawing/2014/main" id="{AD03BF58-72B1-4C4A-8AA8-59794C79B19A}"/>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35">
              <a:extLst>
                <a:ext uri="{FF2B5EF4-FFF2-40B4-BE49-F238E27FC236}">
                  <a16:creationId xmlns:a16="http://schemas.microsoft.com/office/drawing/2014/main" id="{A85E0312-385E-5C40-B621-B3B8CEC3FB1B}"/>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36">
              <a:extLst>
                <a:ext uri="{FF2B5EF4-FFF2-40B4-BE49-F238E27FC236}">
                  <a16:creationId xmlns:a16="http://schemas.microsoft.com/office/drawing/2014/main" id="{8105834C-D611-E942-B818-DE554D94C6E4}"/>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37">
              <a:extLst>
                <a:ext uri="{FF2B5EF4-FFF2-40B4-BE49-F238E27FC236}">
                  <a16:creationId xmlns:a16="http://schemas.microsoft.com/office/drawing/2014/main" id="{F5BAD64E-0B50-214E-A24B-9ACF8BF8AD2A}"/>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38">
              <a:extLst>
                <a:ext uri="{FF2B5EF4-FFF2-40B4-BE49-F238E27FC236}">
                  <a16:creationId xmlns:a16="http://schemas.microsoft.com/office/drawing/2014/main" id="{177FF92E-7930-8B40-A431-03F0727CBBE3}"/>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3520936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6962"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6209012" y="1131813"/>
            <a:ext cx="6942338" cy="1383468"/>
            <a:chOff x="6564289" y="1407238"/>
            <a:chExt cx="6942338"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AFRICA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6209012"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6209012"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0" name="Group 89">
            <a:extLst>
              <a:ext uri="{FF2B5EF4-FFF2-40B4-BE49-F238E27FC236}">
                <a16:creationId xmlns:a16="http://schemas.microsoft.com/office/drawing/2014/main" id="{2166F42E-9666-1E42-AB2F-AFD375E0F20E}"/>
              </a:ext>
            </a:extLst>
          </p:cNvPr>
          <p:cNvGrpSpPr/>
          <p:nvPr/>
        </p:nvGrpSpPr>
        <p:grpSpPr>
          <a:xfrm>
            <a:off x="3486939" y="1961449"/>
            <a:ext cx="9840426" cy="9874512"/>
            <a:chOff x="949325" y="720725"/>
            <a:chExt cx="6718300" cy="6738938"/>
          </a:xfrm>
          <a:solidFill>
            <a:srgbClr val="EFF1F8"/>
          </a:solidFill>
        </p:grpSpPr>
        <p:sp>
          <p:nvSpPr>
            <p:cNvPr id="91" name="Freeform 1">
              <a:extLst>
                <a:ext uri="{FF2B5EF4-FFF2-40B4-BE49-F238E27FC236}">
                  <a16:creationId xmlns:a16="http://schemas.microsoft.com/office/drawing/2014/main" id="{DF4F19F9-ECA5-1845-BA5E-F71BDC1FB401}"/>
                </a:ext>
              </a:extLst>
            </p:cNvPr>
            <p:cNvSpPr>
              <a:spLocks noChangeArrowheads="1"/>
            </p:cNvSpPr>
            <p:nvPr/>
          </p:nvSpPr>
          <p:spPr bwMode="auto">
            <a:xfrm>
              <a:off x="3521075" y="720725"/>
              <a:ext cx="341313" cy="681038"/>
            </a:xfrm>
            <a:custGeom>
              <a:avLst/>
              <a:gdLst>
                <a:gd name="T0" fmla="*/ 19 w 948"/>
                <a:gd name="T1" fmla="*/ 204 h 1893"/>
                <a:gd name="T2" fmla="*/ 19 w 948"/>
                <a:gd name="T3" fmla="*/ 204 h 1893"/>
                <a:gd name="T4" fmla="*/ 167 w 948"/>
                <a:gd name="T5" fmla="*/ 55 h 1893"/>
                <a:gd name="T6" fmla="*/ 464 w 948"/>
                <a:gd name="T7" fmla="*/ 37 h 1893"/>
                <a:gd name="T8" fmla="*/ 538 w 948"/>
                <a:gd name="T9" fmla="*/ 167 h 1893"/>
                <a:gd name="T10" fmla="*/ 612 w 948"/>
                <a:gd name="T11" fmla="*/ 93 h 1893"/>
                <a:gd name="T12" fmla="*/ 705 w 948"/>
                <a:gd name="T13" fmla="*/ 111 h 1893"/>
                <a:gd name="T14" fmla="*/ 576 w 948"/>
                <a:gd name="T15" fmla="*/ 334 h 1893"/>
                <a:gd name="T16" fmla="*/ 687 w 948"/>
                <a:gd name="T17" fmla="*/ 500 h 1893"/>
                <a:gd name="T18" fmla="*/ 742 w 948"/>
                <a:gd name="T19" fmla="*/ 630 h 1893"/>
                <a:gd name="T20" fmla="*/ 724 w 948"/>
                <a:gd name="T21" fmla="*/ 779 h 1893"/>
                <a:gd name="T22" fmla="*/ 594 w 948"/>
                <a:gd name="T23" fmla="*/ 835 h 1893"/>
                <a:gd name="T24" fmla="*/ 631 w 948"/>
                <a:gd name="T25" fmla="*/ 965 h 1893"/>
                <a:gd name="T26" fmla="*/ 928 w 948"/>
                <a:gd name="T27" fmla="*/ 1150 h 1893"/>
                <a:gd name="T28" fmla="*/ 909 w 948"/>
                <a:gd name="T29" fmla="*/ 1224 h 1893"/>
                <a:gd name="T30" fmla="*/ 724 w 948"/>
                <a:gd name="T31" fmla="*/ 1484 h 1893"/>
                <a:gd name="T32" fmla="*/ 594 w 948"/>
                <a:gd name="T33" fmla="*/ 1595 h 1893"/>
                <a:gd name="T34" fmla="*/ 594 w 948"/>
                <a:gd name="T35" fmla="*/ 1799 h 1893"/>
                <a:gd name="T36" fmla="*/ 446 w 948"/>
                <a:gd name="T37" fmla="*/ 1892 h 1893"/>
                <a:gd name="T38" fmla="*/ 427 w 948"/>
                <a:gd name="T39" fmla="*/ 1762 h 1893"/>
                <a:gd name="T40" fmla="*/ 334 w 948"/>
                <a:gd name="T41" fmla="*/ 1484 h 1893"/>
                <a:gd name="T42" fmla="*/ 167 w 948"/>
                <a:gd name="T43" fmla="*/ 1261 h 1893"/>
                <a:gd name="T44" fmla="*/ 56 w 948"/>
                <a:gd name="T45" fmla="*/ 1094 h 1893"/>
                <a:gd name="T46" fmla="*/ 0 w 948"/>
                <a:gd name="T47" fmla="*/ 853 h 1893"/>
                <a:gd name="T48" fmla="*/ 75 w 948"/>
                <a:gd name="T49" fmla="*/ 797 h 1893"/>
                <a:gd name="T50" fmla="*/ 149 w 948"/>
                <a:gd name="T51" fmla="*/ 575 h 1893"/>
                <a:gd name="T52" fmla="*/ 75 w 948"/>
                <a:gd name="T53" fmla="*/ 352 h 1893"/>
                <a:gd name="T54" fmla="*/ 19 w 948"/>
                <a:gd name="T55" fmla="*/ 204 h 1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8" h="1893">
                  <a:moveTo>
                    <a:pt x="19" y="204"/>
                  </a:moveTo>
                  <a:lnTo>
                    <a:pt x="19" y="204"/>
                  </a:lnTo>
                  <a:cubicBezTo>
                    <a:pt x="19" y="204"/>
                    <a:pt x="111" y="74"/>
                    <a:pt x="167" y="55"/>
                  </a:cubicBezTo>
                  <a:cubicBezTo>
                    <a:pt x="223" y="37"/>
                    <a:pt x="390" y="0"/>
                    <a:pt x="464" y="37"/>
                  </a:cubicBezTo>
                  <a:cubicBezTo>
                    <a:pt x="538" y="55"/>
                    <a:pt x="501" y="185"/>
                    <a:pt x="538" y="167"/>
                  </a:cubicBezTo>
                  <a:cubicBezTo>
                    <a:pt x="594" y="167"/>
                    <a:pt x="576" y="111"/>
                    <a:pt x="612" y="93"/>
                  </a:cubicBezTo>
                  <a:cubicBezTo>
                    <a:pt x="650" y="74"/>
                    <a:pt x="724" y="37"/>
                    <a:pt x="705" y="111"/>
                  </a:cubicBezTo>
                  <a:cubicBezTo>
                    <a:pt x="668" y="185"/>
                    <a:pt x="576" y="278"/>
                    <a:pt x="576" y="334"/>
                  </a:cubicBezTo>
                  <a:cubicBezTo>
                    <a:pt x="576" y="371"/>
                    <a:pt x="594" y="464"/>
                    <a:pt x="687" y="500"/>
                  </a:cubicBezTo>
                  <a:cubicBezTo>
                    <a:pt x="761" y="538"/>
                    <a:pt x="761" y="575"/>
                    <a:pt x="742" y="630"/>
                  </a:cubicBezTo>
                  <a:cubicBezTo>
                    <a:pt x="724" y="705"/>
                    <a:pt x="742" y="760"/>
                    <a:pt x="724" y="779"/>
                  </a:cubicBezTo>
                  <a:cubicBezTo>
                    <a:pt x="705" y="779"/>
                    <a:pt x="594" y="797"/>
                    <a:pt x="594" y="835"/>
                  </a:cubicBezTo>
                  <a:cubicBezTo>
                    <a:pt x="594" y="871"/>
                    <a:pt x="557" y="927"/>
                    <a:pt x="631" y="965"/>
                  </a:cubicBezTo>
                  <a:cubicBezTo>
                    <a:pt x="687" y="1020"/>
                    <a:pt x="909" y="1150"/>
                    <a:pt x="928" y="1150"/>
                  </a:cubicBezTo>
                  <a:cubicBezTo>
                    <a:pt x="947" y="1168"/>
                    <a:pt x="947" y="1206"/>
                    <a:pt x="909" y="1224"/>
                  </a:cubicBezTo>
                  <a:cubicBezTo>
                    <a:pt x="872" y="1242"/>
                    <a:pt x="779" y="1465"/>
                    <a:pt x="724" y="1484"/>
                  </a:cubicBezTo>
                  <a:cubicBezTo>
                    <a:pt x="668" y="1502"/>
                    <a:pt x="594" y="1558"/>
                    <a:pt x="594" y="1595"/>
                  </a:cubicBezTo>
                  <a:cubicBezTo>
                    <a:pt x="594" y="1632"/>
                    <a:pt x="612" y="1762"/>
                    <a:pt x="594" y="1799"/>
                  </a:cubicBezTo>
                  <a:cubicBezTo>
                    <a:pt x="557" y="1818"/>
                    <a:pt x="446" y="1892"/>
                    <a:pt x="446" y="1892"/>
                  </a:cubicBezTo>
                  <a:cubicBezTo>
                    <a:pt x="446" y="1892"/>
                    <a:pt x="446" y="1818"/>
                    <a:pt x="427" y="1762"/>
                  </a:cubicBezTo>
                  <a:cubicBezTo>
                    <a:pt x="427" y="1688"/>
                    <a:pt x="353" y="1539"/>
                    <a:pt x="334" y="1484"/>
                  </a:cubicBezTo>
                  <a:cubicBezTo>
                    <a:pt x="297" y="1428"/>
                    <a:pt x="205" y="1317"/>
                    <a:pt x="167" y="1261"/>
                  </a:cubicBezTo>
                  <a:cubicBezTo>
                    <a:pt x="130" y="1187"/>
                    <a:pt x="75" y="1131"/>
                    <a:pt x="56" y="1094"/>
                  </a:cubicBezTo>
                  <a:cubicBezTo>
                    <a:pt x="19" y="1057"/>
                    <a:pt x="0" y="871"/>
                    <a:pt x="0" y="853"/>
                  </a:cubicBezTo>
                  <a:cubicBezTo>
                    <a:pt x="19" y="816"/>
                    <a:pt x="75" y="797"/>
                    <a:pt x="75" y="797"/>
                  </a:cubicBezTo>
                  <a:cubicBezTo>
                    <a:pt x="75" y="797"/>
                    <a:pt x="149" y="594"/>
                    <a:pt x="149" y="575"/>
                  </a:cubicBezTo>
                  <a:cubicBezTo>
                    <a:pt x="149" y="556"/>
                    <a:pt x="111" y="408"/>
                    <a:pt x="75" y="352"/>
                  </a:cubicBezTo>
                  <a:cubicBezTo>
                    <a:pt x="37" y="297"/>
                    <a:pt x="19" y="204"/>
                    <a:pt x="19" y="204"/>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2">
              <a:extLst>
                <a:ext uri="{FF2B5EF4-FFF2-40B4-BE49-F238E27FC236}">
                  <a16:creationId xmlns:a16="http://schemas.microsoft.com/office/drawing/2014/main" id="{A3E64359-B007-1A41-A6C7-6F1CC7121FA5}"/>
                </a:ext>
              </a:extLst>
            </p:cNvPr>
            <p:cNvSpPr>
              <a:spLocks noChangeArrowheads="1"/>
            </p:cNvSpPr>
            <p:nvPr/>
          </p:nvSpPr>
          <p:spPr bwMode="auto">
            <a:xfrm>
              <a:off x="3681413" y="1135063"/>
              <a:ext cx="1341437" cy="1255712"/>
            </a:xfrm>
            <a:custGeom>
              <a:avLst/>
              <a:gdLst>
                <a:gd name="T0" fmla="*/ 3616 w 3728"/>
                <a:gd name="T1" fmla="*/ 352 h 3488"/>
                <a:gd name="T2" fmla="*/ 3616 w 3728"/>
                <a:gd name="T3" fmla="*/ 352 h 3488"/>
                <a:gd name="T4" fmla="*/ 3505 w 3728"/>
                <a:gd name="T5" fmla="*/ 260 h 3488"/>
                <a:gd name="T6" fmla="*/ 3226 w 3728"/>
                <a:gd name="T7" fmla="*/ 260 h 3488"/>
                <a:gd name="T8" fmla="*/ 3134 w 3728"/>
                <a:gd name="T9" fmla="*/ 186 h 3488"/>
                <a:gd name="T10" fmla="*/ 2911 w 3728"/>
                <a:gd name="T11" fmla="*/ 37 h 3488"/>
                <a:gd name="T12" fmla="*/ 2484 w 3728"/>
                <a:gd name="T13" fmla="*/ 130 h 3488"/>
                <a:gd name="T14" fmla="*/ 2466 w 3728"/>
                <a:gd name="T15" fmla="*/ 148 h 3488"/>
                <a:gd name="T16" fmla="*/ 2466 w 3728"/>
                <a:gd name="T17" fmla="*/ 148 h 3488"/>
                <a:gd name="T18" fmla="*/ 2373 w 3728"/>
                <a:gd name="T19" fmla="*/ 389 h 3488"/>
                <a:gd name="T20" fmla="*/ 2243 w 3728"/>
                <a:gd name="T21" fmla="*/ 668 h 3488"/>
                <a:gd name="T22" fmla="*/ 2113 w 3728"/>
                <a:gd name="T23" fmla="*/ 742 h 3488"/>
                <a:gd name="T24" fmla="*/ 1891 w 3728"/>
                <a:gd name="T25" fmla="*/ 593 h 3488"/>
                <a:gd name="T26" fmla="*/ 1484 w 3728"/>
                <a:gd name="T27" fmla="*/ 501 h 3488"/>
                <a:gd name="T28" fmla="*/ 1372 w 3728"/>
                <a:gd name="T29" fmla="*/ 427 h 3488"/>
                <a:gd name="T30" fmla="*/ 1279 w 3728"/>
                <a:gd name="T31" fmla="*/ 186 h 3488"/>
                <a:gd name="T32" fmla="*/ 1020 w 3728"/>
                <a:gd name="T33" fmla="*/ 92 h 3488"/>
                <a:gd name="T34" fmla="*/ 686 w 3728"/>
                <a:gd name="T35" fmla="*/ 74 h 3488"/>
                <a:gd name="T36" fmla="*/ 612 w 3728"/>
                <a:gd name="T37" fmla="*/ 74 h 3488"/>
                <a:gd name="T38" fmla="*/ 482 w 3728"/>
                <a:gd name="T39" fmla="*/ 0 h 3488"/>
                <a:gd name="T40" fmla="*/ 501 w 3728"/>
                <a:gd name="T41" fmla="*/ 37 h 3488"/>
                <a:gd name="T42" fmla="*/ 426 w 3728"/>
                <a:gd name="T43" fmla="*/ 130 h 3488"/>
                <a:gd name="T44" fmla="*/ 333 w 3728"/>
                <a:gd name="T45" fmla="*/ 278 h 3488"/>
                <a:gd name="T46" fmla="*/ 278 w 3728"/>
                <a:gd name="T47" fmla="*/ 334 h 3488"/>
                <a:gd name="T48" fmla="*/ 166 w 3728"/>
                <a:gd name="T49" fmla="*/ 408 h 3488"/>
                <a:gd name="T50" fmla="*/ 148 w 3728"/>
                <a:gd name="T51" fmla="*/ 501 h 3488"/>
                <a:gd name="T52" fmla="*/ 148 w 3728"/>
                <a:gd name="T53" fmla="*/ 649 h 3488"/>
                <a:gd name="T54" fmla="*/ 0 w 3728"/>
                <a:gd name="T55" fmla="*/ 742 h 3488"/>
                <a:gd name="T56" fmla="*/ 55 w 3728"/>
                <a:gd name="T57" fmla="*/ 1261 h 3488"/>
                <a:gd name="T58" fmla="*/ 92 w 3728"/>
                <a:gd name="T59" fmla="*/ 1688 h 3488"/>
                <a:gd name="T60" fmla="*/ 74 w 3728"/>
                <a:gd name="T61" fmla="*/ 1873 h 3488"/>
                <a:gd name="T62" fmla="*/ 185 w 3728"/>
                <a:gd name="T63" fmla="*/ 2115 h 3488"/>
                <a:gd name="T64" fmla="*/ 315 w 3728"/>
                <a:gd name="T65" fmla="*/ 2300 h 3488"/>
                <a:gd name="T66" fmla="*/ 556 w 3728"/>
                <a:gd name="T67" fmla="*/ 2449 h 3488"/>
                <a:gd name="T68" fmla="*/ 649 w 3728"/>
                <a:gd name="T69" fmla="*/ 2560 h 3488"/>
                <a:gd name="T70" fmla="*/ 1020 w 3728"/>
                <a:gd name="T71" fmla="*/ 2597 h 3488"/>
                <a:gd name="T72" fmla="*/ 1168 w 3728"/>
                <a:gd name="T73" fmla="*/ 2801 h 3488"/>
                <a:gd name="T74" fmla="*/ 1372 w 3728"/>
                <a:gd name="T75" fmla="*/ 2745 h 3488"/>
                <a:gd name="T76" fmla="*/ 1725 w 3728"/>
                <a:gd name="T77" fmla="*/ 2634 h 3488"/>
                <a:gd name="T78" fmla="*/ 2948 w 3728"/>
                <a:gd name="T79" fmla="*/ 3246 h 3488"/>
                <a:gd name="T80" fmla="*/ 3505 w 3728"/>
                <a:gd name="T81" fmla="*/ 3487 h 3488"/>
                <a:gd name="T82" fmla="*/ 3616 w 3728"/>
                <a:gd name="T83" fmla="*/ 3451 h 3488"/>
                <a:gd name="T84" fmla="*/ 3727 w 3728"/>
                <a:gd name="T85" fmla="*/ 3376 h 3488"/>
                <a:gd name="T86" fmla="*/ 3635 w 3728"/>
                <a:gd name="T87" fmla="*/ 853 h 3488"/>
                <a:gd name="T88" fmla="*/ 3616 w 3728"/>
                <a:gd name="T89" fmla="*/ 352 h 3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28" h="3488">
                  <a:moveTo>
                    <a:pt x="3616" y="352"/>
                  </a:moveTo>
                  <a:lnTo>
                    <a:pt x="3616" y="352"/>
                  </a:lnTo>
                  <a:cubicBezTo>
                    <a:pt x="3616" y="352"/>
                    <a:pt x="3635" y="334"/>
                    <a:pt x="3505" y="260"/>
                  </a:cubicBezTo>
                  <a:cubicBezTo>
                    <a:pt x="3375" y="204"/>
                    <a:pt x="3356" y="278"/>
                    <a:pt x="3226" y="260"/>
                  </a:cubicBezTo>
                  <a:cubicBezTo>
                    <a:pt x="3097" y="260"/>
                    <a:pt x="3152" y="241"/>
                    <a:pt x="3134" y="186"/>
                  </a:cubicBezTo>
                  <a:cubicBezTo>
                    <a:pt x="3097" y="111"/>
                    <a:pt x="3097" y="37"/>
                    <a:pt x="2911" y="37"/>
                  </a:cubicBezTo>
                  <a:cubicBezTo>
                    <a:pt x="2726" y="56"/>
                    <a:pt x="2522" y="111"/>
                    <a:pt x="2484" y="130"/>
                  </a:cubicBezTo>
                  <a:cubicBezTo>
                    <a:pt x="2466" y="148"/>
                    <a:pt x="2466" y="148"/>
                    <a:pt x="2466" y="148"/>
                  </a:cubicBezTo>
                  <a:lnTo>
                    <a:pt x="2466" y="148"/>
                  </a:lnTo>
                  <a:cubicBezTo>
                    <a:pt x="2466" y="148"/>
                    <a:pt x="2373" y="278"/>
                    <a:pt x="2373" y="389"/>
                  </a:cubicBezTo>
                  <a:cubicBezTo>
                    <a:pt x="2373" y="519"/>
                    <a:pt x="2336" y="575"/>
                    <a:pt x="2243" y="668"/>
                  </a:cubicBezTo>
                  <a:cubicBezTo>
                    <a:pt x="2169" y="742"/>
                    <a:pt x="2187" y="798"/>
                    <a:pt x="2113" y="742"/>
                  </a:cubicBezTo>
                  <a:cubicBezTo>
                    <a:pt x="2040" y="668"/>
                    <a:pt x="2022" y="649"/>
                    <a:pt x="1891" y="593"/>
                  </a:cubicBezTo>
                  <a:cubicBezTo>
                    <a:pt x="1762" y="519"/>
                    <a:pt x="1520" y="519"/>
                    <a:pt x="1484" y="501"/>
                  </a:cubicBezTo>
                  <a:cubicBezTo>
                    <a:pt x="1428" y="501"/>
                    <a:pt x="1409" y="463"/>
                    <a:pt x="1372" y="427"/>
                  </a:cubicBezTo>
                  <a:cubicBezTo>
                    <a:pt x="1335" y="371"/>
                    <a:pt x="1354" y="222"/>
                    <a:pt x="1279" y="186"/>
                  </a:cubicBezTo>
                  <a:cubicBezTo>
                    <a:pt x="1205" y="148"/>
                    <a:pt x="1131" y="92"/>
                    <a:pt x="1020" y="92"/>
                  </a:cubicBezTo>
                  <a:cubicBezTo>
                    <a:pt x="908" y="74"/>
                    <a:pt x="686" y="74"/>
                    <a:pt x="686" y="74"/>
                  </a:cubicBezTo>
                  <a:cubicBezTo>
                    <a:pt x="612" y="74"/>
                    <a:pt x="612" y="74"/>
                    <a:pt x="612" y="74"/>
                  </a:cubicBezTo>
                  <a:cubicBezTo>
                    <a:pt x="482" y="0"/>
                    <a:pt x="482" y="0"/>
                    <a:pt x="482" y="0"/>
                  </a:cubicBezTo>
                  <a:cubicBezTo>
                    <a:pt x="482" y="0"/>
                    <a:pt x="501" y="18"/>
                    <a:pt x="501" y="37"/>
                  </a:cubicBezTo>
                  <a:cubicBezTo>
                    <a:pt x="482" y="74"/>
                    <a:pt x="445" y="74"/>
                    <a:pt x="426" y="130"/>
                  </a:cubicBezTo>
                  <a:cubicBezTo>
                    <a:pt x="407" y="167"/>
                    <a:pt x="333" y="278"/>
                    <a:pt x="333" y="278"/>
                  </a:cubicBezTo>
                  <a:cubicBezTo>
                    <a:pt x="333" y="278"/>
                    <a:pt x="296" y="334"/>
                    <a:pt x="278" y="334"/>
                  </a:cubicBezTo>
                  <a:cubicBezTo>
                    <a:pt x="241" y="334"/>
                    <a:pt x="166" y="389"/>
                    <a:pt x="166" y="408"/>
                  </a:cubicBezTo>
                  <a:cubicBezTo>
                    <a:pt x="148" y="427"/>
                    <a:pt x="148" y="427"/>
                    <a:pt x="148" y="501"/>
                  </a:cubicBezTo>
                  <a:cubicBezTo>
                    <a:pt x="148" y="557"/>
                    <a:pt x="148" y="631"/>
                    <a:pt x="148" y="649"/>
                  </a:cubicBezTo>
                  <a:cubicBezTo>
                    <a:pt x="130" y="649"/>
                    <a:pt x="0" y="742"/>
                    <a:pt x="0" y="742"/>
                  </a:cubicBezTo>
                  <a:cubicBezTo>
                    <a:pt x="0" y="742"/>
                    <a:pt x="74" y="1113"/>
                    <a:pt x="55" y="1261"/>
                  </a:cubicBezTo>
                  <a:cubicBezTo>
                    <a:pt x="55" y="1391"/>
                    <a:pt x="92" y="1595"/>
                    <a:pt x="92" y="1688"/>
                  </a:cubicBezTo>
                  <a:cubicBezTo>
                    <a:pt x="74" y="1762"/>
                    <a:pt x="92" y="1799"/>
                    <a:pt x="74" y="1873"/>
                  </a:cubicBezTo>
                  <a:cubicBezTo>
                    <a:pt x="55" y="1929"/>
                    <a:pt x="130" y="2003"/>
                    <a:pt x="185" y="2115"/>
                  </a:cubicBezTo>
                  <a:cubicBezTo>
                    <a:pt x="222" y="2226"/>
                    <a:pt x="222" y="2263"/>
                    <a:pt x="315" y="2300"/>
                  </a:cubicBezTo>
                  <a:cubicBezTo>
                    <a:pt x="389" y="2319"/>
                    <a:pt x="556" y="2393"/>
                    <a:pt x="556" y="2449"/>
                  </a:cubicBezTo>
                  <a:cubicBezTo>
                    <a:pt x="575" y="2504"/>
                    <a:pt x="575" y="2541"/>
                    <a:pt x="649" y="2560"/>
                  </a:cubicBezTo>
                  <a:cubicBezTo>
                    <a:pt x="723" y="2560"/>
                    <a:pt x="946" y="2541"/>
                    <a:pt x="1020" y="2597"/>
                  </a:cubicBezTo>
                  <a:cubicBezTo>
                    <a:pt x="1094" y="2671"/>
                    <a:pt x="1113" y="2783"/>
                    <a:pt x="1168" y="2801"/>
                  </a:cubicBezTo>
                  <a:cubicBezTo>
                    <a:pt x="1205" y="2820"/>
                    <a:pt x="1279" y="2783"/>
                    <a:pt x="1372" y="2745"/>
                  </a:cubicBezTo>
                  <a:cubicBezTo>
                    <a:pt x="1465" y="2709"/>
                    <a:pt x="1539" y="2560"/>
                    <a:pt x="1725" y="2634"/>
                  </a:cubicBezTo>
                  <a:cubicBezTo>
                    <a:pt x="1891" y="2709"/>
                    <a:pt x="2948" y="3246"/>
                    <a:pt x="2948" y="3246"/>
                  </a:cubicBezTo>
                  <a:cubicBezTo>
                    <a:pt x="2948" y="3246"/>
                    <a:pt x="3449" y="3487"/>
                    <a:pt x="3505" y="3487"/>
                  </a:cubicBezTo>
                  <a:cubicBezTo>
                    <a:pt x="3560" y="3469"/>
                    <a:pt x="3597" y="3451"/>
                    <a:pt x="3616" y="3451"/>
                  </a:cubicBezTo>
                  <a:cubicBezTo>
                    <a:pt x="3653" y="3451"/>
                    <a:pt x="3727" y="3432"/>
                    <a:pt x="3727" y="3376"/>
                  </a:cubicBezTo>
                  <a:cubicBezTo>
                    <a:pt x="3727" y="3302"/>
                    <a:pt x="3635" y="853"/>
                    <a:pt x="3635" y="853"/>
                  </a:cubicBezTo>
                  <a:lnTo>
                    <a:pt x="3616" y="352"/>
                  </a:ln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3">
              <a:extLst>
                <a:ext uri="{FF2B5EF4-FFF2-40B4-BE49-F238E27FC236}">
                  <a16:creationId xmlns:a16="http://schemas.microsoft.com/office/drawing/2014/main" id="{38857471-35C1-2E42-B341-BD9422B2FECE}"/>
                </a:ext>
              </a:extLst>
            </p:cNvPr>
            <p:cNvSpPr>
              <a:spLocks noChangeArrowheads="1"/>
            </p:cNvSpPr>
            <p:nvPr/>
          </p:nvSpPr>
          <p:spPr bwMode="auto">
            <a:xfrm>
              <a:off x="2157413" y="760413"/>
              <a:ext cx="1736725" cy="1724025"/>
            </a:xfrm>
            <a:custGeom>
              <a:avLst/>
              <a:gdLst>
                <a:gd name="T0" fmla="*/ 3784 w 4824"/>
                <a:gd name="T1" fmla="*/ 112 h 4787"/>
                <a:gd name="T2" fmla="*/ 3784 w 4824"/>
                <a:gd name="T3" fmla="*/ 112 h 4787"/>
                <a:gd name="T4" fmla="*/ 3710 w 4824"/>
                <a:gd name="T5" fmla="*/ 37 h 4787"/>
                <a:gd name="T6" fmla="*/ 3358 w 4824"/>
                <a:gd name="T7" fmla="*/ 0 h 4787"/>
                <a:gd name="T8" fmla="*/ 3265 w 4824"/>
                <a:gd name="T9" fmla="*/ 74 h 4787"/>
                <a:gd name="T10" fmla="*/ 3247 w 4824"/>
                <a:gd name="T11" fmla="*/ 93 h 4787"/>
                <a:gd name="T12" fmla="*/ 3191 w 4824"/>
                <a:gd name="T13" fmla="*/ 74 h 4787"/>
                <a:gd name="T14" fmla="*/ 3098 w 4824"/>
                <a:gd name="T15" fmla="*/ 37 h 4787"/>
                <a:gd name="T16" fmla="*/ 2876 w 4824"/>
                <a:gd name="T17" fmla="*/ 18 h 4787"/>
                <a:gd name="T18" fmla="*/ 2764 w 4824"/>
                <a:gd name="T19" fmla="*/ 74 h 4787"/>
                <a:gd name="T20" fmla="*/ 2245 w 4824"/>
                <a:gd name="T21" fmla="*/ 93 h 4787"/>
                <a:gd name="T22" fmla="*/ 1985 w 4824"/>
                <a:gd name="T23" fmla="*/ 204 h 4787"/>
                <a:gd name="T24" fmla="*/ 1855 w 4824"/>
                <a:gd name="T25" fmla="*/ 297 h 4787"/>
                <a:gd name="T26" fmla="*/ 1781 w 4824"/>
                <a:gd name="T27" fmla="*/ 297 h 4787"/>
                <a:gd name="T28" fmla="*/ 1669 w 4824"/>
                <a:gd name="T29" fmla="*/ 389 h 4787"/>
                <a:gd name="T30" fmla="*/ 1595 w 4824"/>
                <a:gd name="T31" fmla="*/ 483 h 4787"/>
                <a:gd name="T32" fmla="*/ 1558 w 4824"/>
                <a:gd name="T33" fmla="*/ 483 h 4787"/>
                <a:gd name="T34" fmla="*/ 1595 w 4824"/>
                <a:gd name="T35" fmla="*/ 760 h 4787"/>
                <a:gd name="T36" fmla="*/ 1688 w 4824"/>
                <a:gd name="T37" fmla="*/ 1076 h 4787"/>
                <a:gd name="T38" fmla="*/ 1725 w 4824"/>
                <a:gd name="T39" fmla="*/ 1261 h 4787"/>
                <a:gd name="T40" fmla="*/ 1669 w 4824"/>
                <a:gd name="T41" fmla="*/ 1391 h 4787"/>
                <a:gd name="T42" fmla="*/ 1466 w 4824"/>
                <a:gd name="T43" fmla="*/ 1391 h 4787"/>
                <a:gd name="T44" fmla="*/ 1243 w 4824"/>
                <a:gd name="T45" fmla="*/ 1484 h 4787"/>
                <a:gd name="T46" fmla="*/ 1132 w 4824"/>
                <a:gd name="T47" fmla="*/ 1707 h 4787"/>
                <a:gd name="T48" fmla="*/ 946 w 4824"/>
                <a:gd name="T49" fmla="*/ 1799 h 4787"/>
                <a:gd name="T50" fmla="*/ 724 w 4824"/>
                <a:gd name="T51" fmla="*/ 1985 h 4787"/>
                <a:gd name="T52" fmla="*/ 427 w 4824"/>
                <a:gd name="T53" fmla="*/ 2059 h 4787"/>
                <a:gd name="T54" fmla="*/ 204 w 4824"/>
                <a:gd name="T55" fmla="*/ 2152 h 4787"/>
                <a:gd name="T56" fmla="*/ 19 w 4824"/>
                <a:gd name="T57" fmla="*/ 2412 h 4787"/>
                <a:gd name="T58" fmla="*/ 315 w 4824"/>
                <a:gd name="T59" fmla="*/ 2820 h 4787"/>
                <a:gd name="T60" fmla="*/ 909 w 4824"/>
                <a:gd name="T61" fmla="*/ 3265 h 4787"/>
                <a:gd name="T62" fmla="*/ 2356 w 4824"/>
                <a:gd name="T63" fmla="*/ 4285 h 4787"/>
                <a:gd name="T64" fmla="*/ 2393 w 4824"/>
                <a:gd name="T65" fmla="*/ 4396 h 4787"/>
                <a:gd name="T66" fmla="*/ 2727 w 4824"/>
                <a:gd name="T67" fmla="*/ 4508 h 4787"/>
                <a:gd name="T68" fmla="*/ 2801 w 4824"/>
                <a:gd name="T69" fmla="*/ 4712 h 4787"/>
                <a:gd name="T70" fmla="*/ 2987 w 4824"/>
                <a:gd name="T71" fmla="*/ 4749 h 4787"/>
                <a:gd name="T72" fmla="*/ 3358 w 4824"/>
                <a:gd name="T73" fmla="*/ 4675 h 4787"/>
                <a:gd name="T74" fmla="*/ 4823 w 4824"/>
                <a:gd name="T75" fmla="*/ 3580 h 4787"/>
                <a:gd name="T76" fmla="*/ 4786 w 4824"/>
                <a:gd name="T77" fmla="*/ 3525 h 4787"/>
                <a:gd name="T78" fmla="*/ 4749 w 4824"/>
                <a:gd name="T79" fmla="*/ 3451 h 4787"/>
                <a:gd name="T80" fmla="*/ 4563 w 4824"/>
                <a:gd name="T81" fmla="*/ 3339 h 4787"/>
                <a:gd name="T82" fmla="*/ 4471 w 4824"/>
                <a:gd name="T83" fmla="*/ 3283 h 4787"/>
                <a:gd name="T84" fmla="*/ 4378 w 4824"/>
                <a:gd name="T85" fmla="*/ 3080 h 4787"/>
                <a:gd name="T86" fmla="*/ 4304 w 4824"/>
                <a:gd name="T87" fmla="*/ 2950 h 4787"/>
                <a:gd name="T88" fmla="*/ 4322 w 4824"/>
                <a:gd name="T89" fmla="*/ 2857 h 4787"/>
                <a:gd name="T90" fmla="*/ 4322 w 4824"/>
                <a:gd name="T91" fmla="*/ 2709 h 4787"/>
                <a:gd name="T92" fmla="*/ 4304 w 4824"/>
                <a:gd name="T93" fmla="*/ 2467 h 4787"/>
                <a:gd name="T94" fmla="*/ 4285 w 4824"/>
                <a:gd name="T95" fmla="*/ 2170 h 4787"/>
                <a:gd name="T96" fmla="*/ 4230 w 4824"/>
                <a:gd name="T97" fmla="*/ 1781 h 4787"/>
                <a:gd name="T98" fmla="*/ 4174 w 4824"/>
                <a:gd name="T99" fmla="*/ 1521 h 4787"/>
                <a:gd name="T100" fmla="*/ 4063 w 4824"/>
                <a:gd name="T101" fmla="*/ 1299 h 4787"/>
                <a:gd name="T102" fmla="*/ 3840 w 4824"/>
                <a:gd name="T103" fmla="*/ 1002 h 4787"/>
                <a:gd name="T104" fmla="*/ 3803 w 4824"/>
                <a:gd name="T105" fmla="*/ 724 h 4787"/>
                <a:gd name="T106" fmla="*/ 3859 w 4824"/>
                <a:gd name="T107" fmla="*/ 686 h 4787"/>
                <a:gd name="T108" fmla="*/ 3933 w 4824"/>
                <a:gd name="T109" fmla="*/ 464 h 4787"/>
                <a:gd name="T110" fmla="*/ 3840 w 4824"/>
                <a:gd name="T111" fmla="*/ 223 h 4787"/>
                <a:gd name="T112" fmla="*/ 3784 w 4824"/>
                <a:gd name="T113" fmla="*/ 112 h 4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24" h="4787">
                  <a:moveTo>
                    <a:pt x="3784" y="112"/>
                  </a:moveTo>
                  <a:lnTo>
                    <a:pt x="3784" y="112"/>
                  </a:lnTo>
                  <a:cubicBezTo>
                    <a:pt x="3784" y="112"/>
                    <a:pt x="3747" y="74"/>
                    <a:pt x="3710" y="37"/>
                  </a:cubicBezTo>
                  <a:cubicBezTo>
                    <a:pt x="3673" y="0"/>
                    <a:pt x="3358" y="0"/>
                    <a:pt x="3358" y="0"/>
                  </a:cubicBezTo>
                  <a:cubicBezTo>
                    <a:pt x="3358" y="0"/>
                    <a:pt x="3302" y="56"/>
                    <a:pt x="3265" y="74"/>
                  </a:cubicBezTo>
                  <a:cubicBezTo>
                    <a:pt x="3247" y="93"/>
                    <a:pt x="3247" y="93"/>
                    <a:pt x="3247" y="93"/>
                  </a:cubicBezTo>
                  <a:cubicBezTo>
                    <a:pt x="3247" y="93"/>
                    <a:pt x="3209" y="93"/>
                    <a:pt x="3191" y="74"/>
                  </a:cubicBezTo>
                  <a:cubicBezTo>
                    <a:pt x="3172" y="56"/>
                    <a:pt x="3135" y="18"/>
                    <a:pt x="3098" y="37"/>
                  </a:cubicBezTo>
                  <a:cubicBezTo>
                    <a:pt x="3061" y="37"/>
                    <a:pt x="2876" y="18"/>
                    <a:pt x="2876" y="18"/>
                  </a:cubicBezTo>
                  <a:cubicBezTo>
                    <a:pt x="2876" y="18"/>
                    <a:pt x="2801" y="74"/>
                    <a:pt x="2764" y="74"/>
                  </a:cubicBezTo>
                  <a:cubicBezTo>
                    <a:pt x="2708" y="93"/>
                    <a:pt x="2245" y="93"/>
                    <a:pt x="2245" y="93"/>
                  </a:cubicBezTo>
                  <a:cubicBezTo>
                    <a:pt x="2245" y="93"/>
                    <a:pt x="2022" y="186"/>
                    <a:pt x="1985" y="204"/>
                  </a:cubicBezTo>
                  <a:cubicBezTo>
                    <a:pt x="1948" y="223"/>
                    <a:pt x="1892" y="278"/>
                    <a:pt x="1855" y="297"/>
                  </a:cubicBezTo>
                  <a:cubicBezTo>
                    <a:pt x="1818" y="297"/>
                    <a:pt x="1799" y="278"/>
                    <a:pt x="1781" y="297"/>
                  </a:cubicBezTo>
                  <a:cubicBezTo>
                    <a:pt x="1763" y="297"/>
                    <a:pt x="1688" y="353"/>
                    <a:pt x="1669" y="389"/>
                  </a:cubicBezTo>
                  <a:cubicBezTo>
                    <a:pt x="1651" y="408"/>
                    <a:pt x="1595" y="483"/>
                    <a:pt x="1595" y="483"/>
                  </a:cubicBezTo>
                  <a:cubicBezTo>
                    <a:pt x="1577" y="483"/>
                    <a:pt x="1558" y="483"/>
                    <a:pt x="1558" y="483"/>
                  </a:cubicBezTo>
                  <a:cubicBezTo>
                    <a:pt x="1558" y="483"/>
                    <a:pt x="1577" y="705"/>
                    <a:pt x="1595" y="760"/>
                  </a:cubicBezTo>
                  <a:cubicBezTo>
                    <a:pt x="1614" y="835"/>
                    <a:pt x="1688" y="965"/>
                    <a:pt x="1688" y="1076"/>
                  </a:cubicBezTo>
                  <a:cubicBezTo>
                    <a:pt x="1688" y="1169"/>
                    <a:pt x="1707" y="1225"/>
                    <a:pt x="1725" y="1261"/>
                  </a:cubicBezTo>
                  <a:cubicBezTo>
                    <a:pt x="1725" y="1299"/>
                    <a:pt x="1707" y="1391"/>
                    <a:pt x="1669" y="1391"/>
                  </a:cubicBezTo>
                  <a:cubicBezTo>
                    <a:pt x="1614" y="1391"/>
                    <a:pt x="1521" y="1391"/>
                    <a:pt x="1466" y="1391"/>
                  </a:cubicBezTo>
                  <a:cubicBezTo>
                    <a:pt x="1392" y="1391"/>
                    <a:pt x="1317" y="1373"/>
                    <a:pt x="1243" y="1484"/>
                  </a:cubicBezTo>
                  <a:cubicBezTo>
                    <a:pt x="1169" y="1596"/>
                    <a:pt x="1206" y="1707"/>
                    <a:pt x="1132" y="1707"/>
                  </a:cubicBezTo>
                  <a:cubicBezTo>
                    <a:pt x="1076" y="1707"/>
                    <a:pt x="1002" y="1725"/>
                    <a:pt x="946" y="1799"/>
                  </a:cubicBezTo>
                  <a:cubicBezTo>
                    <a:pt x="891" y="1892"/>
                    <a:pt x="816" y="1985"/>
                    <a:pt x="724" y="1985"/>
                  </a:cubicBezTo>
                  <a:cubicBezTo>
                    <a:pt x="650" y="1985"/>
                    <a:pt x="520" y="2041"/>
                    <a:pt x="427" y="2059"/>
                  </a:cubicBezTo>
                  <a:cubicBezTo>
                    <a:pt x="315" y="2078"/>
                    <a:pt x="279" y="2133"/>
                    <a:pt x="204" y="2152"/>
                  </a:cubicBezTo>
                  <a:cubicBezTo>
                    <a:pt x="130" y="2170"/>
                    <a:pt x="0" y="2263"/>
                    <a:pt x="19" y="2412"/>
                  </a:cubicBezTo>
                  <a:cubicBezTo>
                    <a:pt x="37" y="2541"/>
                    <a:pt x="19" y="2690"/>
                    <a:pt x="315" y="2820"/>
                  </a:cubicBezTo>
                  <a:cubicBezTo>
                    <a:pt x="594" y="2950"/>
                    <a:pt x="909" y="3265"/>
                    <a:pt x="909" y="3265"/>
                  </a:cubicBezTo>
                  <a:cubicBezTo>
                    <a:pt x="2356" y="4285"/>
                    <a:pt x="2356" y="4285"/>
                    <a:pt x="2356" y="4285"/>
                  </a:cubicBezTo>
                  <a:cubicBezTo>
                    <a:pt x="2356" y="4285"/>
                    <a:pt x="2356" y="4396"/>
                    <a:pt x="2393" y="4396"/>
                  </a:cubicBezTo>
                  <a:cubicBezTo>
                    <a:pt x="2449" y="4396"/>
                    <a:pt x="2708" y="4508"/>
                    <a:pt x="2727" y="4508"/>
                  </a:cubicBezTo>
                  <a:cubicBezTo>
                    <a:pt x="2746" y="4508"/>
                    <a:pt x="2801" y="4638"/>
                    <a:pt x="2801" y="4712"/>
                  </a:cubicBezTo>
                  <a:cubicBezTo>
                    <a:pt x="2801" y="4786"/>
                    <a:pt x="2931" y="4767"/>
                    <a:pt x="2987" y="4749"/>
                  </a:cubicBezTo>
                  <a:cubicBezTo>
                    <a:pt x="3061" y="4749"/>
                    <a:pt x="3302" y="4693"/>
                    <a:pt x="3358" y="4675"/>
                  </a:cubicBezTo>
                  <a:cubicBezTo>
                    <a:pt x="3413" y="4656"/>
                    <a:pt x="4823" y="3580"/>
                    <a:pt x="4823" y="3580"/>
                  </a:cubicBezTo>
                  <a:cubicBezTo>
                    <a:pt x="4823" y="3580"/>
                    <a:pt x="4805" y="3562"/>
                    <a:pt x="4786" y="3525"/>
                  </a:cubicBezTo>
                  <a:cubicBezTo>
                    <a:pt x="4786" y="3506"/>
                    <a:pt x="4805" y="3469"/>
                    <a:pt x="4749" y="3451"/>
                  </a:cubicBezTo>
                  <a:cubicBezTo>
                    <a:pt x="4712" y="3413"/>
                    <a:pt x="4601" y="3358"/>
                    <a:pt x="4563" y="3339"/>
                  </a:cubicBezTo>
                  <a:cubicBezTo>
                    <a:pt x="4526" y="3339"/>
                    <a:pt x="4489" y="3321"/>
                    <a:pt x="4471" y="3283"/>
                  </a:cubicBezTo>
                  <a:cubicBezTo>
                    <a:pt x="4452" y="3247"/>
                    <a:pt x="4396" y="3117"/>
                    <a:pt x="4378" y="3080"/>
                  </a:cubicBezTo>
                  <a:cubicBezTo>
                    <a:pt x="4360" y="3061"/>
                    <a:pt x="4304" y="2968"/>
                    <a:pt x="4304" y="2950"/>
                  </a:cubicBezTo>
                  <a:cubicBezTo>
                    <a:pt x="4304" y="2931"/>
                    <a:pt x="4322" y="2857"/>
                    <a:pt x="4322" y="2857"/>
                  </a:cubicBezTo>
                  <a:cubicBezTo>
                    <a:pt x="4322" y="2838"/>
                    <a:pt x="4322" y="2745"/>
                    <a:pt x="4322" y="2709"/>
                  </a:cubicBezTo>
                  <a:cubicBezTo>
                    <a:pt x="4322" y="2690"/>
                    <a:pt x="4304" y="2467"/>
                    <a:pt x="4304" y="2467"/>
                  </a:cubicBezTo>
                  <a:cubicBezTo>
                    <a:pt x="4304" y="2467"/>
                    <a:pt x="4285" y="2189"/>
                    <a:pt x="4285" y="2170"/>
                  </a:cubicBezTo>
                  <a:lnTo>
                    <a:pt x="4230" y="1781"/>
                  </a:lnTo>
                  <a:cubicBezTo>
                    <a:pt x="4230" y="1781"/>
                    <a:pt x="4211" y="1596"/>
                    <a:pt x="4174" y="1521"/>
                  </a:cubicBezTo>
                  <a:cubicBezTo>
                    <a:pt x="4174" y="1521"/>
                    <a:pt x="4118" y="1354"/>
                    <a:pt x="4063" y="1299"/>
                  </a:cubicBezTo>
                  <a:cubicBezTo>
                    <a:pt x="3989" y="1225"/>
                    <a:pt x="3877" y="1039"/>
                    <a:pt x="3840" y="1002"/>
                  </a:cubicBezTo>
                  <a:cubicBezTo>
                    <a:pt x="3803" y="965"/>
                    <a:pt x="3766" y="742"/>
                    <a:pt x="3803" y="724"/>
                  </a:cubicBezTo>
                  <a:cubicBezTo>
                    <a:pt x="3840" y="705"/>
                    <a:pt x="3859" y="686"/>
                    <a:pt x="3859" y="686"/>
                  </a:cubicBezTo>
                  <a:cubicBezTo>
                    <a:pt x="3933" y="464"/>
                    <a:pt x="3933" y="464"/>
                    <a:pt x="3933" y="464"/>
                  </a:cubicBezTo>
                  <a:cubicBezTo>
                    <a:pt x="3933" y="464"/>
                    <a:pt x="3877" y="260"/>
                    <a:pt x="3840" y="223"/>
                  </a:cubicBezTo>
                  <a:cubicBezTo>
                    <a:pt x="3803" y="186"/>
                    <a:pt x="3784" y="112"/>
                    <a:pt x="3784" y="112"/>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4">
              <a:extLst>
                <a:ext uri="{FF2B5EF4-FFF2-40B4-BE49-F238E27FC236}">
                  <a16:creationId xmlns:a16="http://schemas.microsoft.com/office/drawing/2014/main" id="{03715F89-9E47-F64D-B46D-3B7B3131D5EE}"/>
                </a:ext>
              </a:extLst>
            </p:cNvPr>
            <p:cNvSpPr>
              <a:spLocks noChangeArrowheads="1"/>
            </p:cNvSpPr>
            <p:nvPr/>
          </p:nvSpPr>
          <p:spPr bwMode="auto">
            <a:xfrm>
              <a:off x="1390650" y="881063"/>
              <a:ext cx="1389063" cy="1403350"/>
            </a:xfrm>
            <a:custGeom>
              <a:avLst/>
              <a:gdLst>
                <a:gd name="T0" fmla="*/ 3691 w 3859"/>
                <a:gd name="T1" fmla="*/ 149 h 3897"/>
                <a:gd name="T2" fmla="*/ 3691 w 3859"/>
                <a:gd name="T3" fmla="*/ 149 h 3897"/>
                <a:gd name="T4" fmla="*/ 3617 w 3859"/>
                <a:gd name="T5" fmla="*/ 149 h 3897"/>
                <a:gd name="T6" fmla="*/ 3450 w 3859"/>
                <a:gd name="T7" fmla="*/ 55 h 3897"/>
                <a:gd name="T8" fmla="*/ 3339 w 3859"/>
                <a:gd name="T9" fmla="*/ 130 h 3897"/>
                <a:gd name="T10" fmla="*/ 3209 w 3859"/>
                <a:gd name="T11" fmla="*/ 130 h 3897"/>
                <a:gd name="T12" fmla="*/ 3060 w 3859"/>
                <a:gd name="T13" fmla="*/ 130 h 3897"/>
                <a:gd name="T14" fmla="*/ 2894 w 3859"/>
                <a:gd name="T15" fmla="*/ 55 h 3897"/>
                <a:gd name="T16" fmla="*/ 2708 w 3859"/>
                <a:gd name="T17" fmla="*/ 74 h 3897"/>
                <a:gd name="T18" fmla="*/ 2634 w 3859"/>
                <a:gd name="T19" fmla="*/ 297 h 3897"/>
                <a:gd name="T20" fmla="*/ 2412 w 3859"/>
                <a:gd name="T21" fmla="*/ 556 h 3897"/>
                <a:gd name="T22" fmla="*/ 2059 w 3859"/>
                <a:gd name="T23" fmla="*/ 761 h 3897"/>
                <a:gd name="T24" fmla="*/ 1873 w 3859"/>
                <a:gd name="T25" fmla="*/ 983 h 3897"/>
                <a:gd name="T26" fmla="*/ 1836 w 3859"/>
                <a:gd name="T27" fmla="*/ 1243 h 3897"/>
                <a:gd name="T28" fmla="*/ 1818 w 3859"/>
                <a:gd name="T29" fmla="*/ 1354 h 3897"/>
                <a:gd name="T30" fmla="*/ 1855 w 3859"/>
                <a:gd name="T31" fmla="*/ 1539 h 3897"/>
                <a:gd name="T32" fmla="*/ 1780 w 3859"/>
                <a:gd name="T33" fmla="*/ 1744 h 3897"/>
                <a:gd name="T34" fmla="*/ 1391 w 3859"/>
                <a:gd name="T35" fmla="*/ 2004 h 3897"/>
                <a:gd name="T36" fmla="*/ 1261 w 3859"/>
                <a:gd name="T37" fmla="*/ 2096 h 3897"/>
                <a:gd name="T38" fmla="*/ 983 w 3859"/>
                <a:gd name="T39" fmla="*/ 2152 h 3897"/>
                <a:gd name="T40" fmla="*/ 908 w 3859"/>
                <a:gd name="T41" fmla="*/ 2375 h 3897"/>
                <a:gd name="T42" fmla="*/ 631 w 3859"/>
                <a:gd name="T43" fmla="*/ 2672 h 3897"/>
                <a:gd name="T44" fmla="*/ 575 w 3859"/>
                <a:gd name="T45" fmla="*/ 2949 h 3897"/>
                <a:gd name="T46" fmla="*/ 389 w 3859"/>
                <a:gd name="T47" fmla="*/ 3079 h 3897"/>
                <a:gd name="T48" fmla="*/ 278 w 3859"/>
                <a:gd name="T49" fmla="*/ 3320 h 3897"/>
                <a:gd name="T50" fmla="*/ 148 w 3859"/>
                <a:gd name="T51" fmla="*/ 3525 h 3897"/>
                <a:gd name="T52" fmla="*/ 55 w 3859"/>
                <a:gd name="T53" fmla="*/ 3691 h 3897"/>
                <a:gd name="T54" fmla="*/ 0 w 3859"/>
                <a:gd name="T55" fmla="*/ 3821 h 3897"/>
                <a:gd name="T56" fmla="*/ 964 w 3859"/>
                <a:gd name="T57" fmla="*/ 3896 h 3897"/>
                <a:gd name="T58" fmla="*/ 1020 w 3859"/>
                <a:gd name="T59" fmla="*/ 3766 h 3897"/>
                <a:gd name="T60" fmla="*/ 1038 w 3859"/>
                <a:gd name="T61" fmla="*/ 3488 h 3897"/>
                <a:gd name="T62" fmla="*/ 1243 w 3859"/>
                <a:gd name="T63" fmla="*/ 3320 h 3897"/>
                <a:gd name="T64" fmla="*/ 1279 w 3859"/>
                <a:gd name="T65" fmla="*/ 2987 h 3897"/>
                <a:gd name="T66" fmla="*/ 1279 w 3859"/>
                <a:gd name="T67" fmla="*/ 2727 h 3897"/>
                <a:gd name="T68" fmla="*/ 2133 w 3859"/>
                <a:gd name="T69" fmla="*/ 2708 h 3897"/>
                <a:gd name="T70" fmla="*/ 2133 w 3859"/>
                <a:gd name="T71" fmla="*/ 2040 h 3897"/>
                <a:gd name="T72" fmla="*/ 2244 w 3859"/>
                <a:gd name="T73" fmla="*/ 1874 h 3897"/>
                <a:gd name="T74" fmla="*/ 2412 w 3859"/>
                <a:gd name="T75" fmla="*/ 1781 h 3897"/>
                <a:gd name="T76" fmla="*/ 2578 w 3859"/>
                <a:gd name="T77" fmla="*/ 1725 h 3897"/>
                <a:gd name="T78" fmla="*/ 2819 w 3859"/>
                <a:gd name="T79" fmla="*/ 1651 h 3897"/>
                <a:gd name="T80" fmla="*/ 2894 w 3859"/>
                <a:gd name="T81" fmla="*/ 1651 h 3897"/>
                <a:gd name="T82" fmla="*/ 3005 w 3859"/>
                <a:gd name="T83" fmla="*/ 1577 h 3897"/>
                <a:gd name="T84" fmla="*/ 3154 w 3859"/>
                <a:gd name="T85" fmla="*/ 1410 h 3897"/>
                <a:gd name="T86" fmla="*/ 3265 w 3859"/>
                <a:gd name="T87" fmla="*/ 1373 h 3897"/>
                <a:gd name="T88" fmla="*/ 3320 w 3859"/>
                <a:gd name="T89" fmla="*/ 1317 h 3897"/>
                <a:gd name="T90" fmla="*/ 3506 w 3859"/>
                <a:gd name="T91" fmla="*/ 1057 h 3897"/>
                <a:gd name="T92" fmla="*/ 3784 w 3859"/>
                <a:gd name="T93" fmla="*/ 1057 h 3897"/>
                <a:gd name="T94" fmla="*/ 3858 w 3859"/>
                <a:gd name="T95" fmla="*/ 965 h 3897"/>
                <a:gd name="T96" fmla="*/ 3840 w 3859"/>
                <a:gd name="T97" fmla="*/ 872 h 3897"/>
                <a:gd name="T98" fmla="*/ 3821 w 3859"/>
                <a:gd name="T99" fmla="*/ 742 h 3897"/>
                <a:gd name="T100" fmla="*/ 3766 w 3859"/>
                <a:gd name="T101" fmla="*/ 538 h 3897"/>
                <a:gd name="T102" fmla="*/ 3728 w 3859"/>
                <a:gd name="T103" fmla="*/ 408 h 3897"/>
                <a:gd name="T104" fmla="*/ 3691 w 3859"/>
                <a:gd name="T105" fmla="*/ 149 h 3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59" h="3897">
                  <a:moveTo>
                    <a:pt x="3691" y="149"/>
                  </a:moveTo>
                  <a:lnTo>
                    <a:pt x="3691" y="149"/>
                  </a:lnTo>
                  <a:cubicBezTo>
                    <a:pt x="3691" y="149"/>
                    <a:pt x="3673" y="185"/>
                    <a:pt x="3617" y="149"/>
                  </a:cubicBezTo>
                  <a:cubicBezTo>
                    <a:pt x="3561" y="111"/>
                    <a:pt x="3525" y="37"/>
                    <a:pt x="3450" y="55"/>
                  </a:cubicBezTo>
                  <a:cubicBezTo>
                    <a:pt x="3376" y="74"/>
                    <a:pt x="3395" y="111"/>
                    <a:pt x="3339" y="130"/>
                  </a:cubicBezTo>
                  <a:cubicBezTo>
                    <a:pt x="3283" y="149"/>
                    <a:pt x="3302" y="130"/>
                    <a:pt x="3209" y="130"/>
                  </a:cubicBezTo>
                  <a:cubicBezTo>
                    <a:pt x="3135" y="130"/>
                    <a:pt x="3135" y="167"/>
                    <a:pt x="3060" y="130"/>
                  </a:cubicBezTo>
                  <a:cubicBezTo>
                    <a:pt x="2986" y="111"/>
                    <a:pt x="2931" y="93"/>
                    <a:pt x="2894" y="55"/>
                  </a:cubicBezTo>
                  <a:cubicBezTo>
                    <a:pt x="2875" y="19"/>
                    <a:pt x="2745" y="0"/>
                    <a:pt x="2708" y="74"/>
                  </a:cubicBezTo>
                  <a:cubicBezTo>
                    <a:pt x="2689" y="130"/>
                    <a:pt x="2727" y="223"/>
                    <a:pt x="2634" y="297"/>
                  </a:cubicBezTo>
                  <a:cubicBezTo>
                    <a:pt x="2523" y="371"/>
                    <a:pt x="2541" y="538"/>
                    <a:pt x="2412" y="556"/>
                  </a:cubicBezTo>
                  <a:cubicBezTo>
                    <a:pt x="2263" y="556"/>
                    <a:pt x="2115" y="686"/>
                    <a:pt x="2059" y="761"/>
                  </a:cubicBezTo>
                  <a:cubicBezTo>
                    <a:pt x="2003" y="816"/>
                    <a:pt x="1910" y="909"/>
                    <a:pt x="1873" y="983"/>
                  </a:cubicBezTo>
                  <a:cubicBezTo>
                    <a:pt x="1818" y="1039"/>
                    <a:pt x="1873" y="1187"/>
                    <a:pt x="1836" y="1243"/>
                  </a:cubicBezTo>
                  <a:cubicBezTo>
                    <a:pt x="1799" y="1280"/>
                    <a:pt x="1799" y="1317"/>
                    <a:pt x="1818" y="1354"/>
                  </a:cubicBezTo>
                  <a:cubicBezTo>
                    <a:pt x="1836" y="1410"/>
                    <a:pt x="1892" y="1465"/>
                    <a:pt x="1855" y="1539"/>
                  </a:cubicBezTo>
                  <a:cubicBezTo>
                    <a:pt x="1818" y="1633"/>
                    <a:pt x="1873" y="1669"/>
                    <a:pt x="1780" y="1744"/>
                  </a:cubicBezTo>
                  <a:cubicBezTo>
                    <a:pt x="1688" y="1818"/>
                    <a:pt x="1465" y="1985"/>
                    <a:pt x="1391" y="2004"/>
                  </a:cubicBezTo>
                  <a:cubicBezTo>
                    <a:pt x="1335" y="2040"/>
                    <a:pt x="1373" y="2096"/>
                    <a:pt x="1261" y="2096"/>
                  </a:cubicBezTo>
                  <a:cubicBezTo>
                    <a:pt x="1131" y="2096"/>
                    <a:pt x="983" y="2096"/>
                    <a:pt x="983" y="2152"/>
                  </a:cubicBezTo>
                  <a:cubicBezTo>
                    <a:pt x="964" y="2207"/>
                    <a:pt x="964" y="2300"/>
                    <a:pt x="908" y="2375"/>
                  </a:cubicBezTo>
                  <a:cubicBezTo>
                    <a:pt x="834" y="2449"/>
                    <a:pt x="705" y="2578"/>
                    <a:pt x="631" y="2672"/>
                  </a:cubicBezTo>
                  <a:cubicBezTo>
                    <a:pt x="556" y="2783"/>
                    <a:pt x="649" y="2913"/>
                    <a:pt x="575" y="2949"/>
                  </a:cubicBezTo>
                  <a:cubicBezTo>
                    <a:pt x="501" y="2987"/>
                    <a:pt x="463" y="2968"/>
                    <a:pt x="389" y="3079"/>
                  </a:cubicBezTo>
                  <a:cubicBezTo>
                    <a:pt x="315" y="3191"/>
                    <a:pt x="334" y="3209"/>
                    <a:pt x="278" y="3320"/>
                  </a:cubicBezTo>
                  <a:cubicBezTo>
                    <a:pt x="222" y="3432"/>
                    <a:pt x="222" y="3469"/>
                    <a:pt x="148" y="3525"/>
                  </a:cubicBezTo>
                  <a:cubicBezTo>
                    <a:pt x="55" y="3599"/>
                    <a:pt x="111" y="3673"/>
                    <a:pt x="55" y="3691"/>
                  </a:cubicBezTo>
                  <a:cubicBezTo>
                    <a:pt x="18" y="3710"/>
                    <a:pt x="0" y="3821"/>
                    <a:pt x="0" y="3821"/>
                  </a:cubicBezTo>
                  <a:cubicBezTo>
                    <a:pt x="964" y="3896"/>
                    <a:pt x="964" y="3896"/>
                    <a:pt x="964" y="3896"/>
                  </a:cubicBezTo>
                  <a:cubicBezTo>
                    <a:pt x="964" y="3896"/>
                    <a:pt x="1020" y="3821"/>
                    <a:pt x="1020" y="3766"/>
                  </a:cubicBezTo>
                  <a:cubicBezTo>
                    <a:pt x="1020" y="3691"/>
                    <a:pt x="1002" y="3562"/>
                    <a:pt x="1038" y="3488"/>
                  </a:cubicBezTo>
                  <a:cubicBezTo>
                    <a:pt x="1076" y="3414"/>
                    <a:pt x="1205" y="3376"/>
                    <a:pt x="1243" y="3320"/>
                  </a:cubicBezTo>
                  <a:cubicBezTo>
                    <a:pt x="1279" y="3246"/>
                    <a:pt x="1279" y="2987"/>
                    <a:pt x="1279" y="2987"/>
                  </a:cubicBezTo>
                  <a:cubicBezTo>
                    <a:pt x="1279" y="2727"/>
                    <a:pt x="1279" y="2727"/>
                    <a:pt x="1279" y="2727"/>
                  </a:cubicBezTo>
                  <a:cubicBezTo>
                    <a:pt x="2133" y="2708"/>
                    <a:pt x="2133" y="2708"/>
                    <a:pt x="2133" y="2708"/>
                  </a:cubicBezTo>
                  <a:cubicBezTo>
                    <a:pt x="2133" y="2040"/>
                    <a:pt x="2133" y="2040"/>
                    <a:pt x="2133" y="2040"/>
                  </a:cubicBezTo>
                  <a:cubicBezTo>
                    <a:pt x="2133" y="2040"/>
                    <a:pt x="2152" y="1910"/>
                    <a:pt x="2244" y="1874"/>
                  </a:cubicBezTo>
                  <a:cubicBezTo>
                    <a:pt x="2318" y="1818"/>
                    <a:pt x="2393" y="1799"/>
                    <a:pt x="2412" y="1781"/>
                  </a:cubicBezTo>
                  <a:cubicBezTo>
                    <a:pt x="2412" y="1781"/>
                    <a:pt x="2541" y="1725"/>
                    <a:pt x="2578" y="1725"/>
                  </a:cubicBezTo>
                  <a:cubicBezTo>
                    <a:pt x="2615" y="1707"/>
                    <a:pt x="2801" y="1669"/>
                    <a:pt x="2819" y="1651"/>
                  </a:cubicBezTo>
                  <a:cubicBezTo>
                    <a:pt x="2838" y="1651"/>
                    <a:pt x="2875" y="1669"/>
                    <a:pt x="2894" y="1651"/>
                  </a:cubicBezTo>
                  <a:cubicBezTo>
                    <a:pt x="2912" y="1651"/>
                    <a:pt x="2931" y="1651"/>
                    <a:pt x="3005" y="1577"/>
                  </a:cubicBezTo>
                  <a:cubicBezTo>
                    <a:pt x="3060" y="1503"/>
                    <a:pt x="3135" y="1410"/>
                    <a:pt x="3154" y="1410"/>
                  </a:cubicBezTo>
                  <a:cubicBezTo>
                    <a:pt x="3172" y="1391"/>
                    <a:pt x="3265" y="1373"/>
                    <a:pt x="3265" y="1373"/>
                  </a:cubicBezTo>
                  <a:cubicBezTo>
                    <a:pt x="3265" y="1373"/>
                    <a:pt x="3302" y="1410"/>
                    <a:pt x="3320" y="1317"/>
                  </a:cubicBezTo>
                  <a:cubicBezTo>
                    <a:pt x="3339" y="1243"/>
                    <a:pt x="3376" y="1076"/>
                    <a:pt x="3506" y="1057"/>
                  </a:cubicBezTo>
                  <a:cubicBezTo>
                    <a:pt x="3784" y="1057"/>
                    <a:pt x="3784" y="1057"/>
                    <a:pt x="3784" y="1057"/>
                  </a:cubicBezTo>
                  <a:cubicBezTo>
                    <a:pt x="3784" y="1057"/>
                    <a:pt x="3840" y="1076"/>
                    <a:pt x="3858" y="965"/>
                  </a:cubicBezTo>
                  <a:cubicBezTo>
                    <a:pt x="3858" y="965"/>
                    <a:pt x="3858" y="909"/>
                    <a:pt x="3840" y="872"/>
                  </a:cubicBezTo>
                  <a:cubicBezTo>
                    <a:pt x="3821" y="853"/>
                    <a:pt x="3821" y="761"/>
                    <a:pt x="3821" y="742"/>
                  </a:cubicBezTo>
                  <a:cubicBezTo>
                    <a:pt x="3821" y="723"/>
                    <a:pt x="3784" y="556"/>
                    <a:pt x="3766" y="538"/>
                  </a:cubicBezTo>
                  <a:cubicBezTo>
                    <a:pt x="3747" y="520"/>
                    <a:pt x="3728" y="426"/>
                    <a:pt x="3728" y="408"/>
                  </a:cubicBezTo>
                  <a:cubicBezTo>
                    <a:pt x="3710" y="408"/>
                    <a:pt x="3691" y="149"/>
                    <a:pt x="3691" y="149"/>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5">
              <a:extLst>
                <a:ext uri="{FF2B5EF4-FFF2-40B4-BE49-F238E27FC236}">
                  <a16:creationId xmlns:a16="http://schemas.microsoft.com/office/drawing/2014/main" id="{15ED12F8-4EAF-2844-8026-38F94F81BA55}"/>
                </a:ext>
              </a:extLst>
            </p:cNvPr>
            <p:cNvSpPr>
              <a:spLocks noChangeArrowheads="1"/>
            </p:cNvSpPr>
            <p:nvPr/>
          </p:nvSpPr>
          <p:spPr bwMode="auto">
            <a:xfrm>
              <a:off x="1376363" y="1616075"/>
              <a:ext cx="1101725" cy="1236663"/>
            </a:xfrm>
            <a:custGeom>
              <a:avLst/>
              <a:gdLst>
                <a:gd name="T0" fmla="*/ 1187 w 3062"/>
                <a:gd name="T1" fmla="*/ 3414 h 3433"/>
                <a:gd name="T2" fmla="*/ 1187 w 3062"/>
                <a:gd name="T3" fmla="*/ 3414 h 3433"/>
                <a:gd name="T4" fmla="*/ 1335 w 3062"/>
                <a:gd name="T5" fmla="*/ 3321 h 3433"/>
                <a:gd name="T6" fmla="*/ 1743 w 3062"/>
                <a:gd name="T7" fmla="*/ 3321 h 3433"/>
                <a:gd name="T8" fmla="*/ 2745 w 3062"/>
                <a:gd name="T9" fmla="*/ 3284 h 3433"/>
                <a:gd name="T10" fmla="*/ 2856 w 3062"/>
                <a:gd name="T11" fmla="*/ 3099 h 3433"/>
                <a:gd name="T12" fmla="*/ 2560 w 3062"/>
                <a:gd name="T13" fmla="*/ 928 h 3433"/>
                <a:gd name="T14" fmla="*/ 3061 w 3062"/>
                <a:gd name="T15" fmla="*/ 873 h 3433"/>
                <a:gd name="T16" fmla="*/ 2820 w 3062"/>
                <a:gd name="T17" fmla="*/ 650 h 3433"/>
                <a:gd name="T18" fmla="*/ 2523 w 3062"/>
                <a:gd name="T19" fmla="*/ 464 h 3433"/>
                <a:gd name="T20" fmla="*/ 2281 w 3062"/>
                <a:gd name="T21" fmla="*/ 316 h 3433"/>
                <a:gd name="T22" fmla="*/ 2170 w 3062"/>
                <a:gd name="T23" fmla="*/ 0 h 3433"/>
                <a:gd name="T24" fmla="*/ 2170 w 3062"/>
                <a:gd name="T25" fmla="*/ 668 h 3433"/>
                <a:gd name="T26" fmla="*/ 1316 w 3062"/>
                <a:gd name="T27" fmla="*/ 687 h 3433"/>
                <a:gd name="T28" fmla="*/ 1298 w 3062"/>
                <a:gd name="T29" fmla="*/ 1169 h 3433"/>
                <a:gd name="T30" fmla="*/ 1224 w 3062"/>
                <a:gd name="T31" fmla="*/ 1336 h 3433"/>
                <a:gd name="T32" fmla="*/ 1075 w 3062"/>
                <a:gd name="T33" fmla="*/ 1466 h 3433"/>
                <a:gd name="T34" fmla="*/ 1075 w 3062"/>
                <a:gd name="T35" fmla="*/ 1707 h 3433"/>
                <a:gd name="T36" fmla="*/ 1001 w 3062"/>
                <a:gd name="T37" fmla="*/ 1856 h 3433"/>
                <a:gd name="T38" fmla="*/ 37 w 3062"/>
                <a:gd name="T39" fmla="*/ 1781 h 3433"/>
                <a:gd name="T40" fmla="*/ 37 w 3062"/>
                <a:gd name="T41" fmla="*/ 1856 h 3433"/>
                <a:gd name="T42" fmla="*/ 55 w 3062"/>
                <a:gd name="T43" fmla="*/ 1948 h 3433"/>
                <a:gd name="T44" fmla="*/ 92 w 3062"/>
                <a:gd name="T45" fmla="*/ 1986 h 3433"/>
                <a:gd name="T46" fmla="*/ 259 w 3062"/>
                <a:gd name="T47" fmla="*/ 2060 h 3433"/>
                <a:gd name="T48" fmla="*/ 222 w 3062"/>
                <a:gd name="T49" fmla="*/ 2190 h 3433"/>
                <a:gd name="T50" fmla="*/ 203 w 3062"/>
                <a:gd name="T51" fmla="*/ 2264 h 3433"/>
                <a:gd name="T52" fmla="*/ 259 w 3062"/>
                <a:gd name="T53" fmla="*/ 2431 h 3433"/>
                <a:gd name="T54" fmla="*/ 333 w 3062"/>
                <a:gd name="T55" fmla="*/ 2709 h 3433"/>
                <a:gd name="T56" fmla="*/ 222 w 3062"/>
                <a:gd name="T57" fmla="*/ 2932 h 3433"/>
                <a:gd name="T58" fmla="*/ 222 w 3062"/>
                <a:gd name="T59" fmla="*/ 3080 h 3433"/>
                <a:gd name="T60" fmla="*/ 426 w 3062"/>
                <a:gd name="T61" fmla="*/ 3006 h 3433"/>
                <a:gd name="T62" fmla="*/ 574 w 3062"/>
                <a:gd name="T63" fmla="*/ 2969 h 3433"/>
                <a:gd name="T64" fmla="*/ 723 w 3062"/>
                <a:gd name="T65" fmla="*/ 3043 h 3433"/>
                <a:gd name="T66" fmla="*/ 797 w 3062"/>
                <a:gd name="T67" fmla="*/ 3080 h 3433"/>
                <a:gd name="T68" fmla="*/ 945 w 3062"/>
                <a:gd name="T69" fmla="*/ 3135 h 3433"/>
                <a:gd name="T70" fmla="*/ 1039 w 3062"/>
                <a:gd name="T71" fmla="*/ 3321 h 3433"/>
                <a:gd name="T72" fmla="*/ 1187 w 3062"/>
                <a:gd name="T73" fmla="*/ 3414 h 3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62" h="3433">
                  <a:moveTo>
                    <a:pt x="1187" y="3414"/>
                  </a:moveTo>
                  <a:lnTo>
                    <a:pt x="1187" y="3414"/>
                  </a:lnTo>
                  <a:cubicBezTo>
                    <a:pt x="1187" y="3414"/>
                    <a:pt x="1168" y="3340"/>
                    <a:pt x="1335" y="3321"/>
                  </a:cubicBezTo>
                  <a:cubicBezTo>
                    <a:pt x="1502" y="3303"/>
                    <a:pt x="1539" y="3358"/>
                    <a:pt x="1743" y="3321"/>
                  </a:cubicBezTo>
                  <a:cubicBezTo>
                    <a:pt x="1947" y="3303"/>
                    <a:pt x="2726" y="3303"/>
                    <a:pt x="2745" y="3284"/>
                  </a:cubicBezTo>
                  <a:cubicBezTo>
                    <a:pt x="2764" y="3265"/>
                    <a:pt x="2912" y="3284"/>
                    <a:pt x="2856" y="3099"/>
                  </a:cubicBezTo>
                  <a:cubicBezTo>
                    <a:pt x="2820" y="2932"/>
                    <a:pt x="2560" y="928"/>
                    <a:pt x="2560" y="928"/>
                  </a:cubicBezTo>
                  <a:cubicBezTo>
                    <a:pt x="3061" y="873"/>
                    <a:pt x="3061" y="873"/>
                    <a:pt x="3061" y="873"/>
                  </a:cubicBezTo>
                  <a:cubicBezTo>
                    <a:pt x="2820" y="650"/>
                    <a:pt x="2820" y="650"/>
                    <a:pt x="2820" y="650"/>
                  </a:cubicBezTo>
                  <a:cubicBezTo>
                    <a:pt x="2820" y="650"/>
                    <a:pt x="2560" y="483"/>
                    <a:pt x="2523" y="464"/>
                  </a:cubicBezTo>
                  <a:cubicBezTo>
                    <a:pt x="2504" y="464"/>
                    <a:pt x="2319" y="371"/>
                    <a:pt x="2281" y="316"/>
                  </a:cubicBezTo>
                  <a:cubicBezTo>
                    <a:pt x="2226" y="241"/>
                    <a:pt x="2207" y="241"/>
                    <a:pt x="2170" y="0"/>
                  </a:cubicBezTo>
                  <a:cubicBezTo>
                    <a:pt x="2170" y="668"/>
                    <a:pt x="2170" y="668"/>
                    <a:pt x="2170" y="668"/>
                  </a:cubicBezTo>
                  <a:cubicBezTo>
                    <a:pt x="1316" y="687"/>
                    <a:pt x="1316" y="687"/>
                    <a:pt x="1316" y="687"/>
                  </a:cubicBezTo>
                  <a:cubicBezTo>
                    <a:pt x="1316" y="687"/>
                    <a:pt x="1316" y="1114"/>
                    <a:pt x="1298" y="1169"/>
                  </a:cubicBezTo>
                  <a:cubicBezTo>
                    <a:pt x="1298" y="1169"/>
                    <a:pt x="1298" y="1299"/>
                    <a:pt x="1224" y="1336"/>
                  </a:cubicBezTo>
                  <a:cubicBezTo>
                    <a:pt x="1224" y="1336"/>
                    <a:pt x="1075" y="1429"/>
                    <a:pt x="1075" y="1466"/>
                  </a:cubicBezTo>
                  <a:cubicBezTo>
                    <a:pt x="1057" y="1522"/>
                    <a:pt x="1057" y="1670"/>
                    <a:pt x="1075" y="1707"/>
                  </a:cubicBezTo>
                  <a:cubicBezTo>
                    <a:pt x="1075" y="1707"/>
                    <a:pt x="1057" y="1819"/>
                    <a:pt x="1001" y="1856"/>
                  </a:cubicBezTo>
                  <a:cubicBezTo>
                    <a:pt x="37" y="1781"/>
                    <a:pt x="37" y="1781"/>
                    <a:pt x="37" y="1781"/>
                  </a:cubicBezTo>
                  <a:cubicBezTo>
                    <a:pt x="37" y="1781"/>
                    <a:pt x="0" y="1819"/>
                    <a:pt x="37" y="1856"/>
                  </a:cubicBezTo>
                  <a:cubicBezTo>
                    <a:pt x="55" y="1893"/>
                    <a:pt x="55" y="1911"/>
                    <a:pt x="55" y="1948"/>
                  </a:cubicBezTo>
                  <a:cubicBezTo>
                    <a:pt x="55" y="1986"/>
                    <a:pt x="74" y="2004"/>
                    <a:pt x="92" y="1986"/>
                  </a:cubicBezTo>
                  <a:cubicBezTo>
                    <a:pt x="111" y="1986"/>
                    <a:pt x="315" y="2004"/>
                    <a:pt x="259" y="2060"/>
                  </a:cubicBezTo>
                  <a:cubicBezTo>
                    <a:pt x="222" y="2116"/>
                    <a:pt x="259" y="2134"/>
                    <a:pt x="222" y="2190"/>
                  </a:cubicBezTo>
                  <a:cubicBezTo>
                    <a:pt x="185" y="2227"/>
                    <a:pt x="185" y="2208"/>
                    <a:pt x="203" y="2264"/>
                  </a:cubicBezTo>
                  <a:cubicBezTo>
                    <a:pt x="222" y="2338"/>
                    <a:pt x="241" y="2375"/>
                    <a:pt x="259" y="2431"/>
                  </a:cubicBezTo>
                  <a:cubicBezTo>
                    <a:pt x="278" y="2468"/>
                    <a:pt x="352" y="2653"/>
                    <a:pt x="333" y="2709"/>
                  </a:cubicBezTo>
                  <a:cubicBezTo>
                    <a:pt x="297" y="2783"/>
                    <a:pt x="241" y="2876"/>
                    <a:pt x="222" y="2932"/>
                  </a:cubicBezTo>
                  <a:cubicBezTo>
                    <a:pt x="203" y="2987"/>
                    <a:pt x="222" y="3080"/>
                    <a:pt x="222" y="3080"/>
                  </a:cubicBezTo>
                  <a:cubicBezTo>
                    <a:pt x="222" y="3080"/>
                    <a:pt x="352" y="3024"/>
                    <a:pt x="426" y="3006"/>
                  </a:cubicBezTo>
                  <a:cubicBezTo>
                    <a:pt x="482" y="2987"/>
                    <a:pt x="519" y="2950"/>
                    <a:pt x="574" y="2969"/>
                  </a:cubicBezTo>
                  <a:cubicBezTo>
                    <a:pt x="630" y="2987"/>
                    <a:pt x="723" y="2987"/>
                    <a:pt x="723" y="3043"/>
                  </a:cubicBezTo>
                  <a:cubicBezTo>
                    <a:pt x="742" y="3099"/>
                    <a:pt x="742" y="3061"/>
                    <a:pt x="797" y="3080"/>
                  </a:cubicBezTo>
                  <a:cubicBezTo>
                    <a:pt x="871" y="3099"/>
                    <a:pt x="927" y="3099"/>
                    <a:pt x="945" y="3135"/>
                  </a:cubicBezTo>
                  <a:cubicBezTo>
                    <a:pt x="945" y="3173"/>
                    <a:pt x="1001" y="3265"/>
                    <a:pt x="1039" y="3321"/>
                  </a:cubicBezTo>
                  <a:cubicBezTo>
                    <a:pt x="1057" y="3377"/>
                    <a:pt x="1150" y="3432"/>
                    <a:pt x="1187" y="3414"/>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6">
              <a:extLst>
                <a:ext uri="{FF2B5EF4-FFF2-40B4-BE49-F238E27FC236}">
                  <a16:creationId xmlns:a16="http://schemas.microsoft.com/office/drawing/2014/main" id="{629D11A4-F6BE-F840-A4E4-3DD874FD4905}"/>
                </a:ext>
              </a:extLst>
            </p:cNvPr>
            <p:cNvSpPr>
              <a:spLocks noChangeArrowheads="1"/>
            </p:cNvSpPr>
            <p:nvPr/>
          </p:nvSpPr>
          <p:spPr bwMode="auto">
            <a:xfrm>
              <a:off x="1382713" y="2684463"/>
              <a:ext cx="528637" cy="420687"/>
            </a:xfrm>
            <a:custGeom>
              <a:avLst/>
              <a:gdLst>
                <a:gd name="T0" fmla="*/ 1410 w 1467"/>
                <a:gd name="T1" fmla="*/ 1150 h 1169"/>
                <a:gd name="T2" fmla="*/ 1410 w 1467"/>
                <a:gd name="T3" fmla="*/ 1150 h 1169"/>
                <a:gd name="T4" fmla="*/ 1280 w 1467"/>
                <a:gd name="T5" fmla="*/ 1150 h 1169"/>
                <a:gd name="T6" fmla="*/ 983 w 1467"/>
                <a:gd name="T7" fmla="*/ 1038 h 1169"/>
                <a:gd name="T8" fmla="*/ 668 w 1467"/>
                <a:gd name="T9" fmla="*/ 1020 h 1169"/>
                <a:gd name="T10" fmla="*/ 371 w 1467"/>
                <a:gd name="T11" fmla="*/ 1057 h 1169"/>
                <a:gd name="T12" fmla="*/ 260 w 1467"/>
                <a:gd name="T13" fmla="*/ 1113 h 1169"/>
                <a:gd name="T14" fmla="*/ 185 w 1467"/>
                <a:gd name="T15" fmla="*/ 1076 h 1169"/>
                <a:gd name="T16" fmla="*/ 167 w 1467"/>
                <a:gd name="T17" fmla="*/ 1020 h 1169"/>
                <a:gd name="T18" fmla="*/ 93 w 1467"/>
                <a:gd name="T19" fmla="*/ 927 h 1169"/>
                <a:gd name="T20" fmla="*/ 149 w 1467"/>
                <a:gd name="T21" fmla="*/ 834 h 1169"/>
                <a:gd name="T22" fmla="*/ 167 w 1467"/>
                <a:gd name="T23" fmla="*/ 742 h 1169"/>
                <a:gd name="T24" fmla="*/ 130 w 1467"/>
                <a:gd name="T25" fmla="*/ 705 h 1169"/>
                <a:gd name="T26" fmla="*/ 56 w 1467"/>
                <a:gd name="T27" fmla="*/ 612 h 1169"/>
                <a:gd name="T28" fmla="*/ 56 w 1467"/>
                <a:gd name="T29" fmla="*/ 408 h 1169"/>
                <a:gd name="T30" fmla="*/ 167 w 1467"/>
                <a:gd name="T31" fmla="*/ 296 h 1169"/>
                <a:gd name="T32" fmla="*/ 204 w 1467"/>
                <a:gd name="T33" fmla="*/ 111 h 1169"/>
                <a:gd name="T34" fmla="*/ 390 w 1467"/>
                <a:gd name="T35" fmla="*/ 37 h 1169"/>
                <a:gd name="T36" fmla="*/ 520 w 1467"/>
                <a:gd name="T37" fmla="*/ 0 h 1169"/>
                <a:gd name="T38" fmla="*/ 686 w 1467"/>
                <a:gd name="T39" fmla="*/ 37 h 1169"/>
                <a:gd name="T40" fmla="*/ 705 w 1467"/>
                <a:gd name="T41" fmla="*/ 92 h 1169"/>
                <a:gd name="T42" fmla="*/ 779 w 1467"/>
                <a:gd name="T43" fmla="*/ 111 h 1169"/>
                <a:gd name="T44" fmla="*/ 909 w 1467"/>
                <a:gd name="T45" fmla="*/ 148 h 1169"/>
                <a:gd name="T46" fmla="*/ 1021 w 1467"/>
                <a:gd name="T47" fmla="*/ 352 h 1169"/>
                <a:gd name="T48" fmla="*/ 1169 w 1467"/>
                <a:gd name="T49" fmla="*/ 445 h 1169"/>
                <a:gd name="T50" fmla="*/ 1224 w 1467"/>
                <a:gd name="T51" fmla="*/ 389 h 1169"/>
                <a:gd name="T52" fmla="*/ 1224 w 1467"/>
                <a:gd name="T53" fmla="*/ 463 h 1169"/>
                <a:gd name="T54" fmla="*/ 1298 w 1467"/>
                <a:gd name="T55" fmla="*/ 797 h 1169"/>
                <a:gd name="T56" fmla="*/ 1410 w 1467"/>
                <a:gd name="T57" fmla="*/ 1002 h 1169"/>
                <a:gd name="T58" fmla="*/ 1410 w 1467"/>
                <a:gd name="T59" fmla="*/ 1150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7" h="1169">
                  <a:moveTo>
                    <a:pt x="1410" y="1150"/>
                  </a:moveTo>
                  <a:lnTo>
                    <a:pt x="1410" y="1150"/>
                  </a:lnTo>
                  <a:cubicBezTo>
                    <a:pt x="1410" y="1150"/>
                    <a:pt x="1354" y="1168"/>
                    <a:pt x="1280" y="1150"/>
                  </a:cubicBezTo>
                  <a:cubicBezTo>
                    <a:pt x="1206" y="1131"/>
                    <a:pt x="1076" y="1076"/>
                    <a:pt x="983" y="1038"/>
                  </a:cubicBezTo>
                  <a:cubicBezTo>
                    <a:pt x="891" y="1020"/>
                    <a:pt x="853" y="1038"/>
                    <a:pt x="668" y="1020"/>
                  </a:cubicBezTo>
                  <a:cubicBezTo>
                    <a:pt x="464" y="1002"/>
                    <a:pt x="427" y="1057"/>
                    <a:pt x="371" y="1057"/>
                  </a:cubicBezTo>
                  <a:cubicBezTo>
                    <a:pt x="315" y="1076"/>
                    <a:pt x="279" y="1113"/>
                    <a:pt x="260" y="1113"/>
                  </a:cubicBezTo>
                  <a:cubicBezTo>
                    <a:pt x="241" y="1113"/>
                    <a:pt x="204" y="1094"/>
                    <a:pt x="185" y="1076"/>
                  </a:cubicBezTo>
                  <a:cubicBezTo>
                    <a:pt x="185" y="1076"/>
                    <a:pt x="185" y="1057"/>
                    <a:pt x="167" y="1020"/>
                  </a:cubicBezTo>
                  <a:cubicBezTo>
                    <a:pt x="130" y="983"/>
                    <a:pt x="74" y="964"/>
                    <a:pt x="93" y="927"/>
                  </a:cubicBezTo>
                  <a:cubicBezTo>
                    <a:pt x="111" y="890"/>
                    <a:pt x="130" y="853"/>
                    <a:pt x="149" y="834"/>
                  </a:cubicBezTo>
                  <a:cubicBezTo>
                    <a:pt x="167" y="816"/>
                    <a:pt x="204" y="760"/>
                    <a:pt x="167" y="742"/>
                  </a:cubicBezTo>
                  <a:cubicBezTo>
                    <a:pt x="130" y="723"/>
                    <a:pt x="111" y="723"/>
                    <a:pt x="130" y="705"/>
                  </a:cubicBezTo>
                  <a:cubicBezTo>
                    <a:pt x="130" y="667"/>
                    <a:pt x="74" y="667"/>
                    <a:pt x="56" y="612"/>
                  </a:cubicBezTo>
                  <a:cubicBezTo>
                    <a:pt x="19" y="556"/>
                    <a:pt x="0" y="445"/>
                    <a:pt x="56" y="408"/>
                  </a:cubicBezTo>
                  <a:cubicBezTo>
                    <a:pt x="93" y="352"/>
                    <a:pt x="130" y="334"/>
                    <a:pt x="167" y="296"/>
                  </a:cubicBezTo>
                  <a:cubicBezTo>
                    <a:pt x="204" y="241"/>
                    <a:pt x="204" y="111"/>
                    <a:pt x="204" y="111"/>
                  </a:cubicBezTo>
                  <a:cubicBezTo>
                    <a:pt x="204" y="111"/>
                    <a:pt x="371" y="37"/>
                    <a:pt x="390" y="37"/>
                  </a:cubicBezTo>
                  <a:cubicBezTo>
                    <a:pt x="408" y="37"/>
                    <a:pt x="501" y="0"/>
                    <a:pt x="520" y="0"/>
                  </a:cubicBezTo>
                  <a:cubicBezTo>
                    <a:pt x="538" y="0"/>
                    <a:pt x="668" y="18"/>
                    <a:pt x="686" y="37"/>
                  </a:cubicBezTo>
                  <a:cubicBezTo>
                    <a:pt x="705" y="55"/>
                    <a:pt x="705" y="92"/>
                    <a:pt x="705" y="92"/>
                  </a:cubicBezTo>
                  <a:cubicBezTo>
                    <a:pt x="705" y="92"/>
                    <a:pt x="761" y="111"/>
                    <a:pt x="779" y="111"/>
                  </a:cubicBezTo>
                  <a:cubicBezTo>
                    <a:pt x="816" y="111"/>
                    <a:pt x="891" y="130"/>
                    <a:pt x="909" y="148"/>
                  </a:cubicBezTo>
                  <a:cubicBezTo>
                    <a:pt x="927" y="148"/>
                    <a:pt x="983" y="315"/>
                    <a:pt x="1021" y="352"/>
                  </a:cubicBezTo>
                  <a:cubicBezTo>
                    <a:pt x="1039" y="389"/>
                    <a:pt x="1057" y="445"/>
                    <a:pt x="1169" y="445"/>
                  </a:cubicBezTo>
                  <a:cubicBezTo>
                    <a:pt x="1169" y="445"/>
                    <a:pt x="1187" y="389"/>
                    <a:pt x="1224" y="389"/>
                  </a:cubicBezTo>
                  <a:cubicBezTo>
                    <a:pt x="1243" y="371"/>
                    <a:pt x="1243" y="389"/>
                    <a:pt x="1224" y="463"/>
                  </a:cubicBezTo>
                  <a:cubicBezTo>
                    <a:pt x="1224" y="519"/>
                    <a:pt x="1187" y="667"/>
                    <a:pt x="1298" y="797"/>
                  </a:cubicBezTo>
                  <a:cubicBezTo>
                    <a:pt x="1392" y="946"/>
                    <a:pt x="1410" y="927"/>
                    <a:pt x="1410" y="1002"/>
                  </a:cubicBezTo>
                  <a:cubicBezTo>
                    <a:pt x="1410" y="1076"/>
                    <a:pt x="1466" y="1131"/>
                    <a:pt x="1410" y="1150"/>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7">
              <a:extLst>
                <a:ext uri="{FF2B5EF4-FFF2-40B4-BE49-F238E27FC236}">
                  <a16:creationId xmlns:a16="http://schemas.microsoft.com/office/drawing/2014/main" id="{339BD743-97DD-FE48-B76A-A13F61BFFFB3}"/>
                </a:ext>
              </a:extLst>
            </p:cNvPr>
            <p:cNvSpPr>
              <a:spLocks noChangeArrowheads="1"/>
            </p:cNvSpPr>
            <p:nvPr/>
          </p:nvSpPr>
          <p:spPr bwMode="auto">
            <a:xfrm>
              <a:off x="1476375" y="3051175"/>
              <a:ext cx="233363" cy="153988"/>
            </a:xfrm>
            <a:custGeom>
              <a:avLst/>
              <a:gdLst>
                <a:gd name="T0" fmla="*/ 222 w 650"/>
                <a:gd name="T1" fmla="*/ 389 h 428"/>
                <a:gd name="T2" fmla="*/ 222 w 650"/>
                <a:gd name="T3" fmla="*/ 389 h 428"/>
                <a:gd name="T4" fmla="*/ 204 w 650"/>
                <a:gd name="T5" fmla="*/ 315 h 428"/>
                <a:gd name="T6" fmla="*/ 148 w 650"/>
                <a:gd name="T7" fmla="*/ 167 h 428"/>
                <a:gd name="T8" fmla="*/ 74 w 650"/>
                <a:gd name="T9" fmla="*/ 185 h 428"/>
                <a:gd name="T10" fmla="*/ 55 w 650"/>
                <a:gd name="T11" fmla="*/ 148 h 428"/>
                <a:gd name="T12" fmla="*/ 0 w 650"/>
                <a:gd name="T13" fmla="*/ 93 h 428"/>
                <a:gd name="T14" fmla="*/ 111 w 650"/>
                <a:gd name="T15" fmla="*/ 37 h 428"/>
                <a:gd name="T16" fmla="*/ 296 w 650"/>
                <a:gd name="T17" fmla="*/ 0 h 428"/>
                <a:gd name="T18" fmla="*/ 575 w 650"/>
                <a:gd name="T19" fmla="*/ 0 h 428"/>
                <a:gd name="T20" fmla="*/ 631 w 650"/>
                <a:gd name="T21" fmla="*/ 18 h 428"/>
                <a:gd name="T22" fmla="*/ 593 w 650"/>
                <a:gd name="T23" fmla="*/ 74 h 428"/>
                <a:gd name="T24" fmla="*/ 519 w 650"/>
                <a:gd name="T25" fmla="*/ 185 h 428"/>
                <a:gd name="T26" fmla="*/ 315 w 650"/>
                <a:gd name="T27" fmla="*/ 278 h 428"/>
                <a:gd name="T28" fmla="*/ 222 w 650"/>
                <a:gd name="T29" fmla="*/ 389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0" h="428">
                  <a:moveTo>
                    <a:pt x="222" y="389"/>
                  </a:moveTo>
                  <a:lnTo>
                    <a:pt x="222" y="389"/>
                  </a:lnTo>
                  <a:cubicBezTo>
                    <a:pt x="222" y="389"/>
                    <a:pt x="222" y="371"/>
                    <a:pt x="204" y="315"/>
                  </a:cubicBezTo>
                  <a:cubicBezTo>
                    <a:pt x="185" y="241"/>
                    <a:pt x="185" y="148"/>
                    <a:pt x="148" y="167"/>
                  </a:cubicBezTo>
                  <a:cubicBezTo>
                    <a:pt x="111" y="185"/>
                    <a:pt x="74" y="204"/>
                    <a:pt x="74" y="185"/>
                  </a:cubicBezTo>
                  <a:cubicBezTo>
                    <a:pt x="55" y="185"/>
                    <a:pt x="55" y="167"/>
                    <a:pt x="55" y="148"/>
                  </a:cubicBezTo>
                  <a:cubicBezTo>
                    <a:pt x="74" y="130"/>
                    <a:pt x="0" y="93"/>
                    <a:pt x="0" y="93"/>
                  </a:cubicBezTo>
                  <a:cubicBezTo>
                    <a:pt x="0" y="93"/>
                    <a:pt x="55" y="56"/>
                    <a:pt x="111" y="37"/>
                  </a:cubicBezTo>
                  <a:cubicBezTo>
                    <a:pt x="167" y="37"/>
                    <a:pt x="222" y="0"/>
                    <a:pt x="296" y="0"/>
                  </a:cubicBezTo>
                  <a:cubicBezTo>
                    <a:pt x="371" y="0"/>
                    <a:pt x="501" y="18"/>
                    <a:pt x="575" y="0"/>
                  </a:cubicBezTo>
                  <a:cubicBezTo>
                    <a:pt x="631" y="18"/>
                    <a:pt x="631" y="18"/>
                    <a:pt x="631" y="18"/>
                  </a:cubicBezTo>
                  <a:cubicBezTo>
                    <a:pt x="631" y="18"/>
                    <a:pt x="649" y="37"/>
                    <a:pt x="593" y="74"/>
                  </a:cubicBezTo>
                  <a:cubicBezTo>
                    <a:pt x="538" y="130"/>
                    <a:pt x="556" y="111"/>
                    <a:pt x="519" y="185"/>
                  </a:cubicBezTo>
                  <a:cubicBezTo>
                    <a:pt x="464" y="241"/>
                    <a:pt x="352" y="241"/>
                    <a:pt x="315" y="278"/>
                  </a:cubicBezTo>
                  <a:cubicBezTo>
                    <a:pt x="278" y="315"/>
                    <a:pt x="278" y="427"/>
                    <a:pt x="222" y="389"/>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8">
              <a:extLst>
                <a:ext uri="{FF2B5EF4-FFF2-40B4-BE49-F238E27FC236}">
                  <a16:creationId xmlns:a16="http://schemas.microsoft.com/office/drawing/2014/main" id="{2ADC40A9-5081-5D41-8649-64CD2BD536F7}"/>
                </a:ext>
              </a:extLst>
            </p:cNvPr>
            <p:cNvSpPr>
              <a:spLocks noChangeArrowheads="1"/>
            </p:cNvSpPr>
            <p:nvPr/>
          </p:nvSpPr>
          <p:spPr bwMode="auto">
            <a:xfrm>
              <a:off x="1717675" y="3278188"/>
              <a:ext cx="266700" cy="287337"/>
            </a:xfrm>
            <a:custGeom>
              <a:avLst/>
              <a:gdLst>
                <a:gd name="T0" fmla="*/ 0 w 743"/>
                <a:gd name="T1" fmla="*/ 335 h 799"/>
                <a:gd name="T2" fmla="*/ 0 w 743"/>
                <a:gd name="T3" fmla="*/ 335 h 799"/>
                <a:gd name="T4" fmla="*/ 205 w 743"/>
                <a:gd name="T5" fmla="*/ 706 h 799"/>
                <a:gd name="T6" fmla="*/ 465 w 743"/>
                <a:gd name="T7" fmla="*/ 724 h 799"/>
                <a:gd name="T8" fmla="*/ 465 w 743"/>
                <a:gd name="T9" fmla="*/ 780 h 799"/>
                <a:gd name="T10" fmla="*/ 520 w 743"/>
                <a:gd name="T11" fmla="*/ 780 h 799"/>
                <a:gd name="T12" fmla="*/ 650 w 743"/>
                <a:gd name="T13" fmla="*/ 650 h 799"/>
                <a:gd name="T14" fmla="*/ 724 w 743"/>
                <a:gd name="T15" fmla="*/ 539 h 799"/>
                <a:gd name="T16" fmla="*/ 687 w 743"/>
                <a:gd name="T17" fmla="*/ 390 h 799"/>
                <a:gd name="T18" fmla="*/ 613 w 743"/>
                <a:gd name="T19" fmla="*/ 279 h 799"/>
                <a:gd name="T20" fmla="*/ 576 w 743"/>
                <a:gd name="T21" fmla="*/ 130 h 799"/>
                <a:gd name="T22" fmla="*/ 390 w 743"/>
                <a:gd name="T23" fmla="*/ 38 h 799"/>
                <a:gd name="T24" fmla="*/ 149 w 743"/>
                <a:gd name="T25" fmla="*/ 168 h 799"/>
                <a:gd name="T26" fmla="*/ 0 w 743"/>
                <a:gd name="T27" fmla="*/ 33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99">
                  <a:moveTo>
                    <a:pt x="0" y="335"/>
                  </a:moveTo>
                  <a:lnTo>
                    <a:pt x="0" y="335"/>
                  </a:lnTo>
                  <a:cubicBezTo>
                    <a:pt x="205" y="706"/>
                    <a:pt x="205" y="706"/>
                    <a:pt x="205" y="706"/>
                  </a:cubicBezTo>
                  <a:cubicBezTo>
                    <a:pt x="465" y="724"/>
                    <a:pt x="465" y="724"/>
                    <a:pt x="465" y="724"/>
                  </a:cubicBezTo>
                  <a:cubicBezTo>
                    <a:pt x="465" y="724"/>
                    <a:pt x="446" y="780"/>
                    <a:pt x="465" y="780"/>
                  </a:cubicBezTo>
                  <a:cubicBezTo>
                    <a:pt x="483" y="780"/>
                    <a:pt x="501" y="798"/>
                    <a:pt x="520" y="780"/>
                  </a:cubicBezTo>
                  <a:cubicBezTo>
                    <a:pt x="557" y="761"/>
                    <a:pt x="613" y="687"/>
                    <a:pt x="650" y="650"/>
                  </a:cubicBezTo>
                  <a:cubicBezTo>
                    <a:pt x="687" y="613"/>
                    <a:pt x="724" y="539"/>
                    <a:pt x="724" y="539"/>
                  </a:cubicBezTo>
                  <a:cubicBezTo>
                    <a:pt x="742" y="520"/>
                    <a:pt x="706" y="427"/>
                    <a:pt x="687" y="390"/>
                  </a:cubicBezTo>
                  <a:cubicBezTo>
                    <a:pt x="668" y="371"/>
                    <a:pt x="613" y="335"/>
                    <a:pt x="613" y="279"/>
                  </a:cubicBezTo>
                  <a:cubicBezTo>
                    <a:pt x="631" y="223"/>
                    <a:pt x="668" y="205"/>
                    <a:pt x="576" y="130"/>
                  </a:cubicBezTo>
                  <a:cubicBezTo>
                    <a:pt x="483" y="56"/>
                    <a:pt x="465" y="0"/>
                    <a:pt x="390" y="38"/>
                  </a:cubicBezTo>
                  <a:cubicBezTo>
                    <a:pt x="316" y="75"/>
                    <a:pt x="205" y="112"/>
                    <a:pt x="149" y="168"/>
                  </a:cubicBezTo>
                  <a:cubicBezTo>
                    <a:pt x="112" y="223"/>
                    <a:pt x="0" y="335"/>
                    <a:pt x="0" y="335"/>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9">
              <a:extLst>
                <a:ext uri="{FF2B5EF4-FFF2-40B4-BE49-F238E27FC236}">
                  <a16:creationId xmlns:a16="http://schemas.microsoft.com/office/drawing/2014/main" id="{002D7A4F-5D32-6845-B87B-A4B165EBEEB6}"/>
                </a:ext>
              </a:extLst>
            </p:cNvPr>
            <p:cNvSpPr>
              <a:spLocks noChangeArrowheads="1"/>
            </p:cNvSpPr>
            <p:nvPr/>
          </p:nvSpPr>
          <p:spPr bwMode="auto">
            <a:xfrm>
              <a:off x="1550988" y="3057525"/>
              <a:ext cx="647700" cy="460375"/>
            </a:xfrm>
            <a:custGeom>
              <a:avLst/>
              <a:gdLst>
                <a:gd name="T0" fmla="*/ 946 w 1800"/>
                <a:gd name="T1" fmla="*/ 112 h 1281"/>
                <a:gd name="T2" fmla="*/ 946 w 1800"/>
                <a:gd name="T3" fmla="*/ 112 h 1281"/>
                <a:gd name="T4" fmla="*/ 1076 w 1800"/>
                <a:gd name="T5" fmla="*/ 205 h 1281"/>
                <a:gd name="T6" fmla="*/ 1280 w 1800"/>
                <a:gd name="T7" fmla="*/ 167 h 1281"/>
                <a:gd name="T8" fmla="*/ 1428 w 1800"/>
                <a:gd name="T9" fmla="*/ 75 h 1281"/>
                <a:gd name="T10" fmla="*/ 1558 w 1800"/>
                <a:gd name="T11" fmla="*/ 167 h 1281"/>
                <a:gd name="T12" fmla="*/ 1707 w 1800"/>
                <a:gd name="T13" fmla="*/ 501 h 1281"/>
                <a:gd name="T14" fmla="*/ 1762 w 1800"/>
                <a:gd name="T15" fmla="*/ 724 h 1281"/>
                <a:gd name="T16" fmla="*/ 1781 w 1800"/>
                <a:gd name="T17" fmla="*/ 947 h 1281"/>
                <a:gd name="T18" fmla="*/ 1670 w 1800"/>
                <a:gd name="T19" fmla="*/ 1206 h 1281"/>
                <a:gd name="T20" fmla="*/ 1484 w 1800"/>
                <a:gd name="T21" fmla="*/ 1262 h 1281"/>
                <a:gd name="T22" fmla="*/ 1391 w 1800"/>
                <a:gd name="T23" fmla="*/ 1132 h 1281"/>
                <a:gd name="T24" fmla="*/ 1317 w 1800"/>
                <a:gd name="T25" fmla="*/ 1058 h 1281"/>
                <a:gd name="T26" fmla="*/ 1187 w 1800"/>
                <a:gd name="T27" fmla="*/ 1151 h 1281"/>
                <a:gd name="T28" fmla="*/ 1150 w 1800"/>
                <a:gd name="T29" fmla="*/ 1021 h 1281"/>
                <a:gd name="T30" fmla="*/ 1076 w 1800"/>
                <a:gd name="T31" fmla="*/ 928 h 1281"/>
                <a:gd name="T32" fmla="*/ 1094 w 1800"/>
                <a:gd name="T33" fmla="*/ 835 h 1281"/>
                <a:gd name="T34" fmla="*/ 1039 w 1800"/>
                <a:gd name="T35" fmla="*/ 742 h 1281"/>
                <a:gd name="T36" fmla="*/ 928 w 1800"/>
                <a:gd name="T37" fmla="*/ 650 h 1281"/>
                <a:gd name="T38" fmla="*/ 834 w 1800"/>
                <a:gd name="T39" fmla="*/ 668 h 1281"/>
                <a:gd name="T40" fmla="*/ 649 w 1800"/>
                <a:gd name="T41" fmla="*/ 742 h 1281"/>
                <a:gd name="T42" fmla="*/ 463 w 1800"/>
                <a:gd name="T43" fmla="*/ 947 h 1281"/>
                <a:gd name="T44" fmla="*/ 297 w 1800"/>
                <a:gd name="T45" fmla="*/ 650 h 1281"/>
                <a:gd name="T46" fmla="*/ 167 w 1800"/>
                <a:gd name="T47" fmla="*/ 464 h 1281"/>
                <a:gd name="T48" fmla="*/ 56 w 1800"/>
                <a:gd name="T49" fmla="*/ 427 h 1281"/>
                <a:gd name="T50" fmla="*/ 18 w 1800"/>
                <a:gd name="T51" fmla="*/ 371 h 1281"/>
                <a:gd name="T52" fmla="*/ 74 w 1800"/>
                <a:gd name="T53" fmla="*/ 353 h 1281"/>
                <a:gd name="T54" fmla="*/ 148 w 1800"/>
                <a:gd name="T55" fmla="*/ 241 h 1281"/>
                <a:gd name="T56" fmla="*/ 278 w 1800"/>
                <a:gd name="T57" fmla="*/ 186 h 1281"/>
                <a:gd name="T58" fmla="*/ 352 w 1800"/>
                <a:gd name="T59" fmla="*/ 93 h 1281"/>
                <a:gd name="T60" fmla="*/ 427 w 1800"/>
                <a:gd name="T61" fmla="*/ 19 h 1281"/>
                <a:gd name="T62" fmla="*/ 427 w 1800"/>
                <a:gd name="T63" fmla="*/ 0 h 1281"/>
                <a:gd name="T64" fmla="*/ 612 w 1800"/>
                <a:gd name="T65" fmla="*/ 38 h 1281"/>
                <a:gd name="T66" fmla="*/ 872 w 1800"/>
                <a:gd name="T67" fmla="*/ 112 h 1281"/>
                <a:gd name="T68" fmla="*/ 946 w 1800"/>
                <a:gd name="T69" fmla="*/ 112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0" h="1281">
                  <a:moveTo>
                    <a:pt x="946" y="112"/>
                  </a:moveTo>
                  <a:lnTo>
                    <a:pt x="946" y="112"/>
                  </a:lnTo>
                  <a:cubicBezTo>
                    <a:pt x="946" y="112"/>
                    <a:pt x="1020" y="186"/>
                    <a:pt x="1076" y="205"/>
                  </a:cubicBezTo>
                  <a:cubicBezTo>
                    <a:pt x="1131" y="223"/>
                    <a:pt x="1187" y="186"/>
                    <a:pt x="1280" y="167"/>
                  </a:cubicBezTo>
                  <a:cubicBezTo>
                    <a:pt x="1354" y="130"/>
                    <a:pt x="1410" y="75"/>
                    <a:pt x="1428" y="75"/>
                  </a:cubicBezTo>
                  <a:cubicBezTo>
                    <a:pt x="1428" y="75"/>
                    <a:pt x="1502" y="0"/>
                    <a:pt x="1558" y="167"/>
                  </a:cubicBezTo>
                  <a:cubicBezTo>
                    <a:pt x="1614" y="335"/>
                    <a:pt x="1670" y="427"/>
                    <a:pt x="1707" y="501"/>
                  </a:cubicBezTo>
                  <a:cubicBezTo>
                    <a:pt x="1744" y="576"/>
                    <a:pt x="1762" y="631"/>
                    <a:pt x="1762" y="724"/>
                  </a:cubicBezTo>
                  <a:cubicBezTo>
                    <a:pt x="1744" y="798"/>
                    <a:pt x="1799" y="872"/>
                    <a:pt x="1781" y="947"/>
                  </a:cubicBezTo>
                  <a:cubicBezTo>
                    <a:pt x="1762" y="1021"/>
                    <a:pt x="1725" y="1151"/>
                    <a:pt x="1670" y="1206"/>
                  </a:cubicBezTo>
                  <a:cubicBezTo>
                    <a:pt x="1596" y="1262"/>
                    <a:pt x="1502" y="1280"/>
                    <a:pt x="1484" y="1262"/>
                  </a:cubicBezTo>
                  <a:cubicBezTo>
                    <a:pt x="1447" y="1243"/>
                    <a:pt x="1391" y="1151"/>
                    <a:pt x="1391" y="1132"/>
                  </a:cubicBezTo>
                  <a:cubicBezTo>
                    <a:pt x="1373" y="1113"/>
                    <a:pt x="1373" y="1039"/>
                    <a:pt x="1317" y="1058"/>
                  </a:cubicBezTo>
                  <a:cubicBezTo>
                    <a:pt x="1261" y="1077"/>
                    <a:pt x="1187" y="1151"/>
                    <a:pt x="1187" y="1151"/>
                  </a:cubicBezTo>
                  <a:cubicBezTo>
                    <a:pt x="1187" y="1151"/>
                    <a:pt x="1187" y="1058"/>
                    <a:pt x="1150" y="1021"/>
                  </a:cubicBezTo>
                  <a:cubicBezTo>
                    <a:pt x="1113" y="983"/>
                    <a:pt x="1094" y="928"/>
                    <a:pt x="1076" y="928"/>
                  </a:cubicBezTo>
                  <a:cubicBezTo>
                    <a:pt x="1076" y="909"/>
                    <a:pt x="1094" y="854"/>
                    <a:pt x="1094" y="835"/>
                  </a:cubicBezTo>
                  <a:cubicBezTo>
                    <a:pt x="1094" y="798"/>
                    <a:pt x="1057" y="761"/>
                    <a:pt x="1039" y="742"/>
                  </a:cubicBezTo>
                  <a:cubicBezTo>
                    <a:pt x="1002" y="724"/>
                    <a:pt x="928" y="650"/>
                    <a:pt x="928" y="650"/>
                  </a:cubicBezTo>
                  <a:cubicBezTo>
                    <a:pt x="928" y="650"/>
                    <a:pt x="909" y="631"/>
                    <a:pt x="834" y="668"/>
                  </a:cubicBezTo>
                  <a:cubicBezTo>
                    <a:pt x="760" y="687"/>
                    <a:pt x="649" y="742"/>
                    <a:pt x="649" y="742"/>
                  </a:cubicBezTo>
                  <a:cubicBezTo>
                    <a:pt x="463" y="947"/>
                    <a:pt x="463" y="947"/>
                    <a:pt x="463" y="947"/>
                  </a:cubicBezTo>
                  <a:cubicBezTo>
                    <a:pt x="463" y="947"/>
                    <a:pt x="297" y="668"/>
                    <a:pt x="297" y="650"/>
                  </a:cubicBezTo>
                  <a:cubicBezTo>
                    <a:pt x="278" y="650"/>
                    <a:pt x="167" y="464"/>
                    <a:pt x="167" y="464"/>
                  </a:cubicBezTo>
                  <a:cubicBezTo>
                    <a:pt x="167" y="464"/>
                    <a:pt x="92" y="483"/>
                    <a:pt x="56" y="427"/>
                  </a:cubicBezTo>
                  <a:cubicBezTo>
                    <a:pt x="37" y="390"/>
                    <a:pt x="0" y="353"/>
                    <a:pt x="18" y="371"/>
                  </a:cubicBezTo>
                  <a:cubicBezTo>
                    <a:pt x="37" y="371"/>
                    <a:pt x="37" y="409"/>
                    <a:pt x="74" y="353"/>
                  </a:cubicBezTo>
                  <a:cubicBezTo>
                    <a:pt x="111" y="279"/>
                    <a:pt x="92" y="260"/>
                    <a:pt x="148" y="241"/>
                  </a:cubicBezTo>
                  <a:cubicBezTo>
                    <a:pt x="204" y="205"/>
                    <a:pt x="260" y="205"/>
                    <a:pt x="278" y="186"/>
                  </a:cubicBezTo>
                  <a:cubicBezTo>
                    <a:pt x="315" y="167"/>
                    <a:pt x="352" y="93"/>
                    <a:pt x="352" y="93"/>
                  </a:cubicBezTo>
                  <a:cubicBezTo>
                    <a:pt x="352" y="93"/>
                    <a:pt x="427" y="38"/>
                    <a:pt x="427" y="19"/>
                  </a:cubicBezTo>
                  <a:lnTo>
                    <a:pt x="427" y="0"/>
                  </a:lnTo>
                  <a:cubicBezTo>
                    <a:pt x="427" y="0"/>
                    <a:pt x="538" y="0"/>
                    <a:pt x="612" y="38"/>
                  </a:cubicBezTo>
                  <a:cubicBezTo>
                    <a:pt x="705" y="75"/>
                    <a:pt x="798" y="112"/>
                    <a:pt x="872" y="112"/>
                  </a:cubicBezTo>
                  <a:cubicBezTo>
                    <a:pt x="946" y="112"/>
                    <a:pt x="946" y="112"/>
                    <a:pt x="946" y="112"/>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10">
              <a:extLst>
                <a:ext uri="{FF2B5EF4-FFF2-40B4-BE49-F238E27FC236}">
                  <a16:creationId xmlns:a16="http://schemas.microsoft.com/office/drawing/2014/main" id="{D2FEAB89-CDEE-F443-B56C-6817CAE60E5B}"/>
                </a:ext>
              </a:extLst>
            </p:cNvPr>
            <p:cNvSpPr>
              <a:spLocks noChangeArrowheads="1"/>
            </p:cNvSpPr>
            <p:nvPr/>
          </p:nvSpPr>
          <p:spPr bwMode="auto">
            <a:xfrm>
              <a:off x="1817688" y="1930400"/>
              <a:ext cx="1449387" cy="1343025"/>
            </a:xfrm>
            <a:custGeom>
              <a:avLst/>
              <a:gdLst>
                <a:gd name="T0" fmla="*/ 1614 w 4026"/>
                <a:gd name="T1" fmla="*/ 3728 h 3729"/>
                <a:gd name="T2" fmla="*/ 1614 w 4026"/>
                <a:gd name="T3" fmla="*/ 3728 h 3729"/>
                <a:gd name="T4" fmla="*/ 1428 w 4026"/>
                <a:gd name="T5" fmla="*/ 3728 h 3729"/>
                <a:gd name="T6" fmla="*/ 1206 w 4026"/>
                <a:gd name="T7" fmla="*/ 3691 h 3729"/>
                <a:gd name="T8" fmla="*/ 983 w 4026"/>
                <a:gd name="T9" fmla="*/ 3710 h 3729"/>
                <a:gd name="T10" fmla="*/ 890 w 4026"/>
                <a:gd name="T11" fmla="*/ 3487 h 3729"/>
                <a:gd name="T12" fmla="*/ 816 w 4026"/>
                <a:gd name="T13" fmla="*/ 3283 h 3729"/>
                <a:gd name="T14" fmla="*/ 686 w 4026"/>
                <a:gd name="T15" fmla="*/ 3209 h 3729"/>
                <a:gd name="T16" fmla="*/ 463 w 4026"/>
                <a:gd name="T17" fmla="*/ 3320 h 3729"/>
                <a:gd name="T18" fmla="*/ 334 w 4026"/>
                <a:gd name="T19" fmla="*/ 3339 h 3729"/>
                <a:gd name="T20" fmla="*/ 204 w 4026"/>
                <a:gd name="T21" fmla="*/ 3246 h 3729"/>
                <a:gd name="T22" fmla="*/ 222 w 4026"/>
                <a:gd name="T23" fmla="*/ 3209 h 3729"/>
                <a:gd name="T24" fmla="*/ 204 w 4026"/>
                <a:gd name="T25" fmla="*/ 3116 h 3729"/>
                <a:gd name="T26" fmla="*/ 204 w 4026"/>
                <a:gd name="T27" fmla="*/ 3042 h 3729"/>
                <a:gd name="T28" fmla="*/ 56 w 4026"/>
                <a:gd name="T29" fmla="*/ 2875 h 3729"/>
                <a:gd name="T30" fmla="*/ 0 w 4026"/>
                <a:gd name="T31" fmla="*/ 2652 h 3729"/>
                <a:gd name="T32" fmla="*/ 37 w 4026"/>
                <a:gd name="T33" fmla="*/ 2467 h 3729"/>
                <a:gd name="T34" fmla="*/ 204 w 4026"/>
                <a:gd name="T35" fmla="*/ 2448 h 3729"/>
                <a:gd name="T36" fmla="*/ 445 w 4026"/>
                <a:gd name="T37" fmla="*/ 2467 h 3729"/>
                <a:gd name="T38" fmla="*/ 872 w 4026"/>
                <a:gd name="T39" fmla="*/ 2430 h 3729"/>
                <a:gd name="T40" fmla="*/ 1447 w 4026"/>
                <a:gd name="T41" fmla="*/ 2411 h 3729"/>
                <a:gd name="T42" fmla="*/ 1596 w 4026"/>
                <a:gd name="T43" fmla="*/ 2392 h 3729"/>
                <a:gd name="T44" fmla="*/ 1632 w 4026"/>
                <a:gd name="T45" fmla="*/ 2226 h 3729"/>
                <a:gd name="T46" fmla="*/ 1521 w 4026"/>
                <a:gd name="T47" fmla="*/ 1465 h 3729"/>
                <a:gd name="T48" fmla="*/ 1336 w 4026"/>
                <a:gd name="T49" fmla="*/ 55 h 3729"/>
                <a:gd name="T50" fmla="*/ 1837 w 4026"/>
                <a:gd name="T51" fmla="*/ 0 h 3729"/>
                <a:gd name="T52" fmla="*/ 3302 w 4026"/>
                <a:gd name="T53" fmla="*/ 1038 h 3729"/>
                <a:gd name="T54" fmla="*/ 3339 w 4026"/>
                <a:gd name="T55" fmla="*/ 1149 h 3729"/>
                <a:gd name="T56" fmla="*/ 3673 w 4026"/>
                <a:gd name="T57" fmla="*/ 1261 h 3729"/>
                <a:gd name="T58" fmla="*/ 3747 w 4026"/>
                <a:gd name="T59" fmla="*/ 1465 h 3729"/>
                <a:gd name="T60" fmla="*/ 3877 w 4026"/>
                <a:gd name="T61" fmla="*/ 1520 h 3729"/>
                <a:gd name="T62" fmla="*/ 4025 w 4026"/>
                <a:gd name="T63" fmla="*/ 1502 h 3729"/>
                <a:gd name="T64" fmla="*/ 3988 w 4026"/>
                <a:gd name="T65" fmla="*/ 1985 h 3729"/>
                <a:gd name="T66" fmla="*/ 3896 w 4026"/>
                <a:gd name="T67" fmla="*/ 2281 h 3729"/>
                <a:gd name="T68" fmla="*/ 3822 w 4026"/>
                <a:gd name="T69" fmla="*/ 2411 h 3729"/>
                <a:gd name="T70" fmla="*/ 3395 w 4026"/>
                <a:gd name="T71" fmla="*/ 2448 h 3729"/>
                <a:gd name="T72" fmla="*/ 3209 w 4026"/>
                <a:gd name="T73" fmla="*/ 2504 h 3729"/>
                <a:gd name="T74" fmla="*/ 3024 w 4026"/>
                <a:gd name="T75" fmla="*/ 2578 h 3729"/>
                <a:gd name="T76" fmla="*/ 2801 w 4026"/>
                <a:gd name="T77" fmla="*/ 2541 h 3729"/>
                <a:gd name="T78" fmla="*/ 2412 w 4026"/>
                <a:gd name="T79" fmla="*/ 2689 h 3729"/>
                <a:gd name="T80" fmla="*/ 2152 w 4026"/>
                <a:gd name="T81" fmla="*/ 2893 h 3729"/>
                <a:gd name="T82" fmla="*/ 2059 w 4026"/>
                <a:gd name="T83" fmla="*/ 2986 h 3729"/>
                <a:gd name="T84" fmla="*/ 1855 w 4026"/>
                <a:gd name="T85" fmla="*/ 3134 h 3729"/>
                <a:gd name="T86" fmla="*/ 1614 w 4026"/>
                <a:gd name="T87" fmla="*/ 3728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26" h="3729">
                  <a:moveTo>
                    <a:pt x="1614" y="3728"/>
                  </a:moveTo>
                  <a:lnTo>
                    <a:pt x="1614" y="3728"/>
                  </a:lnTo>
                  <a:cubicBezTo>
                    <a:pt x="1614" y="3728"/>
                    <a:pt x="1502" y="3728"/>
                    <a:pt x="1428" y="3728"/>
                  </a:cubicBezTo>
                  <a:cubicBezTo>
                    <a:pt x="1373" y="3710"/>
                    <a:pt x="1261" y="3691"/>
                    <a:pt x="1206" y="3691"/>
                  </a:cubicBezTo>
                  <a:cubicBezTo>
                    <a:pt x="1150" y="3672"/>
                    <a:pt x="983" y="3710"/>
                    <a:pt x="983" y="3710"/>
                  </a:cubicBezTo>
                  <a:cubicBezTo>
                    <a:pt x="890" y="3487"/>
                    <a:pt x="890" y="3487"/>
                    <a:pt x="890" y="3487"/>
                  </a:cubicBezTo>
                  <a:cubicBezTo>
                    <a:pt x="816" y="3283"/>
                    <a:pt x="816" y="3283"/>
                    <a:pt x="816" y="3283"/>
                  </a:cubicBezTo>
                  <a:cubicBezTo>
                    <a:pt x="816" y="3283"/>
                    <a:pt x="779" y="3153"/>
                    <a:pt x="686" y="3209"/>
                  </a:cubicBezTo>
                  <a:cubicBezTo>
                    <a:pt x="593" y="3264"/>
                    <a:pt x="463" y="3320"/>
                    <a:pt x="463" y="3320"/>
                  </a:cubicBezTo>
                  <a:cubicBezTo>
                    <a:pt x="463" y="3320"/>
                    <a:pt x="371" y="3357"/>
                    <a:pt x="334" y="3339"/>
                  </a:cubicBezTo>
                  <a:cubicBezTo>
                    <a:pt x="297" y="3339"/>
                    <a:pt x="204" y="3246"/>
                    <a:pt x="204" y="3246"/>
                  </a:cubicBezTo>
                  <a:cubicBezTo>
                    <a:pt x="204" y="3246"/>
                    <a:pt x="241" y="3227"/>
                    <a:pt x="222" y="3209"/>
                  </a:cubicBezTo>
                  <a:cubicBezTo>
                    <a:pt x="222" y="3190"/>
                    <a:pt x="204" y="3134"/>
                    <a:pt x="204" y="3116"/>
                  </a:cubicBezTo>
                  <a:cubicBezTo>
                    <a:pt x="204" y="3098"/>
                    <a:pt x="204" y="3042"/>
                    <a:pt x="204" y="3042"/>
                  </a:cubicBezTo>
                  <a:cubicBezTo>
                    <a:pt x="204" y="3042"/>
                    <a:pt x="92" y="2912"/>
                    <a:pt x="56" y="2875"/>
                  </a:cubicBezTo>
                  <a:cubicBezTo>
                    <a:pt x="37" y="2838"/>
                    <a:pt x="0" y="2708"/>
                    <a:pt x="0" y="2652"/>
                  </a:cubicBezTo>
                  <a:cubicBezTo>
                    <a:pt x="18" y="2615"/>
                    <a:pt x="37" y="2467"/>
                    <a:pt x="37" y="2467"/>
                  </a:cubicBezTo>
                  <a:cubicBezTo>
                    <a:pt x="37" y="2467"/>
                    <a:pt x="148" y="2448"/>
                    <a:pt x="204" y="2448"/>
                  </a:cubicBezTo>
                  <a:cubicBezTo>
                    <a:pt x="260" y="2467"/>
                    <a:pt x="352" y="2467"/>
                    <a:pt x="445" y="2467"/>
                  </a:cubicBezTo>
                  <a:cubicBezTo>
                    <a:pt x="519" y="2448"/>
                    <a:pt x="872" y="2430"/>
                    <a:pt x="872" y="2430"/>
                  </a:cubicBezTo>
                  <a:cubicBezTo>
                    <a:pt x="1447" y="2411"/>
                    <a:pt x="1447" y="2411"/>
                    <a:pt x="1447" y="2411"/>
                  </a:cubicBezTo>
                  <a:cubicBezTo>
                    <a:pt x="1447" y="2411"/>
                    <a:pt x="1558" y="2411"/>
                    <a:pt x="1596" y="2392"/>
                  </a:cubicBezTo>
                  <a:cubicBezTo>
                    <a:pt x="1632" y="2356"/>
                    <a:pt x="1670" y="2337"/>
                    <a:pt x="1632" y="2226"/>
                  </a:cubicBezTo>
                  <a:cubicBezTo>
                    <a:pt x="1614" y="2133"/>
                    <a:pt x="1521" y="1465"/>
                    <a:pt x="1521" y="1465"/>
                  </a:cubicBezTo>
                  <a:cubicBezTo>
                    <a:pt x="1336" y="55"/>
                    <a:pt x="1336" y="55"/>
                    <a:pt x="1336" y="55"/>
                  </a:cubicBezTo>
                  <a:cubicBezTo>
                    <a:pt x="1837" y="0"/>
                    <a:pt x="1837" y="0"/>
                    <a:pt x="1837" y="0"/>
                  </a:cubicBezTo>
                  <a:cubicBezTo>
                    <a:pt x="3302" y="1038"/>
                    <a:pt x="3302" y="1038"/>
                    <a:pt x="3302" y="1038"/>
                  </a:cubicBezTo>
                  <a:cubicBezTo>
                    <a:pt x="3302" y="1038"/>
                    <a:pt x="3321" y="1149"/>
                    <a:pt x="3339" y="1149"/>
                  </a:cubicBezTo>
                  <a:cubicBezTo>
                    <a:pt x="3376" y="1149"/>
                    <a:pt x="3673" y="1261"/>
                    <a:pt x="3673" y="1261"/>
                  </a:cubicBezTo>
                  <a:cubicBezTo>
                    <a:pt x="3673" y="1261"/>
                    <a:pt x="3747" y="1354"/>
                    <a:pt x="3747" y="1465"/>
                  </a:cubicBezTo>
                  <a:cubicBezTo>
                    <a:pt x="3747" y="1465"/>
                    <a:pt x="3747" y="1539"/>
                    <a:pt x="3877" y="1520"/>
                  </a:cubicBezTo>
                  <a:cubicBezTo>
                    <a:pt x="4025" y="1502"/>
                    <a:pt x="4025" y="1502"/>
                    <a:pt x="4025" y="1502"/>
                  </a:cubicBezTo>
                  <a:cubicBezTo>
                    <a:pt x="4025" y="1502"/>
                    <a:pt x="4007" y="1855"/>
                    <a:pt x="3988" y="1985"/>
                  </a:cubicBezTo>
                  <a:cubicBezTo>
                    <a:pt x="3951" y="2114"/>
                    <a:pt x="3914" y="2244"/>
                    <a:pt x="3896" y="2281"/>
                  </a:cubicBezTo>
                  <a:cubicBezTo>
                    <a:pt x="3877" y="2318"/>
                    <a:pt x="3914" y="2411"/>
                    <a:pt x="3822" y="2411"/>
                  </a:cubicBezTo>
                  <a:cubicBezTo>
                    <a:pt x="3728" y="2411"/>
                    <a:pt x="3487" y="2448"/>
                    <a:pt x="3395" y="2448"/>
                  </a:cubicBezTo>
                  <a:cubicBezTo>
                    <a:pt x="3302" y="2448"/>
                    <a:pt x="3283" y="2485"/>
                    <a:pt x="3209" y="2504"/>
                  </a:cubicBezTo>
                  <a:cubicBezTo>
                    <a:pt x="3116" y="2541"/>
                    <a:pt x="3042" y="2559"/>
                    <a:pt x="3024" y="2578"/>
                  </a:cubicBezTo>
                  <a:cubicBezTo>
                    <a:pt x="3005" y="2578"/>
                    <a:pt x="2894" y="2504"/>
                    <a:pt x="2801" y="2541"/>
                  </a:cubicBezTo>
                  <a:cubicBezTo>
                    <a:pt x="2709" y="2559"/>
                    <a:pt x="2486" y="2633"/>
                    <a:pt x="2412" y="2689"/>
                  </a:cubicBezTo>
                  <a:cubicBezTo>
                    <a:pt x="2319" y="2763"/>
                    <a:pt x="2189" y="2819"/>
                    <a:pt x="2152" y="2893"/>
                  </a:cubicBezTo>
                  <a:cubicBezTo>
                    <a:pt x="2115" y="2949"/>
                    <a:pt x="2133" y="2968"/>
                    <a:pt x="2059" y="2986"/>
                  </a:cubicBezTo>
                  <a:cubicBezTo>
                    <a:pt x="1985" y="3023"/>
                    <a:pt x="1929" y="3023"/>
                    <a:pt x="1855" y="3134"/>
                  </a:cubicBezTo>
                  <a:cubicBezTo>
                    <a:pt x="1781" y="3246"/>
                    <a:pt x="1596" y="3598"/>
                    <a:pt x="1614" y="3728"/>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11">
              <a:extLst>
                <a:ext uri="{FF2B5EF4-FFF2-40B4-BE49-F238E27FC236}">
                  <a16:creationId xmlns:a16="http://schemas.microsoft.com/office/drawing/2014/main" id="{7E250078-3AC6-A349-8954-E0CC28E145F7}"/>
                </a:ext>
              </a:extLst>
            </p:cNvPr>
            <p:cNvSpPr>
              <a:spLocks noChangeArrowheads="1"/>
            </p:cNvSpPr>
            <p:nvPr/>
          </p:nvSpPr>
          <p:spPr bwMode="auto">
            <a:xfrm>
              <a:off x="1871663" y="3438525"/>
              <a:ext cx="368300" cy="381000"/>
            </a:xfrm>
            <a:custGeom>
              <a:avLst/>
              <a:gdLst>
                <a:gd name="T0" fmla="*/ 965 w 1022"/>
                <a:gd name="T1" fmla="*/ 1038 h 1058"/>
                <a:gd name="T2" fmla="*/ 965 w 1022"/>
                <a:gd name="T3" fmla="*/ 1038 h 1058"/>
                <a:gd name="T4" fmla="*/ 983 w 1022"/>
                <a:gd name="T5" fmla="*/ 909 h 1058"/>
                <a:gd name="T6" fmla="*/ 983 w 1022"/>
                <a:gd name="T7" fmla="*/ 835 h 1058"/>
                <a:gd name="T8" fmla="*/ 1002 w 1022"/>
                <a:gd name="T9" fmla="*/ 705 h 1058"/>
                <a:gd name="T10" fmla="*/ 947 w 1022"/>
                <a:gd name="T11" fmla="*/ 593 h 1058"/>
                <a:gd name="T12" fmla="*/ 761 w 1022"/>
                <a:gd name="T13" fmla="*/ 464 h 1058"/>
                <a:gd name="T14" fmla="*/ 724 w 1022"/>
                <a:gd name="T15" fmla="*/ 371 h 1058"/>
                <a:gd name="T16" fmla="*/ 724 w 1022"/>
                <a:gd name="T17" fmla="*/ 167 h 1058"/>
                <a:gd name="T18" fmla="*/ 612 w 1022"/>
                <a:gd name="T19" fmla="*/ 204 h 1058"/>
                <a:gd name="T20" fmla="*/ 501 w 1022"/>
                <a:gd name="T21" fmla="*/ 111 h 1058"/>
                <a:gd name="T22" fmla="*/ 464 w 1022"/>
                <a:gd name="T23" fmla="*/ 0 h 1058"/>
                <a:gd name="T24" fmla="*/ 390 w 1022"/>
                <a:gd name="T25" fmla="*/ 0 h 1058"/>
                <a:gd name="T26" fmla="*/ 297 w 1022"/>
                <a:gd name="T27" fmla="*/ 93 h 1058"/>
                <a:gd name="T28" fmla="*/ 223 w 1022"/>
                <a:gd name="T29" fmla="*/ 204 h 1058"/>
                <a:gd name="T30" fmla="*/ 112 w 1022"/>
                <a:gd name="T31" fmla="*/ 296 h 1058"/>
                <a:gd name="T32" fmla="*/ 56 w 1022"/>
                <a:gd name="T33" fmla="*/ 334 h 1058"/>
                <a:gd name="T34" fmla="*/ 74 w 1022"/>
                <a:gd name="T35" fmla="*/ 371 h 1058"/>
                <a:gd name="T36" fmla="*/ 149 w 1022"/>
                <a:gd name="T37" fmla="*/ 390 h 1058"/>
                <a:gd name="T38" fmla="*/ 223 w 1022"/>
                <a:gd name="T39" fmla="*/ 445 h 1058"/>
                <a:gd name="T40" fmla="*/ 315 w 1022"/>
                <a:gd name="T41" fmla="*/ 575 h 1058"/>
                <a:gd name="T42" fmla="*/ 464 w 1022"/>
                <a:gd name="T43" fmla="*/ 686 h 1058"/>
                <a:gd name="T44" fmla="*/ 706 w 1022"/>
                <a:gd name="T45" fmla="*/ 927 h 1058"/>
                <a:gd name="T46" fmla="*/ 872 w 1022"/>
                <a:gd name="T47" fmla="*/ 1038 h 1058"/>
                <a:gd name="T48" fmla="*/ 965 w 1022"/>
                <a:gd name="T49" fmla="*/ 1038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22" h="1058">
                  <a:moveTo>
                    <a:pt x="965" y="1038"/>
                  </a:moveTo>
                  <a:lnTo>
                    <a:pt x="965" y="1038"/>
                  </a:lnTo>
                  <a:cubicBezTo>
                    <a:pt x="965" y="1038"/>
                    <a:pt x="983" y="946"/>
                    <a:pt x="983" y="909"/>
                  </a:cubicBezTo>
                  <a:cubicBezTo>
                    <a:pt x="983" y="872"/>
                    <a:pt x="983" y="853"/>
                    <a:pt x="983" y="835"/>
                  </a:cubicBezTo>
                  <a:cubicBezTo>
                    <a:pt x="1002" y="797"/>
                    <a:pt x="1021" y="723"/>
                    <a:pt x="1002" y="705"/>
                  </a:cubicBezTo>
                  <a:cubicBezTo>
                    <a:pt x="983" y="667"/>
                    <a:pt x="1002" y="649"/>
                    <a:pt x="947" y="593"/>
                  </a:cubicBezTo>
                  <a:cubicBezTo>
                    <a:pt x="872" y="538"/>
                    <a:pt x="761" y="464"/>
                    <a:pt x="761" y="464"/>
                  </a:cubicBezTo>
                  <a:cubicBezTo>
                    <a:pt x="761" y="464"/>
                    <a:pt x="724" y="426"/>
                    <a:pt x="724" y="371"/>
                  </a:cubicBezTo>
                  <a:cubicBezTo>
                    <a:pt x="706" y="315"/>
                    <a:pt x="724" y="167"/>
                    <a:pt x="724" y="167"/>
                  </a:cubicBezTo>
                  <a:cubicBezTo>
                    <a:pt x="724" y="167"/>
                    <a:pt x="650" y="204"/>
                    <a:pt x="612" y="204"/>
                  </a:cubicBezTo>
                  <a:cubicBezTo>
                    <a:pt x="594" y="204"/>
                    <a:pt x="520" y="130"/>
                    <a:pt x="501" y="111"/>
                  </a:cubicBezTo>
                  <a:cubicBezTo>
                    <a:pt x="501" y="93"/>
                    <a:pt x="483" y="19"/>
                    <a:pt x="464" y="0"/>
                  </a:cubicBezTo>
                  <a:cubicBezTo>
                    <a:pt x="464" y="0"/>
                    <a:pt x="427" y="0"/>
                    <a:pt x="390" y="0"/>
                  </a:cubicBezTo>
                  <a:cubicBezTo>
                    <a:pt x="371" y="19"/>
                    <a:pt x="297" y="93"/>
                    <a:pt x="297" y="93"/>
                  </a:cubicBezTo>
                  <a:cubicBezTo>
                    <a:pt x="297" y="93"/>
                    <a:pt x="241" y="185"/>
                    <a:pt x="223" y="204"/>
                  </a:cubicBezTo>
                  <a:cubicBezTo>
                    <a:pt x="186" y="222"/>
                    <a:pt x="149" y="278"/>
                    <a:pt x="112" y="296"/>
                  </a:cubicBezTo>
                  <a:cubicBezTo>
                    <a:pt x="93" y="315"/>
                    <a:pt x="93" y="334"/>
                    <a:pt x="56" y="334"/>
                  </a:cubicBezTo>
                  <a:cubicBezTo>
                    <a:pt x="0" y="334"/>
                    <a:pt x="38" y="352"/>
                    <a:pt x="74" y="371"/>
                  </a:cubicBezTo>
                  <a:cubicBezTo>
                    <a:pt x="112" y="390"/>
                    <a:pt x="112" y="390"/>
                    <a:pt x="149" y="390"/>
                  </a:cubicBezTo>
                  <a:cubicBezTo>
                    <a:pt x="204" y="390"/>
                    <a:pt x="223" y="390"/>
                    <a:pt x="223" y="445"/>
                  </a:cubicBezTo>
                  <a:cubicBezTo>
                    <a:pt x="241" y="519"/>
                    <a:pt x="279" y="538"/>
                    <a:pt x="315" y="575"/>
                  </a:cubicBezTo>
                  <a:cubicBezTo>
                    <a:pt x="353" y="593"/>
                    <a:pt x="427" y="649"/>
                    <a:pt x="464" y="686"/>
                  </a:cubicBezTo>
                  <a:cubicBezTo>
                    <a:pt x="501" y="742"/>
                    <a:pt x="668" y="872"/>
                    <a:pt x="706" y="927"/>
                  </a:cubicBezTo>
                  <a:cubicBezTo>
                    <a:pt x="761" y="964"/>
                    <a:pt x="835" y="1038"/>
                    <a:pt x="872" y="1038"/>
                  </a:cubicBezTo>
                  <a:cubicBezTo>
                    <a:pt x="891" y="1038"/>
                    <a:pt x="947" y="1057"/>
                    <a:pt x="965" y="1038"/>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12">
              <a:extLst>
                <a:ext uri="{FF2B5EF4-FFF2-40B4-BE49-F238E27FC236}">
                  <a16:creationId xmlns:a16="http://schemas.microsoft.com/office/drawing/2014/main" id="{B113B6B8-9B77-BF4D-911E-322805077496}"/>
                </a:ext>
              </a:extLst>
            </p:cNvPr>
            <p:cNvSpPr>
              <a:spLocks noChangeArrowheads="1"/>
            </p:cNvSpPr>
            <p:nvPr/>
          </p:nvSpPr>
          <p:spPr bwMode="auto">
            <a:xfrm>
              <a:off x="2125663" y="3251200"/>
              <a:ext cx="547687" cy="561975"/>
            </a:xfrm>
            <a:custGeom>
              <a:avLst/>
              <a:gdLst>
                <a:gd name="T0" fmla="*/ 760 w 1521"/>
                <a:gd name="T1" fmla="*/ 56 h 1559"/>
                <a:gd name="T2" fmla="*/ 760 w 1521"/>
                <a:gd name="T3" fmla="*/ 56 h 1559"/>
                <a:gd name="T4" fmla="*/ 760 w 1521"/>
                <a:gd name="T5" fmla="*/ 0 h 1559"/>
                <a:gd name="T6" fmla="*/ 834 w 1521"/>
                <a:gd name="T7" fmla="*/ 19 h 1559"/>
                <a:gd name="T8" fmla="*/ 908 w 1521"/>
                <a:gd name="T9" fmla="*/ 112 h 1559"/>
                <a:gd name="T10" fmla="*/ 1094 w 1521"/>
                <a:gd name="T11" fmla="*/ 168 h 1559"/>
                <a:gd name="T12" fmla="*/ 1372 w 1521"/>
                <a:gd name="T13" fmla="*/ 130 h 1559"/>
                <a:gd name="T14" fmla="*/ 1428 w 1521"/>
                <a:gd name="T15" fmla="*/ 242 h 1559"/>
                <a:gd name="T16" fmla="*/ 1502 w 1521"/>
                <a:gd name="T17" fmla="*/ 390 h 1559"/>
                <a:gd name="T18" fmla="*/ 1484 w 1521"/>
                <a:gd name="T19" fmla="*/ 483 h 1559"/>
                <a:gd name="T20" fmla="*/ 1335 w 1521"/>
                <a:gd name="T21" fmla="*/ 761 h 1559"/>
                <a:gd name="T22" fmla="*/ 1354 w 1521"/>
                <a:gd name="T23" fmla="*/ 910 h 1559"/>
                <a:gd name="T24" fmla="*/ 1428 w 1521"/>
                <a:gd name="T25" fmla="*/ 1169 h 1559"/>
                <a:gd name="T26" fmla="*/ 1446 w 1521"/>
                <a:gd name="T27" fmla="*/ 1317 h 1559"/>
                <a:gd name="T28" fmla="*/ 1224 w 1521"/>
                <a:gd name="T29" fmla="*/ 1281 h 1559"/>
                <a:gd name="T30" fmla="*/ 983 w 1521"/>
                <a:gd name="T31" fmla="*/ 1317 h 1559"/>
                <a:gd name="T32" fmla="*/ 574 w 1521"/>
                <a:gd name="T33" fmla="*/ 1429 h 1559"/>
                <a:gd name="T34" fmla="*/ 259 w 1521"/>
                <a:gd name="T35" fmla="*/ 1558 h 1559"/>
                <a:gd name="T36" fmla="*/ 277 w 1521"/>
                <a:gd name="T37" fmla="*/ 1410 h 1559"/>
                <a:gd name="T38" fmla="*/ 296 w 1521"/>
                <a:gd name="T39" fmla="*/ 1336 h 1559"/>
                <a:gd name="T40" fmla="*/ 296 w 1521"/>
                <a:gd name="T41" fmla="*/ 1225 h 1559"/>
                <a:gd name="T42" fmla="*/ 277 w 1521"/>
                <a:gd name="T43" fmla="*/ 1169 h 1559"/>
                <a:gd name="T44" fmla="*/ 111 w 1521"/>
                <a:gd name="T45" fmla="*/ 1021 h 1559"/>
                <a:gd name="T46" fmla="*/ 18 w 1521"/>
                <a:gd name="T47" fmla="*/ 946 h 1559"/>
                <a:gd name="T48" fmla="*/ 18 w 1521"/>
                <a:gd name="T49" fmla="*/ 687 h 1559"/>
                <a:gd name="T50" fmla="*/ 129 w 1521"/>
                <a:gd name="T51" fmla="*/ 539 h 1559"/>
                <a:gd name="T52" fmla="*/ 185 w 1521"/>
                <a:gd name="T53" fmla="*/ 390 h 1559"/>
                <a:gd name="T54" fmla="*/ 166 w 1521"/>
                <a:gd name="T55" fmla="*/ 279 h 1559"/>
                <a:gd name="T56" fmla="*/ 166 w 1521"/>
                <a:gd name="T57" fmla="*/ 149 h 1559"/>
                <a:gd name="T58" fmla="*/ 129 w 1521"/>
                <a:gd name="T59" fmla="*/ 38 h 1559"/>
                <a:gd name="T60" fmla="*/ 352 w 1521"/>
                <a:gd name="T61" fmla="*/ 19 h 1559"/>
                <a:gd name="T62" fmla="*/ 612 w 1521"/>
                <a:gd name="T63" fmla="*/ 56 h 1559"/>
                <a:gd name="T64" fmla="*/ 760 w 1521"/>
                <a:gd name="T65" fmla="*/ 56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1" h="1559">
                  <a:moveTo>
                    <a:pt x="760" y="56"/>
                  </a:moveTo>
                  <a:lnTo>
                    <a:pt x="760" y="56"/>
                  </a:lnTo>
                  <a:cubicBezTo>
                    <a:pt x="760" y="56"/>
                    <a:pt x="742" y="0"/>
                    <a:pt x="760" y="0"/>
                  </a:cubicBezTo>
                  <a:cubicBezTo>
                    <a:pt x="778" y="19"/>
                    <a:pt x="778" y="0"/>
                    <a:pt x="834" y="19"/>
                  </a:cubicBezTo>
                  <a:cubicBezTo>
                    <a:pt x="871" y="38"/>
                    <a:pt x="890" y="74"/>
                    <a:pt x="908" y="112"/>
                  </a:cubicBezTo>
                  <a:cubicBezTo>
                    <a:pt x="927" y="149"/>
                    <a:pt x="1001" y="186"/>
                    <a:pt x="1094" y="168"/>
                  </a:cubicBezTo>
                  <a:cubicBezTo>
                    <a:pt x="1168" y="149"/>
                    <a:pt x="1335" y="149"/>
                    <a:pt x="1372" y="130"/>
                  </a:cubicBezTo>
                  <a:cubicBezTo>
                    <a:pt x="1390" y="130"/>
                    <a:pt x="1409" y="168"/>
                    <a:pt x="1428" y="242"/>
                  </a:cubicBezTo>
                  <a:cubicBezTo>
                    <a:pt x="1465" y="297"/>
                    <a:pt x="1502" y="353"/>
                    <a:pt x="1502" y="390"/>
                  </a:cubicBezTo>
                  <a:cubicBezTo>
                    <a:pt x="1502" y="427"/>
                    <a:pt x="1520" y="390"/>
                    <a:pt x="1484" y="483"/>
                  </a:cubicBezTo>
                  <a:cubicBezTo>
                    <a:pt x="1446" y="575"/>
                    <a:pt x="1372" y="724"/>
                    <a:pt x="1335" y="761"/>
                  </a:cubicBezTo>
                  <a:cubicBezTo>
                    <a:pt x="1316" y="798"/>
                    <a:pt x="1298" y="798"/>
                    <a:pt x="1354" y="910"/>
                  </a:cubicBezTo>
                  <a:cubicBezTo>
                    <a:pt x="1390" y="1039"/>
                    <a:pt x="1409" y="1095"/>
                    <a:pt x="1428" y="1169"/>
                  </a:cubicBezTo>
                  <a:cubicBezTo>
                    <a:pt x="1446" y="1262"/>
                    <a:pt x="1446" y="1317"/>
                    <a:pt x="1446" y="1317"/>
                  </a:cubicBezTo>
                  <a:cubicBezTo>
                    <a:pt x="1446" y="1317"/>
                    <a:pt x="1279" y="1281"/>
                    <a:pt x="1224" y="1281"/>
                  </a:cubicBezTo>
                  <a:cubicBezTo>
                    <a:pt x="1168" y="1281"/>
                    <a:pt x="1057" y="1299"/>
                    <a:pt x="983" y="1317"/>
                  </a:cubicBezTo>
                  <a:cubicBezTo>
                    <a:pt x="890" y="1336"/>
                    <a:pt x="630" y="1410"/>
                    <a:pt x="574" y="1429"/>
                  </a:cubicBezTo>
                  <a:cubicBezTo>
                    <a:pt x="537" y="1447"/>
                    <a:pt x="277" y="1558"/>
                    <a:pt x="259" y="1558"/>
                  </a:cubicBezTo>
                  <a:cubicBezTo>
                    <a:pt x="277" y="1410"/>
                    <a:pt x="277" y="1410"/>
                    <a:pt x="277" y="1410"/>
                  </a:cubicBezTo>
                  <a:cubicBezTo>
                    <a:pt x="277" y="1410"/>
                    <a:pt x="296" y="1355"/>
                    <a:pt x="296" y="1336"/>
                  </a:cubicBezTo>
                  <a:cubicBezTo>
                    <a:pt x="296" y="1317"/>
                    <a:pt x="296" y="1243"/>
                    <a:pt x="296" y="1225"/>
                  </a:cubicBezTo>
                  <a:cubicBezTo>
                    <a:pt x="296" y="1225"/>
                    <a:pt x="296" y="1187"/>
                    <a:pt x="277" y="1169"/>
                  </a:cubicBezTo>
                  <a:cubicBezTo>
                    <a:pt x="277" y="1151"/>
                    <a:pt x="129" y="1039"/>
                    <a:pt x="111" y="1021"/>
                  </a:cubicBezTo>
                  <a:cubicBezTo>
                    <a:pt x="92" y="1002"/>
                    <a:pt x="36" y="984"/>
                    <a:pt x="18" y="946"/>
                  </a:cubicBezTo>
                  <a:cubicBezTo>
                    <a:pt x="0" y="910"/>
                    <a:pt x="18" y="687"/>
                    <a:pt x="18" y="687"/>
                  </a:cubicBezTo>
                  <a:cubicBezTo>
                    <a:pt x="18" y="687"/>
                    <a:pt x="92" y="668"/>
                    <a:pt x="129" y="539"/>
                  </a:cubicBezTo>
                  <a:lnTo>
                    <a:pt x="185" y="390"/>
                  </a:lnTo>
                  <a:cubicBezTo>
                    <a:pt x="185" y="371"/>
                    <a:pt x="185" y="316"/>
                    <a:pt x="166" y="279"/>
                  </a:cubicBezTo>
                  <a:cubicBezTo>
                    <a:pt x="166" y="242"/>
                    <a:pt x="148" y="168"/>
                    <a:pt x="166" y="149"/>
                  </a:cubicBezTo>
                  <a:cubicBezTo>
                    <a:pt x="166" y="130"/>
                    <a:pt x="129" y="38"/>
                    <a:pt x="129" y="38"/>
                  </a:cubicBezTo>
                  <a:cubicBezTo>
                    <a:pt x="129" y="38"/>
                    <a:pt x="296" y="0"/>
                    <a:pt x="352" y="19"/>
                  </a:cubicBezTo>
                  <a:cubicBezTo>
                    <a:pt x="389" y="19"/>
                    <a:pt x="556" y="56"/>
                    <a:pt x="612" y="56"/>
                  </a:cubicBezTo>
                  <a:cubicBezTo>
                    <a:pt x="667" y="56"/>
                    <a:pt x="760" y="56"/>
                    <a:pt x="760" y="56"/>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13">
              <a:extLst>
                <a:ext uri="{FF2B5EF4-FFF2-40B4-BE49-F238E27FC236}">
                  <a16:creationId xmlns:a16="http://schemas.microsoft.com/office/drawing/2014/main" id="{10A125BC-6D10-684F-83CE-FC3B8314FFD2}"/>
                </a:ext>
              </a:extLst>
            </p:cNvPr>
            <p:cNvSpPr>
              <a:spLocks noChangeArrowheads="1"/>
            </p:cNvSpPr>
            <p:nvPr/>
          </p:nvSpPr>
          <p:spPr bwMode="auto">
            <a:xfrm>
              <a:off x="2398713" y="2838450"/>
              <a:ext cx="720725" cy="481013"/>
            </a:xfrm>
            <a:custGeom>
              <a:avLst/>
              <a:gdLst>
                <a:gd name="T0" fmla="*/ 2003 w 2004"/>
                <a:gd name="T1" fmla="*/ 724 h 1337"/>
                <a:gd name="T2" fmla="*/ 2003 w 2004"/>
                <a:gd name="T3" fmla="*/ 724 h 1337"/>
                <a:gd name="T4" fmla="*/ 1948 w 2004"/>
                <a:gd name="T5" fmla="*/ 891 h 1337"/>
                <a:gd name="T6" fmla="*/ 1725 w 2004"/>
                <a:gd name="T7" fmla="*/ 909 h 1337"/>
                <a:gd name="T8" fmla="*/ 1577 w 2004"/>
                <a:gd name="T9" fmla="*/ 1002 h 1337"/>
                <a:gd name="T10" fmla="*/ 1447 w 2004"/>
                <a:gd name="T11" fmla="*/ 1021 h 1337"/>
                <a:gd name="T12" fmla="*/ 1076 w 2004"/>
                <a:gd name="T13" fmla="*/ 965 h 1337"/>
                <a:gd name="T14" fmla="*/ 705 w 2004"/>
                <a:gd name="T15" fmla="*/ 1002 h 1337"/>
                <a:gd name="T16" fmla="*/ 630 w 2004"/>
                <a:gd name="T17" fmla="*/ 1169 h 1337"/>
                <a:gd name="T18" fmla="*/ 630 w 2004"/>
                <a:gd name="T19" fmla="*/ 1299 h 1337"/>
                <a:gd name="T20" fmla="*/ 538 w 2004"/>
                <a:gd name="T21" fmla="*/ 1299 h 1337"/>
                <a:gd name="T22" fmla="*/ 353 w 2004"/>
                <a:gd name="T23" fmla="*/ 1318 h 1337"/>
                <a:gd name="T24" fmla="*/ 259 w 2004"/>
                <a:gd name="T25" fmla="*/ 1318 h 1337"/>
                <a:gd name="T26" fmla="*/ 148 w 2004"/>
                <a:gd name="T27" fmla="*/ 1243 h 1337"/>
                <a:gd name="T28" fmla="*/ 0 w 2004"/>
                <a:gd name="T29" fmla="*/ 1150 h 1337"/>
                <a:gd name="T30" fmla="*/ 167 w 2004"/>
                <a:gd name="T31" fmla="*/ 742 h 1337"/>
                <a:gd name="T32" fmla="*/ 408 w 2004"/>
                <a:gd name="T33" fmla="*/ 482 h 1337"/>
                <a:gd name="T34" fmla="*/ 538 w 2004"/>
                <a:gd name="T35" fmla="*/ 371 h 1337"/>
                <a:gd name="T36" fmla="*/ 742 w 2004"/>
                <a:gd name="T37" fmla="*/ 205 h 1337"/>
                <a:gd name="T38" fmla="*/ 890 w 2004"/>
                <a:gd name="T39" fmla="*/ 111 h 1337"/>
                <a:gd name="T40" fmla="*/ 1187 w 2004"/>
                <a:gd name="T41" fmla="*/ 19 h 1337"/>
                <a:gd name="T42" fmla="*/ 1372 w 2004"/>
                <a:gd name="T43" fmla="*/ 19 h 1337"/>
                <a:gd name="T44" fmla="*/ 1410 w 2004"/>
                <a:gd name="T45" fmla="*/ 56 h 1337"/>
                <a:gd name="T46" fmla="*/ 1428 w 2004"/>
                <a:gd name="T47" fmla="*/ 149 h 1337"/>
                <a:gd name="T48" fmla="*/ 1558 w 2004"/>
                <a:gd name="T49" fmla="*/ 371 h 1337"/>
                <a:gd name="T50" fmla="*/ 1632 w 2004"/>
                <a:gd name="T51" fmla="*/ 464 h 1337"/>
                <a:gd name="T52" fmla="*/ 1799 w 2004"/>
                <a:gd name="T53" fmla="*/ 594 h 1337"/>
                <a:gd name="T54" fmla="*/ 2003 w 2004"/>
                <a:gd name="T55" fmla="*/ 724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4" h="1337">
                  <a:moveTo>
                    <a:pt x="2003" y="724"/>
                  </a:moveTo>
                  <a:lnTo>
                    <a:pt x="2003" y="724"/>
                  </a:lnTo>
                  <a:cubicBezTo>
                    <a:pt x="2003" y="724"/>
                    <a:pt x="2003" y="891"/>
                    <a:pt x="1948" y="891"/>
                  </a:cubicBezTo>
                  <a:cubicBezTo>
                    <a:pt x="1873" y="891"/>
                    <a:pt x="1799" y="891"/>
                    <a:pt x="1725" y="909"/>
                  </a:cubicBezTo>
                  <a:cubicBezTo>
                    <a:pt x="1669" y="928"/>
                    <a:pt x="1632" y="965"/>
                    <a:pt x="1577" y="1002"/>
                  </a:cubicBezTo>
                  <a:cubicBezTo>
                    <a:pt x="1540" y="1021"/>
                    <a:pt x="1577" y="1058"/>
                    <a:pt x="1447" y="1021"/>
                  </a:cubicBezTo>
                  <a:cubicBezTo>
                    <a:pt x="1317" y="1002"/>
                    <a:pt x="1224" y="965"/>
                    <a:pt x="1076" y="965"/>
                  </a:cubicBezTo>
                  <a:cubicBezTo>
                    <a:pt x="909" y="965"/>
                    <a:pt x="760" y="965"/>
                    <a:pt x="705" y="1002"/>
                  </a:cubicBezTo>
                  <a:cubicBezTo>
                    <a:pt x="649" y="1058"/>
                    <a:pt x="630" y="1095"/>
                    <a:pt x="630" y="1169"/>
                  </a:cubicBezTo>
                  <a:cubicBezTo>
                    <a:pt x="630" y="1224"/>
                    <a:pt x="630" y="1299"/>
                    <a:pt x="630" y="1299"/>
                  </a:cubicBezTo>
                  <a:cubicBezTo>
                    <a:pt x="630" y="1299"/>
                    <a:pt x="612" y="1280"/>
                    <a:pt x="538" y="1299"/>
                  </a:cubicBezTo>
                  <a:cubicBezTo>
                    <a:pt x="482" y="1299"/>
                    <a:pt x="389" y="1299"/>
                    <a:pt x="353" y="1318"/>
                  </a:cubicBezTo>
                  <a:cubicBezTo>
                    <a:pt x="334" y="1318"/>
                    <a:pt x="297" y="1336"/>
                    <a:pt x="259" y="1318"/>
                  </a:cubicBezTo>
                  <a:cubicBezTo>
                    <a:pt x="223" y="1318"/>
                    <a:pt x="185" y="1280"/>
                    <a:pt x="148" y="1243"/>
                  </a:cubicBezTo>
                  <a:cubicBezTo>
                    <a:pt x="111" y="1206"/>
                    <a:pt x="74" y="1132"/>
                    <a:pt x="0" y="1150"/>
                  </a:cubicBezTo>
                  <a:cubicBezTo>
                    <a:pt x="0" y="1150"/>
                    <a:pt x="56" y="909"/>
                    <a:pt x="167" y="742"/>
                  </a:cubicBezTo>
                  <a:cubicBezTo>
                    <a:pt x="259" y="576"/>
                    <a:pt x="278" y="538"/>
                    <a:pt x="408" y="482"/>
                  </a:cubicBezTo>
                  <a:cubicBezTo>
                    <a:pt x="538" y="427"/>
                    <a:pt x="501" y="446"/>
                    <a:pt x="538" y="371"/>
                  </a:cubicBezTo>
                  <a:cubicBezTo>
                    <a:pt x="538" y="371"/>
                    <a:pt x="556" y="316"/>
                    <a:pt x="742" y="205"/>
                  </a:cubicBezTo>
                  <a:cubicBezTo>
                    <a:pt x="742" y="205"/>
                    <a:pt x="853" y="130"/>
                    <a:pt x="890" y="111"/>
                  </a:cubicBezTo>
                  <a:cubicBezTo>
                    <a:pt x="927" y="93"/>
                    <a:pt x="1169" y="19"/>
                    <a:pt x="1187" y="19"/>
                  </a:cubicBezTo>
                  <a:cubicBezTo>
                    <a:pt x="1206" y="0"/>
                    <a:pt x="1336" y="19"/>
                    <a:pt x="1372" y="19"/>
                  </a:cubicBezTo>
                  <a:cubicBezTo>
                    <a:pt x="1391" y="37"/>
                    <a:pt x="1410" y="56"/>
                    <a:pt x="1410" y="56"/>
                  </a:cubicBezTo>
                  <a:cubicBezTo>
                    <a:pt x="1410" y="56"/>
                    <a:pt x="1372" y="56"/>
                    <a:pt x="1428" y="149"/>
                  </a:cubicBezTo>
                  <a:cubicBezTo>
                    <a:pt x="1466" y="241"/>
                    <a:pt x="1540" y="353"/>
                    <a:pt x="1558" y="371"/>
                  </a:cubicBezTo>
                  <a:cubicBezTo>
                    <a:pt x="1595" y="371"/>
                    <a:pt x="1614" y="427"/>
                    <a:pt x="1632" y="464"/>
                  </a:cubicBezTo>
                  <a:cubicBezTo>
                    <a:pt x="1651" y="501"/>
                    <a:pt x="1725" y="557"/>
                    <a:pt x="1799" y="594"/>
                  </a:cubicBezTo>
                  <a:cubicBezTo>
                    <a:pt x="1873" y="612"/>
                    <a:pt x="2003" y="705"/>
                    <a:pt x="2003" y="724"/>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14">
              <a:extLst>
                <a:ext uri="{FF2B5EF4-FFF2-40B4-BE49-F238E27FC236}">
                  <a16:creationId xmlns:a16="http://schemas.microsoft.com/office/drawing/2014/main" id="{DAD9E013-6EA7-E545-BD97-E24E3A97D399}"/>
                </a:ext>
              </a:extLst>
            </p:cNvPr>
            <p:cNvSpPr>
              <a:spLocks noChangeArrowheads="1"/>
            </p:cNvSpPr>
            <p:nvPr/>
          </p:nvSpPr>
          <p:spPr bwMode="auto">
            <a:xfrm>
              <a:off x="2919413" y="3198813"/>
              <a:ext cx="106362" cy="460375"/>
            </a:xfrm>
            <a:custGeom>
              <a:avLst/>
              <a:gdLst>
                <a:gd name="T0" fmla="*/ 296 w 297"/>
                <a:gd name="T1" fmla="*/ 1224 h 1281"/>
                <a:gd name="T2" fmla="*/ 296 w 297"/>
                <a:gd name="T3" fmla="*/ 1224 h 1281"/>
                <a:gd name="T4" fmla="*/ 111 w 297"/>
                <a:gd name="T5" fmla="*/ 1280 h 1281"/>
                <a:gd name="T6" fmla="*/ 55 w 297"/>
                <a:gd name="T7" fmla="*/ 1113 h 1281"/>
                <a:gd name="T8" fmla="*/ 74 w 297"/>
                <a:gd name="T9" fmla="*/ 835 h 1281"/>
                <a:gd name="T10" fmla="*/ 74 w 297"/>
                <a:gd name="T11" fmla="*/ 631 h 1281"/>
                <a:gd name="T12" fmla="*/ 19 w 297"/>
                <a:gd name="T13" fmla="*/ 352 h 1281"/>
                <a:gd name="T14" fmla="*/ 0 w 297"/>
                <a:gd name="T15" fmla="*/ 93 h 1281"/>
                <a:gd name="T16" fmla="*/ 19 w 297"/>
                <a:gd name="T17" fmla="*/ 19 h 1281"/>
                <a:gd name="T18" fmla="*/ 74 w 297"/>
                <a:gd name="T19" fmla="*/ 37 h 1281"/>
                <a:gd name="T20" fmla="*/ 93 w 297"/>
                <a:gd name="T21" fmla="*/ 37 h 1281"/>
                <a:gd name="T22" fmla="*/ 111 w 297"/>
                <a:gd name="T23" fmla="*/ 0 h 1281"/>
                <a:gd name="T24" fmla="*/ 130 w 297"/>
                <a:gd name="T25" fmla="*/ 0 h 1281"/>
                <a:gd name="T26" fmla="*/ 204 w 297"/>
                <a:gd name="T27" fmla="*/ 93 h 1281"/>
                <a:gd name="T28" fmla="*/ 222 w 297"/>
                <a:gd name="T29" fmla="*/ 222 h 1281"/>
                <a:gd name="T30" fmla="*/ 278 w 297"/>
                <a:gd name="T31" fmla="*/ 371 h 1281"/>
                <a:gd name="T32" fmla="*/ 260 w 297"/>
                <a:gd name="T33" fmla="*/ 631 h 1281"/>
                <a:gd name="T34" fmla="*/ 278 w 297"/>
                <a:gd name="T35" fmla="*/ 946 h 1281"/>
                <a:gd name="T36" fmla="*/ 296 w 297"/>
                <a:gd name="T37" fmla="*/ 1224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7" h="1281">
                  <a:moveTo>
                    <a:pt x="296" y="1224"/>
                  </a:moveTo>
                  <a:lnTo>
                    <a:pt x="296" y="1224"/>
                  </a:lnTo>
                  <a:cubicBezTo>
                    <a:pt x="296" y="1224"/>
                    <a:pt x="167" y="1261"/>
                    <a:pt x="111" y="1280"/>
                  </a:cubicBezTo>
                  <a:cubicBezTo>
                    <a:pt x="111" y="1280"/>
                    <a:pt x="55" y="1187"/>
                    <a:pt x="55" y="1113"/>
                  </a:cubicBezTo>
                  <a:cubicBezTo>
                    <a:pt x="74" y="1020"/>
                    <a:pt x="74" y="909"/>
                    <a:pt x="74" y="835"/>
                  </a:cubicBezTo>
                  <a:cubicBezTo>
                    <a:pt x="74" y="779"/>
                    <a:pt x="74" y="723"/>
                    <a:pt x="74" y="631"/>
                  </a:cubicBezTo>
                  <a:cubicBezTo>
                    <a:pt x="74" y="538"/>
                    <a:pt x="37" y="427"/>
                    <a:pt x="19" y="352"/>
                  </a:cubicBezTo>
                  <a:cubicBezTo>
                    <a:pt x="19" y="260"/>
                    <a:pt x="0" y="111"/>
                    <a:pt x="0" y="93"/>
                  </a:cubicBezTo>
                  <a:cubicBezTo>
                    <a:pt x="0" y="56"/>
                    <a:pt x="19" y="19"/>
                    <a:pt x="19" y="19"/>
                  </a:cubicBezTo>
                  <a:cubicBezTo>
                    <a:pt x="19" y="19"/>
                    <a:pt x="55" y="37"/>
                    <a:pt x="74" y="37"/>
                  </a:cubicBezTo>
                  <a:cubicBezTo>
                    <a:pt x="93" y="37"/>
                    <a:pt x="93" y="37"/>
                    <a:pt x="93" y="37"/>
                  </a:cubicBezTo>
                  <a:cubicBezTo>
                    <a:pt x="111" y="0"/>
                    <a:pt x="111" y="0"/>
                    <a:pt x="111" y="0"/>
                  </a:cubicBezTo>
                  <a:cubicBezTo>
                    <a:pt x="130" y="0"/>
                    <a:pt x="130" y="0"/>
                    <a:pt x="130" y="0"/>
                  </a:cubicBezTo>
                  <a:cubicBezTo>
                    <a:pt x="130" y="0"/>
                    <a:pt x="204" y="74"/>
                    <a:pt x="204" y="93"/>
                  </a:cubicBezTo>
                  <a:cubicBezTo>
                    <a:pt x="204" y="130"/>
                    <a:pt x="204" y="204"/>
                    <a:pt x="222" y="222"/>
                  </a:cubicBezTo>
                  <a:cubicBezTo>
                    <a:pt x="241" y="241"/>
                    <a:pt x="278" y="297"/>
                    <a:pt x="278" y="371"/>
                  </a:cubicBezTo>
                  <a:cubicBezTo>
                    <a:pt x="278" y="464"/>
                    <a:pt x="278" y="482"/>
                    <a:pt x="260" y="631"/>
                  </a:cubicBezTo>
                  <a:cubicBezTo>
                    <a:pt x="260" y="761"/>
                    <a:pt x="296" y="853"/>
                    <a:pt x="278" y="946"/>
                  </a:cubicBezTo>
                  <a:cubicBezTo>
                    <a:pt x="278" y="1020"/>
                    <a:pt x="296" y="1224"/>
                    <a:pt x="296" y="1224"/>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15">
              <a:extLst>
                <a:ext uri="{FF2B5EF4-FFF2-40B4-BE49-F238E27FC236}">
                  <a16:creationId xmlns:a16="http://schemas.microsoft.com/office/drawing/2014/main" id="{3E601059-6619-244B-88D3-65BBD8C54645}"/>
                </a:ext>
              </a:extLst>
            </p:cNvPr>
            <p:cNvSpPr>
              <a:spLocks noChangeArrowheads="1"/>
            </p:cNvSpPr>
            <p:nvPr/>
          </p:nvSpPr>
          <p:spPr bwMode="auto">
            <a:xfrm>
              <a:off x="2967038" y="3071813"/>
              <a:ext cx="260350" cy="568325"/>
            </a:xfrm>
            <a:custGeom>
              <a:avLst/>
              <a:gdLst>
                <a:gd name="T0" fmla="*/ 426 w 724"/>
                <a:gd name="T1" fmla="*/ 1539 h 1577"/>
                <a:gd name="T2" fmla="*/ 426 w 724"/>
                <a:gd name="T3" fmla="*/ 1539 h 1577"/>
                <a:gd name="T4" fmla="*/ 166 w 724"/>
                <a:gd name="T5" fmla="*/ 1576 h 1577"/>
                <a:gd name="T6" fmla="*/ 148 w 724"/>
                <a:gd name="T7" fmla="*/ 1428 h 1577"/>
                <a:gd name="T8" fmla="*/ 148 w 724"/>
                <a:gd name="T9" fmla="*/ 1168 h 1577"/>
                <a:gd name="T10" fmla="*/ 130 w 724"/>
                <a:gd name="T11" fmla="*/ 1039 h 1577"/>
                <a:gd name="T12" fmla="*/ 148 w 724"/>
                <a:gd name="T13" fmla="*/ 871 h 1577"/>
                <a:gd name="T14" fmla="*/ 148 w 724"/>
                <a:gd name="T15" fmla="*/ 668 h 1577"/>
                <a:gd name="T16" fmla="*/ 92 w 724"/>
                <a:gd name="T17" fmla="*/ 574 h 1577"/>
                <a:gd name="T18" fmla="*/ 74 w 724"/>
                <a:gd name="T19" fmla="*/ 463 h 1577"/>
                <a:gd name="T20" fmla="*/ 0 w 724"/>
                <a:gd name="T21" fmla="*/ 352 h 1577"/>
                <a:gd name="T22" fmla="*/ 148 w 724"/>
                <a:gd name="T23" fmla="*/ 259 h 1577"/>
                <a:gd name="T24" fmla="*/ 371 w 724"/>
                <a:gd name="T25" fmla="*/ 241 h 1577"/>
                <a:gd name="T26" fmla="*/ 408 w 724"/>
                <a:gd name="T27" fmla="*/ 167 h 1577"/>
                <a:gd name="T28" fmla="*/ 426 w 724"/>
                <a:gd name="T29" fmla="*/ 74 h 1577"/>
                <a:gd name="T30" fmla="*/ 537 w 724"/>
                <a:gd name="T31" fmla="*/ 55 h 1577"/>
                <a:gd name="T32" fmla="*/ 649 w 724"/>
                <a:gd name="T33" fmla="*/ 241 h 1577"/>
                <a:gd name="T34" fmla="*/ 649 w 724"/>
                <a:gd name="T35" fmla="*/ 297 h 1577"/>
                <a:gd name="T36" fmla="*/ 686 w 724"/>
                <a:gd name="T37" fmla="*/ 463 h 1577"/>
                <a:gd name="T38" fmla="*/ 519 w 724"/>
                <a:gd name="T39" fmla="*/ 816 h 1577"/>
                <a:gd name="T40" fmla="*/ 426 w 724"/>
                <a:gd name="T41" fmla="*/ 1113 h 1577"/>
                <a:gd name="T42" fmla="*/ 426 w 724"/>
                <a:gd name="T43" fmla="*/ 1539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4" h="1577">
                  <a:moveTo>
                    <a:pt x="426" y="1539"/>
                  </a:moveTo>
                  <a:lnTo>
                    <a:pt x="426" y="1539"/>
                  </a:lnTo>
                  <a:cubicBezTo>
                    <a:pt x="166" y="1576"/>
                    <a:pt x="166" y="1576"/>
                    <a:pt x="166" y="1576"/>
                  </a:cubicBezTo>
                  <a:cubicBezTo>
                    <a:pt x="148" y="1428"/>
                    <a:pt x="148" y="1428"/>
                    <a:pt x="148" y="1428"/>
                  </a:cubicBezTo>
                  <a:cubicBezTo>
                    <a:pt x="148" y="1168"/>
                    <a:pt x="148" y="1168"/>
                    <a:pt x="148" y="1168"/>
                  </a:cubicBezTo>
                  <a:cubicBezTo>
                    <a:pt x="130" y="1039"/>
                    <a:pt x="130" y="1039"/>
                    <a:pt x="130" y="1039"/>
                  </a:cubicBezTo>
                  <a:cubicBezTo>
                    <a:pt x="148" y="871"/>
                    <a:pt x="148" y="871"/>
                    <a:pt x="148" y="871"/>
                  </a:cubicBezTo>
                  <a:cubicBezTo>
                    <a:pt x="148" y="871"/>
                    <a:pt x="166" y="686"/>
                    <a:pt x="148" y="668"/>
                  </a:cubicBezTo>
                  <a:cubicBezTo>
                    <a:pt x="130" y="649"/>
                    <a:pt x="130" y="612"/>
                    <a:pt x="92" y="574"/>
                  </a:cubicBezTo>
                  <a:cubicBezTo>
                    <a:pt x="55" y="519"/>
                    <a:pt x="74" y="463"/>
                    <a:pt x="74" y="463"/>
                  </a:cubicBezTo>
                  <a:cubicBezTo>
                    <a:pt x="74" y="463"/>
                    <a:pt x="55" y="389"/>
                    <a:pt x="0" y="352"/>
                  </a:cubicBezTo>
                  <a:cubicBezTo>
                    <a:pt x="0" y="352"/>
                    <a:pt x="92" y="259"/>
                    <a:pt x="148" y="259"/>
                  </a:cubicBezTo>
                  <a:cubicBezTo>
                    <a:pt x="222" y="241"/>
                    <a:pt x="334" y="259"/>
                    <a:pt x="371" y="241"/>
                  </a:cubicBezTo>
                  <a:cubicBezTo>
                    <a:pt x="389" y="241"/>
                    <a:pt x="408" y="203"/>
                    <a:pt x="408" y="167"/>
                  </a:cubicBezTo>
                  <a:cubicBezTo>
                    <a:pt x="408" y="129"/>
                    <a:pt x="426" y="74"/>
                    <a:pt x="426" y="74"/>
                  </a:cubicBezTo>
                  <a:cubicBezTo>
                    <a:pt x="426" y="74"/>
                    <a:pt x="463" y="0"/>
                    <a:pt x="537" y="55"/>
                  </a:cubicBezTo>
                  <a:cubicBezTo>
                    <a:pt x="612" y="92"/>
                    <a:pt x="631" y="185"/>
                    <a:pt x="649" y="241"/>
                  </a:cubicBezTo>
                  <a:cubicBezTo>
                    <a:pt x="649" y="297"/>
                    <a:pt x="649" y="297"/>
                    <a:pt x="649" y="297"/>
                  </a:cubicBezTo>
                  <a:cubicBezTo>
                    <a:pt x="649" y="297"/>
                    <a:pt x="723" y="333"/>
                    <a:pt x="686" y="463"/>
                  </a:cubicBezTo>
                  <a:cubicBezTo>
                    <a:pt x="649" y="593"/>
                    <a:pt x="556" y="704"/>
                    <a:pt x="519" y="816"/>
                  </a:cubicBezTo>
                  <a:cubicBezTo>
                    <a:pt x="482" y="945"/>
                    <a:pt x="445" y="964"/>
                    <a:pt x="426" y="1113"/>
                  </a:cubicBezTo>
                  <a:cubicBezTo>
                    <a:pt x="408" y="1261"/>
                    <a:pt x="408" y="1484"/>
                    <a:pt x="426" y="1539"/>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16">
              <a:extLst>
                <a:ext uri="{FF2B5EF4-FFF2-40B4-BE49-F238E27FC236}">
                  <a16:creationId xmlns:a16="http://schemas.microsoft.com/office/drawing/2014/main" id="{DF95B594-ABD7-7B43-9870-96D9C7634B7E}"/>
                </a:ext>
              </a:extLst>
            </p:cNvPr>
            <p:cNvSpPr>
              <a:spLocks noChangeArrowheads="1"/>
            </p:cNvSpPr>
            <p:nvPr/>
          </p:nvSpPr>
          <p:spPr bwMode="auto">
            <a:xfrm>
              <a:off x="2592388" y="3178175"/>
              <a:ext cx="368300" cy="581025"/>
            </a:xfrm>
            <a:custGeom>
              <a:avLst/>
              <a:gdLst>
                <a:gd name="T0" fmla="*/ 1020 w 1021"/>
                <a:gd name="T1" fmla="*/ 1335 h 1614"/>
                <a:gd name="T2" fmla="*/ 1020 w 1021"/>
                <a:gd name="T3" fmla="*/ 1335 h 1614"/>
                <a:gd name="T4" fmla="*/ 834 w 1021"/>
                <a:gd name="T5" fmla="*/ 1409 h 1614"/>
                <a:gd name="T6" fmla="*/ 557 w 1021"/>
                <a:gd name="T7" fmla="*/ 1539 h 1614"/>
                <a:gd name="T8" fmla="*/ 352 w 1021"/>
                <a:gd name="T9" fmla="*/ 1595 h 1614"/>
                <a:gd name="T10" fmla="*/ 148 w 1021"/>
                <a:gd name="T11" fmla="*/ 1520 h 1614"/>
                <a:gd name="T12" fmla="*/ 111 w 1021"/>
                <a:gd name="T13" fmla="*/ 1335 h 1614"/>
                <a:gd name="T14" fmla="*/ 18 w 1021"/>
                <a:gd name="T15" fmla="*/ 1075 h 1614"/>
                <a:gd name="T16" fmla="*/ 37 w 1021"/>
                <a:gd name="T17" fmla="*/ 983 h 1614"/>
                <a:gd name="T18" fmla="*/ 186 w 1021"/>
                <a:gd name="T19" fmla="*/ 686 h 1614"/>
                <a:gd name="T20" fmla="*/ 186 w 1021"/>
                <a:gd name="T21" fmla="*/ 556 h 1614"/>
                <a:gd name="T22" fmla="*/ 92 w 1021"/>
                <a:gd name="T23" fmla="*/ 352 h 1614"/>
                <a:gd name="T24" fmla="*/ 111 w 1021"/>
                <a:gd name="T25" fmla="*/ 129 h 1614"/>
                <a:gd name="T26" fmla="*/ 315 w 1021"/>
                <a:gd name="T27" fmla="*/ 18 h 1614"/>
                <a:gd name="T28" fmla="*/ 686 w 1021"/>
                <a:gd name="T29" fmla="*/ 36 h 1614"/>
                <a:gd name="T30" fmla="*/ 909 w 1021"/>
                <a:gd name="T31" fmla="*/ 74 h 1614"/>
                <a:gd name="T32" fmla="*/ 928 w 1021"/>
                <a:gd name="T33" fmla="*/ 74 h 1614"/>
                <a:gd name="T34" fmla="*/ 928 w 1021"/>
                <a:gd name="T35" fmla="*/ 407 h 1614"/>
                <a:gd name="T36" fmla="*/ 983 w 1021"/>
                <a:gd name="T37" fmla="*/ 667 h 1614"/>
                <a:gd name="T38" fmla="*/ 983 w 1021"/>
                <a:gd name="T39" fmla="*/ 1094 h 1614"/>
                <a:gd name="T40" fmla="*/ 1020 w 1021"/>
                <a:gd name="T41" fmla="*/ 1335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1" h="1614">
                  <a:moveTo>
                    <a:pt x="1020" y="1335"/>
                  </a:moveTo>
                  <a:lnTo>
                    <a:pt x="1020" y="1335"/>
                  </a:lnTo>
                  <a:cubicBezTo>
                    <a:pt x="1020" y="1335"/>
                    <a:pt x="983" y="1335"/>
                    <a:pt x="834" y="1409"/>
                  </a:cubicBezTo>
                  <a:cubicBezTo>
                    <a:pt x="668" y="1484"/>
                    <a:pt x="612" y="1484"/>
                    <a:pt x="557" y="1539"/>
                  </a:cubicBezTo>
                  <a:cubicBezTo>
                    <a:pt x="482" y="1595"/>
                    <a:pt x="445" y="1613"/>
                    <a:pt x="352" y="1595"/>
                  </a:cubicBezTo>
                  <a:cubicBezTo>
                    <a:pt x="278" y="1576"/>
                    <a:pt x="148" y="1520"/>
                    <a:pt x="148" y="1520"/>
                  </a:cubicBezTo>
                  <a:cubicBezTo>
                    <a:pt x="148" y="1520"/>
                    <a:pt x="148" y="1409"/>
                    <a:pt x="111" y="1335"/>
                  </a:cubicBezTo>
                  <a:cubicBezTo>
                    <a:pt x="92" y="1261"/>
                    <a:pt x="18" y="1075"/>
                    <a:pt x="18" y="1075"/>
                  </a:cubicBezTo>
                  <a:cubicBezTo>
                    <a:pt x="18" y="1075"/>
                    <a:pt x="0" y="1019"/>
                    <a:pt x="37" y="983"/>
                  </a:cubicBezTo>
                  <a:cubicBezTo>
                    <a:pt x="74" y="927"/>
                    <a:pt x="186" y="686"/>
                    <a:pt x="186" y="686"/>
                  </a:cubicBezTo>
                  <a:cubicBezTo>
                    <a:pt x="186" y="686"/>
                    <a:pt x="222" y="612"/>
                    <a:pt x="186" y="556"/>
                  </a:cubicBezTo>
                  <a:cubicBezTo>
                    <a:pt x="167" y="500"/>
                    <a:pt x="92" y="352"/>
                    <a:pt x="92" y="352"/>
                  </a:cubicBezTo>
                  <a:cubicBezTo>
                    <a:pt x="92" y="352"/>
                    <a:pt x="74" y="185"/>
                    <a:pt x="111" y="129"/>
                  </a:cubicBezTo>
                  <a:cubicBezTo>
                    <a:pt x="148" y="92"/>
                    <a:pt x="186" y="18"/>
                    <a:pt x="315" y="18"/>
                  </a:cubicBezTo>
                  <a:cubicBezTo>
                    <a:pt x="445" y="18"/>
                    <a:pt x="593" y="0"/>
                    <a:pt x="686" y="36"/>
                  </a:cubicBezTo>
                  <a:cubicBezTo>
                    <a:pt x="779" y="55"/>
                    <a:pt x="872" y="74"/>
                    <a:pt x="909" y="74"/>
                  </a:cubicBezTo>
                  <a:cubicBezTo>
                    <a:pt x="909" y="74"/>
                    <a:pt x="928" y="55"/>
                    <a:pt x="928" y="74"/>
                  </a:cubicBezTo>
                  <a:cubicBezTo>
                    <a:pt x="928" y="111"/>
                    <a:pt x="928" y="352"/>
                    <a:pt x="928" y="407"/>
                  </a:cubicBezTo>
                  <a:cubicBezTo>
                    <a:pt x="946" y="463"/>
                    <a:pt x="983" y="630"/>
                    <a:pt x="983" y="667"/>
                  </a:cubicBezTo>
                  <a:cubicBezTo>
                    <a:pt x="983" y="704"/>
                    <a:pt x="983" y="1019"/>
                    <a:pt x="983" y="1094"/>
                  </a:cubicBezTo>
                  <a:cubicBezTo>
                    <a:pt x="964" y="1168"/>
                    <a:pt x="964" y="1242"/>
                    <a:pt x="1020" y="1335"/>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17">
              <a:extLst>
                <a:ext uri="{FF2B5EF4-FFF2-40B4-BE49-F238E27FC236}">
                  <a16:creationId xmlns:a16="http://schemas.microsoft.com/office/drawing/2014/main" id="{5E8E537D-79BA-7B48-A5B8-AB19ACCAB4BE}"/>
                </a:ext>
              </a:extLst>
            </p:cNvPr>
            <p:cNvSpPr>
              <a:spLocks noChangeArrowheads="1"/>
            </p:cNvSpPr>
            <p:nvPr/>
          </p:nvSpPr>
          <p:spPr bwMode="auto">
            <a:xfrm>
              <a:off x="2898775" y="2049463"/>
              <a:ext cx="1355725" cy="1062037"/>
            </a:xfrm>
            <a:custGeom>
              <a:avLst/>
              <a:gdLst>
                <a:gd name="T0" fmla="*/ 3562 w 3767"/>
                <a:gd name="T1" fmla="*/ 204 h 2951"/>
                <a:gd name="T2" fmla="*/ 3562 w 3767"/>
                <a:gd name="T3" fmla="*/ 204 h 2951"/>
                <a:gd name="T4" fmla="*/ 3617 w 3767"/>
                <a:gd name="T5" fmla="*/ 371 h 2951"/>
                <a:gd name="T6" fmla="*/ 3636 w 3767"/>
                <a:gd name="T7" fmla="*/ 613 h 2951"/>
                <a:gd name="T8" fmla="*/ 3747 w 3767"/>
                <a:gd name="T9" fmla="*/ 816 h 2951"/>
                <a:gd name="T10" fmla="*/ 3710 w 3767"/>
                <a:gd name="T11" fmla="*/ 1151 h 2951"/>
                <a:gd name="T12" fmla="*/ 3710 w 3767"/>
                <a:gd name="T13" fmla="*/ 1596 h 2951"/>
                <a:gd name="T14" fmla="*/ 3432 w 3767"/>
                <a:gd name="T15" fmla="*/ 1929 h 2951"/>
                <a:gd name="T16" fmla="*/ 3246 w 3767"/>
                <a:gd name="T17" fmla="*/ 2264 h 2951"/>
                <a:gd name="T18" fmla="*/ 2987 w 3767"/>
                <a:gd name="T19" fmla="*/ 2616 h 2951"/>
                <a:gd name="T20" fmla="*/ 2746 w 3767"/>
                <a:gd name="T21" fmla="*/ 2653 h 2951"/>
                <a:gd name="T22" fmla="*/ 2393 w 3767"/>
                <a:gd name="T23" fmla="*/ 2653 h 2951"/>
                <a:gd name="T24" fmla="*/ 2207 w 3767"/>
                <a:gd name="T25" fmla="*/ 2783 h 2951"/>
                <a:gd name="T26" fmla="*/ 1614 w 3767"/>
                <a:gd name="T27" fmla="*/ 2635 h 2951"/>
                <a:gd name="T28" fmla="*/ 1262 w 3767"/>
                <a:gd name="T29" fmla="*/ 2523 h 2951"/>
                <a:gd name="T30" fmla="*/ 965 w 3767"/>
                <a:gd name="T31" fmla="*/ 2709 h 2951"/>
                <a:gd name="T32" fmla="*/ 798 w 3767"/>
                <a:gd name="T33" fmla="*/ 2950 h 2951"/>
                <a:gd name="T34" fmla="*/ 687 w 3767"/>
                <a:gd name="T35" fmla="*/ 2876 h 2951"/>
                <a:gd name="T36" fmla="*/ 612 w 3767"/>
                <a:gd name="T37" fmla="*/ 2913 h 2951"/>
                <a:gd name="T38" fmla="*/ 464 w 3767"/>
                <a:gd name="T39" fmla="*/ 2801 h 2951"/>
                <a:gd name="T40" fmla="*/ 278 w 3767"/>
                <a:gd name="T41" fmla="*/ 2690 h 2951"/>
                <a:gd name="T42" fmla="*/ 204 w 3767"/>
                <a:gd name="T43" fmla="*/ 2560 h 2951"/>
                <a:gd name="T44" fmla="*/ 93 w 3767"/>
                <a:gd name="T45" fmla="*/ 2468 h 2951"/>
                <a:gd name="T46" fmla="*/ 0 w 3767"/>
                <a:gd name="T47" fmla="*/ 2264 h 2951"/>
                <a:gd name="T48" fmla="*/ 37 w 3767"/>
                <a:gd name="T49" fmla="*/ 2226 h 2951"/>
                <a:gd name="T50" fmla="*/ 297 w 3767"/>
                <a:gd name="T51" fmla="*/ 2134 h 2951"/>
                <a:gd name="T52" fmla="*/ 575 w 3767"/>
                <a:gd name="T53" fmla="*/ 2097 h 2951"/>
                <a:gd name="T54" fmla="*/ 817 w 3767"/>
                <a:gd name="T55" fmla="*/ 2078 h 2951"/>
                <a:gd name="T56" fmla="*/ 891 w 3767"/>
                <a:gd name="T57" fmla="*/ 1985 h 2951"/>
                <a:gd name="T58" fmla="*/ 965 w 3767"/>
                <a:gd name="T59" fmla="*/ 1707 h 2951"/>
                <a:gd name="T60" fmla="*/ 1002 w 3767"/>
                <a:gd name="T61" fmla="*/ 1447 h 2951"/>
                <a:gd name="T62" fmla="*/ 1020 w 3767"/>
                <a:gd name="T63" fmla="*/ 1169 h 2951"/>
                <a:gd name="T64" fmla="*/ 1299 w 3767"/>
                <a:gd name="T65" fmla="*/ 1095 h 2951"/>
                <a:gd name="T66" fmla="*/ 2764 w 3767"/>
                <a:gd name="T67" fmla="*/ 0 h 2951"/>
                <a:gd name="T68" fmla="*/ 2913 w 3767"/>
                <a:gd name="T69" fmla="*/ 19 h 2951"/>
                <a:gd name="T70" fmla="*/ 3154 w 3767"/>
                <a:gd name="T71" fmla="*/ 38 h 2951"/>
                <a:gd name="T72" fmla="*/ 3284 w 3767"/>
                <a:gd name="T73" fmla="*/ 204 h 2951"/>
                <a:gd name="T74" fmla="*/ 3562 w 3767"/>
                <a:gd name="T75" fmla="*/ 204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67" h="2951">
                  <a:moveTo>
                    <a:pt x="3562" y="204"/>
                  </a:moveTo>
                  <a:lnTo>
                    <a:pt x="3562" y="204"/>
                  </a:lnTo>
                  <a:cubicBezTo>
                    <a:pt x="3562" y="204"/>
                    <a:pt x="3617" y="260"/>
                    <a:pt x="3617" y="371"/>
                  </a:cubicBezTo>
                  <a:cubicBezTo>
                    <a:pt x="3617" y="483"/>
                    <a:pt x="3599" y="539"/>
                    <a:pt x="3636" y="613"/>
                  </a:cubicBezTo>
                  <a:cubicBezTo>
                    <a:pt x="3655" y="687"/>
                    <a:pt x="3729" y="705"/>
                    <a:pt x="3747" y="816"/>
                  </a:cubicBezTo>
                  <a:cubicBezTo>
                    <a:pt x="3766" y="928"/>
                    <a:pt x="3747" y="1021"/>
                    <a:pt x="3710" y="1151"/>
                  </a:cubicBezTo>
                  <a:cubicBezTo>
                    <a:pt x="3691" y="1262"/>
                    <a:pt x="3747" y="1503"/>
                    <a:pt x="3710" y="1596"/>
                  </a:cubicBezTo>
                  <a:cubicBezTo>
                    <a:pt x="3673" y="1688"/>
                    <a:pt x="3562" y="1837"/>
                    <a:pt x="3432" y="1929"/>
                  </a:cubicBezTo>
                  <a:cubicBezTo>
                    <a:pt x="3320" y="2041"/>
                    <a:pt x="3246" y="2226"/>
                    <a:pt x="3246" y="2264"/>
                  </a:cubicBezTo>
                  <a:cubicBezTo>
                    <a:pt x="3246" y="2300"/>
                    <a:pt x="3079" y="2579"/>
                    <a:pt x="2987" y="2616"/>
                  </a:cubicBezTo>
                  <a:cubicBezTo>
                    <a:pt x="2913" y="2653"/>
                    <a:pt x="2857" y="2671"/>
                    <a:pt x="2746" y="2653"/>
                  </a:cubicBezTo>
                  <a:cubicBezTo>
                    <a:pt x="2634" y="2653"/>
                    <a:pt x="2504" y="2560"/>
                    <a:pt x="2393" y="2653"/>
                  </a:cubicBezTo>
                  <a:cubicBezTo>
                    <a:pt x="2282" y="2746"/>
                    <a:pt x="2375" y="2839"/>
                    <a:pt x="2207" y="2783"/>
                  </a:cubicBezTo>
                  <a:cubicBezTo>
                    <a:pt x="2022" y="2727"/>
                    <a:pt x="1818" y="2579"/>
                    <a:pt x="1614" y="2635"/>
                  </a:cubicBezTo>
                  <a:cubicBezTo>
                    <a:pt x="1410" y="2671"/>
                    <a:pt x="1429" y="2505"/>
                    <a:pt x="1262" y="2523"/>
                  </a:cubicBezTo>
                  <a:cubicBezTo>
                    <a:pt x="1076" y="2560"/>
                    <a:pt x="1094" y="2597"/>
                    <a:pt x="965" y="2709"/>
                  </a:cubicBezTo>
                  <a:cubicBezTo>
                    <a:pt x="835" y="2839"/>
                    <a:pt x="798" y="2950"/>
                    <a:pt x="798" y="2950"/>
                  </a:cubicBezTo>
                  <a:cubicBezTo>
                    <a:pt x="798" y="2950"/>
                    <a:pt x="723" y="2876"/>
                    <a:pt x="687" y="2876"/>
                  </a:cubicBezTo>
                  <a:cubicBezTo>
                    <a:pt x="631" y="2876"/>
                    <a:pt x="612" y="2913"/>
                    <a:pt x="612" y="2913"/>
                  </a:cubicBezTo>
                  <a:cubicBezTo>
                    <a:pt x="612" y="2913"/>
                    <a:pt x="538" y="2820"/>
                    <a:pt x="464" y="2801"/>
                  </a:cubicBezTo>
                  <a:cubicBezTo>
                    <a:pt x="408" y="2783"/>
                    <a:pt x="334" y="2746"/>
                    <a:pt x="278" y="2690"/>
                  </a:cubicBezTo>
                  <a:cubicBezTo>
                    <a:pt x="241" y="2653"/>
                    <a:pt x="223" y="2579"/>
                    <a:pt x="204" y="2560"/>
                  </a:cubicBezTo>
                  <a:cubicBezTo>
                    <a:pt x="167" y="2560"/>
                    <a:pt x="130" y="2523"/>
                    <a:pt x="93" y="2468"/>
                  </a:cubicBezTo>
                  <a:cubicBezTo>
                    <a:pt x="56" y="2412"/>
                    <a:pt x="0" y="2264"/>
                    <a:pt x="0" y="2264"/>
                  </a:cubicBezTo>
                  <a:cubicBezTo>
                    <a:pt x="0" y="2264"/>
                    <a:pt x="19" y="2226"/>
                    <a:pt x="37" y="2226"/>
                  </a:cubicBezTo>
                  <a:cubicBezTo>
                    <a:pt x="75" y="2226"/>
                    <a:pt x="260" y="2152"/>
                    <a:pt x="297" y="2134"/>
                  </a:cubicBezTo>
                  <a:cubicBezTo>
                    <a:pt x="334" y="2097"/>
                    <a:pt x="446" y="2115"/>
                    <a:pt x="575" y="2097"/>
                  </a:cubicBezTo>
                  <a:cubicBezTo>
                    <a:pt x="687" y="2078"/>
                    <a:pt x="817" y="2078"/>
                    <a:pt x="817" y="2078"/>
                  </a:cubicBezTo>
                  <a:cubicBezTo>
                    <a:pt x="817" y="2078"/>
                    <a:pt x="872" y="2097"/>
                    <a:pt x="891" y="1985"/>
                  </a:cubicBezTo>
                  <a:cubicBezTo>
                    <a:pt x="891" y="1985"/>
                    <a:pt x="946" y="1763"/>
                    <a:pt x="965" y="1707"/>
                  </a:cubicBezTo>
                  <a:cubicBezTo>
                    <a:pt x="983" y="1670"/>
                    <a:pt x="1002" y="1447"/>
                    <a:pt x="1002" y="1447"/>
                  </a:cubicBezTo>
                  <a:cubicBezTo>
                    <a:pt x="1020" y="1169"/>
                    <a:pt x="1020" y="1169"/>
                    <a:pt x="1020" y="1169"/>
                  </a:cubicBezTo>
                  <a:cubicBezTo>
                    <a:pt x="1299" y="1095"/>
                    <a:pt x="1299" y="1095"/>
                    <a:pt x="1299" y="1095"/>
                  </a:cubicBezTo>
                  <a:cubicBezTo>
                    <a:pt x="2764" y="0"/>
                    <a:pt x="2764" y="0"/>
                    <a:pt x="2764" y="0"/>
                  </a:cubicBezTo>
                  <a:cubicBezTo>
                    <a:pt x="2764" y="0"/>
                    <a:pt x="2838" y="19"/>
                    <a:pt x="2913" y="19"/>
                  </a:cubicBezTo>
                  <a:cubicBezTo>
                    <a:pt x="2987" y="0"/>
                    <a:pt x="3117" y="19"/>
                    <a:pt x="3154" y="38"/>
                  </a:cubicBezTo>
                  <a:cubicBezTo>
                    <a:pt x="3191" y="56"/>
                    <a:pt x="3246" y="130"/>
                    <a:pt x="3284" y="204"/>
                  </a:cubicBezTo>
                  <a:cubicBezTo>
                    <a:pt x="3339" y="297"/>
                    <a:pt x="3432" y="260"/>
                    <a:pt x="3562" y="204"/>
                  </a:cubicBezTo>
                </a:path>
              </a:pathLst>
            </a:custGeom>
            <a:solidFill>
              <a:schemeClr val="tx2"/>
            </a:solid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18">
              <a:extLst>
                <a:ext uri="{FF2B5EF4-FFF2-40B4-BE49-F238E27FC236}">
                  <a16:creationId xmlns:a16="http://schemas.microsoft.com/office/drawing/2014/main" id="{56C52E45-4361-1242-A2F0-54CF0BD4F201}"/>
                </a:ext>
              </a:extLst>
            </p:cNvPr>
            <p:cNvSpPr>
              <a:spLocks noChangeArrowheads="1"/>
            </p:cNvSpPr>
            <p:nvPr/>
          </p:nvSpPr>
          <p:spPr bwMode="auto">
            <a:xfrm>
              <a:off x="4068763" y="2070100"/>
              <a:ext cx="881062" cy="1430338"/>
            </a:xfrm>
            <a:custGeom>
              <a:avLst/>
              <a:gdLst>
                <a:gd name="T0" fmla="*/ 2430 w 2449"/>
                <a:gd name="T1" fmla="*/ 890 h 3971"/>
                <a:gd name="T2" fmla="*/ 2430 w 2449"/>
                <a:gd name="T3" fmla="*/ 890 h 3971"/>
                <a:gd name="T4" fmla="*/ 2448 w 2449"/>
                <a:gd name="T5" fmla="*/ 1929 h 3971"/>
                <a:gd name="T6" fmla="*/ 2244 w 2449"/>
                <a:gd name="T7" fmla="*/ 2096 h 3971"/>
                <a:gd name="T8" fmla="*/ 2114 w 2449"/>
                <a:gd name="T9" fmla="*/ 2467 h 3971"/>
                <a:gd name="T10" fmla="*/ 2170 w 2449"/>
                <a:gd name="T11" fmla="*/ 2783 h 3971"/>
                <a:gd name="T12" fmla="*/ 2244 w 2449"/>
                <a:gd name="T13" fmla="*/ 3080 h 3971"/>
                <a:gd name="T14" fmla="*/ 2022 w 2449"/>
                <a:gd name="T15" fmla="*/ 3116 h 3971"/>
                <a:gd name="T16" fmla="*/ 1725 w 2449"/>
                <a:gd name="T17" fmla="*/ 3487 h 3971"/>
                <a:gd name="T18" fmla="*/ 1391 w 2449"/>
                <a:gd name="T19" fmla="*/ 3636 h 3971"/>
                <a:gd name="T20" fmla="*/ 1280 w 2449"/>
                <a:gd name="T21" fmla="*/ 3692 h 3971"/>
                <a:gd name="T22" fmla="*/ 1002 w 2449"/>
                <a:gd name="T23" fmla="*/ 3877 h 3971"/>
                <a:gd name="T24" fmla="*/ 539 w 2449"/>
                <a:gd name="T25" fmla="*/ 3970 h 3971"/>
                <a:gd name="T26" fmla="*/ 464 w 2449"/>
                <a:gd name="T27" fmla="*/ 3803 h 3971"/>
                <a:gd name="T28" fmla="*/ 353 w 2449"/>
                <a:gd name="T29" fmla="*/ 3636 h 3971"/>
                <a:gd name="T30" fmla="*/ 130 w 2449"/>
                <a:gd name="T31" fmla="*/ 3525 h 3971"/>
                <a:gd name="T32" fmla="*/ 204 w 2449"/>
                <a:gd name="T33" fmla="*/ 3357 h 3971"/>
                <a:gd name="T34" fmla="*/ 409 w 2449"/>
                <a:gd name="T35" fmla="*/ 3098 h 3971"/>
                <a:gd name="T36" fmla="*/ 353 w 2449"/>
                <a:gd name="T37" fmla="*/ 2894 h 3971"/>
                <a:gd name="T38" fmla="*/ 353 w 2449"/>
                <a:gd name="T39" fmla="*/ 2745 h 3971"/>
                <a:gd name="T40" fmla="*/ 168 w 2449"/>
                <a:gd name="T41" fmla="*/ 2560 h 3971"/>
                <a:gd name="T42" fmla="*/ 0 w 2449"/>
                <a:gd name="T43" fmla="*/ 2208 h 3971"/>
                <a:gd name="T44" fmla="*/ 93 w 2449"/>
                <a:gd name="T45" fmla="*/ 1985 h 3971"/>
                <a:gd name="T46" fmla="*/ 279 w 2449"/>
                <a:gd name="T47" fmla="*/ 1799 h 3971"/>
                <a:gd name="T48" fmla="*/ 464 w 2449"/>
                <a:gd name="T49" fmla="*/ 1540 h 3971"/>
                <a:gd name="T50" fmla="*/ 464 w 2449"/>
                <a:gd name="T51" fmla="*/ 1206 h 3971"/>
                <a:gd name="T52" fmla="*/ 501 w 2449"/>
                <a:gd name="T53" fmla="*/ 983 h 3971"/>
                <a:gd name="T54" fmla="*/ 464 w 2449"/>
                <a:gd name="T55" fmla="*/ 668 h 3971"/>
                <a:gd name="T56" fmla="*/ 353 w 2449"/>
                <a:gd name="T57" fmla="*/ 483 h 3971"/>
                <a:gd name="T58" fmla="*/ 316 w 2449"/>
                <a:gd name="T59" fmla="*/ 148 h 3971"/>
                <a:gd name="T60" fmla="*/ 501 w 2449"/>
                <a:gd name="T61" fmla="*/ 18 h 3971"/>
                <a:gd name="T62" fmla="*/ 650 w 2449"/>
                <a:gd name="T63" fmla="*/ 37 h 3971"/>
                <a:gd name="T64" fmla="*/ 2430 w 2449"/>
                <a:gd name="T65" fmla="*/ 89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49" h="3971">
                  <a:moveTo>
                    <a:pt x="2430" y="890"/>
                  </a:moveTo>
                  <a:lnTo>
                    <a:pt x="2430" y="890"/>
                  </a:lnTo>
                  <a:cubicBezTo>
                    <a:pt x="2448" y="1929"/>
                    <a:pt x="2448" y="1929"/>
                    <a:pt x="2448" y="1929"/>
                  </a:cubicBezTo>
                  <a:cubicBezTo>
                    <a:pt x="2448" y="1929"/>
                    <a:pt x="2319" y="1948"/>
                    <a:pt x="2244" y="2096"/>
                  </a:cubicBezTo>
                  <a:cubicBezTo>
                    <a:pt x="2170" y="2226"/>
                    <a:pt x="2096" y="2338"/>
                    <a:pt x="2114" y="2467"/>
                  </a:cubicBezTo>
                  <a:cubicBezTo>
                    <a:pt x="2133" y="2579"/>
                    <a:pt x="2096" y="2634"/>
                    <a:pt x="2170" y="2783"/>
                  </a:cubicBezTo>
                  <a:cubicBezTo>
                    <a:pt x="2244" y="2931"/>
                    <a:pt x="2319" y="3042"/>
                    <a:pt x="2244" y="3080"/>
                  </a:cubicBezTo>
                  <a:cubicBezTo>
                    <a:pt x="2170" y="3135"/>
                    <a:pt x="2077" y="3061"/>
                    <a:pt x="2022" y="3116"/>
                  </a:cubicBezTo>
                  <a:cubicBezTo>
                    <a:pt x="1966" y="3191"/>
                    <a:pt x="1873" y="3376"/>
                    <a:pt x="1725" y="3487"/>
                  </a:cubicBezTo>
                  <a:cubicBezTo>
                    <a:pt x="1577" y="3599"/>
                    <a:pt x="1483" y="3636"/>
                    <a:pt x="1391" y="3636"/>
                  </a:cubicBezTo>
                  <a:cubicBezTo>
                    <a:pt x="1317" y="3654"/>
                    <a:pt x="1298" y="3636"/>
                    <a:pt x="1280" y="3692"/>
                  </a:cubicBezTo>
                  <a:cubicBezTo>
                    <a:pt x="1261" y="3766"/>
                    <a:pt x="1112" y="3840"/>
                    <a:pt x="1002" y="3877"/>
                  </a:cubicBezTo>
                  <a:cubicBezTo>
                    <a:pt x="872" y="3933"/>
                    <a:pt x="539" y="3970"/>
                    <a:pt x="539" y="3970"/>
                  </a:cubicBezTo>
                  <a:cubicBezTo>
                    <a:pt x="539" y="3970"/>
                    <a:pt x="483" y="3858"/>
                    <a:pt x="464" y="3803"/>
                  </a:cubicBezTo>
                  <a:cubicBezTo>
                    <a:pt x="445" y="3766"/>
                    <a:pt x="427" y="3673"/>
                    <a:pt x="353" y="3636"/>
                  </a:cubicBezTo>
                  <a:cubicBezTo>
                    <a:pt x="260" y="3599"/>
                    <a:pt x="149" y="3562"/>
                    <a:pt x="130" y="3525"/>
                  </a:cubicBezTo>
                  <a:cubicBezTo>
                    <a:pt x="93" y="3487"/>
                    <a:pt x="56" y="3395"/>
                    <a:pt x="204" y="3357"/>
                  </a:cubicBezTo>
                  <a:cubicBezTo>
                    <a:pt x="371" y="3321"/>
                    <a:pt x="445" y="3191"/>
                    <a:pt x="409" y="3098"/>
                  </a:cubicBezTo>
                  <a:cubicBezTo>
                    <a:pt x="371" y="3005"/>
                    <a:pt x="334" y="2931"/>
                    <a:pt x="353" y="2894"/>
                  </a:cubicBezTo>
                  <a:cubicBezTo>
                    <a:pt x="371" y="2875"/>
                    <a:pt x="445" y="2801"/>
                    <a:pt x="353" y="2745"/>
                  </a:cubicBezTo>
                  <a:cubicBezTo>
                    <a:pt x="279" y="2709"/>
                    <a:pt x="223" y="2653"/>
                    <a:pt x="168" y="2560"/>
                  </a:cubicBezTo>
                  <a:cubicBezTo>
                    <a:pt x="130" y="2467"/>
                    <a:pt x="0" y="2208"/>
                    <a:pt x="0" y="2208"/>
                  </a:cubicBezTo>
                  <a:cubicBezTo>
                    <a:pt x="0" y="2208"/>
                    <a:pt x="56" y="2041"/>
                    <a:pt x="93" y="1985"/>
                  </a:cubicBezTo>
                  <a:cubicBezTo>
                    <a:pt x="130" y="1948"/>
                    <a:pt x="186" y="1855"/>
                    <a:pt x="279" y="1799"/>
                  </a:cubicBezTo>
                  <a:cubicBezTo>
                    <a:pt x="353" y="1744"/>
                    <a:pt x="445" y="1596"/>
                    <a:pt x="464" y="1540"/>
                  </a:cubicBezTo>
                  <a:cubicBezTo>
                    <a:pt x="483" y="1484"/>
                    <a:pt x="464" y="1206"/>
                    <a:pt x="464" y="1206"/>
                  </a:cubicBezTo>
                  <a:cubicBezTo>
                    <a:pt x="464" y="1206"/>
                    <a:pt x="483" y="1002"/>
                    <a:pt x="501" y="983"/>
                  </a:cubicBezTo>
                  <a:cubicBezTo>
                    <a:pt x="501" y="965"/>
                    <a:pt x="520" y="760"/>
                    <a:pt x="464" y="668"/>
                  </a:cubicBezTo>
                  <a:cubicBezTo>
                    <a:pt x="409" y="575"/>
                    <a:pt x="371" y="557"/>
                    <a:pt x="353" y="483"/>
                  </a:cubicBezTo>
                  <a:cubicBezTo>
                    <a:pt x="353" y="483"/>
                    <a:pt x="390" y="204"/>
                    <a:pt x="316" y="148"/>
                  </a:cubicBezTo>
                  <a:cubicBezTo>
                    <a:pt x="316" y="148"/>
                    <a:pt x="464" y="37"/>
                    <a:pt x="501" y="18"/>
                  </a:cubicBezTo>
                  <a:cubicBezTo>
                    <a:pt x="539" y="18"/>
                    <a:pt x="575" y="0"/>
                    <a:pt x="650" y="37"/>
                  </a:cubicBezTo>
                  <a:cubicBezTo>
                    <a:pt x="705" y="74"/>
                    <a:pt x="2319" y="872"/>
                    <a:pt x="2430" y="890"/>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19">
              <a:extLst>
                <a:ext uri="{FF2B5EF4-FFF2-40B4-BE49-F238E27FC236}">
                  <a16:creationId xmlns:a16="http://schemas.microsoft.com/office/drawing/2014/main" id="{3F4C63E8-F0C5-424C-BE25-516D089EEF50}"/>
                </a:ext>
              </a:extLst>
            </p:cNvPr>
            <p:cNvSpPr>
              <a:spLocks noChangeArrowheads="1"/>
            </p:cNvSpPr>
            <p:nvPr/>
          </p:nvSpPr>
          <p:spPr bwMode="auto">
            <a:xfrm>
              <a:off x="3113088" y="2957513"/>
              <a:ext cx="1008062" cy="841375"/>
            </a:xfrm>
            <a:custGeom>
              <a:avLst/>
              <a:gdLst>
                <a:gd name="T0" fmla="*/ 1428 w 2802"/>
                <a:gd name="T1" fmla="*/ 2226 h 2339"/>
                <a:gd name="T2" fmla="*/ 1428 w 2802"/>
                <a:gd name="T3" fmla="*/ 2226 h 2339"/>
                <a:gd name="T4" fmla="*/ 1484 w 2802"/>
                <a:gd name="T5" fmla="*/ 2133 h 2339"/>
                <a:gd name="T6" fmla="*/ 1558 w 2802"/>
                <a:gd name="T7" fmla="*/ 1892 h 2339"/>
                <a:gd name="T8" fmla="*/ 1818 w 2802"/>
                <a:gd name="T9" fmla="*/ 1688 h 2339"/>
                <a:gd name="T10" fmla="*/ 2189 w 2802"/>
                <a:gd name="T11" fmla="*/ 1651 h 2339"/>
                <a:gd name="T12" fmla="*/ 2485 w 2802"/>
                <a:gd name="T13" fmla="*/ 1076 h 2339"/>
                <a:gd name="T14" fmla="*/ 2541 w 2802"/>
                <a:gd name="T15" fmla="*/ 946 h 2339"/>
                <a:gd name="T16" fmla="*/ 2652 w 2802"/>
                <a:gd name="T17" fmla="*/ 742 h 2339"/>
                <a:gd name="T18" fmla="*/ 2652 w 2802"/>
                <a:gd name="T19" fmla="*/ 649 h 2339"/>
                <a:gd name="T20" fmla="*/ 2801 w 2802"/>
                <a:gd name="T21" fmla="*/ 445 h 2339"/>
                <a:gd name="T22" fmla="*/ 2782 w 2802"/>
                <a:gd name="T23" fmla="*/ 297 h 2339"/>
                <a:gd name="T24" fmla="*/ 2467 w 2802"/>
                <a:gd name="T25" fmla="*/ 19 h 2339"/>
                <a:gd name="T26" fmla="*/ 2355 w 2802"/>
                <a:gd name="T27" fmla="*/ 112 h 2339"/>
                <a:gd name="T28" fmla="*/ 2078 w 2802"/>
                <a:gd name="T29" fmla="*/ 112 h 2339"/>
                <a:gd name="T30" fmla="*/ 1873 w 2802"/>
                <a:gd name="T31" fmla="*/ 93 h 2339"/>
                <a:gd name="T32" fmla="*/ 1725 w 2802"/>
                <a:gd name="T33" fmla="*/ 242 h 2339"/>
                <a:gd name="T34" fmla="*/ 1539 w 2802"/>
                <a:gd name="T35" fmla="*/ 242 h 2339"/>
                <a:gd name="T36" fmla="*/ 1131 w 2802"/>
                <a:gd name="T37" fmla="*/ 93 h 2339"/>
                <a:gd name="T38" fmla="*/ 927 w 2802"/>
                <a:gd name="T39" fmla="*/ 112 h 2339"/>
                <a:gd name="T40" fmla="*/ 760 w 2802"/>
                <a:gd name="T41" fmla="*/ 19 h 2339"/>
                <a:gd name="T42" fmla="*/ 556 w 2802"/>
                <a:gd name="T43" fmla="*/ 19 h 2339"/>
                <a:gd name="T44" fmla="*/ 408 w 2802"/>
                <a:gd name="T45" fmla="*/ 148 h 2339"/>
                <a:gd name="T46" fmla="*/ 204 w 2802"/>
                <a:gd name="T47" fmla="*/ 427 h 2339"/>
                <a:gd name="T48" fmla="*/ 241 w 2802"/>
                <a:gd name="T49" fmla="*/ 613 h 2339"/>
                <a:gd name="T50" fmla="*/ 278 w 2802"/>
                <a:gd name="T51" fmla="*/ 687 h 2339"/>
                <a:gd name="T52" fmla="*/ 129 w 2802"/>
                <a:gd name="T53" fmla="*/ 1058 h 2339"/>
                <a:gd name="T54" fmla="*/ 74 w 2802"/>
                <a:gd name="T55" fmla="*/ 1225 h 2339"/>
                <a:gd name="T56" fmla="*/ 18 w 2802"/>
                <a:gd name="T57" fmla="*/ 1429 h 2339"/>
                <a:gd name="T58" fmla="*/ 18 w 2802"/>
                <a:gd name="T59" fmla="*/ 1855 h 2339"/>
                <a:gd name="T60" fmla="*/ 278 w 2802"/>
                <a:gd name="T61" fmla="*/ 1818 h 2339"/>
                <a:gd name="T62" fmla="*/ 482 w 2802"/>
                <a:gd name="T63" fmla="*/ 1892 h 2339"/>
                <a:gd name="T64" fmla="*/ 594 w 2802"/>
                <a:gd name="T65" fmla="*/ 2003 h 2339"/>
                <a:gd name="T66" fmla="*/ 630 w 2802"/>
                <a:gd name="T67" fmla="*/ 2097 h 2339"/>
                <a:gd name="T68" fmla="*/ 723 w 2802"/>
                <a:gd name="T69" fmla="*/ 2097 h 2339"/>
                <a:gd name="T70" fmla="*/ 760 w 2802"/>
                <a:gd name="T71" fmla="*/ 2226 h 2339"/>
                <a:gd name="T72" fmla="*/ 927 w 2802"/>
                <a:gd name="T73" fmla="*/ 2300 h 2339"/>
                <a:gd name="T74" fmla="*/ 1057 w 2802"/>
                <a:gd name="T75" fmla="*/ 2319 h 2339"/>
                <a:gd name="T76" fmla="*/ 1094 w 2802"/>
                <a:gd name="T77" fmla="*/ 2282 h 2339"/>
                <a:gd name="T78" fmla="*/ 1317 w 2802"/>
                <a:gd name="T79" fmla="*/ 2263 h 2339"/>
                <a:gd name="T80" fmla="*/ 1428 w 2802"/>
                <a:gd name="T81" fmla="*/ 2226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02" h="2339">
                  <a:moveTo>
                    <a:pt x="1428" y="2226"/>
                  </a:moveTo>
                  <a:lnTo>
                    <a:pt x="1428" y="2226"/>
                  </a:lnTo>
                  <a:cubicBezTo>
                    <a:pt x="1428" y="2226"/>
                    <a:pt x="1428" y="2226"/>
                    <a:pt x="1484" y="2133"/>
                  </a:cubicBezTo>
                  <a:cubicBezTo>
                    <a:pt x="1558" y="2022"/>
                    <a:pt x="1539" y="1985"/>
                    <a:pt x="1558" y="1892"/>
                  </a:cubicBezTo>
                  <a:cubicBezTo>
                    <a:pt x="1595" y="1818"/>
                    <a:pt x="1651" y="1670"/>
                    <a:pt x="1818" y="1688"/>
                  </a:cubicBezTo>
                  <a:cubicBezTo>
                    <a:pt x="1966" y="1688"/>
                    <a:pt x="2096" y="1837"/>
                    <a:pt x="2189" y="1651"/>
                  </a:cubicBezTo>
                  <a:cubicBezTo>
                    <a:pt x="2300" y="1466"/>
                    <a:pt x="2467" y="1150"/>
                    <a:pt x="2485" y="1076"/>
                  </a:cubicBezTo>
                  <a:cubicBezTo>
                    <a:pt x="2523" y="1020"/>
                    <a:pt x="2504" y="984"/>
                    <a:pt x="2541" y="946"/>
                  </a:cubicBezTo>
                  <a:cubicBezTo>
                    <a:pt x="2597" y="890"/>
                    <a:pt x="2671" y="798"/>
                    <a:pt x="2652" y="742"/>
                  </a:cubicBezTo>
                  <a:cubicBezTo>
                    <a:pt x="2634" y="705"/>
                    <a:pt x="2597" y="687"/>
                    <a:pt x="2652" y="649"/>
                  </a:cubicBezTo>
                  <a:cubicBezTo>
                    <a:pt x="2690" y="613"/>
                    <a:pt x="2801" y="501"/>
                    <a:pt x="2801" y="445"/>
                  </a:cubicBezTo>
                  <a:cubicBezTo>
                    <a:pt x="2801" y="408"/>
                    <a:pt x="2782" y="316"/>
                    <a:pt x="2782" y="297"/>
                  </a:cubicBezTo>
                  <a:cubicBezTo>
                    <a:pt x="2764" y="278"/>
                    <a:pt x="2523" y="0"/>
                    <a:pt x="2467" y="19"/>
                  </a:cubicBezTo>
                  <a:cubicBezTo>
                    <a:pt x="2467" y="19"/>
                    <a:pt x="2393" y="93"/>
                    <a:pt x="2355" y="112"/>
                  </a:cubicBezTo>
                  <a:cubicBezTo>
                    <a:pt x="2300" y="112"/>
                    <a:pt x="2189" y="148"/>
                    <a:pt x="2078" y="112"/>
                  </a:cubicBezTo>
                  <a:cubicBezTo>
                    <a:pt x="1984" y="74"/>
                    <a:pt x="1873" y="93"/>
                    <a:pt x="1873" y="93"/>
                  </a:cubicBezTo>
                  <a:cubicBezTo>
                    <a:pt x="1873" y="93"/>
                    <a:pt x="1781" y="112"/>
                    <a:pt x="1725" y="242"/>
                  </a:cubicBezTo>
                  <a:cubicBezTo>
                    <a:pt x="1725" y="242"/>
                    <a:pt x="1707" y="316"/>
                    <a:pt x="1539" y="242"/>
                  </a:cubicBezTo>
                  <a:cubicBezTo>
                    <a:pt x="1391" y="167"/>
                    <a:pt x="1187" y="93"/>
                    <a:pt x="1131" y="93"/>
                  </a:cubicBezTo>
                  <a:cubicBezTo>
                    <a:pt x="1057" y="93"/>
                    <a:pt x="965" y="112"/>
                    <a:pt x="927" y="112"/>
                  </a:cubicBezTo>
                  <a:cubicBezTo>
                    <a:pt x="890" y="112"/>
                    <a:pt x="797" y="37"/>
                    <a:pt x="760" y="19"/>
                  </a:cubicBezTo>
                  <a:cubicBezTo>
                    <a:pt x="742" y="0"/>
                    <a:pt x="594" y="0"/>
                    <a:pt x="556" y="19"/>
                  </a:cubicBezTo>
                  <a:cubicBezTo>
                    <a:pt x="500" y="56"/>
                    <a:pt x="426" y="130"/>
                    <a:pt x="408" y="148"/>
                  </a:cubicBezTo>
                  <a:cubicBezTo>
                    <a:pt x="371" y="186"/>
                    <a:pt x="204" y="371"/>
                    <a:pt x="204" y="427"/>
                  </a:cubicBezTo>
                  <a:cubicBezTo>
                    <a:pt x="241" y="613"/>
                    <a:pt x="241" y="613"/>
                    <a:pt x="241" y="613"/>
                  </a:cubicBezTo>
                  <a:cubicBezTo>
                    <a:pt x="241" y="613"/>
                    <a:pt x="278" y="649"/>
                    <a:pt x="278" y="687"/>
                  </a:cubicBezTo>
                  <a:cubicBezTo>
                    <a:pt x="278" y="705"/>
                    <a:pt x="241" y="872"/>
                    <a:pt x="129" y="1058"/>
                  </a:cubicBezTo>
                  <a:cubicBezTo>
                    <a:pt x="129" y="1058"/>
                    <a:pt x="93" y="1206"/>
                    <a:pt x="74" y="1225"/>
                  </a:cubicBezTo>
                  <a:cubicBezTo>
                    <a:pt x="55" y="1243"/>
                    <a:pt x="18" y="1391"/>
                    <a:pt x="18" y="1429"/>
                  </a:cubicBezTo>
                  <a:cubicBezTo>
                    <a:pt x="18" y="1447"/>
                    <a:pt x="0" y="1818"/>
                    <a:pt x="18" y="1855"/>
                  </a:cubicBezTo>
                  <a:cubicBezTo>
                    <a:pt x="18" y="1855"/>
                    <a:pt x="167" y="1800"/>
                    <a:pt x="278" y="1818"/>
                  </a:cubicBezTo>
                  <a:cubicBezTo>
                    <a:pt x="371" y="1837"/>
                    <a:pt x="445" y="1837"/>
                    <a:pt x="482" y="1892"/>
                  </a:cubicBezTo>
                  <a:cubicBezTo>
                    <a:pt x="538" y="1967"/>
                    <a:pt x="594" y="1948"/>
                    <a:pt x="594" y="2003"/>
                  </a:cubicBezTo>
                  <a:cubicBezTo>
                    <a:pt x="594" y="2059"/>
                    <a:pt x="594" y="2097"/>
                    <a:pt x="630" y="2097"/>
                  </a:cubicBezTo>
                  <a:cubicBezTo>
                    <a:pt x="668" y="2097"/>
                    <a:pt x="723" y="2078"/>
                    <a:pt x="723" y="2097"/>
                  </a:cubicBezTo>
                  <a:cubicBezTo>
                    <a:pt x="742" y="2133"/>
                    <a:pt x="723" y="2208"/>
                    <a:pt x="760" y="2226"/>
                  </a:cubicBezTo>
                  <a:cubicBezTo>
                    <a:pt x="797" y="2263"/>
                    <a:pt x="835" y="2300"/>
                    <a:pt x="927" y="2300"/>
                  </a:cubicBezTo>
                  <a:cubicBezTo>
                    <a:pt x="1001" y="2319"/>
                    <a:pt x="1039" y="2338"/>
                    <a:pt x="1057" y="2319"/>
                  </a:cubicBezTo>
                  <a:cubicBezTo>
                    <a:pt x="1076" y="2282"/>
                    <a:pt x="1039" y="2263"/>
                    <a:pt x="1094" y="2282"/>
                  </a:cubicBezTo>
                  <a:cubicBezTo>
                    <a:pt x="1168" y="2300"/>
                    <a:pt x="1242" y="2263"/>
                    <a:pt x="1317" y="2263"/>
                  </a:cubicBezTo>
                  <a:cubicBezTo>
                    <a:pt x="1372" y="2282"/>
                    <a:pt x="1372" y="2282"/>
                    <a:pt x="1428" y="2226"/>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20">
              <a:extLst>
                <a:ext uri="{FF2B5EF4-FFF2-40B4-BE49-F238E27FC236}">
                  <a16:creationId xmlns:a16="http://schemas.microsoft.com/office/drawing/2014/main" id="{8AC74D27-B9CB-834A-A7FA-F332E6CAFC8A}"/>
                </a:ext>
              </a:extLst>
            </p:cNvPr>
            <p:cNvSpPr>
              <a:spLocks noChangeArrowheads="1"/>
            </p:cNvSpPr>
            <p:nvPr/>
          </p:nvSpPr>
          <p:spPr bwMode="auto">
            <a:xfrm>
              <a:off x="3714750" y="3967163"/>
              <a:ext cx="193675" cy="120650"/>
            </a:xfrm>
            <a:custGeom>
              <a:avLst/>
              <a:gdLst>
                <a:gd name="T0" fmla="*/ 112 w 539"/>
                <a:gd name="T1" fmla="*/ 56 h 335"/>
                <a:gd name="T2" fmla="*/ 112 w 539"/>
                <a:gd name="T3" fmla="*/ 56 h 335"/>
                <a:gd name="T4" fmla="*/ 56 w 539"/>
                <a:gd name="T5" fmla="*/ 186 h 335"/>
                <a:gd name="T6" fmla="*/ 0 w 539"/>
                <a:gd name="T7" fmla="*/ 279 h 335"/>
                <a:gd name="T8" fmla="*/ 93 w 539"/>
                <a:gd name="T9" fmla="*/ 334 h 335"/>
                <a:gd name="T10" fmla="*/ 353 w 539"/>
                <a:gd name="T11" fmla="*/ 315 h 335"/>
                <a:gd name="T12" fmla="*/ 483 w 539"/>
                <a:gd name="T13" fmla="*/ 297 h 335"/>
                <a:gd name="T14" fmla="*/ 501 w 539"/>
                <a:gd name="T15" fmla="*/ 186 h 335"/>
                <a:gd name="T16" fmla="*/ 445 w 539"/>
                <a:gd name="T17" fmla="*/ 74 h 335"/>
                <a:gd name="T18" fmla="*/ 112 w 539"/>
                <a:gd name="T19"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9" h="335">
                  <a:moveTo>
                    <a:pt x="112" y="56"/>
                  </a:moveTo>
                  <a:lnTo>
                    <a:pt x="112" y="56"/>
                  </a:lnTo>
                  <a:cubicBezTo>
                    <a:pt x="112" y="56"/>
                    <a:pt x="93" y="149"/>
                    <a:pt x="56" y="186"/>
                  </a:cubicBezTo>
                  <a:cubicBezTo>
                    <a:pt x="38" y="223"/>
                    <a:pt x="0" y="223"/>
                    <a:pt x="0" y="279"/>
                  </a:cubicBezTo>
                  <a:cubicBezTo>
                    <a:pt x="0" y="315"/>
                    <a:pt x="19" y="334"/>
                    <a:pt x="93" y="334"/>
                  </a:cubicBezTo>
                  <a:cubicBezTo>
                    <a:pt x="167" y="334"/>
                    <a:pt x="297" y="315"/>
                    <a:pt x="353" y="315"/>
                  </a:cubicBezTo>
                  <a:cubicBezTo>
                    <a:pt x="409" y="315"/>
                    <a:pt x="464" y="334"/>
                    <a:pt x="483" y="297"/>
                  </a:cubicBezTo>
                  <a:cubicBezTo>
                    <a:pt x="483" y="241"/>
                    <a:pt x="464" y="241"/>
                    <a:pt x="501" y="186"/>
                  </a:cubicBezTo>
                  <a:cubicBezTo>
                    <a:pt x="538" y="112"/>
                    <a:pt x="501" y="74"/>
                    <a:pt x="445" y="74"/>
                  </a:cubicBezTo>
                  <a:cubicBezTo>
                    <a:pt x="390" y="74"/>
                    <a:pt x="130" y="0"/>
                    <a:pt x="112" y="56"/>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21">
              <a:extLst>
                <a:ext uri="{FF2B5EF4-FFF2-40B4-BE49-F238E27FC236}">
                  <a16:creationId xmlns:a16="http://schemas.microsoft.com/office/drawing/2014/main" id="{F26E6855-9D65-F749-B425-A94A5D6EA0B8}"/>
                </a:ext>
              </a:extLst>
            </p:cNvPr>
            <p:cNvSpPr>
              <a:spLocks noChangeArrowheads="1"/>
            </p:cNvSpPr>
            <p:nvPr/>
          </p:nvSpPr>
          <p:spPr bwMode="auto">
            <a:xfrm>
              <a:off x="3627438" y="2865438"/>
              <a:ext cx="708025" cy="1149350"/>
            </a:xfrm>
            <a:custGeom>
              <a:avLst/>
              <a:gdLst>
                <a:gd name="T0" fmla="*/ 1763 w 1967"/>
                <a:gd name="T1" fmla="*/ 1762 h 3191"/>
                <a:gd name="T2" fmla="*/ 1763 w 1967"/>
                <a:gd name="T3" fmla="*/ 1762 h 3191"/>
                <a:gd name="T4" fmla="*/ 1651 w 1967"/>
                <a:gd name="T5" fmla="*/ 1985 h 3191"/>
                <a:gd name="T6" fmla="*/ 1503 w 1967"/>
                <a:gd name="T7" fmla="*/ 2262 h 3191"/>
                <a:gd name="T8" fmla="*/ 1614 w 1967"/>
                <a:gd name="T9" fmla="*/ 2467 h 3191"/>
                <a:gd name="T10" fmla="*/ 1651 w 1967"/>
                <a:gd name="T11" fmla="*/ 2652 h 3191"/>
                <a:gd name="T12" fmla="*/ 1855 w 1967"/>
                <a:gd name="T13" fmla="*/ 2875 h 3191"/>
                <a:gd name="T14" fmla="*/ 1892 w 1967"/>
                <a:gd name="T15" fmla="*/ 3079 h 3191"/>
                <a:gd name="T16" fmla="*/ 1744 w 1967"/>
                <a:gd name="T17" fmla="*/ 3172 h 3191"/>
                <a:gd name="T18" fmla="*/ 761 w 1967"/>
                <a:gd name="T19" fmla="*/ 3172 h 3191"/>
                <a:gd name="T20" fmla="*/ 650 w 1967"/>
                <a:gd name="T21" fmla="*/ 3134 h 3191"/>
                <a:gd name="T22" fmla="*/ 445 w 1967"/>
                <a:gd name="T23" fmla="*/ 3098 h 3191"/>
                <a:gd name="T24" fmla="*/ 353 w 1967"/>
                <a:gd name="T25" fmla="*/ 3116 h 3191"/>
                <a:gd name="T26" fmla="*/ 353 w 1967"/>
                <a:gd name="T27" fmla="*/ 3023 h 3191"/>
                <a:gd name="T28" fmla="*/ 315 w 1967"/>
                <a:gd name="T29" fmla="*/ 2856 h 3191"/>
                <a:gd name="T30" fmla="*/ 315 w 1967"/>
                <a:gd name="T31" fmla="*/ 2801 h 3191"/>
                <a:gd name="T32" fmla="*/ 279 w 1967"/>
                <a:gd name="T33" fmla="*/ 2727 h 3191"/>
                <a:gd name="T34" fmla="*/ 241 w 1967"/>
                <a:gd name="T35" fmla="*/ 2689 h 3191"/>
                <a:gd name="T36" fmla="*/ 185 w 1967"/>
                <a:gd name="T37" fmla="*/ 2671 h 3191"/>
                <a:gd name="T38" fmla="*/ 111 w 1967"/>
                <a:gd name="T39" fmla="*/ 2652 h 3191"/>
                <a:gd name="T40" fmla="*/ 56 w 1967"/>
                <a:gd name="T41" fmla="*/ 2578 h 3191"/>
                <a:gd name="T42" fmla="*/ 0 w 1967"/>
                <a:gd name="T43" fmla="*/ 2485 h 3191"/>
                <a:gd name="T44" fmla="*/ 37 w 1967"/>
                <a:gd name="T45" fmla="*/ 2430 h 3191"/>
                <a:gd name="T46" fmla="*/ 130 w 1967"/>
                <a:gd name="T47" fmla="*/ 2262 h 3191"/>
                <a:gd name="T48" fmla="*/ 204 w 1967"/>
                <a:gd name="T49" fmla="*/ 2021 h 3191"/>
                <a:gd name="T50" fmla="*/ 464 w 1967"/>
                <a:gd name="T51" fmla="*/ 1947 h 3191"/>
                <a:gd name="T52" fmla="*/ 631 w 1967"/>
                <a:gd name="T53" fmla="*/ 2003 h 3191"/>
                <a:gd name="T54" fmla="*/ 835 w 1967"/>
                <a:gd name="T55" fmla="*/ 1799 h 3191"/>
                <a:gd name="T56" fmla="*/ 1021 w 1967"/>
                <a:gd name="T57" fmla="*/ 1428 h 3191"/>
                <a:gd name="T58" fmla="*/ 1076 w 1967"/>
                <a:gd name="T59" fmla="*/ 1261 h 3191"/>
                <a:gd name="T60" fmla="*/ 1095 w 1967"/>
                <a:gd name="T61" fmla="*/ 1224 h 3191"/>
                <a:gd name="T62" fmla="*/ 1206 w 1967"/>
                <a:gd name="T63" fmla="*/ 1094 h 3191"/>
                <a:gd name="T64" fmla="*/ 1206 w 1967"/>
                <a:gd name="T65" fmla="*/ 946 h 3191"/>
                <a:gd name="T66" fmla="*/ 1298 w 1967"/>
                <a:gd name="T67" fmla="*/ 816 h 3191"/>
                <a:gd name="T68" fmla="*/ 1373 w 1967"/>
                <a:gd name="T69" fmla="*/ 704 h 3191"/>
                <a:gd name="T70" fmla="*/ 1354 w 1967"/>
                <a:gd name="T71" fmla="*/ 537 h 3191"/>
                <a:gd name="T72" fmla="*/ 1187 w 1967"/>
                <a:gd name="T73" fmla="*/ 371 h 3191"/>
                <a:gd name="T74" fmla="*/ 1039 w 1967"/>
                <a:gd name="T75" fmla="*/ 278 h 3191"/>
                <a:gd name="T76" fmla="*/ 1224 w 1967"/>
                <a:gd name="T77" fmla="*/ 0 h 3191"/>
                <a:gd name="T78" fmla="*/ 1410 w 1967"/>
                <a:gd name="T79" fmla="*/ 389 h 3191"/>
                <a:gd name="T80" fmla="*/ 1577 w 1967"/>
                <a:gd name="T81" fmla="*/ 537 h 3191"/>
                <a:gd name="T82" fmla="*/ 1595 w 1967"/>
                <a:gd name="T83" fmla="*/ 649 h 3191"/>
                <a:gd name="T84" fmla="*/ 1577 w 1967"/>
                <a:gd name="T85" fmla="*/ 760 h 3191"/>
                <a:gd name="T86" fmla="*/ 1633 w 1967"/>
                <a:gd name="T87" fmla="*/ 983 h 3191"/>
                <a:gd name="T88" fmla="*/ 1484 w 1967"/>
                <a:gd name="T89" fmla="*/ 1149 h 3191"/>
                <a:gd name="T90" fmla="*/ 1336 w 1967"/>
                <a:gd name="T91" fmla="*/ 1205 h 3191"/>
                <a:gd name="T92" fmla="*/ 1428 w 1967"/>
                <a:gd name="T93" fmla="*/ 1372 h 3191"/>
                <a:gd name="T94" fmla="*/ 1688 w 1967"/>
                <a:gd name="T95" fmla="*/ 1576 h 3191"/>
                <a:gd name="T96" fmla="*/ 1763 w 1967"/>
                <a:gd name="T97" fmla="*/ 1762 h 3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67" h="3191">
                  <a:moveTo>
                    <a:pt x="1763" y="1762"/>
                  </a:moveTo>
                  <a:lnTo>
                    <a:pt x="1763" y="1762"/>
                  </a:lnTo>
                  <a:cubicBezTo>
                    <a:pt x="1763" y="1762"/>
                    <a:pt x="1688" y="1910"/>
                    <a:pt x="1651" y="1985"/>
                  </a:cubicBezTo>
                  <a:cubicBezTo>
                    <a:pt x="1614" y="2059"/>
                    <a:pt x="1484" y="2151"/>
                    <a:pt x="1503" y="2262"/>
                  </a:cubicBezTo>
                  <a:cubicBezTo>
                    <a:pt x="1540" y="2374"/>
                    <a:pt x="1577" y="2356"/>
                    <a:pt x="1614" y="2467"/>
                  </a:cubicBezTo>
                  <a:cubicBezTo>
                    <a:pt x="1633" y="2578"/>
                    <a:pt x="1558" y="2559"/>
                    <a:pt x="1651" y="2652"/>
                  </a:cubicBezTo>
                  <a:cubicBezTo>
                    <a:pt x="1725" y="2727"/>
                    <a:pt x="1818" y="2819"/>
                    <a:pt x="1855" y="2875"/>
                  </a:cubicBezTo>
                  <a:cubicBezTo>
                    <a:pt x="1911" y="2912"/>
                    <a:pt x="1966" y="2986"/>
                    <a:pt x="1892" y="3079"/>
                  </a:cubicBezTo>
                  <a:cubicBezTo>
                    <a:pt x="1837" y="3153"/>
                    <a:pt x="1855" y="3190"/>
                    <a:pt x="1744" y="3172"/>
                  </a:cubicBezTo>
                  <a:cubicBezTo>
                    <a:pt x="1614" y="3172"/>
                    <a:pt x="872" y="3098"/>
                    <a:pt x="761" y="3172"/>
                  </a:cubicBezTo>
                  <a:cubicBezTo>
                    <a:pt x="761" y="3172"/>
                    <a:pt x="724" y="3134"/>
                    <a:pt x="650" y="3134"/>
                  </a:cubicBezTo>
                  <a:cubicBezTo>
                    <a:pt x="556" y="3134"/>
                    <a:pt x="464" y="3098"/>
                    <a:pt x="445" y="3098"/>
                  </a:cubicBezTo>
                  <a:cubicBezTo>
                    <a:pt x="427" y="3098"/>
                    <a:pt x="353" y="3116"/>
                    <a:pt x="353" y="3116"/>
                  </a:cubicBezTo>
                  <a:cubicBezTo>
                    <a:pt x="353" y="3116"/>
                    <a:pt x="353" y="3060"/>
                    <a:pt x="353" y="3023"/>
                  </a:cubicBezTo>
                  <a:cubicBezTo>
                    <a:pt x="353" y="2968"/>
                    <a:pt x="334" y="2893"/>
                    <a:pt x="315" y="2856"/>
                  </a:cubicBezTo>
                  <a:cubicBezTo>
                    <a:pt x="315" y="2838"/>
                    <a:pt x="315" y="2838"/>
                    <a:pt x="315" y="2801"/>
                  </a:cubicBezTo>
                  <a:cubicBezTo>
                    <a:pt x="315" y="2763"/>
                    <a:pt x="315" y="2727"/>
                    <a:pt x="279" y="2727"/>
                  </a:cubicBezTo>
                  <a:cubicBezTo>
                    <a:pt x="241" y="2727"/>
                    <a:pt x="260" y="2727"/>
                    <a:pt x="241" y="2689"/>
                  </a:cubicBezTo>
                  <a:cubicBezTo>
                    <a:pt x="223" y="2652"/>
                    <a:pt x="223" y="2652"/>
                    <a:pt x="185" y="2671"/>
                  </a:cubicBezTo>
                  <a:cubicBezTo>
                    <a:pt x="167" y="2689"/>
                    <a:pt x="149" y="2689"/>
                    <a:pt x="111" y="2652"/>
                  </a:cubicBezTo>
                  <a:cubicBezTo>
                    <a:pt x="93" y="2615"/>
                    <a:pt x="93" y="2615"/>
                    <a:pt x="56" y="2578"/>
                  </a:cubicBezTo>
                  <a:cubicBezTo>
                    <a:pt x="37" y="2541"/>
                    <a:pt x="0" y="2485"/>
                    <a:pt x="0" y="2485"/>
                  </a:cubicBezTo>
                  <a:cubicBezTo>
                    <a:pt x="0" y="2485"/>
                    <a:pt x="19" y="2448"/>
                    <a:pt x="37" y="2430"/>
                  </a:cubicBezTo>
                  <a:cubicBezTo>
                    <a:pt x="56" y="2392"/>
                    <a:pt x="111" y="2318"/>
                    <a:pt x="130" y="2262"/>
                  </a:cubicBezTo>
                  <a:cubicBezTo>
                    <a:pt x="130" y="2207"/>
                    <a:pt x="130" y="2077"/>
                    <a:pt x="204" y="2021"/>
                  </a:cubicBezTo>
                  <a:cubicBezTo>
                    <a:pt x="260" y="1966"/>
                    <a:pt x="334" y="1891"/>
                    <a:pt x="464" y="1947"/>
                  </a:cubicBezTo>
                  <a:cubicBezTo>
                    <a:pt x="594" y="1985"/>
                    <a:pt x="556" y="2003"/>
                    <a:pt x="631" y="2003"/>
                  </a:cubicBezTo>
                  <a:cubicBezTo>
                    <a:pt x="686" y="2003"/>
                    <a:pt x="724" y="2003"/>
                    <a:pt x="835" y="1799"/>
                  </a:cubicBezTo>
                  <a:cubicBezTo>
                    <a:pt x="927" y="1595"/>
                    <a:pt x="1021" y="1428"/>
                    <a:pt x="1021" y="1428"/>
                  </a:cubicBezTo>
                  <a:cubicBezTo>
                    <a:pt x="1021" y="1428"/>
                    <a:pt x="1076" y="1279"/>
                    <a:pt x="1076" y="1261"/>
                  </a:cubicBezTo>
                  <a:cubicBezTo>
                    <a:pt x="1095" y="1243"/>
                    <a:pt x="1095" y="1224"/>
                    <a:pt x="1095" y="1224"/>
                  </a:cubicBezTo>
                  <a:cubicBezTo>
                    <a:pt x="1095" y="1224"/>
                    <a:pt x="1169" y="1131"/>
                    <a:pt x="1206" y="1094"/>
                  </a:cubicBezTo>
                  <a:cubicBezTo>
                    <a:pt x="1224" y="1057"/>
                    <a:pt x="1243" y="1020"/>
                    <a:pt x="1206" y="946"/>
                  </a:cubicBezTo>
                  <a:cubicBezTo>
                    <a:pt x="1206" y="946"/>
                    <a:pt x="1206" y="908"/>
                    <a:pt x="1298" y="816"/>
                  </a:cubicBezTo>
                  <a:cubicBezTo>
                    <a:pt x="1298" y="816"/>
                    <a:pt x="1373" y="742"/>
                    <a:pt x="1373" y="704"/>
                  </a:cubicBezTo>
                  <a:cubicBezTo>
                    <a:pt x="1392" y="686"/>
                    <a:pt x="1392" y="593"/>
                    <a:pt x="1354" y="537"/>
                  </a:cubicBezTo>
                  <a:cubicBezTo>
                    <a:pt x="1317" y="501"/>
                    <a:pt x="1187" y="371"/>
                    <a:pt x="1187" y="371"/>
                  </a:cubicBezTo>
                  <a:cubicBezTo>
                    <a:pt x="1039" y="278"/>
                    <a:pt x="1039" y="278"/>
                    <a:pt x="1039" y="278"/>
                  </a:cubicBezTo>
                  <a:cubicBezTo>
                    <a:pt x="1039" y="278"/>
                    <a:pt x="1224" y="55"/>
                    <a:pt x="1224" y="0"/>
                  </a:cubicBezTo>
                  <a:cubicBezTo>
                    <a:pt x="1224" y="0"/>
                    <a:pt x="1373" y="333"/>
                    <a:pt x="1410" y="389"/>
                  </a:cubicBezTo>
                  <a:cubicBezTo>
                    <a:pt x="1447" y="426"/>
                    <a:pt x="1521" y="519"/>
                    <a:pt x="1577" y="537"/>
                  </a:cubicBezTo>
                  <a:cubicBezTo>
                    <a:pt x="1651" y="575"/>
                    <a:pt x="1633" y="630"/>
                    <a:pt x="1595" y="649"/>
                  </a:cubicBezTo>
                  <a:cubicBezTo>
                    <a:pt x="1577" y="686"/>
                    <a:pt x="1558" y="704"/>
                    <a:pt x="1577" y="760"/>
                  </a:cubicBezTo>
                  <a:cubicBezTo>
                    <a:pt x="1577" y="834"/>
                    <a:pt x="1669" y="908"/>
                    <a:pt x="1633" y="983"/>
                  </a:cubicBezTo>
                  <a:cubicBezTo>
                    <a:pt x="1614" y="1038"/>
                    <a:pt x="1577" y="1094"/>
                    <a:pt x="1484" y="1149"/>
                  </a:cubicBezTo>
                  <a:cubicBezTo>
                    <a:pt x="1373" y="1187"/>
                    <a:pt x="1336" y="1187"/>
                    <a:pt x="1336" y="1205"/>
                  </a:cubicBezTo>
                  <a:cubicBezTo>
                    <a:pt x="1317" y="1243"/>
                    <a:pt x="1317" y="1335"/>
                    <a:pt x="1428" y="1372"/>
                  </a:cubicBezTo>
                  <a:cubicBezTo>
                    <a:pt x="1558" y="1409"/>
                    <a:pt x="1633" y="1409"/>
                    <a:pt x="1688" y="1576"/>
                  </a:cubicBezTo>
                  <a:cubicBezTo>
                    <a:pt x="1744" y="1762"/>
                    <a:pt x="1763" y="1762"/>
                    <a:pt x="1763" y="1762"/>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22">
              <a:extLst>
                <a:ext uri="{FF2B5EF4-FFF2-40B4-BE49-F238E27FC236}">
                  <a16:creationId xmlns:a16="http://schemas.microsoft.com/office/drawing/2014/main" id="{75B0AAC2-1685-C64F-A675-BB31DF16B13B}"/>
                </a:ext>
              </a:extLst>
            </p:cNvPr>
            <p:cNvSpPr>
              <a:spLocks noChangeArrowheads="1"/>
            </p:cNvSpPr>
            <p:nvPr/>
          </p:nvSpPr>
          <p:spPr bwMode="auto">
            <a:xfrm>
              <a:off x="3633788" y="3992563"/>
              <a:ext cx="554037" cy="534987"/>
            </a:xfrm>
            <a:custGeom>
              <a:avLst/>
              <a:gdLst>
                <a:gd name="T0" fmla="*/ 575 w 1540"/>
                <a:gd name="T1" fmla="*/ 1484 h 1485"/>
                <a:gd name="T2" fmla="*/ 575 w 1540"/>
                <a:gd name="T3" fmla="*/ 1484 h 1485"/>
                <a:gd name="T4" fmla="*/ 667 w 1540"/>
                <a:gd name="T5" fmla="*/ 1409 h 1485"/>
                <a:gd name="T6" fmla="*/ 816 w 1540"/>
                <a:gd name="T7" fmla="*/ 1465 h 1485"/>
                <a:gd name="T8" fmla="*/ 834 w 1540"/>
                <a:gd name="T9" fmla="*/ 1298 h 1485"/>
                <a:gd name="T10" fmla="*/ 797 w 1540"/>
                <a:gd name="T11" fmla="*/ 1187 h 1485"/>
                <a:gd name="T12" fmla="*/ 983 w 1540"/>
                <a:gd name="T13" fmla="*/ 1020 h 1485"/>
                <a:gd name="T14" fmla="*/ 1113 w 1540"/>
                <a:gd name="T15" fmla="*/ 1076 h 1485"/>
                <a:gd name="T16" fmla="*/ 1354 w 1540"/>
                <a:gd name="T17" fmla="*/ 1168 h 1485"/>
                <a:gd name="T18" fmla="*/ 1502 w 1540"/>
                <a:gd name="T19" fmla="*/ 908 h 1485"/>
                <a:gd name="T20" fmla="*/ 1409 w 1540"/>
                <a:gd name="T21" fmla="*/ 631 h 1485"/>
                <a:gd name="T22" fmla="*/ 1335 w 1540"/>
                <a:gd name="T23" fmla="*/ 446 h 1485"/>
                <a:gd name="T24" fmla="*/ 1409 w 1540"/>
                <a:gd name="T25" fmla="*/ 223 h 1485"/>
                <a:gd name="T26" fmla="*/ 1205 w 1540"/>
                <a:gd name="T27" fmla="*/ 260 h 1485"/>
                <a:gd name="T28" fmla="*/ 1113 w 1540"/>
                <a:gd name="T29" fmla="*/ 205 h 1485"/>
                <a:gd name="T30" fmla="*/ 1038 w 1540"/>
                <a:gd name="T31" fmla="*/ 0 h 1485"/>
                <a:gd name="T32" fmla="*/ 742 w 1540"/>
                <a:gd name="T33" fmla="*/ 38 h 1485"/>
                <a:gd name="T34" fmla="*/ 723 w 1540"/>
                <a:gd name="T35" fmla="*/ 112 h 1485"/>
                <a:gd name="T36" fmla="*/ 705 w 1540"/>
                <a:gd name="T37" fmla="*/ 223 h 1485"/>
                <a:gd name="T38" fmla="*/ 593 w 1540"/>
                <a:gd name="T39" fmla="*/ 241 h 1485"/>
                <a:gd name="T40" fmla="*/ 445 w 1540"/>
                <a:gd name="T41" fmla="*/ 260 h 1485"/>
                <a:gd name="T42" fmla="*/ 278 w 1540"/>
                <a:gd name="T43" fmla="*/ 241 h 1485"/>
                <a:gd name="T44" fmla="*/ 222 w 1540"/>
                <a:gd name="T45" fmla="*/ 223 h 1485"/>
                <a:gd name="T46" fmla="*/ 222 w 1540"/>
                <a:gd name="T47" fmla="*/ 353 h 1485"/>
                <a:gd name="T48" fmla="*/ 166 w 1540"/>
                <a:gd name="T49" fmla="*/ 612 h 1485"/>
                <a:gd name="T50" fmla="*/ 74 w 1540"/>
                <a:gd name="T51" fmla="*/ 742 h 1485"/>
                <a:gd name="T52" fmla="*/ 18 w 1540"/>
                <a:gd name="T53" fmla="*/ 760 h 1485"/>
                <a:gd name="T54" fmla="*/ 74 w 1540"/>
                <a:gd name="T55" fmla="*/ 872 h 1485"/>
                <a:gd name="T56" fmla="*/ 74 w 1540"/>
                <a:gd name="T57" fmla="*/ 927 h 1485"/>
                <a:gd name="T58" fmla="*/ 260 w 1540"/>
                <a:gd name="T59" fmla="*/ 1224 h 1485"/>
                <a:gd name="T60" fmla="*/ 575 w 1540"/>
                <a:gd name="T61" fmla="*/ 1484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40" h="1485">
                  <a:moveTo>
                    <a:pt x="575" y="1484"/>
                  </a:moveTo>
                  <a:lnTo>
                    <a:pt x="575" y="1484"/>
                  </a:lnTo>
                  <a:cubicBezTo>
                    <a:pt x="612" y="1484"/>
                    <a:pt x="556" y="1391"/>
                    <a:pt x="667" y="1409"/>
                  </a:cubicBezTo>
                  <a:cubicBezTo>
                    <a:pt x="779" y="1428"/>
                    <a:pt x="760" y="1484"/>
                    <a:pt x="816" y="1465"/>
                  </a:cubicBezTo>
                  <a:cubicBezTo>
                    <a:pt x="890" y="1428"/>
                    <a:pt x="872" y="1373"/>
                    <a:pt x="834" y="1298"/>
                  </a:cubicBezTo>
                  <a:cubicBezTo>
                    <a:pt x="797" y="1243"/>
                    <a:pt x="723" y="1224"/>
                    <a:pt x="797" y="1187"/>
                  </a:cubicBezTo>
                  <a:cubicBezTo>
                    <a:pt x="872" y="1131"/>
                    <a:pt x="964" y="1038"/>
                    <a:pt x="983" y="1020"/>
                  </a:cubicBezTo>
                  <a:cubicBezTo>
                    <a:pt x="1020" y="1002"/>
                    <a:pt x="1002" y="1002"/>
                    <a:pt x="1113" y="1076"/>
                  </a:cubicBezTo>
                  <a:cubicBezTo>
                    <a:pt x="1224" y="1168"/>
                    <a:pt x="1279" y="1224"/>
                    <a:pt x="1354" y="1168"/>
                  </a:cubicBezTo>
                  <a:cubicBezTo>
                    <a:pt x="1428" y="1094"/>
                    <a:pt x="1539" y="1020"/>
                    <a:pt x="1502" y="908"/>
                  </a:cubicBezTo>
                  <a:cubicBezTo>
                    <a:pt x="1465" y="797"/>
                    <a:pt x="1484" y="686"/>
                    <a:pt x="1409" y="631"/>
                  </a:cubicBezTo>
                  <a:cubicBezTo>
                    <a:pt x="1335" y="556"/>
                    <a:pt x="1261" y="501"/>
                    <a:pt x="1335" y="446"/>
                  </a:cubicBezTo>
                  <a:cubicBezTo>
                    <a:pt x="1391" y="372"/>
                    <a:pt x="1502" y="279"/>
                    <a:pt x="1409" y="223"/>
                  </a:cubicBezTo>
                  <a:cubicBezTo>
                    <a:pt x="1335" y="167"/>
                    <a:pt x="1243" y="241"/>
                    <a:pt x="1205" y="260"/>
                  </a:cubicBezTo>
                  <a:cubicBezTo>
                    <a:pt x="1168" y="260"/>
                    <a:pt x="1150" y="279"/>
                    <a:pt x="1113" y="205"/>
                  </a:cubicBezTo>
                  <a:cubicBezTo>
                    <a:pt x="1076" y="130"/>
                    <a:pt x="1038" y="0"/>
                    <a:pt x="1038" y="0"/>
                  </a:cubicBezTo>
                  <a:cubicBezTo>
                    <a:pt x="1038" y="0"/>
                    <a:pt x="760" y="19"/>
                    <a:pt x="742" y="38"/>
                  </a:cubicBezTo>
                  <a:cubicBezTo>
                    <a:pt x="742" y="38"/>
                    <a:pt x="742" y="75"/>
                    <a:pt x="723" y="112"/>
                  </a:cubicBezTo>
                  <a:cubicBezTo>
                    <a:pt x="705" y="130"/>
                    <a:pt x="705" y="205"/>
                    <a:pt x="705" y="223"/>
                  </a:cubicBezTo>
                  <a:cubicBezTo>
                    <a:pt x="705" y="241"/>
                    <a:pt x="667" y="241"/>
                    <a:pt x="593" y="241"/>
                  </a:cubicBezTo>
                  <a:cubicBezTo>
                    <a:pt x="537" y="241"/>
                    <a:pt x="482" y="260"/>
                    <a:pt x="445" y="260"/>
                  </a:cubicBezTo>
                  <a:cubicBezTo>
                    <a:pt x="426" y="260"/>
                    <a:pt x="315" y="260"/>
                    <a:pt x="278" y="241"/>
                  </a:cubicBezTo>
                  <a:cubicBezTo>
                    <a:pt x="241" y="241"/>
                    <a:pt x="222" y="223"/>
                    <a:pt x="222" y="223"/>
                  </a:cubicBezTo>
                  <a:cubicBezTo>
                    <a:pt x="222" y="223"/>
                    <a:pt x="241" y="297"/>
                    <a:pt x="222" y="353"/>
                  </a:cubicBezTo>
                  <a:cubicBezTo>
                    <a:pt x="204" y="409"/>
                    <a:pt x="204" y="519"/>
                    <a:pt x="166" y="612"/>
                  </a:cubicBezTo>
                  <a:cubicBezTo>
                    <a:pt x="130" y="686"/>
                    <a:pt x="111" y="742"/>
                    <a:pt x="74" y="742"/>
                  </a:cubicBezTo>
                  <a:cubicBezTo>
                    <a:pt x="37" y="742"/>
                    <a:pt x="0" y="705"/>
                    <a:pt x="18" y="760"/>
                  </a:cubicBezTo>
                  <a:cubicBezTo>
                    <a:pt x="37" y="816"/>
                    <a:pt x="74" y="853"/>
                    <a:pt x="74" y="872"/>
                  </a:cubicBezTo>
                  <a:cubicBezTo>
                    <a:pt x="74" y="890"/>
                    <a:pt x="37" y="890"/>
                    <a:pt x="74" y="927"/>
                  </a:cubicBezTo>
                  <a:cubicBezTo>
                    <a:pt x="92" y="964"/>
                    <a:pt x="185" y="1131"/>
                    <a:pt x="260" y="1224"/>
                  </a:cubicBezTo>
                  <a:cubicBezTo>
                    <a:pt x="352" y="1298"/>
                    <a:pt x="445" y="1428"/>
                    <a:pt x="575" y="1484"/>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23">
              <a:extLst>
                <a:ext uri="{FF2B5EF4-FFF2-40B4-BE49-F238E27FC236}">
                  <a16:creationId xmlns:a16="http://schemas.microsoft.com/office/drawing/2014/main" id="{B2E9C5FE-58A0-034C-B28C-271A55A5B099}"/>
                </a:ext>
              </a:extLst>
            </p:cNvPr>
            <p:cNvSpPr>
              <a:spLocks noChangeArrowheads="1"/>
            </p:cNvSpPr>
            <p:nvPr/>
          </p:nvSpPr>
          <p:spPr bwMode="auto">
            <a:xfrm>
              <a:off x="3841750" y="3846513"/>
              <a:ext cx="674688" cy="820737"/>
            </a:xfrm>
            <a:custGeom>
              <a:avLst/>
              <a:gdLst>
                <a:gd name="T0" fmla="*/ 1836 w 1873"/>
                <a:gd name="T1" fmla="*/ 111 h 2281"/>
                <a:gd name="T2" fmla="*/ 1836 w 1873"/>
                <a:gd name="T3" fmla="*/ 111 h 2281"/>
                <a:gd name="T4" fmla="*/ 1706 w 1873"/>
                <a:gd name="T5" fmla="*/ 36 h 2281"/>
                <a:gd name="T6" fmla="*/ 1484 w 1873"/>
                <a:gd name="T7" fmla="*/ 74 h 2281"/>
                <a:gd name="T8" fmla="*/ 1372 w 1873"/>
                <a:gd name="T9" fmla="*/ 222 h 2281"/>
                <a:gd name="T10" fmla="*/ 1335 w 1873"/>
                <a:gd name="T11" fmla="*/ 296 h 2281"/>
                <a:gd name="T12" fmla="*/ 1280 w 1873"/>
                <a:gd name="T13" fmla="*/ 389 h 2281"/>
                <a:gd name="T14" fmla="*/ 1224 w 1873"/>
                <a:gd name="T15" fmla="*/ 445 h 2281"/>
                <a:gd name="T16" fmla="*/ 927 w 1873"/>
                <a:gd name="T17" fmla="*/ 426 h 2281"/>
                <a:gd name="T18" fmla="*/ 463 w 1873"/>
                <a:gd name="T19" fmla="*/ 407 h 2281"/>
                <a:gd name="T20" fmla="*/ 556 w 1873"/>
                <a:gd name="T21" fmla="*/ 648 h 2281"/>
                <a:gd name="T22" fmla="*/ 668 w 1873"/>
                <a:gd name="T23" fmla="*/ 648 h 2281"/>
                <a:gd name="T24" fmla="*/ 872 w 1873"/>
                <a:gd name="T25" fmla="*/ 648 h 2281"/>
                <a:gd name="T26" fmla="*/ 816 w 1873"/>
                <a:gd name="T27" fmla="*/ 779 h 2281"/>
                <a:gd name="T28" fmla="*/ 723 w 1873"/>
                <a:gd name="T29" fmla="*/ 870 h 2281"/>
                <a:gd name="T30" fmla="*/ 798 w 1873"/>
                <a:gd name="T31" fmla="*/ 1000 h 2281"/>
                <a:gd name="T32" fmla="*/ 890 w 1873"/>
                <a:gd name="T33" fmla="*/ 1130 h 2281"/>
                <a:gd name="T34" fmla="*/ 927 w 1873"/>
                <a:gd name="T35" fmla="*/ 1297 h 2281"/>
                <a:gd name="T36" fmla="*/ 909 w 1873"/>
                <a:gd name="T37" fmla="*/ 1445 h 2281"/>
                <a:gd name="T38" fmla="*/ 760 w 1873"/>
                <a:gd name="T39" fmla="*/ 1594 h 2281"/>
                <a:gd name="T40" fmla="*/ 630 w 1873"/>
                <a:gd name="T41" fmla="*/ 1557 h 2281"/>
                <a:gd name="T42" fmla="*/ 445 w 1873"/>
                <a:gd name="T43" fmla="*/ 1427 h 2281"/>
                <a:gd name="T44" fmla="*/ 408 w 1873"/>
                <a:gd name="T45" fmla="*/ 1427 h 2281"/>
                <a:gd name="T46" fmla="*/ 222 w 1873"/>
                <a:gd name="T47" fmla="*/ 1594 h 2281"/>
                <a:gd name="T48" fmla="*/ 204 w 1873"/>
                <a:gd name="T49" fmla="*/ 1650 h 2281"/>
                <a:gd name="T50" fmla="*/ 278 w 1873"/>
                <a:gd name="T51" fmla="*/ 1780 h 2281"/>
                <a:gd name="T52" fmla="*/ 222 w 1873"/>
                <a:gd name="T53" fmla="*/ 1872 h 2281"/>
                <a:gd name="T54" fmla="*/ 148 w 1873"/>
                <a:gd name="T55" fmla="*/ 1835 h 2281"/>
                <a:gd name="T56" fmla="*/ 56 w 1873"/>
                <a:gd name="T57" fmla="*/ 1816 h 2281"/>
                <a:gd name="T58" fmla="*/ 0 w 1873"/>
                <a:gd name="T59" fmla="*/ 1891 h 2281"/>
                <a:gd name="T60" fmla="*/ 130 w 1873"/>
                <a:gd name="T61" fmla="*/ 2021 h 2281"/>
                <a:gd name="T62" fmla="*/ 204 w 1873"/>
                <a:gd name="T63" fmla="*/ 2187 h 2281"/>
                <a:gd name="T64" fmla="*/ 241 w 1873"/>
                <a:gd name="T65" fmla="*/ 2280 h 2281"/>
                <a:gd name="T66" fmla="*/ 333 w 1873"/>
                <a:gd name="T67" fmla="*/ 2206 h 2281"/>
                <a:gd name="T68" fmla="*/ 482 w 1873"/>
                <a:gd name="T69" fmla="*/ 2095 h 2281"/>
                <a:gd name="T70" fmla="*/ 760 w 1873"/>
                <a:gd name="T71" fmla="*/ 2076 h 2281"/>
                <a:gd name="T72" fmla="*/ 1057 w 1873"/>
                <a:gd name="T73" fmla="*/ 1928 h 2281"/>
                <a:gd name="T74" fmla="*/ 1187 w 1873"/>
                <a:gd name="T75" fmla="*/ 1816 h 2281"/>
                <a:gd name="T76" fmla="*/ 1243 w 1873"/>
                <a:gd name="T77" fmla="*/ 1612 h 2281"/>
                <a:gd name="T78" fmla="*/ 1335 w 1873"/>
                <a:gd name="T79" fmla="*/ 1427 h 2281"/>
                <a:gd name="T80" fmla="*/ 1391 w 1873"/>
                <a:gd name="T81" fmla="*/ 1260 h 2281"/>
                <a:gd name="T82" fmla="*/ 1595 w 1873"/>
                <a:gd name="T83" fmla="*/ 1093 h 2281"/>
                <a:gd name="T84" fmla="*/ 1687 w 1873"/>
                <a:gd name="T85" fmla="*/ 889 h 2281"/>
                <a:gd name="T86" fmla="*/ 1742 w 1873"/>
                <a:gd name="T87" fmla="*/ 500 h 2281"/>
                <a:gd name="T88" fmla="*/ 1872 w 1873"/>
                <a:gd name="T89" fmla="*/ 203 h 2281"/>
                <a:gd name="T90" fmla="*/ 1836 w 1873"/>
                <a:gd name="T91" fmla="*/ 111 h 2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3" h="2281">
                  <a:moveTo>
                    <a:pt x="1836" y="111"/>
                  </a:moveTo>
                  <a:lnTo>
                    <a:pt x="1836" y="111"/>
                  </a:lnTo>
                  <a:cubicBezTo>
                    <a:pt x="1836" y="111"/>
                    <a:pt x="1854" y="74"/>
                    <a:pt x="1706" y="36"/>
                  </a:cubicBezTo>
                  <a:cubicBezTo>
                    <a:pt x="1558" y="0"/>
                    <a:pt x="1521" y="0"/>
                    <a:pt x="1484" y="74"/>
                  </a:cubicBezTo>
                  <a:cubicBezTo>
                    <a:pt x="1428" y="129"/>
                    <a:pt x="1410" y="203"/>
                    <a:pt x="1372" y="222"/>
                  </a:cubicBezTo>
                  <a:cubicBezTo>
                    <a:pt x="1354" y="259"/>
                    <a:pt x="1335" y="296"/>
                    <a:pt x="1335" y="296"/>
                  </a:cubicBezTo>
                  <a:cubicBezTo>
                    <a:pt x="1280" y="389"/>
                    <a:pt x="1280" y="389"/>
                    <a:pt x="1280" y="389"/>
                  </a:cubicBezTo>
                  <a:cubicBezTo>
                    <a:pt x="1280" y="389"/>
                    <a:pt x="1261" y="426"/>
                    <a:pt x="1224" y="445"/>
                  </a:cubicBezTo>
                  <a:cubicBezTo>
                    <a:pt x="1187" y="445"/>
                    <a:pt x="927" y="426"/>
                    <a:pt x="927" y="426"/>
                  </a:cubicBezTo>
                  <a:cubicBezTo>
                    <a:pt x="463" y="407"/>
                    <a:pt x="463" y="407"/>
                    <a:pt x="463" y="407"/>
                  </a:cubicBezTo>
                  <a:cubicBezTo>
                    <a:pt x="556" y="648"/>
                    <a:pt x="556" y="648"/>
                    <a:pt x="556" y="648"/>
                  </a:cubicBezTo>
                  <a:cubicBezTo>
                    <a:pt x="556" y="648"/>
                    <a:pt x="575" y="686"/>
                    <a:pt x="668" y="648"/>
                  </a:cubicBezTo>
                  <a:cubicBezTo>
                    <a:pt x="742" y="612"/>
                    <a:pt x="816" y="556"/>
                    <a:pt x="872" y="648"/>
                  </a:cubicBezTo>
                  <a:cubicBezTo>
                    <a:pt x="872" y="648"/>
                    <a:pt x="872" y="723"/>
                    <a:pt x="816" y="779"/>
                  </a:cubicBezTo>
                  <a:cubicBezTo>
                    <a:pt x="779" y="816"/>
                    <a:pt x="723" y="852"/>
                    <a:pt x="723" y="870"/>
                  </a:cubicBezTo>
                  <a:cubicBezTo>
                    <a:pt x="723" y="889"/>
                    <a:pt x="742" y="944"/>
                    <a:pt x="798" y="1000"/>
                  </a:cubicBezTo>
                  <a:cubicBezTo>
                    <a:pt x="853" y="1038"/>
                    <a:pt x="890" y="1112"/>
                    <a:pt x="890" y="1130"/>
                  </a:cubicBezTo>
                  <a:cubicBezTo>
                    <a:pt x="890" y="1167"/>
                    <a:pt x="927" y="1279"/>
                    <a:pt x="927" y="1297"/>
                  </a:cubicBezTo>
                  <a:cubicBezTo>
                    <a:pt x="927" y="1297"/>
                    <a:pt x="964" y="1371"/>
                    <a:pt x="909" y="1445"/>
                  </a:cubicBezTo>
                  <a:cubicBezTo>
                    <a:pt x="853" y="1520"/>
                    <a:pt x="760" y="1594"/>
                    <a:pt x="760" y="1594"/>
                  </a:cubicBezTo>
                  <a:cubicBezTo>
                    <a:pt x="760" y="1594"/>
                    <a:pt x="704" y="1631"/>
                    <a:pt x="630" y="1557"/>
                  </a:cubicBezTo>
                  <a:cubicBezTo>
                    <a:pt x="575" y="1501"/>
                    <a:pt x="445" y="1427"/>
                    <a:pt x="445" y="1427"/>
                  </a:cubicBezTo>
                  <a:cubicBezTo>
                    <a:pt x="445" y="1427"/>
                    <a:pt x="427" y="1409"/>
                    <a:pt x="408" y="1427"/>
                  </a:cubicBezTo>
                  <a:cubicBezTo>
                    <a:pt x="389" y="1445"/>
                    <a:pt x="241" y="1575"/>
                    <a:pt x="222" y="1594"/>
                  </a:cubicBezTo>
                  <a:cubicBezTo>
                    <a:pt x="204" y="1594"/>
                    <a:pt x="167" y="1631"/>
                    <a:pt x="204" y="1650"/>
                  </a:cubicBezTo>
                  <a:cubicBezTo>
                    <a:pt x="241" y="1668"/>
                    <a:pt x="297" y="1742"/>
                    <a:pt x="278" y="1780"/>
                  </a:cubicBezTo>
                  <a:cubicBezTo>
                    <a:pt x="278" y="1798"/>
                    <a:pt x="315" y="1854"/>
                    <a:pt x="222" y="1872"/>
                  </a:cubicBezTo>
                  <a:cubicBezTo>
                    <a:pt x="222" y="1872"/>
                    <a:pt x="185" y="1835"/>
                    <a:pt x="148" y="1835"/>
                  </a:cubicBezTo>
                  <a:cubicBezTo>
                    <a:pt x="130" y="1816"/>
                    <a:pt x="74" y="1816"/>
                    <a:pt x="56" y="1816"/>
                  </a:cubicBezTo>
                  <a:cubicBezTo>
                    <a:pt x="37" y="1816"/>
                    <a:pt x="18" y="1835"/>
                    <a:pt x="0" y="1891"/>
                  </a:cubicBezTo>
                  <a:cubicBezTo>
                    <a:pt x="0" y="1891"/>
                    <a:pt x="111" y="2002"/>
                    <a:pt x="130" y="2021"/>
                  </a:cubicBezTo>
                  <a:cubicBezTo>
                    <a:pt x="148" y="2057"/>
                    <a:pt x="185" y="2095"/>
                    <a:pt x="204" y="2187"/>
                  </a:cubicBezTo>
                  <a:cubicBezTo>
                    <a:pt x="241" y="2262"/>
                    <a:pt x="241" y="2280"/>
                    <a:pt x="241" y="2280"/>
                  </a:cubicBezTo>
                  <a:cubicBezTo>
                    <a:pt x="241" y="2280"/>
                    <a:pt x="297" y="2262"/>
                    <a:pt x="333" y="2206"/>
                  </a:cubicBezTo>
                  <a:cubicBezTo>
                    <a:pt x="371" y="2169"/>
                    <a:pt x="371" y="2095"/>
                    <a:pt x="482" y="2095"/>
                  </a:cubicBezTo>
                  <a:cubicBezTo>
                    <a:pt x="593" y="2095"/>
                    <a:pt x="723" y="2095"/>
                    <a:pt x="760" y="2076"/>
                  </a:cubicBezTo>
                  <a:cubicBezTo>
                    <a:pt x="816" y="2057"/>
                    <a:pt x="983" y="2002"/>
                    <a:pt x="1057" y="1928"/>
                  </a:cubicBezTo>
                  <a:cubicBezTo>
                    <a:pt x="1113" y="1854"/>
                    <a:pt x="1131" y="1891"/>
                    <a:pt x="1187" y="1816"/>
                  </a:cubicBezTo>
                  <a:cubicBezTo>
                    <a:pt x="1224" y="1761"/>
                    <a:pt x="1205" y="1668"/>
                    <a:pt x="1243" y="1612"/>
                  </a:cubicBezTo>
                  <a:cubicBezTo>
                    <a:pt x="1280" y="1557"/>
                    <a:pt x="1335" y="1483"/>
                    <a:pt x="1335" y="1427"/>
                  </a:cubicBezTo>
                  <a:cubicBezTo>
                    <a:pt x="1335" y="1371"/>
                    <a:pt x="1335" y="1315"/>
                    <a:pt x="1391" y="1260"/>
                  </a:cubicBezTo>
                  <a:cubicBezTo>
                    <a:pt x="1465" y="1204"/>
                    <a:pt x="1540" y="1149"/>
                    <a:pt x="1595" y="1093"/>
                  </a:cubicBezTo>
                  <a:cubicBezTo>
                    <a:pt x="1632" y="1038"/>
                    <a:pt x="1687" y="926"/>
                    <a:pt x="1687" y="889"/>
                  </a:cubicBezTo>
                  <a:cubicBezTo>
                    <a:pt x="1687" y="853"/>
                    <a:pt x="1724" y="556"/>
                    <a:pt x="1742" y="500"/>
                  </a:cubicBezTo>
                  <a:cubicBezTo>
                    <a:pt x="1761" y="445"/>
                    <a:pt x="1872" y="222"/>
                    <a:pt x="1872" y="203"/>
                  </a:cubicBezTo>
                  <a:cubicBezTo>
                    <a:pt x="1872" y="185"/>
                    <a:pt x="1836" y="111"/>
                    <a:pt x="1836" y="111"/>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24">
              <a:extLst>
                <a:ext uri="{FF2B5EF4-FFF2-40B4-BE49-F238E27FC236}">
                  <a16:creationId xmlns:a16="http://schemas.microsoft.com/office/drawing/2014/main" id="{FD858E90-EE44-1441-ADAE-5B91AB7D1FDE}"/>
                </a:ext>
              </a:extLst>
            </p:cNvPr>
            <p:cNvSpPr>
              <a:spLocks noChangeArrowheads="1"/>
            </p:cNvSpPr>
            <p:nvPr/>
          </p:nvSpPr>
          <p:spPr bwMode="auto">
            <a:xfrm>
              <a:off x="3927475" y="3698875"/>
              <a:ext cx="1703388" cy="1682750"/>
            </a:xfrm>
            <a:custGeom>
              <a:avLst/>
              <a:gdLst>
                <a:gd name="T0" fmla="*/ 204 w 4730"/>
                <a:gd name="T1" fmla="*/ 2819 h 4675"/>
                <a:gd name="T2" fmla="*/ 1113 w 4730"/>
                <a:gd name="T3" fmla="*/ 2819 h 4675"/>
                <a:gd name="T4" fmla="*/ 1373 w 4730"/>
                <a:gd name="T5" fmla="*/ 3264 h 4675"/>
                <a:gd name="T6" fmla="*/ 2114 w 4730"/>
                <a:gd name="T7" fmla="*/ 3153 h 4675"/>
                <a:gd name="T8" fmla="*/ 2448 w 4730"/>
                <a:gd name="T9" fmla="*/ 3413 h 4675"/>
                <a:gd name="T10" fmla="*/ 2466 w 4730"/>
                <a:gd name="T11" fmla="*/ 3988 h 4675"/>
                <a:gd name="T12" fmla="*/ 3208 w 4730"/>
                <a:gd name="T13" fmla="*/ 4173 h 4675"/>
                <a:gd name="T14" fmla="*/ 3857 w 4730"/>
                <a:gd name="T15" fmla="*/ 4396 h 4675"/>
                <a:gd name="T16" fmla="*/ 4358 w 4730"/>
                <a:gd name="T17" fmla="*/ 4433 h 4675"/>
                <a:gd name="T18" fmla="*/ 3969 w 4730"/>
                <a:gd name="T19" fmla="*/ 4080 h 4675"/>
                <a:gd name="T20" fmla="*/ 4192 w 4730"/>
                <a:gd name="T21" fmla="*/ 3468 h 4675"/>
                <a:gd name="T22" fmla="*/ 4525 w 4730"/>
                <a:gd name="T23" fmla="*/ 3116 h 4675"/>
                <a:gd name="T24" fmla="*/ 4247 w 4730"/>
                <a:gd name="T25" fmla="*/ 2448 h 4675"/>
                <a:gd name="T26" fmla="*/ 4192 w 4730"/>
                <a:gd name="T27" fmla="*/ 1929 h 4675"/>
                <a:gd name="T28" fmla="*/ 4303 w 4730"/>
                <a:gd name="T29" fmla="*/ 1558 h 4675"/>
                <a:gd name="T30" fmla="*/ 4692 w 4730"/>
                <a:gd name="T31" fmla="*/ 780 h 4675"/>
                <a:gd name="T32" fmla="*/ 4303 w 4730"/>
                <a:gd name="T33" fmla="*/ 204 h 4675"/>
                <a:gd name="T34" fmla="*/ 3839 w 4730"/>
                <a:gd name="T35" fmla="*/ 0 h 4675"/>
                <a:gd name="T36" fmla="*/ 2689 w 4730"/>
                <a:gd name="T37" fmla="*/ 112 h 4675"/>
                <a:gd name="T38" fmla="*/ 2448 w 4730"/>
                <a:gd name="T39" fmla="*/ 297 h 4675"/>
                <a:gd name="T40" fmla="*/ 2077 w 4730"/>
                <a:gd name="T41" fmla="*/ 223 h 4675"/>
                <a:gd name="T42" fmla="*/ 1743 w 4730"/>
                <a:gd name="T43" fmla="*/ 112 h 4675"/>
                <a:gd name="T44" fmla="*/ 1557 w 4730"/>
                <a:gd name="T45" fmla="*/ 334 h 4675"/>
                <a:gd name="T46" fmla="*/ 1631 w 4730"/>
                <a:gd name="T47" fmla="*/ 612 h 4675"/>
                <a:gd name="T48" fmla="*/ 1465 w 4730"/>
                <a:gd name="T49" fmla="*/ 1151 h 4675"/>
                <a:gd name="T50" fmla="*/ 1354 w 4730"/>
                <a:gd name="T51" fmla="*/ 1502 h 4675"/>
                <a:gd name="T52" fmla="*/ 1113 w 4730"/>
                <a:gd name="T53" fmla="*/ 1743 h 4675"/>
                <a:gd name="T54" fmla="*/ 983 w 4730"/>
                <a:gd name="T55" fmla="*/ 2095 h 4675"/>
                <a:gd name="T56" fmla="*/ 816 w 4730"/>
                <a:gd name="T57" fmla="*/ 2337 h 4675"/>
                <a:gd name="T58" fmla="*/ 482 w 4730"/>
                <a:gd name="T59" fmla="*/ 2504 h 4675"/>
                <a:gd name="T60" fmla="*/ 186 w 4730"/>
                <a:gd name="T61" fmla="*/ 2504 h 4675"/>
                <a:gd name="T62" fmla="*/ 74 w 4730"/>
                <a:gd name="T63" fmla="*/ 2634 h 4675"/>
                <a:gd name="T64" fmla="*/ 92 w 4730"/>
                <a:gd name="T65" fmla="*/ 2801 h 4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30" h="4675">
                  <a:moveTo>
                    <a:pt x="204" y="2819"/>
                  </a:moveTo>
                  <a:lnTo>
                    <a:pt x="204" y="2819"/>
                  </a:lnTo>
                  <a:cubicBezTo>
                    <a:pt x="204" y="2819"/>
                    <a:pt x="482" y="2782"/>
                    <a:pt x="668" y="2801"/>
                  </a:cubicBezTo>
                  <a:cubicBezTo>
                    <a:pt x="872" y="2801"/>
                    <a:pt x="1076" y="2782"/>
                    <a:pt x="1113" y="2819"/>
                  </a:cubicBezTo>
                  <a:cubicBezTo>
                    <a:pt x="1150" y="2875"/>
                    <a:pt x="1243" y="2912"/>
                    <a:pt x="1224" y="3005"/>
                  </a:cubicBezTo>
                  <a:cubicBezTo>
                    <a:pt x="1224" y="3097"/>
                    <a:pt x="1243" y="3227"/>
                    <a:pt x="1373" y="3264"/>
                  </a:cubicBezTo>
                  <a:cubicBezTo>
                    <a:pt x="1483" y="3320"/>
                    <a:pt x="1650" y="3376"/>
                    <a:pt x="1724" y="3302"/>
                  </a:cubicBezTo>
                  <a:cubicBezTo>
                    <a:pt x="1817" y="3246"/>
                    <a:pt x="1947" y="3060"/>
                    <a:pt x="2114" y="3153"/>
                  </a:cubicBezTo>
                  <a:cubicBezTo>
                    <a:pt x="2299" y="3246"/>
                    <a:pt x="2262" y="3208"/>
                    <a:pt x="2337" y="3208"/>
                  </a:cubicBezTo>
                  <a:cubicBezTo>
                    <a:pt x="2392" y="3208"/>
                    <a:pt x="2503" y="3246"/>
                    <a:pt x="2448" y="3413"/>
                  </a:cubicBezTo>
                  <a:cubicBezTo>
                    <a:pt x="2392" y="3561"/>
                    <a:pt x="2373" y="3617"/>
                    <a:pt x="2448" y="3747"/>
                  </a:cubicBezTo>
                  <a:cubicBezTo>
                    <a:pt x="2522" y="3876"/>
                    <a:pt x="2429" y="3914"/>
                    <a:pt x="2466" y="3988"/>
                  </a:cubicBezTo>
                  <a:cubicBezTo>
                    <a:pt x="2522" y="4062"/>
                    <a:pt x="2689" y="4006"/>
                    <a:pt x="2819" y="4025"/>
                  </a:cubicBezTo>
                  <a:cubicBezTo>
                    <a:pt x="2930" y="4044"/>
                    <a:pt x="3060" y="4080"/>
                    <a:pt x="3208" y="4173"/>
                  </a:cubicBezTo>
                  <a:cubicBezTo>
                    <a:pt x="3356" y="4266"/>
                    <a:pt x="3301" y="4285"/>
                    <a:pt x="3486" y="4303"/>
                  </a:cubicBezTo>
                  <a:cubicBezTo>
                    <a:pt x="3672" y="4340"/>
                    <a:pt x="3746" y="4303"/>
                    <a:pt x="3857" y="4396"/>
                  </a:cubicBezTo>
                  <a:cubicBezTo>
                    <a:pt x="3987" y="4470"/>
                    <a:pt x="4210" y="4674"/>
                    <a:pt x="4247" y="4637"/>
                  </a:cubicBezTo>
                  <a:cubicBezTo>
                    <a:pt x="4303" y="4600"/>
                    <a:pt x="4507" y="4544"/>
                    <a:pt x="4358" y="4433"/>
                  </a:cubicBezTo>
                  <a:cubicBezTo>
                    <a:pt x="4210" y="4303"/>
                    <a:pt x="4117" y="4415"/>
                    <a:pt x="4043" y="4321"/>
                  </a:cubicBezTo>
                  <a:cubicBezTo>
                    <a:pt x="3950" y="4229"/>
                    <a:pt x="3987" y="4155"/>
                    <a:pt x="3969" y="4080"/>
                  </a:cubicBezTo>
                  <a:cubicBezTo>
                    <a:pt x="3950" y="4006"/>
                    <a:pt x="3950" y="3784"/>
                    <a:pt x="4006" y="3635"/>
                  </a:cubicBezTo>
                  <a:cubicBezTo>
                    <a:pt x="4043" y="3487"/>
                    <a:pt x="4006" y="3468"/>
                    <a:pt x="4192" y="3468"/>
                  </a:cubicBezTo>
                  <a:cubicBezTo>
                    <a:pt x="4358" y="3487"/>
                    <a:pt x="4599" y="3487"/>
                    <a:pt x="4599" y="3487"/>
                  </a:cubicBezTo>
                  <a:cubicBezTo>
                    <a:pt x="4599" y="3487"/>
                    <a:pt x="4618" y="3302"/>
                    <a:pt x="4525" y="3116"/>
                  </a:cubicBezTo>
                  <a:cubicBezTo>
                    <a:pt x="4414" y="2931"/>
                    <a:pt x="4377" y="2819"/>
                    <a:pt x="4303" y="2671"/>
                  </a:cubicBezTo>
                  <a:cubicBezTo>
                    <a:pt x="4247" y="2522"/>
                    <a:pt x="4192" y="2485"/>
                    <a:pt x="4247" y="2448"/>
                  </a:cubicBezTo>
                  <a:cubicBezTo>
                    <a:pt x="4303" y="2392"/>
                    <a:pt x="4358" y="2244"/>
                    <a:pt x="4284" y="2114"/>
                  </a:cubicBezTo>
                  <a:cubicBezTo>
                    <a:pt x="4228" y="1984"/>
                    <a:pt x="4192" y="1984"/>
                    <a:pt x="4192" y="1929"/>
                  </a:cubicBezTo>
                  <a:cubicBezTo>
                    <a:pt x="4210" y="1854"/>
                    <a:pt x="4228" y="1818"/>
                    <a:pt x="4284" y="1762"/>
                  </a:cubicBezTo>
                  <a:cubicBezTo>
                    <a:pt x="4340" y="1706"/>
                    <a:pt x="4266" y="1688"/>
                    <a:pt x="4303" y="1558"/>
                  </a:cubicBezTo>
                  <a:cubicBezTo>
                    <a:pt x="4340" y="1428"/>
                    <a:pt x="4377" y="1317"/>
                    <a:pt x="4377" y="1279"/>
                  </a:cubicBezTo>
                  <a:cubicBezTo>
                    <a:pt x="4377" y="1243"/>
                    <a:pt x="4655" y="909"/>
                    <a:pt x="4692" y="780"/>
                  </a:cubicBezTo>
                  <a:cubicBezTo>
                    <a:pt x="4729" y="631"/>
                    <a:pt x="4711" y="427"/>
                    <a:pt x="4599" y="315"/>
                  </a:cubicBezTo>
                  <a:cubicBezTo>
                    <a:pt x="4469" y="204"/>
                    <a:pt x="4414" y="223"/>
                    <a:pt x="4303" y="204"/>
                  </a:cubicBezTo>
                  <a:cubicBezTo>
                    <a:pt x="4173" y="186"/>
                    <a:pt x="4117" y="260"/>
                    <a:pt x="4006" y="149"/>
                  </a:cubicBezTo>
                  <a:cubicBezTo>
                    <a:pt x="3913" y="56"/>
                    <a:pt x="3839" y="0"/>
                    <a:pt x="3839" y="0"/>
                  </a:cubicBezTo>
                  <a:cubicBezTo>
                    <a:pt x="3839" y="0"/>
                    <a:pt x="3264" y="19"/>
                    <a:pt x="3115" y="19"/>
                  </a:cubicBezTo>
                  <a:cubicBezTo>
                    <a:pt x="2985" y="38"/>
                    <a:pt x="2744" y="56"/>
                    <a:pt x="2689" y="112"/>
                  </a:cubicBezTo>
                  <a:cubicBezTo>
                    <a:pt x="2633" y="167"/>
                    <a:pt x="2652" y="279"/>
                    <a:pt x="2540" y="297"/>
                  </a:cubicBezTo>
                  <a:cubicBezTo>
                    <a:pt x="2448" y="297"/>
                    <a:pt x="2540" y="297"/>
                    <a:pt x="2448" y="297"/>
                  </a:cubicBezTo>
                  <a:cubicBezTo>
                    <a:pt x="2355" y="315"/>
                    <a:pt x="2392" y="297"/>
                    <a:pt x="2299" y="260"/>
                  </a:cubicBezTo>
                  <a:cubicBezTo>
                    <a:pt x="2207" y="223"/>
                    <a:pt x="2114" y="241"/>
                    <a:pt x="2077" y="223"/>
                  </a:cubicBezTo>
                  <a:cubicBezTo>
                    <a:pt x="2040" y="186"/>
                    <a:pt x="1984" y="74"/>
                    <a:pt x="1891" y="74"/>
                  </a:cubicBezTo>
                  <a:cubicBezTo>
                    <a:pt x="1817" y="74"/>
                    <a:pt x="1761" y="56"/>
                    <a:pt x="1743" y="112"/>
                  </a:cubicBezTo>
                  <a:cubicBezTo>
                    <a:pt x="1706" y="167"/>
                    <a:pt x="1631" y="204"/>
                    <a:pt x="1613" y="204"/>
                  </a:cubicBezTo>
                  <a:cubicBezTo>
                    <a:pt x="1576" y="204"/>
                    <a:pt x="1557" y="260"/>
                    <a:pt x="1557" y="334"/>
                  </a:cubicBezTo>
                  <a:cubicBezTo>
                    <a:pt x="1557" y="409"/>
                    <a:pt x="1595" y="520"/>
                    <a:pt x="1595" y="520"/>
                  </a:cubicBezTo>
                  <a:cubicBezTo>
                    <a:pt x="1631" y="612"/>
                    <a:pt x="1631" y="612"/>
                    <a:pt x="1631" y="612"/>
                  </a:cubicBezTo>
                  <a:cubicBezTo>
                    <a:pt x="1520" y="872"/>
                    <a:pt x="1520" y="872"/>
                    <a:pt x="1520" y="872"/>
                  </a:cubicBezTo>
                  <a:cubicBezTo>
                    <a:pt x="1520" y="872"/>
                    <a:pt x="1483" y="946"/>
                    <a:pt x="1465" y="1151"/>
                  </a:cubicBezTo>
                  <a:cubicBezTo>
                    <a:pt x="1446" y="1317"/>
                    <a:pt x="1446" y="1317"/>
                    <a:pt x="1446" y="1317"/>
                  </a:cubicBezTo>
                  <a:cubicBezTo>
                    <a:pt x="1446" y="1317"/>
                    <a:pt x="1391" y="1447"/>
                    <a:pt x="1354" y="1502"/>
                  </a:cubicBezTo>
                  <a:cubicBezTo>
                    <a:pt x="1299" y="1539"/>
                    <a:pt x="1205" y="1632"/>
                    <a:pt x="1205" y="1632"/>
                  </a:cubicBezTo>
                  <a:cubicBezTo>
                    <a:pt x="1205" y="1632"/>
                    <a:pt x="1113" y="1688"/>
                    <a:pt x="1113" y="1743"/>
                  </a:cubicBezTo>
                  <a:cubicBezTo>
                    <a:pt x="1094" y="1818"/>
                    <a:pt x="1113" y="1873"/>
                    <a:pt x="1076" y="1910"/>
                  </a:cubicBezTo>
                  <a:cubicBezTo>
                    <a:pt x="1057" y="1929"/>
                    <a:pt x="983" y="2059"/>
                    <a:pt x="983" y="2095"/>
                  </a:cubicBezTo>
                  <a:cubicBezTo>
                    <a:pt x="983" y="2114"/>
                    <a:pt x="983" y="2225"/>
                    <a:pt x="928" y="2244"/>
                  </a:cubicBezTo>
                  <a:cubicBezTo>
                    <a:pt x="872" y="2281"/>
                    <a:pt x="834" y="2318"/>
                    <a:pt x="816" y="2337"/>
                  </a:cubicBezTo>
                  <a:cubicBezTo>
                    <a:pt x="798" y="2355"/>
                    <a:pt x="705" y="2411"/>
                    <a:pt x="649" y="2430"/>
                  </a:cubicBezTo>
                  <a:cubicBezTo>
                    <a:pt x="612" y="2448"/>
                    <a:pt x="482" y="2504"/>
                    <a:pt x="482" y="2504"/>
                  </a:cubicBezTo>
                  <a:cubicBezTo>
                    <a:pt x="278" y="2485"/>
                    <a:pt x="278" y="2485"/>
                    <a:pt x="278" y="2485"/>
                  </a:cubicBezTo>
                  <a:cubicBezTo>
                    <a:pt x="186" y="2504"/>
                    <a:pt x="186" y="2504"/>
                    <a:pt x="186" y="2504"/>
                  </a:cubicBezTo>
                  <a:cubicBezTo>
                    <a:pt x="186" y="2504"/>
                    <a:pt x="148" y="2522"/>
                    <a:pt x="130" y="2541"/>
                  </a:cubicBezTo>
                  <a:cubicBezTo>
                    <a:pt x="111" y="2578"/>
                    <a:pt x="111" y="2615"/>
                    <a:pt x="74" y="2634"/>
                  </a:cubicBezTo>
                  <a:cubicBezTo>
                    <a:pt x="37" y="2671"/>
                    <a:pt x="0" y="2689"/>
                    <a:pt x="0" y="2689"/>
                  </a:cubicBezTo>
                  <a:cubicBezTo>
                    <a:pt x="0" y="2689"/>
                    <a:pt x="37" y="2782"/>
                    <a:pt x="92" y="2801"/>
                  </a:cubicBezTo>
                  <a:cubicBezTo>
                    <a:pt x="148" y="2801"/>
                    <a:pt x="204" y="2819"/>
                    <a:pt x="204" y="2819"/>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0" name="Freeform 25">
              <a:extLst>
                <a:ext uri="{FF2B5EF4-FFF2-40B4-BE49-F238E27FC236}">
                  <a16:creationId xmlns:a16="http://schemas.microsoft.com/office/drawing/2014/main" id="{6E0B444F-A3FE-F847-81F5-36DBE34F5D16}"/>
                </a:ext>
              </a:extLst>
            </p:cNvPr>
            <p:cNvSpPr>
              <a:spLocks noChangeArrowheads="1"/>
            </p:cNvSpPr>
            <p:nvPr/>
          </p:nvSpPr>
          <p:spPr bwMode="auto">
            <a:xfrm>
              <a:off x="3894138" y="4700588"/>
              <a:ext cx="1128712" cy="1108075"/>
            </a:xfrm>
            <a:custGeom>
              <a:avLst/>
              <a:gdLst>
                <a:gd name="T0" fmla="*/ 2763 w 3135"/>
                <a:gd name="T1" fmla="*/ 2968 h 3080"/>
                <a:gd name="T2" fmla="*/ 2763 w 3135"/>
                <a:gd name="T3" fmla="*/ 2968 h 3080"/>
                <a:gd name="T4" fmla="*/ 2522 w 3135"/>
                <a:gd name="T5" fmla="*/ 3042 h 3080"/>
                <a:gd name="T6" fmla="*/ 2170 w 3135"/>
                <a:gd name="T7" fmla="*/ 3042 h 3080"/>
                <a:gd name="T8" fmla="*/ 1558 w 3135"/>
                <a:gd name="T9" fmla="*/ 2857 h 3080"/>
                <a:gd name="T10" fmla="*/ 686 w 3135"/>
                <a:gd name="T11" fmla="*/ 2875 h 3080"/>
                <a:gd name="T12" fmla="*/ 371 w 3135"/>
                <a:gd name="T13" fmla="*/ 2801 h 3080"/>
                <a:gd name="T14" fmla="*/ 111 w 3135"/>
                <a:gd name="T15" fmla="*/ 2875 h 3080"/>
                <a:gd name="T16" fmla="*/ 19 w 3135"/>
                <a:gd name="T17" fmla="*/ 2727 h 3080"/>
                <a:gd name="T18" fmla="*/ 167 w 3135"/>
                <a:gd name="T19" fmla="*/ 1929 h 3080"/>
                <a:gd name="T20" fmla="*/ 464 w 3135"/>
                <a:gd name="T21" fmla="*/ 1614 h 3080"/>
                <a:gd name="T22" fmla="*/ 501 w 3135"/>
                <a:gd name="T23" fmla="*/ 1317 h 3080"/>
                <a:gd name="T24" fmla="*/ 520 w 3135"/>
                <a:gd name="T25" fmla="*/ 1243 h 3080"/>
                <a:gd name="T26" fmla="*/ 390 w 3135"/>
                <a:gd name="T27" fmla="*/ 891 h 3080"/>
                <a:gd name="T28" fmla="*/ 390 w 3135"/>
                <a:gd name="T29" fmla="*/ 538 h 3080"/>
                <a:gd name="T30" fmla="*/ 223 w 3135"/>
                <a:gd name="T31" fmla="*/ 111 h 3080"/>
                <a:gd name="T32" fmla="*/ 297 w 3135"/>
                <a:gd name="T33" fmla="*/ 37 h 3080"/>
                <a:gd name="T34" fmla="*/ 631 w 3135"/>
                <a:gd name="T35" fmla="*/ 0 h 3080"/>
                <a:gd name="T36" fmla="*/ 1057 w 3135"/>
                <a:gd name="T37" fmla="*/ 19 h 3080"/>
                <a:gd name="T38" fmla="*/ 1206 w 3135"/>
                <a:gd name="T39" fmla="*/ 37 h 3080"/>
                <a:gd name="T40" fmla="*/ 1317 w 3135"/>
                <a:gd name="T41" fmla="*/ 149 h 3080"/>
                <a:gd name="T42" fmla="*/ 1317 w 3135"/>
                <a:gd name="T43" fmla="*/ 223 h 3080"/>
                <a:gd name="T44" fmla="*/ 1392 w 3135"/>
                <a:gd name="T45" fmla="*/ 445 h 3080"/>
                <a:gd name="T46" fmla="*/ 1650 w 3135"/>
                <a:gd name="T47" fmla="*/ 556 h 3080"/>
                <a:gd name="T48" fmla="*/ 1799 w 3135"/>
                <a:gd name="T49" fmla="*/ 538 h 3080"/>
                <a:gd name="T50" fmla="*/ 2021 w 3135"/>
                <a:gd name="T51" fmla="*/ 371 h 3080"/>
                <a:gd name="T52" fmla="*/ 2188 w 3135"/>
                <a:gd name="T53" fmla="*/ 371 h 3080"/>
                <a:gd name="T54" fmla="*/ 2374 w 3135"/>
                <a:gd name="T55" fmla="*/ 445 h 3080"/>
                <a:gd name="T56" fmla="*/ 2522 w 3135"/>
                <a:gd name="T57" fmla="*/ 445 h 3080"/>
                <a:gd name="T58" fmla="*/ 2541 w 3135"/>
                <a:gd name="T59" fmla="*/ 631 h 3080"/>
                <a:gd name="T60" fmla="*/ 2504 w 3135"/>
                <a:gd name="T61" fmla="*/ 816 h 3080"/>
                <a:gd name="T62" fmla="*/ 2541 w 3135"/>
                <a:gd name="T63" fmla="*/ 965 h 3080"/>
                <a:gd name="T64" fmla="*/ 2559 w 3135"/>
                <a:gd name="T65" fmla="*/ 1113 h 3080"/>
                <a:gd name="T66" fmla="*/ 2596 w 3135"/>
                <a:gd name="T67" fmla="*/ 1224 h 3080"/>
                <a:gd name="T68" fmla="*/ 2763 w 3135"/>
                <a:gd name="T69" fmla="*/ 1243 h 3080"/>
                <a:gd name="T70" fmla="*/ 3023 w 3135"/>
                <a:gd name="T71" fmla="*/ 1280 h 3080"/>
                <a:gd name="T72" fmla="*/ 3060 w 3135"/>
                <a:gd name="T73" fmla="*/ 1317 h 3080"/>
                <a:gd name="T74" fmla="*/ 3004 w 3135"/>
                <a:gd name="T75" fmla="*/ 1577 h 3080"/>
                <a:gd name="T76" fmla="*/ 2967 w 3135"/>
                <a:gd name="T77" fmla="*/ 1781 h 3080"/>
                <a:gd name="T78" fmla="*/ 2745 w 3135"/>
                <a:gd name="T79" fmla="*/ 1781 h 3080"/>
                <a:gd name="T80" fmla="*/ 2522 w 3135"/>
                <a:gd name="T81" fmla="*/ 1799 h 3080"/>
                <a:gd name="T82" fmla="*/ 2504 w 3135"/>
                <a:gd name="T83" fmla="*/ 2133 h 3080"/>
                <a:gd name="T84" fmla="*/ 2504 w 3135"/>
                <a:gd name="T85" fmla="*/ 2467 h 3080"/>
                <a:gd name="T86" fmla="*/ 2522 w 3135"/>
                <a:gd name="T87" fmla="*/ 2616 h 3080"/>
                <a:gd name="T88" fmla="*/ 2689 w 3135"/>
                <a:gd name="T89" fmla="*/ 2820 h 3080"/>
                <a:gd name="T90" fmla="*/ 2763 w 3135"/>
                <a:gd name="T91" fmla="*/ 2968 h 3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35" h="3080">
                  <a:moveTo>
                    <a:pt x="2763" y="2968"/>
                  </a:moveTo>
                  <a:lnTo>
                    <a:pt x="2763" y="2968"/>
                  </a:lnTo>
                  <a:cubicBezTo>
                    <a:pt x="2763" y="2968"/>
                    <a:pt x="2689" y="3042"/>
                    <a:pt x="2522" y="3042"/>
                  </a:cubicBezTo>
                  <a:cubicBezTo>
                    <a:pt x="2355" y="3042"/>
                    <a:pt x="2300" y="3079"/>
                    <a:pt x="2170" y="3042"/>
                  </a:cubicBezTo>
                  <a:cubicBezTo>
                    <a:pt x="2040" y="2987"/>
                    <a:pt x="1743" y="2894"/>
                    <a:pt x="1558" y="2857"/>
                  </a:cubicBezTo>
                  <a:cubicBezTo>
                    <a:pt x="1354" y="2838"/>
                    <a:pt x="853" y="2894"/>
                    <a:pt x="686" y="2875"/>
                  </a:cubicBezTo>
                  <a:cubicBezTo>
                    <a:pt x="538" y="2857"/>
                    <a:pt x="464" y="2820"/>
                    <a:pt x="371" y="2801"/>
                  </a:cubicBezTo>
                  <a:cubicBezTo>
                    <a:pt x="279" y="2782"/>
                    <a:pt x="149" y="2857"/>
                    <a:pt x="111" y="2875"/>
                  </a:cubicBezTo>
                  <a:cubicBezTo>
                    <a:pt x="74" y="2894"/>
                    <a:pt x="0" y="2894"/>
                    <a:pt x="19" y="2727"/>
                  </a:cubicBezTo>
                  <a:cubicBezTo>
                    <a:pt x="19" y="2560"/>
                    <a:pt x="74" y="2040"/>
                    <a:pt x="167" y="1929"/>
                  </a:cubicBezTo>
                  <a:cubicBezTo>
                    <a:pt x="260" y="1836"/>
                    <a:pt x="408" y="1707"/>
                    <a:pt x="464" y="1614"/>
                  </a:cubicBezTo>
                  <a:cubicBezTo>
                    <a:pt x="538" y="1521"/>
                    <a:pt x="482" y="1373"/>
                    <a:pt x="501" y="1317"/>
                  </a:cubicBezTo>
                  <a:cubicBezTo>
                    <a:pt x="538" y="1280"/>
                    <a:pt x="575" y="1317"/>
                    <a:pt x="520" y="1243"/>
                  </a:cubicBezTo>
                  <a:cubicBezTo>
                    <a:pt x="464" y="1168"/>
                    <a:pt x="390" y="1020"/>
                    <a:pt x="390" y="891"/>
                  </a:cubicBezTo>
                  <a:cubicBezTo>
                    <a:pt x="390" y="761"/>
                    <a:pt x="408" y="668"/>
                    <a:pt x="390" y="538"/>
                  </a:cubicBezTo>
                  <a:cubicBezTo>
                    <a:pt x="371" y="408"/>
                    <a:pt x="223" y="149"/>
                    <a:pt x="223" y="111"/>
                  </a:cubicBezTo>
                  <a:cubicBezTo>
                    <a:pt x="223" y="74"/>
                    <a:pt x="297" y="37"/>
                    <a:pt x="297" y="37"/>
                  </a:cubicBezTo>
                  <a:cubicBezTo>
                    <a:pt x="631" y="0"/>
                    <a:pt x="631" y="0"/>
                    <a:pt x="631" y="0"/>
                  </a:cubicBezTo>
                  <a:cubicBezTo>
                    <a:pt x="631" y="0"/>
                    <a:pt x="1021" y="19"/>
                    <a:pt x="1057" y="19"/>
                  </a:cubicBezTo>
                  <a:cubicBezTo>
                    <a:pt x="1095" y="19"/>
                    <a:pt x="1169" y="19"/>
                    <a:pt x="1206" y="37"/>
                  </a:cubicBezTo>
                  <a:cubicBezTo>
                    <a:pt x="1243" y="74"/>
                    <a:pt x="1317" y="130"/>
                    <a:pt x="1317" y="149"/>
                  </a:cubicBezTo>
                  <a:cubicBezTo>
                    <a:pt x="1317" y="149"/>
                    <a:pt x="1317" y="185"/>
                    <a:pt x="1317" y="223"/>
                  </a:cubicBezTo>
                  <a:cubicBezTo>
                    <a:pt x="1317" y="260"/>
                    <a:pt x="1317" y="371"/>
                    <a:pt x="1392" y="445"/>
                  </a:cubicBezTo>
                  <a:cubicBezTo>
                    <a:pt x="1392" y="445"/>
                    <a:pt x="1502" y="520"/>
                    <a:pt x="1650" y="556"/>
                  </a:cubicBezTo>
                  <a:cubicBezTo>
                    <a:pt x="1650" y="556"/>
                    <a:pt x="1762" y="575"/>
                    <a:pt x="1799" y="538"/>
                  </a:cubicBezTo>
                  <a:cubicBezTo>
                    <a:pt x="1854" y="501"/>
                    <a:pt x="1965" y="371"/>
                    <a:pt x="2021" y="371"/>
                  </a:cubicBezTo>
                  <a:cubicBezTo>
                    <a:pt x="2077" y="352"/>
                    <a:pt x="2114" y="334"/>
                    <a:pt x="2188" y="371"/>
                  </a:cubicBezTo>
                  <a:cubicBezTo>
                    <a:pt x="2262" y="408"/>
                    <a:pt x="2355" y="445"/>
                    <a:pt x="2374" y="445"/>
                  </a:cubicBezTo>
                  <a:cubicBezTo>
                    <a:pt x="2392" y="445"/>
                    <a:pt x="2448" y="390"/>
                    <a:pt x="2522" y="445"/>
                  </a:cubicBezTo>
                  <a:cubicBezTo>
                    <a:pt x="2596" y="501"/>
                    <a:pt x="2541" y="612"/>
                    <a:pt x="2541" y="631"/>
                  </a:cubicBezTo>
                  <a:cubicBezTo>
                    <a:pt x="2541" y="631"/>
                    <a:pt x="2485" y="761"/>
                    <a:pt x="2504" y="816"/>
                  </a:cubicBezTo>
                  <a:cubicBezTo>
                    <a:pt x="2504" y="872"/>
                    <a:pt x="2522" y="909"/>
                    <a:pt x="2541" y="965"/>
                  </a:cubicBezTo>
                  <a:cubicBezTo>
                    <a:pt x="2559" y="1020"/>
                    <a:pt x="2578" y="1057"/>
                    <a:pt x="2559" y="1113"/>
                  </a:cubicBezTo>
                  <a:cubicBezTo>
                    <a:pt x="2541" y="1168"/>
                    <a:pt x="2541" y="1224"/>
                    <a:pt x="2596" y="1224"/>
                  </a:cubicBezTo>
                  <a:cubicBezTo>
                    <a:pt x="2633" y="1243"/>
                    <a:pt x="2689" y="1243"/>
                    <a:pt x="2763" y="1243"/>
                  </a:cubicBezTo>
                  <a:cubicBezTo>
                    <a:pt x="2837" y="1262"/>
                    <a:pt x="2912" y="1243"/>
                    <a:pt x="3023" y="1280"/>
                  </a:cubicBezTo>
                  <a:cubicBezTo>
                    <a:pt x="3134" y="1298"/>
                    <a:pt x="3078" y="1262"/>
                    <a:pt x="3060" y="1317"/>
                  </a:cubicBezTo>
                  <a:cubicBezTo>
                    <a:pt x="3023" y="1373"/>
                    <a:pt x="3023" y="1503"/>
                    <a:pt x="3004" y="1577"/>
                  </a:cubicBezTo>
                  <a:cubicBezTo>
                    <a:pt x="3004" y="1651"/>
                    <a:pt x="3042" y="1781"/>
                    <a:pt x="2967" y="1781"/>
                  </a:cubicBezTo>
                  <a:cubicBezTo>
                    <a:pt x="2912" y="1799"/>
                    <a:pt x="2875" y="1781"/>
                    <a:pt x="2745" y="1781"/>
                  </a:cubicBezTo>
                  <a:cubicBezTo>
                    <a:pt x="2615" y="1799"/>
                    <a:pt x="2559" y="1744"/>
                    <a:pt x="2522" y="1799"/>
                  </a:cubicBezTo>
                  <a:cubicBezTo>
                    <a:pt x="2485" y="1855"/>
                    <a:pt x="2504" y="2059"/>
                    <a:pt x="2504" y="2133"/>
                  </a:cubicBezTo>
                  <a:cubicBezTo>
                    <a:pt x="2504" y="2207"/>
                    <a:pt x="2522" y="2411"/>
                    <a:pt x="2504" y="2467"/>
                  </a:cubicBezTo>
                  <a:cubicBezTo>
                    <a:pt x="2466" y="2523"/>
                    <a:pt x="2504" y="2597"/>
                    <a:pt x="2522" y="2616"/>
                  </a:cubicBezTo>
                  <a:cubicBezTo>
                    <a:pt x="2559" y="2652"/>
                    <a:pt x="2652" y="2782"/>
                    <a:pt x="2689" y="2820"/>
                  </a:cubicBezTo>
                  <a:cubicBezTo>
                    <a:pt x="2726" y="2875"/>
                    <a:pt x="2819" y="2931"/>
                    <a:pt x="2763" y="2968"/>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1" name="Freeform 26">
              <a:extLst>
                <a:ext uri="{FF2B5EF4-FFF2-40B4-BE49-F238E27FC236}">
                  <a16:creationId xmlns:a16="http://schemas.microsoft.com/office/drawing/2014/main" id="{B0D5391B-F2FE-9B48-9196-6BEED72B0943}"/>
                </a:ext>
              </a:extLst>
            </p:cNvPr>
            <p:cNvSpPr>
              <a:spLocks noChangeArrowheads="1"/>
            </p:cNvSpPr>
            <p:nvPr/>
          </p:nvSpPr>
          <p:spPr bwMode="auto">
            <a:xfrm>
              <a:off x="3894138" y="5702300"/>
              <a:ext cx="1168400" cy="1116013"/>
            </a:xfrm>
            <a:custGeom>
              <a:avLst/>
              <a:gdLst>
                <a:gd name="T0" fmla="*/ 983 w 3247"/>
                <a:gd name="T1" fmla="*/ 3043 h 3100"/>
                <a:gd name="T2" fmla="*/ 983 w 3247"/>
                <a:gd name="T3" fmla="*/ 3043 h 3100"/>
                <a:gd name="T4" fmla="*/ 1057 w 3247"/>
                <a:gd name="T5" fmla="*/ 2894 h 3100"/>
                <a:gd name="T6" fmla="*/ 1224 w 3247"/>
                <a:gd name="T7" fmla="*/ 2969 h 3100"/>
                <a:gd name="T8" fmla="*/ 1336 w 3247"/>
                <a:gd name="T9" fmla="*/ 3061 h 3100"/>
                <a:gd name="T10" fmla="*/ 1520 w 3247"/>
                <a:gd name="T11" fmla="*/ 3080 h 3100"/>
                <a:gd name="T12" fmla="*/ 1799 w 3247"/>
                <a:gd name="T13" fmla="*/ 3043 h 3100"/>
                <a:gd name="T14" fmla="*/ 1836 w 3247"/>
                <a:gd name="T15" fmla="*/ 2653 h 3100"/>
                <a:gd name="T16" fmla="*/ 1854 w 3247"/>
                <a:gd name="T17" fmla="*/ 2097 h 3100"/>
                <a:gd name="T18" fmla="*/ 1873 w 3247"/>
                <a:gd name="T19" fmla="*/ 1318 h 3100"/>
                <a:gd name="T20" fmla="*/ 1947 w 3247"/>
                <a:gd name="T21" fmla="*/ 1225 h 3100"/>
                <a:gd name="T22" fmla="*/ 2133 w 3247"/>
                <a:gd name="T23" fmla="*/ 1188 h 3100"/>
                <a:gd name="T24" fmla="*/ 2170 w 3247"/>
                <a:gd name="T25" fmla="*/ 761 h 3100"/>
                <a:gd name="T26" fmla="*/ 2170 w 3247"/>
                <a:gd name="T27" fmla="*/ 409 h 3100"/>
                <a:gd name="T28" fmla="*/ 2430 w 3247"/>
                <a:gd name="T29" fmla="*/ 316 h 3100"/>
                <a:gd name="T30" fmla="*/ 2763 w 3247"/>
                <a:gd name="T31" fmla="*/ 297 h 3100"/>
                <a:gd name="T32" fmla="*/ 2912 w 3247"/>
                <a:gd name="T33" fmla="*/ 353 h 3100"/>
                <a:gd name="T34" fmla="*/ 3023 w 3247"/>
                <a:gd name="T35" fmla="*/ 260 h 3100"/>
                <a:gd name="T36" fmla="*/ 3190 w 3247"/>
                <a:gd name="T37" fmla="*/ 241 h 3100"/>
                <a:gd name="T38" fmla="*/ 3227 w 3247"/>
                <a:gd name="T39" fmla="*/ 167 h 3100"/>
                <a:gd name="T40" fmla="*/ 3042 w 3247"/>
                <a:gd name="T41" fmla="*/ 149 h 3100"/>
                <a:gd name="T42" fmla="*/ 2986 w 3247"/>
                <a:gd name="T43" fmla="*/ 149 h 3100"/>
                <a:gd name="T44" fmla="*/ 2912 w 3247"/>
                <a:gd name="T45" fmla="*/ 149 h 3100"/>
                <a:gd name="T46" fmla="*/ 2801 w 3247"/>
                <a:gd name="T47" fmla="*/ 167 h 3100"/>
                <a:gd name="T48" fmla="*/ 2782 w 3247"/>
                <a:gd name="T49" fmla="*/ 167 h 3100"/>
                <a:gd name="T50" fmla="*/ 2707 w 3247"/>
                <a:gd name="T51" fmla="*/ 223 h 3100"/>
                <a:gd name="T52" fmla="*/ 2541 w 3247"/>
                <a:gd name="T53" fmla="*/ 260 h 3100"/>
                <a:gd name="T54" fmla="*/ 2355 w 3247"/>
                <a:gd name="T55" fmla="*/ 279 h 3100"/>
                <a:gd name="T56" fmla="*/ 2151 w 3247"/>
                <a:gd name="T57" fmla="*/ 260 h 3100"/>
                <a:gd name="T58" fmla="*/ 1836 w 3247"/>
                <a:gd name="T59" fmla="*/ 149 h 3100"/>
                <a:gd name="T60" fmla="*/ 1576 w 3247"/>
                <a:gd name="T61" fmla="*/ 93 h 3100"/>
                <a:gd name="T62" fmla="*/ 1150 w 3247"/>
                <a:gd name="T63" fmla="*/ 75 h 3100"/>
                <a:gd name="T64" fmla="*/ 705 w 3247"/>
                <a:gd name="T65" fmla="*/ 93 h 3100"/>
                <a:gd name="T66" fmla="*/ 427 w 3247"/>
                <a:gd name="T67" fmla="*/ 38 h 3100"/>
                <a:gd name="T68" fmla="*/ 241 w 3247"/>
                <a:gd name="T69" fmla="*/ 19 h 3100"/>
                <a:gd name="T70" fmla="*/ 93 w 3247"/>
                <a:gd name="T71" fmla="*/ 93 h 3100"/>
                <a:gd name="T72" fmla="*/ 74 w 3247"/>
                <a:gd name="T73" fmla="*/ 130 h 3100"/>
                <a:gd name="T74" fmla="*/ 19 w 3247"/>
                <a:gd name="T75" fmla="*/ 279 h 3100"/>
                <a:gd name="T76" fmla="*/ 93 w 3247"/>
                <a:gd name="T77" fmla="*/ 483 h 3100"/>
                <a:gd name="T78" fmla="*/ 260 w 3247"/>
                <a:gd name="T79" fmla="*/ 668 h 3100"/>
                <a:gd name="T80" fmla="*/ 315 w 3247"/>
                <a:gd name="T81" fmla="*/ 872 h 3100"/>
                <a:gd name="T82" fmla="*/ 427 w 3247"/>
                <a:gd name="T83" fmla="*/ 1058 h 3100"/>
                <a:gd name="T84" fmla="*/ 556 w 3247"/>
                <a:gd name="T85" fmla="*/ 1318 h 3100"/>
                <a:gd name="T86" fmla="*/ 575 w 3247"/>
                <a:gd name="T87" fmla="*/ 1633 h 3100"/>
                <a:gd name="T88" fmla="*/ 686 w 3247"/>
                <a:gd name="T89" fmla="*/ 2134 h 3100"/>
                <a:gd name="T90" fmla="*/ 761 w 3247"/>
                <a:gd name="T91" fmla="*/ 2505 h 3100"/>
                <a:gd name="T92" fmla="*/ 853 w 3247"/>
                <a:gd name="T93" fmla="*/ 2913 h 3100"/>
                <a:gd name="T94" fmla="*/ 983 w 3247"/>
                <a:gd name="T95" fmla="*/ 3043 h 3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7" h="3100">
                  <a:moveTo>
                    <a:pt x="983" y="3043"/>
                  </a:moveTo>
                  <a:lnTo>
                    <a:pt x="983" y="3043"/>
                  </a:lnTo>
                  <a:cubicBezTo>
                    <a:pt x="983" y="3043"/>
                    <a:pt x="983" y="2876"/>
                    <a:pt x="1057" y="2894"/>
                  </a:cubicBezTo>
                  <a:cubicBezTo>
                    <a:pt x="1150" y="2894"/>
                    <a:pt x="1169" y="2894"/>
                    <a:pt x="1224" y="2969"/>
                  </a:cubicBezTo>
                  <a:cubicBezTo>
                    <a:pt x="1280" y="3024"/>
                    <a:pt x="1224" y="3024"/>
                    <a:pt x="1336" y="3061"/>
                  </a:cubicBezTo>
                  <a:cubicBezTo>
                    <a:pt x="1466" y="3099"/>
                    <a:pt x="1410" y="3080"/>
                    <a:pt x="1520" y="3080"/>
                  </a:cubicBezTo>
                  <a:cubicBezTo>
                    <a:pt x="1650" y="3080"/>
                    <a:pt x="1762" y="3099"/>
                    <a:pt x="1799" y="3043"/>
                  </a:cubicBezTo>
                  <a:cubicBezTo>
                    <a:pt x="1817" y="2969"/>
                    <a:pt x="1854" y="2764"/>
                    <a:pt x="1836" y="2653"/>
                  </a:cubicBezTo>
                  <a:cubicBezTo>
                    <a:pt x="1836" y="2523"/>
                    <a:pt x="1854" y="2171"/>
                    <a:pt x="1854" y="2097"/>
                  </a:cubicBezTo>
                  <a:cubicBezTo>
                    <a:pt x="1854" y="2004"/>
                    <a:pt x="1873" y="1354"/>
                    <a:pt x="1873" y="1318"/>
                  </a:cubicBezTo>
                  <a:cubicBezTo>
                    <a:pt x="1873" y="1280"/>
                    <a:pt x="1854" y="1206"/>
                    <a:pt x="1947" y="1225"/>
                  </a:cubicBezTo>
                  <a:cubicBezTo>
                    <a:pt x="2021" y="1225"/>
                    <a:pt x="2114" y="1280"/>
                    <a:pt x="2133" y="1188"/>
                  </a:cubicBezTo>
                  <a:cubicBezTo>
                    <a:pt x="2151" y="1095"/>
                    <a:pt x="2170" y="817"/>
                    <a:pt x="2170" y="761"/>
                  </a:cubicBezTo>
                  <a:cubicBezTo>
                    <a:pt x="2170" y="706"/>
                    <a:pt x="2133" y="464"/>
                    <a:pt x="2170" y="409"/>
                  </a:cubicBezTo>
                  <a:cubicBezTo>
                    <a:pt x="2207" y="353"/>
                    <a:pt x="2374" y="316"/>
                    <a:pt x="2430" y="316"/>
                  </a:cubicBezTo>
                  <a:cubicBezTo>
                    <a:pt x="2504" y="316"/>
                    <a:pt x="2707" y="260"/>
                    <a:pt x="2763" y="297"/>
                  </a:cubicBezTo>
                  <a:cubicBezTo>
                    <a:pt x="2819" y="353"/>
                    <a:pt x="2837" y="409"/>
                    <a:pt x="2912" y="353"/>
                  </a:cubicBezTo>
                  <a:cubicBezTo>
                    <a:pt x="2986" y="316"/>
                    <a:pt x="2949" y="297"/>
                    <a:pt x="3023" y="260"/>
                  </a:cubicBezTo>
                  <a:cubicBezTo>
                    <a:pt x="3097" y="241"/>
                    <a:pt x="3153" y="241"/>
                    <a:pt x="3190" y="241"/>
                  </a:cubicBezTo>
                  <a:cubicBezTo>
                    <a:pt x="3227" y="223"/>
                    <a:pt x="3246" y="186"/>
                    <a:pt x="3227" y="167"/>
                  </a:cubicBezTo>
                  <a:cubicBezTo>
                    <a:pt x="3208" y="167"/>
                    <a:pt x="3097" y="149"/>
                    <a:pt x="3042" y="149"/>
                  </a:cubicBezTo>
                  <a:cubicBezTo>
                    <a:pt x="2986" y="149"/>
                    <a:pt x="2986" y="149"/>
                    <a:pt x="2986" y="149"/>
                  </a:cubicBezTo>
                  <a:cubicBezTo>
                    <a:pt x="2986" y="149"/>
                    <a:pt x="2949" y="130"/>
                    <a:pt x="2912" y="149"/>
                  </a:cubicBezTo>
                  <a:cubicBezTo>
                    <a:pt x="2893" y="167"/>
                    <a:pt x="2801" y="167"/>
                    <a:pt x="2801" y="167"/>
                  </a:cubicBezTo>
                  <a:lnTo>
                    <a:pt x="2782" y="167"/>
                  </a:lnTo>
                  <a:cubicBezTo>
                    <a:pt x="2763" y="186"/>
                    <a:pt x="2726" y="205"/>
                    <a:pt x="2707" y="223"/>
                  </a:cubicBezTo>
                  <a:cubicBezTo>
                    <a:pt x="2671" y="241"/>
                    <a:pt x="2596" y="260"/>
                    <a:pt x="2541" y="260"/>
                  </a:cubicBezTo>
                  <a:cubicBezTo>
                    <a:pt x="2485" y="260"/>
                    <a:pt x="2411" y="260"/>
                    <a:pt x="2355" y="279"/>
                  </a:cubicBezTo>
                  <a:cubicBezTo>
                    <a:pt x="2300" y="279"/>
                    <a:pt x="2188" y="279"/>
                    <a:pt x="2151" y="260"/>
                  </a:cubicBezTo>
                  <a:cubicBezTo>
                    <a:pt x="2133" y="223"/>
                    <a:pt x="1836" y="149"/>
                    <a:pt x="1836" y="149"/>
                  </a:cubicBezTo>
                  <a:cubicBezTo>
                    <a:pt x="1576" y="93"/>
                    <a:pt x="1576" y="93"/>
                    <a:pt x="1576" y="93"/>
                  </a:cubicBezTo>
                  <a:cubicBezTo>
                    <a:pt x="1576" y="93"/>
                    <a:pt x="1354" y="56"/>
                    <a:pt x="1150" y="75"/>
                  </a:cubicBezTo>
                  <a:cubicBezTo>
                    <a:pt x="965" y="93"/>
                    <a:pt x="705" y="93"/>
                    <a:pt x="705" y="93"/>
                  </a:cubicBezTo>
                  <a:cubicBezTo>
                    <a:pt x="705" y="93"/>
                    <a:pt x="501" y="56"/>
                    <a:pt x="427" y="38"/>
                  </a:cubicBezTo>
                  <a:cubicBezTo>
                    <a:pt x="334" y="0"/>
                    <a:pt x="260" y="19"/>
                    <a:pt x="241" y="19"/>
                  </a:cubicBezTo>
                  <a:cubicBezTo>
                    <a:pt x="223" y="38"/>
                    <a:pt x="93" y="93"/>
                    <a:pt x="93" y="93"/>
                  </a:cubicBezTo>
                  <a:cubicBezTo>
                    <a:pt x="93" y="93"/>
                    <a:pt x="111" y="93"/>
                    <a:pt x="74" y="130"/>
                  </a:cubicBezTo>
                  <a:cubicBezTo>
                    <a:pt x="37" y="167"/>
                    <a:pt x="0" y="223"/>
                    <a:pt x="19" y="279"/>
                  </a:cubicBezTo>
                  <a:cubicBezTo>
                    <a:pt x="19" y="335"/>
                    <a:pt x="19" y="409"/>
                    <a:pt x="93" y="483"/>
                  </a:cubicBezTo>
                  <a:cubicBezTo>
                    <a:pt x="185" y="557"/>
                    <a:pt x="241" y="594"/>
                    <a:pt x="260" y="668"/>
                  </a:cubicBezTo>
                  <a:cubicBezTo>
                    <a:pt x="279" y="724"/>
                    <a:pt x="315" y="798"/>
                    <a:pt x="315" y="872"/>
                  </a:cubicBezTo>
                  <a:cubicBezTo>
                    <a:pt x="334" y="947"/>
                    <a:pt x="371" y="983"/>
                    <a:pt x="427" y="1058"/>
                  </a:cubicBezTo>
                  <a:cubicBezTo>
                    <a:pt x="482" y="1132"/>
                    <a:pt x="538" y="1243"/>
                    <a:pt x="556" y="1318"/>
                  </a:cubicBezTo>
                  <a:cubicBezTo>
                    <a:pt x="594" y="1392"/>
                    <a:pt x="594" y="1559"/>
                    <a:pt x="575" y="1633"/>
                  </a:cubicBezTo>
                  <a:cubicBezTo>
                    <a:pt x="575" y="1707"/>
                    <a:pt x="668" y="2078"/>
                    <a:pt x="686" y="2134"/>
                  </a:cubicBezTo>
                  <a:cubicBezTo>
                    <a:pt x="724" y="2190"/>
                    <a:pt x="761" y="2301"/>
                    <a:pt x="761" y="2505"/>
                  </a:cubicBezTo>
                  <a:cubicBezTo>
                    <a:pt x="761" y="2709"/>
                    <a:pt x="779" y="2839"/>
                    <a:pt x="853" y="2913"/>
                  </a:cubicBezTo>
                  <a:cubicBezTo>
                    <a:pt x="909" y="2969"/>
                    <a:pt x="965" y="3043"/>
                    <a:pt x="983" y="3043"/>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2" name="Freeform 27">
              <a:extLst>
                <a:ext uri="{FF2B5EF4-FFF2-40B4-BE49-F238E27FC236}">
                  <a16:creationId xmlns:a16="http://schemas.microsoft.com/office/drawing/2014/main" id="{F30E8B3F-5B9D-064C-89AA-C7F3E4E89929}"/>
                </a:ext>
              </a:extLst>
            </p:cNvPr>
            <p:cNvSpPr>
              <a:spLocks noChangeArrowheads="1"/>
            </p:cNvSpPr>
            <p:nvPr/>
          </p:nvSpPr>
          <p:spPr bwMode="auto">
            <a:xfrm>
              <a:off x="4248150" y="6176963"/>
              <a:ext cx="1455738" cy="1282700"/>
            </a:xfrm>
            <a:custGeom>
              <a:avLst/>
              <a:gdLst>
                <a:gd name="T0" fmla="*/ 3950 w 4045"/>
                <a:gd name="T1" fmla="*/ 1131 h 3562"/>
                <a:gd name="T2" fmla="*/ 3950 w 4045"/>
                <a:gd name="T3" fmla="*/ 1131 h 3562"/>
                <a:gd name="T4" fmla="*/ 4006 w 4045"/>
                <a:gd name="T5" fmla="*/ 1335 h 3562"/>
                <a:gd name="T6" fmla="*/ 3784 w 4045"/>
                <a:gd name="T7" fmla="*/ 1799 h 3562"/>
                <a:gd name="T8" fmla="*/ 3673 w 4045"/>
                <a:gd name="T9" fmla="*/ 1892 h 3562"/>
                <a:gd name="T10" fmla="*/ 3394 w 4045"/>
                <a:gd name="T11" fmla="*/ 2282 h 3562"/>
                <a:gd name="T12" fmla="*/ 2967 w 4045"/>
                <a:gd name="T13" fmla="*/ 2615 h 3562"/>
                <a:gd name="T14" fmla="*/ 2837 w 4045"/>
                <a:gd name="T15" fmla="*/ 2819 h 3562"/>
                <a:gd name="T16" fmla="*/ 2504 w 4045"/>
                <a:gd name="T17" fmla="*/ 3116 h 3562"/>
                <a:gd name="T18" fmla="*/ 2300 w 4045"/>
                <a:gd name="T19" fmla="*/ 3209 h 3562"/>
                <a:gd name="T20" fmla="*/ 2003 w 4045"/>
                <a:gd name="T21" fmla="*/ 3265 h 3562"/>
                <a:gd name="T22" fmla="*/ 1892 w 4045"/>
                <a:gd name="T23" fmla="*/ 3246 h 3562"/>
                <a:gd name="T24" fmla="*/ 1743 w 4045"/>
                <a:gd name="T25" fmla="*/ 3320 h 3562"/>
                <a:gd name="T26" fmla="*/ 1521 w 4045"/>
                <a:gd name="T27" fmla="*/ 3283 h 3562"/>
                <a:gd name="T28" fmla="*/ 1335 w 4045"/>
                <a:gd name="T29" fmla="*/ 3301 h 3562"/>
                <a:gd name="T30" fmla="*/ 1150 w 4045"/>
                <a:gd name="T31" fmla="*/ 3339 h 3562"/>
                <a:gd name="T32" fmla="*/ 1057 w 4045"/>
                <a:gd name="T33" fmla="*/ 3431 h 3562"/>
                <a:gd name="T34" fmla="*/ 982 w 4045"/>
                <a:gd name="T35" fmla="*/ 3450 h 3562"/>
                <a:gd name="T36" fmla="*/ 890 w 4045"/>
                <a:gd name="T37" fmla="*/ 3543 h 3562"/>
                <a:gd name="T38" fmla="*/ 723 w 4045"/>
                <a:gd name="T39" fmla="*/ 3487 h 3562"/>
                <a:gd name="T40" fmla="*/ 630 w 4045"/>
                <a:gd name="T41" fmla="*/ 3431 h 3562"/>
                <a:gd name="T42" fmla="*/ 575 w 4045"/>
                <a:gd name="T43" fmla="*/ 3339 h 3562"/>
                <a:gd name="T44" fmla="*/ 427 w 4045"/>
                <a:gd name="T45" fmla="*/ 3265 h 3562"/>
                <a:gd name="T46" fmla="*/ 464 w 4045"/>
                <a:gd name="T47" fmla="*/ 3135 h 3562"/>
                <a:gd name="T48" fmla="*/ 334 w 4045"/>
                <a:gd name="T49" fmla="*/ 3005 h 3562"/>
                <a:gd name="T50" fmla="*/ 334 w 4045"/>
                <a:gd name="T51" fmla="*/ 2838 h 3562"/>
                <a:gd name="T52" fmla="*/ 427 w 4045"/>
                <a:gd name="T53" fmla="*/ 2634 h 3562"/>
                <a:gd name="T54" fmla="*/ 353 w 4045"/>
                <a:gd name="T55" fmla="*/ 2467 h 3562"/>
                <a:gd name="T56" fmla="*/ 186 w 4045"/>
                <a:gd name="T57" fmla="*/ 2263 h 3562"/>
                <a:gd name="T58" fmla="*/ 149 w 4045"/>
                <a:gd name="T59" fmla="*/ 2077 h 3562"/>
                <a:gd name="T60" fmla="*/ 74 w 4045"/>
                <a:gd name="T61" fmla="*/ 1855 h 3562"/>
                <a:gd name="T62" fmla="*/ 56 w 4045"/>
                <a:gd name="T63" fmla="*/ 1743 h 3562"/>
                <a:gd name="T64" fmla="*/ 0 w 4045"/>
                <a:gd name="T65" fmla="*/ 1725 h 3562"/>
                <a:gd name="T66" fmla="*/ 19 w 4045"/>
                <a:gd name="T67" fmla="*/ 1595 h 3562"/>
                <a:gd name="T68" fmla="*/ 112 w 4045"/>
                <a:gd name="T69" fmla="*/ 1576 h 3562"/>
                <a:gd name="T70" fmla="*/ 204 w 4045"/>
                <a:gd name="T71" fmla="*/ 1595 h 3562"/>
                <a:gd name="T72" fmla="*/ 279 w 4045"/>
                <a:gd name="T73" fmla="*/ 1688 h 3562"/>
                <a:gd name="T74" fmla="*/ 353 w 4045"/>
                <a:gd name="T75" fmla="*/ 1743 h 3562"/>
                <a:gd name="T76" fmla="*/ 464 w 4045"/>
                <a:gd name="T77" fmla="*/ 1781 h 3562"/>
                <a:gd name="T78" fmla="*/ 723 w 4045"/>
                <a:gd name="T79" fmla="*/ 1781 h 3562"/>
                <a:gd name="T80" fmla="*/ 834 w 4045"/>
                <a:gd name="T81" fmla="*/ 1669 h 3562"/>
                <a:gd name="T82" fmla="*/ 871 w 4045"/>
                <a:gd name="T83" fmla="*/ 1354 h 3562"/>
                <a:gd name="T84" fmla="*/ 871 w 4045"/>
                <a:gd name="T85" fmla="*/ 667 h 3562"/>
                <a:gd name="T86" fmla="*/ 1094 w 4045"/>
                <a:gd name="T87" fmla="*/ 797 h 3562"/>
                <a:gd name="T88" fmla="*/ 1094 w 4045"/>
                <a:gd name="T89" fmla="*/ 1113 h 3562"/>
                <a:gd name="T90" fmla="*/ 1391 w 4045"/>
                <a:gd name="T91" fmla="*/ 1298 h 3562"/>
                <a:gd name="T92" fmla="*/ 1576 w 4045"/>
                <a:gd name="T93" fmla="*/ 1020 h 3562"/>
                <a:gd name="T94" fmla="*/ 1724 w 4045"/>
                <a:gd name="T95" fmla="*/ 872 h 3562"/>
                <a:gd name="T96" fmla="*/ 1892 w 4045"/>
                <a:gd name="T97" fmla="*/ 964 h 3562"/>
                <a:gd name="T98" fmla="*/ 2263 w 4045"/>
                <a:gd name="T99" fmla="*/ 946 h 3562"/>
                <a:gd name="T100" fmla="*/ 2392 w 4045"/>
                <a:gd name="T101" fmla="*/ 742 h 3562"/>
                <a:gd name="T102" fmla="*/ 2504 w 4045"/>
                <a:gd name="T103" fmla="*/ 612 h 3562"/>
                <a:gd name="T104" fmla="*/ 2819 w 4045"/>
                <a:gd name="T105" fmla="*/ 296 h 3562"/>
                <a:gd name="T106" fmla="*/ 3042 w 4045"/>
                <a:gd name="T107" fmla="*/ 130 h 3562"/>
                <a:gd name="T108" fmla="*/ 3190 w 4045"/>
                <a:gd name="T109" fmla="*/ 0 h 3562"/>
                <a:gd name="T110" fmla="*/ 3450 w 4045"/>
                <a:gd name="T111" fmla="*/ 55 h 3562"/>
                <a:gd name="T112" fmla="*/ 3747 w 4045"/>
                <a:gd name="T113" fmla="*/ 148 h 3562"/>
                <a:gd name="T114" fmla="*/ 3784 w 4045"/>
                <a:gd name="T115" fmla="*/ 278 h 3562"/>
                <a:gd name="T116" fmla="*/ 3858 w 4045"/>
                <a:gd name="T117" fmla="*/ 537 h 3562"/>
                <a:gd name="T118" fmla="*/ 3858 w 4045"/>
                <a:gd name="T119" fmla="*/ 742 h 3562"/>
                <a:gd name="T120" fmla="*/ 3784 w 4045"/>
                <a:gd name="T121" fmla="*/ 909 h 3562"/>
                <a:gd name="T122" fmla="*/ 3821 w 4045"/>
                <a:gd name="T123" fmla="*/ 1001 h 3562"/>
                <a:gd name="T124" fmla="*/ 3950 w 4045"/>
                <a:gd name="T125" fmla="*/ 1131 h 3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45" h="3562">
                  <a:moveTo>
                    <a:pt x="3950" y="1131"/>
                  </a:moveTo>
                  <a:lnTo>
                    <a:pt x="3950" y="1131"/>
                  </a:lnTo>
                  <a:cubicBezTo>
                    <a:pt x="3950" y="1131"/>
                    <a:pt x="4044" y="1243"/>
                    <a:pt x="4006" y="1335"/>
                  </a:cubicBezTo>
                  <a:cubicBezTo>
                    <a:pt x="3969" y="1410"/>
                    <a:pt x="3876" y="1706"/>
                    <a:pt x="3784" y="1799"/>
                  </a:cubicBezTo>
                  <a:cubicBezTo>
                    <a:pt x="3673" y="1892"/>
                    <a:pt x="3673" y="1892"/>
                    <a:pt x="3673" y="1892"/>
                  </a:cubicBezTo>
                  <a:cubicBezTo>
                    <a:pt x="3673" y="1892"/>
                    <a:pt x="3524" y="2133"/>
                    <a:pt x="3394" y="2282"/>
                  </a:cubicBezTo>
                  <a:cubicBezTo>
                    <a:pt x="3246" y="2430"/>
                    <a:pt x="3079" y="2541"/>
                    <a:pt x="2967" y="2615"/>
                  </a:cubicBezTo>
                  <a:cubicBezTo>
                    <a:pt x="2875" y="2708"/>
                    <a:pt x="2949" y="2708"/>
                    <a:pt x="2837" y="2819"/>
                  </a:cubicBezTo>
                  <a:cubicBezTo>
                    <a:pt x="2726" y="2930"/>
                    <a:pt x="2615" y="3042"/>
                    <a:pt x="2504" y="3116"/>
                  </a:cubicBezTo>
                  <a:cubicBezTo>
                    <a:pt x="2411" y="3190"/>
                    <a:pt x="2392" y="3209"/>
                    <a:pt x="2300" y="3209"/>
                  </a:cubicBezTo>
                  <a:cubicBezTo>
                    <a:pt x="2225" y="3190"/>
                    <a:pt x="2040" y="3265"/>
                    <a:pt x="2003" y="3265"/>
                  </a:cubicBezTo>
                  <a:cubicBezTo>
                    <a:pt x="1966" y="3283"/>
                    <a:pt x="1929" y="3209"/>
                    <a:pt x="1892" y="3246"/>
                  </a:cubicBezTo>
                  <a:cubicBezTo>
                    <a:pt x="1836" y="3283"/>
                    <a:pt x="1854" y="3357"/>
                    <a:pt x="1743" y="3320"/>
                  </a:cubicBezTo>
                  <a:cubicBezTo>
                    <a:pt x="1632" y="3265"/>
                    <a:pt x="1595" y="3265"/>
                    <a:pt x="1521" y="3283"/>
                  </a:cubicBezTo>
                  <a:cubicBezTo>
                    <a:pt x="1447" y="3301"/>
                    <a:pt x="1409" y="3301"/>
                    <a:pt x="1335" y="3301"/>
                  </a:cubicBezTo>
                  <a:cubicBezTo>
                    <a:pt x="1261" y="3283"/>
                    <a:pt x="1168" y="3320"/>
                    <a:pt x="1150" y="3339"/>
                  </a:cubicBezTo>
                  <a:cubicBezTo>
                    <a:pt x="1131" y="3357"/>
                    <a:pt x="1112" y="3431"/>
                    <a:pt x="1057" y="3431"/>
                  </a:cubicBezTo>
                  <a:cubicBezTo>
                    <a:pt x="1001" y="3431"/>
                    <a:pt x="1020" y="3413"/>
                    <a:pt x="982" y="3450"/>
                  </a:cubicBezTo>
                  <a:cubicBezTo>
                    <a:pt x="946" y="3506"/>
                    <a:pt x="964" y="3561"/>
                    <a:pt x="890" y="3543"/>
                  </a:cubicBezTo>
                  <a:cubicBezTo>
                    <a:pt x="834" y="3524"/>
                    <a:pt x="779" y="3506"/>
                    <a:pt x="723" y="3487"/>
                  </a:cubicBezTo>
                  <a:cubicBezTo>
                    <a:pt x="667" y="3469"/>
                    <a:pt x="649" y="3469"/>
                    <a:pt x="630" y="3431"/>
                  </a:cubicBezTo>
                  <a:cubicBezTo>
                    <a:pt x="593" y="3376"/>
                    <a:pt x="630" y="3357"/>
                    <a:pt x="575" y="3339"/>
                  </a:cubicBezTo>
                  <a:cubicBezTo>
                    <a:pt x="520" y="3320"/>
                    <a:pt x="427" y="3301"/>
                    <a:pt x="427" y="3265"/>
                  </a:cubicBezTo>
                  <a:cubicBezTo>
                    <a:pt x="446" y="3227"/>
                    <a:pt x="483" y="3190"/>
                    <a:pt x="464" y="3135"/>
                  </a:cubicBezTo>
                  <a:cubicBezTo>
                    <a:pt x="427" y="3098"/>
                    <a:pt x="353" y="3060"/>
                    <a:pt x="334" y="3005"/>
                  </a:cubicBezTo>
                  <a:cubicBezTo>
                    <a:pt x="334" y="2949"/>
                    <a:pt x="260" y="2912"/>
                    <a:pt x="334" y="2838"/>
                  </a:cubicBezTo>
                  <a:cubicBezTo>
                    <a:pt x="409" y="2782"/>
                    <a:pt x="427" y="2671"/>
                    <a:pt x="427" y="2634"/>
                  </a:cubicBezTo>
                  <a:cubicBezTo>
                    <a:pt x="409" y="2578"/>
                    <a:pt x="427" y="2541"/>
                    <a:pt x="353" y="2467"/>
                  </a:cubicBezTo>
                  <a:cubicBezTo>
                    <a:pt x="297" y="2393"/>
                    <a:pt x="204" y="2300"/>
                    <a:pt x="186" y="2263"/>
                  </a:cubicBezTo>
                  <a:cubicBezTo>
                    <a:pt x="167" y="2226"/>
                    <a:pt x="186" y="2114"/>
                    <a:pt x="149" y="2077"/>
                  </a:cubicBezTo>
                  <a:cubicBezTo>
                    <a:pt x="130" y="2040"/>
                    <a:pt x="112" y="1892"/>
                    <a:pt x="74" y="1855"/>
                  </a:cubicBezTo>
                  <a:cubicBezTo>
                    <a:pt x="38" y="1817"/>
                    <a:pt x="38" y="1781"/>
                    <a:pt x="56" y="1743"/>
                  </a:cubicBezTo>
                  <a:cubicBezTo>
                    <a:pt x="56" y="1725"/>
                    <a:pt x="0" y="1725"/>
                    <a:pt x="0" y="1725"/>
                  </a:cubicBezTo>
                  <a:cubicBezTo>
                    <a:pt x="0" y="1725"/>
                    <a:pt x="0" y="1614"/>
                    <a:pt x="19" y="1595"/>
                  </a:cubicBezTo>
                  <a:cubicBezTo>
                    <a:pt x="38" y="1576"/>
                    <a:pt x="19" y="1558"/>
                    <a:pt x="112" y="1576"/>
                  </a:cubicBezTo>
                  <a:cubicBezTo>
                    <a:pt x="112" y="1576"/>
                    <a:pt x="186" y="1576"/>
                    <a:pt x="204" y="1595"/>
                  </a:cubicBezTo>
                  <a:cubicBezTo>
                    <a:pt x="223" y="1595"/>
                    <a:pt x="260" y="1651"/>
                    <a:pt x="279" y="1688"/>
                  </a:cubicBezTo>
                  <a:cubicBezTo>
                    <a:pt x="279" y="1706"/>
                    <a:pt x="315" y="1725"/>
                    <a:pt x="353" y="1743"/>
                  </a:cubicBezTo>
                  <a:cubicBezTo>
                    <a:pt x="409" y="1762"/>
                    <a:pt x="464" y="1781"/>
                    <a:pt x="464" y="1781"/>
                  </a:cubicBezTo>
                  <a:cubicBezTo>
                    <a:pt x="723" y="1781"/>
                    <a:pt x="723" y="1781"/>
                    <a:pt x="723" y="1781"/>
                  </a:cubicBezTo>
                  <a:cubicBezTo>
                    <a:pt x="723" y="1781"/>
                    <a:pt x="816" y="1781"/>
                    <a:pt x="834" y="1669"/>
                  </a:cubicBezTo>
                  <a:cubicBezTo>
                    <a:pt x="834" y="1558"/>
                    <a:pt x="871" y="1465"/>
                    <a:pt x="871" y="1354"/>
                  </a:cubicBezTo>
                  <a:cubicBezTo>
                    <a:pt x="871" y="1261"/>
                    <a:pt x="871" y="667"/>
                    <a:pt x="871" y="667"/>
                  </a:cubicBezTo>
                  <a:cubicBezTo>
                    <a:pt x="871" y="667"/>
                    <a:pt x="1076" y="723"/>
                    <a:pt x="1094" y="797"/>
                  </a:cubicBezTo>
                  <a:cubicBezTo>
                    <a:pt x="1112" y="872"/>
                    <a:pt x="1094" y="1001"/>
                    <a:pt x="1094" y="1113"/>
                  </a:cubicBezTo>
                  <a:cubicBezTo>
                    <a:pt x="1094" y="1224"/>
                    <a:pt x="1131" y="1428"/>
                    <a:pt x="1391" y="1298"/>
                  </a:cubicBezTo>
                  <a:cubicBezTo>
                    <a:pt x="1391" y="1298"/>
                    <a:pt x="1521" y="1075"/>
                    <a:pt x="1576" y="1020"/>
                  </a:cubicBezTo>
                  <a:cubicBezTo>
                    <a:pt x="1632" y="946"/>
                    <a:pt x="1669" y="853"/>
                    <a:pt x="1724" y="872"/>
                  </a:cubicBezTo>
                  <a:cubicBezTo>
                    <a:pt x="1780" y="890"/>
                    <a:pt x="1799" y="946"/>
                    <a:pt x="1892" y="964"/>
                  </a:cubicBezTo>
                  <a:cubicBezTo>
                    <a:pt x="1966" y="1001"/>
                    <a:pt x="2207" y="1020"/>
                    <a:pt x="2263" y="946"/>
                  </a:cubicBezTo>
                  <a:cubicBezTo>
                    <a:pt x="2337" y="872"/>
                    <a:pt x="2355" y="816"/>
                    <a:pt x="2392" y="742"/>
                  </a:cubicBezTo>
                  <a:cubicBezTo>
                    <a:pt x="2411" y="667"/>
                    <a:pt x="2485" y="630"/>
                    <a:pt x="2504" y="612"/>
                  </a:cubicBezTo>
                  <a:cubicBezTo>
                    <a:pt x="2541" y="593"/>
                    <a:pt x="2726" y="389"/>
                    <a:pt x="2819" y="296"/>
                  </a:cubicBezTo>
                  <a:cubicBezTo>
                    <a:pt x="2931" y="204"/>
                    <a:pt x="2967" y="166"/>
                    <a:pt x="3042" y="130"/>
                  </a:cubicBezTo>
                  <a:cubicBezTo>
                    <a:pt x="3097" y="92"/>
                    <a:pt x="3172" y="0"/>
                    <a:pt x="3190" y="0"/>
                  </a:cubicBezTo>
                  <a:cubicBezTo>
                    <a:pt x="3208" y="0"/>
                    <a:pt x="3338" y="18"/>
                    <a:pt x="3450" y="55"/>
                  </a:cubicBezTo>
                  <a:cubicBezTo>
                    <a:pt x="3543" y="111"/>
                    <a:pt x="3747" y="148"/>
                    <a:pt x="3747" y="148"/>
                  </a:cubicBezTo>
                  <a:cubicBezTo>
                    <a:pt x="3747" y="148"/>
                    <a:pt x="3765" y="222"/>
                    <a:pt x="3784" y="278"/>
                  </a:cubicBezTo>
                  <a:cubicBezTo>
                    <a:pt x="3784" y="333"/>
                    <a:pt x="3858" y="426"/>
                    <a:pt x="3858" y="537"/>
                  </a:cubicBezTo>
                  <a:cubicBezTo>
                    <a:pt x="3839" y="630"/>
                    <a:pt x="3895" y="649"/>
                    <a:pt x="3858" y="742"/>
                  </a:cubicBezTo>
                  <a:cubicBezTo>
                    <a:pt x="3821" y="816"/>
                    <a:pt x="3784" y="872"/>
                    <a:pt x="3784" y="909"/>
                  </a:cubicBezTo>
                  <a:cubicBezTo>
                    <a:pt x="3784" y="927"/>
                    <a:pt x="3802" y="983"/>
                    <a:pt x="3821" y="1001"/>
                  </a:cubicBezTo>
                  <a:cubicBezTo>
                    <a:pt x="3839" y="1039"/>
                    <a:pt x="3950" y="1131"/>
                    <a:pt x="3950" y="1131"/>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3" name="Freeform 28">
              <a:extLst>
                <a:ext uri="{FF2B5EF4-FFF2-40B4-BE49-F238E27FC236}">
                  <a16:creationId xmlns:a16="http://schemas.microsoft.com/office/drawing/2014/main" id="{B129058B-9E93-5447-999E-E02F4190947C}"/>
                </a:ext>
              </a:extLst>
            </p:cNvPr>
            <p:cNvSpPr>
              <a:spLocks noChangeArrowheads="1"/>
            </p:cNvSpPr>
            <p:nvPr/>
          </p:nvSpPr>
          <p:spPr bwMode="auto">
            <a:xfrm>
              <a:off x="5503863" y="6524625"/>
              <a:ext cx="160337" cy="174625"/>
            </a:xfrm>
            <a:custGeom>
              <a:avLst/>
              <a:gdLst>
                <a:gd name="T0" fmla="*/ 445 w 446"/>
                <a:gd name="T1" fmla="*/ 186 h 483"/>
                <a:gd name="T2" fmla="*/ 445 w 446"/>
                <a:gd name="T3" fmla="*/ 186 h 483"/>
                <a:gd name="T4" fmla="*/ 371 w 446"/>
                <a:gd name="T5" fmla="*/ 390 h 483"/>
                <a:gd name="T6" fmla="*/ 130 w 446"/>
                <a:gd name="T7" fmla="*/ 427 h 483"/>
                <a:gd name="T8" fmla="*/ 18 w 446"/>
                <a:gd name="T9" fmla="*/ 223 h 483"/>
                <a:gd name="T10" fmla="*/ 186 w 446"/>
                <a:gd name="T11" fmla="*/ 19 h 483"/>
                <a:gd name="T12" fmla="*/ 445 w 446"/>
                <a:gd name="T13" fmla="*/ 186 h 483"/>
              </a:gdLst>
              <a:ahLst/>
              <a:cxnLst>
                <a:cxn ang="0">
                  <a:pos x="T0" y="T1"/>
                </a:cxn>
                <a:cxn ang="0">
                  <a:pos x="T2" y="T3"/>
                </a:cxn>
                <a:cxn ang="0">
                  <a:pos x="T4" y="T5"/>
                </a:cxn>
                <a:cxn ang="0">
                  <a:pos x="T6" y="T7"/>
                </a:cxn>
                <a:cxn ang="0">
                  <a:pos x="T8" y="T9"/>
                </a:cxn>
                <a:cxn ang="0">
                  <a:pos x="T10" y="T11"/>
                </a:cxn>
                <a:cxn ang="0">
                  <a:pos x="T12" y="T13"/>
                </a:cxn>
              </a:cxnLst>
              <a:rect l="0" t="0" r="r" b="b"/>
              <a:pathLst>
                <a:path w="446" h="483">
                  <a:moveTo>
                    <a:pt x="445" y="186"/>
                  </a:moveTo>
                  <a:lnTo>
                    <a:pt x="445" y="186"/>
                  </a:lnTo>
                  <a:cubicBezTo>
                    <a:pt x="445" y="186"/>
                    <a:pt x="445" y="334"/>
                    <a:pt x="371" y="390"/>
                  </a:cubicBezTo>
                  <a:cubicBezTo>
                    <a:pt x="315" y="446"/>
                    <a:pt x="186" y="482"/>
                    <a:pt x="130" y="427"/>
                  </a:cubicBezTo>
                  <a:cubicBezTo>
                    <a:pt x="74" y="390"/>
                    <a:pt x="0" y="316"/>
                    <a:pt x="18" y="223"/>
                  </a:cubicBezTo>
                  <a:cubicBezTo>
                    <a:pt x="18" y="130"/>
                    <a:pt x="92" y="37"/>
                    <a:pt x="186" y="19"/>
                  </a:cubicBezTo>
                  <a:cubicBezTo>
                    <a:pt x="260" y="0"/>
                    <a:pt x="408" y="75"/>
                    <a:pt x="445" y="186"/>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4" name="Freeform 29">
              <a:extLst>
                <a:ext uri="{FF2B5EF4-FFF2-40B4-BE49-F238E27FC236}">
                  <a16:creationId xmlns:a16="http://schemas.microsoft.com/office/drawing/2014/main" id="{907BDD2D-9D4A-8642-9181-DCEF760F1EDE}"/>
                </a:ext>
              </a:extLst>
            </p:cNvPr>
            <p:cNvSpPr>
              <a:spLocks noChangeArrowheads="1"/>
            </p:cNvSpPr>
            <p:nvPr/>
          </p:nvSpPr>
          <p:spPr bwMode="auto">
            <a:xfrm>
              <a:off x="5135563" y="6784975"/>
              <a:ext cx="227012" cy="214313"/>
            </a:xfrm>
            <a:custGeom>
              <a:avLst/>
              <a:gdLst>
                <a:gd name="T0" fmla="*/ 483 w 632"/>
                <a:gd name="T1" fmla="*/ 37 h 595"/>
                <a:gd name="T2" fmla="*/ 483 w 632"/>
                <a:gd name="T3" fmla="*/ 37 h 595"/>
                <a:gd name="T4" fmla="*/ 613 w 632"/>
                <a:gd name="T5" fmla="*/ 204 h 595"/>
                <a:gd name="T6" fmla="*/ 557 w 632"/>
                <a:gd name="T7" fmla="*/ 464 h 595"/>
                <a:gd name="T8" fmla="*/ 335 w 632"/>
                <a:gd name="T9" fmla="*/ 500 h 595"/>
                <a:gd name="T10" fmla="*/ 112 w 632"/>
                <a:gd name="T11" fmla="*/ 519 h 595"/>
                <a:gd name="T12" fmla="*/ 75 w 632"/>
                <a:gd name="T13" fmla="*/ 278 h 595"/>
                <a:gd name="T14" fmla="*/ 242 w 632"/>
                <a:gd name="T15" fmla="*/ 148 h 595"/>
                <a:gd name="T16" fmla="*/ 483 w 632"/>
                <a:gd name="T17" fmla="*/ 37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2" h="595">
                  <a:moveTo>
                    <a:pt x="483" y="37"/>
                  </a:moveTo>
                  <a:lnTo>
                    <a:pt x="483" y="37"/>
                  </a:lnTo>
                  <a:cubicBezTo>
                    <a:pt x="594" y="74"/>
                    <a:pt x="594" y="129"/>
                    <a:pt x="613" y="204"/>
                  </a:cubicBezTo>
                  <a:cubicBezTo>
                    <a:pt x="631" y="278"/>
                    <a:pt x="613" y="445"/>
                    <a:pt x="557" y="464"/>
                  </a:cubicBezTo>
                  <a:cubicBezTo>
                    <a:pt x="501" y="464"/>
                    <a:pt x="409" y="464"/>
                    <a:pt x="335" y="500"/>
                  </a:cubicBezTo>
                  <a:cubicBezTo>
                    <a:pt x="279" y="556"/>
                    <a:pt x="168" y="594"/>
                    <a:pt x="112" y="519"/>
                  </a:cubicBezTo>
                  <a:cubicBezTo>
                    <a:pt x="75" y="464"/>
                    <a:pt x="0" y="334"/>
                    <a:pt x="75" y="278"/>
                  </a:cubicBezTo>
                  <a:cubicBezTo>
                    <a:pt x="130" y="223"/>
                    <a:pt x="168" y="204"/>
                    <a:pt x="242" y="148"/>
                  </a:cubicBezTo>
                  <a:cubicBezTo>
                    <a:pt x="316" y="93"/>
                    <a:pt x="335" y="0"/>
                    <a:pt x="483" y="37"/>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5" name="Freeform 30">
              <a:extLst>
                <a:ext uri="{FF2B5EF4-FFF2-40B4-BE49-F238E27FC236}">
                  <a16:creationId xmlns:a16="http://schemas.microsoft.com/office/drawing/2014/main" id="{F67F51EF-D39E-AC49-9A16-938FB7F144D3}"/>
                </a:ext>
              </a:extLst>
            </p:cNvPr>
            <p:cNvSpPr>
              <a:spLocks noChangeArrowheads="1"/>
            </p:cNvSpPr>
            <p:nvPr/>
          </p:nvSpPr>
          <p:spPr bwMode="auto">
            <a:xfrm>
              <a:off x="4562475" y="5768975"/>
              <a:ext cx="835025" cy="901700"/>
            </a:xfrm>
            <a:custGeom>
              <a:avLst/>
              <a:gdLst>
                <a:gd name="T0" fmla="*/ 0 w 2320"/>
                <a:gd name="T1" fmla="*/ 1799 h 2505"/>
                <a:gd name="T2" fmla="*/ 0 w 2320"/>
                <a:gd name="T3" fmla="*/ 1799 h 2505"/>
                <a:gd name="T4" fmla="*/ 19 w 2320"/>
                <a:gd name="T5" fmla="*/ 1076 h 2505"/>
                <a:gd name="T6" fmla="*/ 93 w 2320"/>
                <a:gd name="T7" fmla="*/ 1039 h 2505"/>
                <a:gd name="T8" fmla="*/ 241 w 2320"/>
                <a:gd name="T9" fmla="*/ 1057 h 2505"/>
                <a:gd name="T10" fmla="*/ 316 w 2320"/>
                <a:gd name="T11" fmla="*/ 761 h 2505"/>
                <a:gd name="T12" fmla="*/ 297 w 2320"/>
                <a:gd name="T13" fmla="*/ 371 h 2505"/>
                <a:gd name="T14" fmla="*/ 353 w 2320"/>
                <a:gd name="T15" fmla="*/ 185 h 2505"/>
                <a:gd name="T16" fmla="*/ 576 w 2320"/>
                <a:gd name="T17" fmla="*/ 130 h 2505"/>
                <a:gd name="T18" fmla="*/ 798 w 2320"/>
                <a:gd name="T19" fmla="*/ 93 h 2505"/>
                <a:gd name="T20" fmla="*/ 891 w 2320"/>
                <a:gd name="T21" fmla="*/ 111 h 2505"/>
                <a:gd name="T22" fmla="*/ 965 w 2320"/>
                <a:gd name="T23" fmla="*/ 167 h 2505"/>
                <a:gd name="T24" fmla="*/ 1076 w 2320"/>
                <a:gd name="T25" fmla="*/ 167 h 2505"/>
                <a:gd name="T26" fmla="*/ 1224 w 2320"/>
                <a:gd name="T27" fmla="*/ 74 h 2505"/>
                <a:gd name="T28" fmla="*/ 1354 w 2320"/>
                <a:gd name="T29" fmla="*/ 37 h 2505"/>
                <a:gd name="T30" fmla="*/ 1392 w 2320"/>
                <a:gd name="T31" fmla="*/ 0 h 2505"/>
                <a:gd name="T32" fmla="*/ 1503 w 2320"/>
                <a:gd name="T33" fmla="*/ 93 h 2505"/>
                <a:gd name="T34" fmla="*/ 1633 w 2320"/>
                <a:gd name="T35" fmla="*/ 408 h 2505"/>
                <a:gd name="T36" fmla="*/ 1855 w 2320"/>
                <a:gd name="T37" fmla="*/ 612 h 2505"/>
                <a:gd name="T38" fmla="*/ 2004 w 2320"/>
                <a:gd name="T39" fmla="*/ 853 h 2505"/>
                <a:gd name="T40" fmla="*/ 2301 w 2320"/>
                <a:gd name="T41" fmla="*/ 1094 h 2505"/>
                <a:gd name="T42" fmla="*/ 2319 w 2320"/>
                <a:gd name="T43" fmla="*/ 1132 h 2505"/>
                <a:gd name="T44" fmla="*/ 2189 w 2320"/>
                <a:gd name="T45" fmla="*/ 1243 h 2505"/>
                <a:gd name="T46" fmla="*/ 2041 w 2320"/>
                <a:gd name="T47" fmla="*/ 1354 h 2505"/>
                <a:gd name="T48" fmla="*/ 1744 w 2320"/>
                <a:gd name="T49" fmla="*/ 1651 h 2505"/>
                <a:gd name="T50" fmla="*/ 1633 w 2320"/>
                <a:gd name="T51" fmla="*/ 1744 h 2505"/>
                <a:gd name="T52" fmla="*/ 1540 w 2320"/>
                <a:gd name="T53" fmla="*/ 1836 h 2505"/>
                <a:gd name="T54" fmla="*/ 1392 w 2320"/>
                <a:gd name="T55" fmla="*/ 2078 h 2505"/>
                <a:gd name="T56" fmla="*/ 1262 w 2320"/>
                <a:gd name="T57" fmla="*/ 2133 h 2505"/>
                <a:gd name="T58" fmla="*/ 1002 w 2320"/>
                <a:gd name="T59" fmla="*/ 2096 h 2505"/>
                <a:gd name="T60" fmla="*/ 891 w 2320"/>
                <a:gd name="T61" fmla="*/ 2041 h 2505"/>
                <a:gd name="T62" fmla="*/ 798 w 2320"/>
                <a:gd name="T63" fmla="*/ 2022 h 2505"/>
                <a:gd name="T64" fmla="*/ 576 w 2320"/>
                <a:gd name="T65" fmla="*/ 2319 h 2505"/>
                <a:gd name="T66" fmla="*/ 520 w 2320"/>
                <a:gd name="T67" fmla="*/ 2430 h 2505"/>
                <a:gd name="T68" fmla="*/ 279 w 2320"/>
                <a:gd name="T69" fmla="*/ 2449 h 2505"/>
                <a:gd name="T70" fmla="*/ 223 w 2320"/>
                <a:gd name="T71" fmla="*/ 2226 h 2505"/>
                <a:gd name="T72" fmla="*/ 223 w 2320"/>
                <a:gd name="T73" fmla="*/ 1929 h 2505"/>
                <a:gd name="T74" fmla="*/ 0 w 2320"/>
                <a:gd name="T75" fmla="*/ 1799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0" h="2505">
                  <a:moveTo>
                    <a:pt x="0" y="1799"/>
                  </a:moveTo>
                  <a:lnTo>
                    <a:pt x="0" y="1799"/>
                  </a:lnTo>
                  <a:cubicBezTo>
                    <a:pt x="19" y="1076"/>
                    <a:pt x="19" y="1076"/>
                    <a:pt x="19" y="1076"/>
                  </a:cubicBezTo>
                  <a:cubicBezTo>
                    <a:pt x="19" y="1076"/>
                    <a:pt x="19" y="1039"/>
                    <a:pt x="93" y="1039"/>
                  </a:cubicBezTo>
                  <a:cubicBezTo>
                    <a:pt x="149" y="1020"/>
                    <a:pt x="205" y="1076"/>
                    <a:pt x="241" y="1057"/>
                  </a:cubicBezTo>
                  <a:cubicBezTo>
                    <a:pt x="297" y="1039"/>
                    <a:pt x="316" y="816"/>
                    <a:pt x="316" y="761"/>
                  </a:cubicBezTo>
                  <a:cubicBezTo>
                    <a:pt x="316" y="686"/>
                    <a:pt x="297" y="408"/>
                    <a:pt x="297" y="371"/>
                  </a:cubicBezTo>
                  <a:cubicBezTo>
                    <a:pt x="297" y="334"/>
                    <a:pt x="316" y="204"/>
                    <a:pt x="353" y="185"/>
                  </a:cubicBezTo>
                  <a:cubicBezTo>
                    <a:pt x="408" y="167"/>
                    <a:pt x="538" y="149"/>
                    <a:pt x="576" y="130"/>
                  </a:cubicBezTo>
                  <a:cubicBezTo>
                    <a:pt x="631" y="130"/>
                    <a:pt x="779" y="111"/>
                    <a:pt x="798" y="93"/>
                  </a:cubicBezTo>
                  <a:cubicBezTo>
                    <a:pt x="817" y="93"/>
                    <a:pt x="872" y="93"/>
                    <a:pt x="891" y="111"/>
                  </a:cubicBezTo>
                  <a:cubicBezTo>
                    <a:pt x="891" y="111"/>
                    <a:pt x="947" y="167"/>
                    <a:pt x="965" y="167"/>
                  </a:cubicBezTo>
                  <a:cubicBezTo>
                    <a:pt x="1002" y="185"/>
                    <a:pt x="1039" y="204"/>
                    <a:pt x="1076" y="167"/>
                  </a:cubicBezTo>
                  <a:cubicBezTo>
                    <a:pt x="1113" y="111"/>
                    <a:pt x="1150" y="74"/>
                    <a:pt x="1224" y="74"/>
                  </a:cubicBezTo>
                  <a:cubicBezTo>
                    <a:pt x="1318" y="55"/>
                    <a:pt x="1354" y="55"/>
                    <a:pt x="1354" y="37"/>
                  </a:cubicBezTo>
                  <a:cubicBezTo>
                    <a:pt x="1373" y="19"/>
                    <a:pt x="1392" y="0"/>
                    <a:pt x="1392" y="0"/>
                  </a:cubicBezTo>
                  <a:cubicBezTo>
                    <a:pt x="1392" y="0"/>
                    <a:pt x="1466" y="37"/>
                    <a:pt x="1503" y="93"/>
                  </a:cubicBezTo>
                  <a:cubicBezTo>
                    <a:pt x="1521" y="149"/>
                    <a:pt x="1559" y="334"/>
                    <a:pt x="1633" y="408"/>
                  </a:cubicBezTo>
                  <a:cubicBezTo>
                    <a:pt x="1707" y="482"/>
                    <a:pt x="1744" y="501"/>
                    <a:pt x="1855" y="612"/>
                  </a:cubicBezTo>
                  <a:cubicBezTo>
                    <a:pt x="1948" y="723"/>
                    <a:pt x="1911" y="742"/>
                    <a:pt x="2004" y="853"/>
                  </a:cubicBezTo>
                  <a:cubicBezTo>
                    <a:pt x="2096" y="965"/>
                    <a:pt x="2263" y="1057"/>
                    <a:pt x="2301" y="1094"/>
                  </a:cubicBezTo>
                  <a:cubicBezTo>
                    <a:pt x="2319" y="1113"/>
                    <a:pt x="2319" y="1132"/>
                    <a:pt x="2319" y="1132"/>
                  </a:cubicBezTo>
                  <a:cubicBezTo>
                    <a:pt x="2319" y="1132"/>
                    <a:pt x="2208" y="1243"/>
                    <a:pt x="2189" y="1243"/>
                  </a:cubicBezTo>
                  <a:cubicBezTo>
                    <a:pt x="2171" y="1262"/>
                    <a:pt x="2078" y="1317"/>
                    <a:pt x="2041" y="1354"/>
                  </a:cubicBezTo>
                  <a:cubicBezTo>
                    <a:pt x="2004" y="1391"/>
                    <a:pt x="1763" y="1595"/>
                    <a:pt x="1744" y="1651"/>
                  </a:cubicBezTo>
                  <a:cubicBezTo>
                    <a:pt x="1725" y="1688"/>
                    <a:pt x="1633" y="1744"/>
                    <a:pt x="1633" y="1744"/>
                  </a:cubicBezTo>
                  <a:cubicBezTo>
                    <a:pt x="1633" y="1744"/>
                    <a:pt x="1559" y="1781"/>
                    <a:pt x="1540" y="1836"/>
                  </a:cubicBezTo>
                  <a:cubicBezTo>
                    <a:pt x="1521" y="1874"/>
                    <a:pt x="1466" y="2022"/>
                    <a:pt x="1392" y="2078"/>
                  </a:cubicBezTo>
                  <a:cubicBezTo>
                    <a:pt x="1392" y="2078"/>
                    <a:pt x="1336" y="2133"/>
                    <a:pt x="1262" y="2133"/>
                  </a:cubicBezTo>
                  <a:cubicBezTo>
                    <a:pt x="1188" y="2133"/>
                    <a:pt x="1021" y="2115"/>
                    <a:pt x="1002" y="2096"/>
                  </a:cubicBezTo>
                  <a:cubicBezTo>
                    <a:pt x="965" y="2096"/>
                    <a:pt x="891" y="2041"/>
                    <a:pt x="891" y="2041"/>
                  </a:cubicBezTo>
                  <a:cubicBezTo>
                    <a:pt x="872" y="2022"/>
                    <a:pt x="835" y="1966"/>
                    <a:pt x="798" y="2022"/>
                  </a:cubicBezTo>
                  <a:cubicBezTo>
                    <a:pt x="742" y="2096"/>
                    <a:pt x="612" y="2301"/>
                    <a:pt x="576" y="2319"/>
                  </a:cubicBezTo>
                  <a:cubicBezTo>
                    <a:pt x="557" y="2356"/>
                    <a:pt x="520" y="2430"/>
                    <a:pt x="520" y="2430"/>
                  </a:cubicBezTo>
                  <a:cubicBezTo>
                    <a:pt x="520" y="2430"/>
                    <a:pt x="390" y="2504"/>
                    <a:pt x="279" y="2449"/>
                  </a:cubicBezTo>
                  <a:cubicBezTo>
                    <a:pt x="279" y="2449"/>
                    <a:pt x="223" y="2393"/>
                    <a:pt x="223" y="2226"/>
                  </a:cubicBezTo>
                  <a:cubicBezTo>
                    <a:pt x="223" y="2078"/>
                    <a:pt x="241" y="1966"/>
                    <a:pt x="223" y="1929"/>
                  </a:cubicBezTo>
                  <a:cubicBezTo>
                    <a:pt x="205" y="1892"/>
                    <a:pt x="56" y="1799"/>
                    <a:pt x="0" y="1799"/>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6" name="Freeform 31">
              <a:extLst>
                <a:ext uri="{FF2B5EF4-FFF2-40B4-BE49-F238E27FC236}">
                  <a16:creationId xmlns:a16="http://schemas.microsoft.com/office/drawing/2014/main" id="{A6124B3E-ADE9-6348-821E-9A136DA1976B}"/>
                </a:ext>
              </a:extLst>
            </p:cNvPr>
            <p:cNvSpPr>
              <a:spLocks noChangeArrowheads="1"/>
            </p:cNvSpPr>
            <p:nvPr/>
          </p:nvSpPr>
          <p:spPr bwMode="auto">
            <a:xfrm>
              <a:off x="5470525" y="5127625"/>
              <a:ext cx="982663" cy="1449388"/>
            </a:xfrm>
            <a:custGeom>
              <a:avLst/>
              <a:gdLst>
                <a:gd name="T0" fmla="*/ 538 w 2728"/>
                <a:gd name="T1" fmla="*/ 4026 h 4027"/>
                <a:gd name="T2" fmla="*/ 538 w 2728"/>
                <a:gd name="T3" fmla="*/ 4026 h 4027"/>
                <a:gd name="T4" fmla="*/ 408 w 2728"/>
                <a:gd name="T5" fmla="*/ 3914 h 4027"/>
                <a:gd name="T6" fmla="*/ 390 w 2728"/>
                <a:gd name="T7" fmla="*/ 3822 h 4027"/>
                <a:gd name="T8" fmla="*/ 464 w 2728"/>
                <a:gd name="T9" fmla="*/ 3617 h 4027"/>
                <a:gd name="T10" fmla="*/ 445 w 2728"/>
                <a:gd name="T11" fmla="*/ 3506 h 4027"/>
                <a:gd name="T12" fmla="*/ 464 w 2728"/>
                <a:gd name="T13" fmla="*/ 3395 h 4027"/>
                <a:gd name="T14" fmla="*/ 390 w 2728"/>
                <a:gd name="T15" fmla="*/ 3246 h 4027"/>
                <a:gd name="T16" fmla="*/ 353 w 2728"/>
                <a:gd name="T17" fmla="*/ 3061 h 4027"/>
                <a:gd name="T18" fmla="*/ 556 w 2728"/>
                <a:gd name="T19" fmla="*/ 2746 h 4027"/>
                <a:gd name="T20" fmla="*/ 650 w 2728"/>
                <a:gd name="T21" fmla="*/ 2560 h 4027"/>
                <a:gd name="T22" fmla="*/ 779 w 2728"/>
                <a:gd name="T23" fmla="*/ 2245 h 4027"/>
                <a:gd name="T24" fmla="*/ 798 w 2728"/>
                <a:gd name="T25" fmla="*/ 1855 h 4027"/>
                <a:gd name="T26" fmla="*/ 705 w 2728"/>
                <a:gd name="T27" fmla="*/ 1577 h 4027"/>
                <a:gd name="T28" fmla="*/ 427 w 2728"/>
                <a:gd name="T29" fmla="*/ 1447 h 4027"/>
                <a:gd name="T30" fmla="*/ 149 w 2728"/>
                <a:gd name="T31" fmla="*/ 1354 h 4027"/>
                <a:gd name="T32" fmla="*/ 56 w 2728"/>
                <a:gd name="T33" fmla="*/ 1224 h 4027"/>
                <a:gd name="T34" fmla="*/ 390 w 2728"/>
                <a:gd name="T35" fmla="*/ 1020 h 4027"/>
                <a:gd name="T36" fmla="*/ 724 w 2728"/>
                <a:gd name="T37" fmla="*/ 909 h 4027"/>
                <a:gd name="T38" fmla="*/ 983 w 2728"/>
                <a:gd name="T39" fmla="*/ 909 h 4027"/>
                <a:gd name="T40" fmla="*/ 1169 w 2728"/>
                <a:gd name="T41" fmla="*/ 1132 h 4027"/>
                <a:gd name="T42" fmla="*/ 1169 w 2728"/>
                <a:gd name="T43" fmla="*/ 1188 h 4027"/>
                <a:gd name="T44" fmla="*/ 1150 w 2728"/>
                <a:gd name="T45" fmla="*/ 1373 h 4027"/>
                <a:gd name="T46" fmla="*/ 1262 w 2728"/>
                <a:gd name="T47" fmla="*/ 1595 h 4027"/>
                <a:gd name="T48" fmla="*/ 1466 w 2728"/>
                <a:gd name="T49" fmla="*/ 1391 h 4027"/>
                <a:gd name="T50" fmla="*/ 1410 w 2728"/>
                <a:gd name="T51" fmla="*/ 983 h 4027"/>
                <a:gd name="T52" fmla="*/ 1317 w 2728"/>
                <a:gd name="T53" fmla="*/ 149 h 4027"/>
                <a:gd name="T54" fmla="*/ 1595 w 2728"/>
                <a:gd name="T55" fmla="*/ 297 h 4027"/>
                <a:gd name="T56" fmla="*/ 2022 w 2728"/>
                <a:gd name="T57" fmla="*/ 241 h 4027"/>
                <a:gd name="T58" fmla="*/ 2449 w 2728"/>
                <a:gd name="T59" fmla="*/ 149 h 4027"/>
                <a:gd name="T60" fmla="*/ 2616 w 2728"/>
                <a:gd name="T61" fmla="*/ 37 h 4027"/>
                <a:gd name="T62" fmla="*/ 2708 w 2728"/>
                <a:gd name="T63" fmla="*/ 56 h 4027"/>
                <a:gd name="T64" fmla="*/ 2671 w 2728"/>
                <a:gd name="T65" fmla="*/ 464 h 4027"/>
                <a:gd name="T66" fmla="*/ 2690 w 2728"/>
                <a:gd name="T67" fmla="*/ 687 h 4027"/>
                <a:gd name="T68" fmla="*/ 2634 w 2728"/>
                <a:gd name="T69" fmla="*/ 872 h 4027"/>
                <a:gd name="T70" fmla="*/ 2634 w 2728"/>
                <a:gd name="T71" fmla="*/ 1002 h 4027"/>
                <a:gd name="T72" fmla="*/ 2671 w 2728"/>
                <a:gd name="T73" fmla="*/ 1150 h 4027"/>
                <a:gd name="T74" fmla="*/ 2708 w 2728"/>
                <a:gd name="T75" fmla="*/ 1188 h 4027"/>
                <a:gd name="T76" fmla="*/ 2560 w 2728"/>
                <a:gd name="T77" fmla="*/ 1373 h 4027"/>
                <a:gd name="T78" fmla="*/ 2282 w 2728"/>
                <a:gd name="T79" fmla="*/ 1595 h 4027"/>
                <a:gd name="T80" fmla="*/ 2004 w 2728"/>
                <a:gd name="T81" fmla="*/ 1707 h 4027"/>
                <a:gd name="T82" fmla="*/ 1911 w 2728"/>
                <a:gd name="T83" fmla="*/ 1707 h 4027"/>
                <a:gd name="T84" fmla="*/ 1799 w 2728"/>
                <a:gd name="T85" fmla="*/ 1855 h 4027"/>
                <a:gd name="T86" fmla="*/ 1688 w 2728"/>
                <a:gd name="T87" fmla="*/ 1966 h 4027"/>
                <a:gd name="T88" fmla="*/ 1614 w 2728"/>
                <a:gd name="T89" fmla="*/ 2078 h 4027"/>
                <a:gd name="T90" fmla="*/ 1466 w 2728"/>
                <a:gd name="T91" fmla="*/ 2096 h 4027"/>
                <a:gd name="T92" fmla="*/ 1466 w 2728"/>
                <a:gd name="T93" fmla="*/ 2171 h 4027"/>
                <a:gd name="T94" fmla="*/ 1317 w 2728"/>
                <a:gd name="T95" fmla="*/ 2337 h 4027"/>
                <a:gd name="T96" fmla="*/ 1150 w 2728"/>
                <a:gd name="T97" fmla="*/ 2486 h 4027"/>
                <a:gd name="T98" fmla="*/ 1262 w 2728"/>
                <a:gd name="T99" fmla="*/ 2783 h 4027"/>
                <a:gd name="T100" fmla="*/ 1243 w 2728"/>
                <a:gd name="T101" fmla="*/ 3414 h 4027"/>
                <a:gd name="T102" fmla="*/ 1021 w 2728"/>
                <a:gd name="T103" fmla="*/ 3747 h 4027"/>
                <a:gd name="T104" fmla="*/ 612 w 2728"/>
                <a:gd name="T105" fmla="*/ 3896 h 4027"/>
                <a:gd name="T106" fmla="*/ 538 w 2728"/>
                <a:gd name="T107" fmla="*/ 4026 h 4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28" h="4027">
                  <a:moveTo>
                    <a:pt x="538" y="4026"/>
                  </a:moveTo>
                  <a:lnTo>
                    <a:pt x="538" y="4026"/>
                  </a:lnTo>
                  <a:cubicBezTo>
                    <a:pt x="538" y="4026"/>
                    <a:pt x="427" y="3952"/>
                    <a:pt x="408" y="3914"/>
                  </a:cubicBezTo>
                  <a:cubicBezTo>
                    <a:pt x="390" y="3859"/>
                    <a:pt x="390" y="3859"/>
                    <a:pt x="390" y="3822"/>
                  </a:cubicBezTo>
                  <a:cubicBezTo>
                    <a:pt x="408" y="3766"/>
                    <a:pt x="464" y="3636"/>
                    <a:pt x="464" y="3617"/>
                  </a:cubicBezTo>
                  <a:cubicBezTo>
                    <a:pt x="464" y="3599"/>
                    <a:pt x="445" y="3543"/>
                    <a:pt x="445" y="3506"/>
                  </a:cubicBezTo>
                  <a:cubicBezTo>
                    <a:pt x="445" y="3469"/>
                    <a:pt x="464" y="3414"/>
                    <a:pt x="464" y="3395"/>
                  </a:cubicBezTo>
                  <a:cubicBezTo>
                    <a:pt x="445" y="3376"/>
                    <a:pt x="408" y="3284"/>
                    <a:pt x="390" y="3246"/>
                  </a:cubicBezTo>
                  <a:cubicBezTo>
                    <a:pt x="371" y="3209"/>
                    <a:pt x="353" y="3061"/>
                    <a:pt x="353" y="3061"/>
                  </a:cubicBezTo>
                  <a:cubicBezTo>
                    <a:pt x="353" y="3061"/>
                    <a:pt x="520" y="2820"/>
                    <a:pt x="556" y="2746"/>
                  </a:cubicBezTo>
                  <a:cubicBezTo>
                    <a:pt x="594" y="2672"/>
                    <a:pt x="594" y="2634"/>
                    <a:pt x="650" y="2560"/>
                  </a:cubicBezTo>
                  <a:cubicBezTo>
                    <a:pt x="724" y="2486"/>
                    <a:pt x="835" y="2412"/>
                    <a:pt x="779" y="2245"/>
                  </a:cubicBezTo>
                  <a:cubicBezTo>
                    <a:pt x="742" y="2096"/>
                    <a:pt x="798" y="1948"/>
                    <a:pt x="798" y="1855"/>
                  </a:cubicBezTo>
                  <a:cubicBezTo>
                    <a:pt x="779" y="1781"/>
                    <a:pt x="761" y="1614"/>
                    <a:pt x="705" y="1577"/>
                  </a:cubicBezTo>
                  <a:cubicBezTo>
                    <a:pt x="631" y="1521"/>
                    <a:pt x="464" y="1465"/>
                    <a:pt x="427" y="1447"/>
                  </a:cubicBezTo>
                  <a:cubicBezTo>
                    <a:pt x="371" y="1429"/>
                    <a:pt x="167" y="1373"/>
                    <a:pt x="149" y="1354"/>
                  </a:cubicBezTo>
                  <a:cubicBezTo>
                    <a:pt x="130" y="1336"/>
                    <a:pt x="0" y="1299"/>
                    <a:pt x="56" y="1224"/>
                  </a:cubicBezTo>
                  <a:cubicBezTo>
                    <a:pt x="130" y="1150"/>
                    <a:pt x="297" y="1058"/>
                    <a:pt x="390" y="1020"/>
                  </a:cubicBezTo>
                  <a:cubicBezTo>
                    <a:pt x="482" y="983"/>
                    <a:pt x="668" y="891"/>
                    <a:pt x="724" y="909"/>
                  </a:cubicBezTo>
                  <a:cubicBezTo>
                    <a:pt x="798" y="909"/>
                    <a:pt x="909" y="891"/>
                    <a:pt x="983" y="909"/>
                  </a:cubicBezTo>
                  <a:cubicBezTo>
                    <a:pt x="1057" y="928"/>
                    <a:pt x="1169" y="1076"/>
                    <a:pt x="1169" y="1132"/>
                  </a:cubicBezTo>
                  <a:cubicBezTo>
                    <a:pt x="1169" y="1188"/>
                    <a:pt x="1169" y="1188"/>
                    <a:pt x="1169" y="1188"/>
                  </a:cubicBezTo>
                  <a:cubicBezTo>
                    <a:pt x="1169" y="1188"/>
                    <a:pt x="1150" y="1317"/>
                    <a:pt x="1150" y="1373"/>
                  </a:cubicBezTo>
                  <a:cubicBezTo>
                    <a:pt x="1132" y="1429"/>
                    <a:pt x="1169" y="1614"/>
                    <a:pt x="1262" y="1595"/>
                  </a:cubicBezTo>
                  <a:cubicBezTo>
                    <a:pt x="1354" y="1595"/>
                    <a:pt x="1410" y="1484"/>
                    <a:pt x="1466" y="1391"/>
                  </a:cubicBezTo>
                  <a:cubicBezTo>
                    <a:pt x="1521" y="1299"/>
                    <a:pt x="1466" y="1039"/>
                    <a:pt x="1410" y="983"/>
                  </a:cubicBezTo>
                  <a:cubicBezTo>
                    <a:pt x="1354" y="928"/>
                    <a:pt x="1132" y="408"/>
                    <a:pt x="1317" y="149"/>
                  </a:cubicBezTo>
                  <a:cubicBezTo>
                    <a:pt x="1317" y="149"/>
                    <a:pt x="1521" y="278"/>
                    <a:pt x="1595" y="297"/>
                  </a:cubicBezTo>
                  <a:cubicBezTo>
                    <a:pt x="1669" y="297"/>
                    <a:pt x="1874" y="297"/>
                    <a:pt x="2022" y="241"/>
                  </a:cubicBezTo>
                  <a:cubicBezTo>
                    <a:pt x="2170" y="186"/>
                    <a:pt x="2356" y="149"/>
                    <a:pt x="2449" y="149"/>
                  </a:cubicBezTo>
                  <a:cubicBezTo>
                    <a:pt x="2541" y="130"/>
                    <a:pt x="2597" y="56"/>
                    <a:pt x="2616" y="37"/>
                  </a:cubicBezTo>
                  <a:cubicBezTo>
                    <a:pt x="2634" y="19"/>
                    <a:pt x="2690" y="0"/>
                    <a:pt x="2708" y="56"/>
                  </a:cubicBezTo>
                  <a:cubicBezTo>
                    <a:pt x="2727" y="111"/>
                    <a:pt x="2671" y="390"/>
                    <a:pt x="2671" y="464"/>
                  </a:cubicBezTo>
                  <a:cubicBezTo>
                    <a:pt x="2671" y="538"/>
                    <a:pt x="2690" y="631"/>
                    <a:pt x="2690" y="687"/>
                  </a:cubicBezTo>
                  <a:cubicBezTo>
                    <a:pt x="2690" y="742"/>
                    <a:pt x="2653" y="779"/>
                    <a:pt x="2634" y="872"/>
                  </a:cubicBezTo>
                  <a:cubicBezTo>
                    <a:pt x="2616" y="946"/>
                    <a:pt x="2616" y="928"/>
                    <a:pt x="2634" y="1002"/>
                  </a:cubicBezTo>
                  <a:cubicBezTo>
                    <a:pt x="2634" y="1076"/>
                    <a:pt x="2653" y="1150"/>
                    <a:pt x="2671" y="1150"/>
                  </a:cubicBezTo>
                  <a:cubicBezTo>
                    <a:pt x="2690" y="1169"/>
                    <a:pt x="2708" y="1188"/>
                    <a:pt x="2708" y="1188"/>
                  </a:cubicBezTo>
                  <a:cubicBezTo>
                    <a:pt x="2708" y="1188"/>
                    <a:pt x="2597" y="1317"/>
                    <a:pt x="2560" y="1373"/>
                  </a:cubicBezTo>
                  <a:cubicBezTo>
                    <a:pt x="2523" y="1429"/>
                    <a:pt x="2375" y="1540"/>
                    <a:pt x="2282" y="1595"/>
                  </a:cubicBezTo>
                  <a:cubicBezTo>
                    <a:pt x="2170" y="1651"/>
                    <a:pt x="2040" y="1688"/>
                    <a:pt x="2004" y="1707"/>
                  </a:cubicBezTo>
                  <a:cubicBezTo>
                    <a:pt x="1966" y="1707"/>
                    <a:pt x="1911" y="1707"/>
                    <a:pt x="1911" y="1707"/>
                  </a:cubicBezTo>
                  <a:cubicBezTo>
                    <a:pt x="1911" y="1707"/>
                    <a:pt x="1837" y="1781"/>
                    <a:pt x="1799" y="1855"/>
                  </a:cubicBezTo>
                  <a:cubicBezTo>
                    <a:pt x="1763" y="1911"/>
                    <a:pt x="1688" y="1966"/>
                    <a:pt x="1688" y="1966"/>
                  </a:cubicBezTo>
                  <a:cubicBezTo>
                    <a:pt x="1688" y="1966"/>
                    <a:pt x="1633" y="2078"/>
                    <a:pt x="1614" y="2078"/>
                  </a:cubicBezTo>
                  <a:lnTo>
                    <a:pt x="1466" y="2096"/>
                  </a:lnTo>
                  <a:cubicBezTo>
                    <a:pt x="1466" y="2171"/>
                    <a:pt x="1466" y="2171"/>
                    <a:pt x="1466" y="2171"/>
                  </a:cubicBezTo>
                  <a:cubicBezTo>
                    <a:pt x="1466" y="2171"/>
                    <a:pt x="1336" y="2319"/>
                    <a:pt x="1317" y="2337"/>
                  </a:cubicBezTo>
                  <a:cubicBezTo>
                    <a:pt x="1298" y="2375"/>
                    <a:pt x="1150" y="2486"/>
                    <a:pt x="1150" y="2486"/>
                  </a:cubicBezTo>
                  <a:cubicBezTo>
                    <a:pt x="1150" y="2486"/>
                    <a:pt x="1243" y="2672"/>
                    <a:pt x="1262" y="2783"/>
                  </a:cubicBezTo>
                  <a:cubicBezTo>
                    <a:pt x="1280" y="2894"/>
                    <a:pt x="1243" y="3414"/>
                    <a:pt x="1243" y="3414"/>
                  </a:cubicBezTo>
                  <a:cubicBezTo>
                    <a:pt x="1243" y="3414"/>
                    <a:pt x="1224" y="3673"/>
                    <a:pt x="1021" y="3747"/>
                  </a:cubicBezTo>
                  <a:cubicBezTo>
                    <a:pt x="798" y="3822"/>
                    <a:pt x="650" y="3859"/>
                    <a:pt x="612" y="3896"/>
                  </a:cubicBezTo>
                  <a:cubicBezTo>
                    <a:pt x="575" y="3952"/>
                    <a:pt x="520" y="3970"/>
                    <a:pt x="538" y="4026"/>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7" name="Freeform 32">
              <a:extLst>
                <a:ext uri="{FF2B5EF4-FFF2-40B4-BE49-F238E27FC236}">
                  <a16:creationId xmlns:a16="http://schemas.microsoft.com/office/drawing/2014/main" id="{9AC2D9D3-347C-C742-988D-3D9A0A395892}"/>
                </a:ext>
              </a:extLst>
            </p:cNvPr>
            <p:cNvSpPr>
              <a:spLocks noChangeArrowheads="1"/>
            </p:cNvSpPr>
            <p:nvPr/>
          </p:nvSpPr>
          <p:spPr bwMode="auto">
            <a:xfrm>
              <a:off x="5089525" y="5568950"/>
              <a:ext cx="668338" cy="661988"/>
            </a:xfrm>
            <a:custGeom>
              <a:avLst/>
              <a:gdLst>
                <a:gd name="T0" fmla="*/ 0 w 1856"/>
                <a:gd name="T1" fmla="*/ 594 h 1838"/>
                <a:gd name="T2" fmla="*/ 0 w 1856"/>
                <a:gd name="T3" fmla="*/ 594 h 1838"/>
                <a:gd name="T4" fmla="*/ 55 w 1856"/>
                <a:gd name="T5" fmla="*/ 706 h 1838"/>
                <a:gd name="T6" fmla="*/ 111 w 1856"/>
                <a:gd name="T7" fmla="*/ 909 h 1838"/>
                <a:gd name="T8" fmla="*/ 278 w 1856"/>
                <a:gd name="T9" fmla="*/ 1077 h 1838"/>
                <a:gd name="T10" fmla="*/ 445 w 1856"/>
                <a:gd name="T11" fmla="*/ 1243 h 1838"/>
                <a:gd name="T12" fmla="*/ 575 w 1856"/>
                <a:gd name="T13" fmla="*/ 1429 h 1838"/>
                <a:gd name="T14" fmla="*/ 816 w 1856"/>
                <a:gd name="T15" fmla="*/ 1633 h 1838"/>
                <a:gd name="T16" fmla="*/ 853 w 1856"/>
                <a:gd name="T17" fmla="*/ 1689 h 1838"/>
                <a:gd name="T18" fmla="*/ 1039 w 1856"/>
                <a:gd name="T19" fmla="*/ 1725 h 1838"/>
                <a:gd name="T20" fmla="*/ 1410 w 1856"/>
                <a:gd name="T21" fmla="*/ 1837 h 1838"/>
                <a:gd name="T22" fmla="*/ 1558 w 1856"/>
                <a:gd name="T23" fmla="*/ 1633 h 1838"/>
                <a:gd name="T24" fmla="*/ 1651 w 1856"/>
                <a:gd name="T25" fmla="*/ 1448 h 1838"/>
                <a:gd name="T26" fmla="*/ 1743 w 1856"/>
                <a:gd name="T27" fmla="*/ 1299 h 1838"/>
                <a:gd name="T28" fmla="*/ 1836 w 1856"/>
                <a:gd name="T29" fmla="*/ 1188 h 1838"/>
                <a:gd name="T30" fmla="*/ 1836 w 1856"/>
                <a:gd name="T31" fmla="*/ 1021 h 1838"/>
                <a:gd name="T32" fmla="*/ 1836 w 1856"/>
                <a:gd name="T33" fmla="*/ 761 h 1838"/>
                <a:gd name="T34" fmla="*/ 1818 w 1856"/>
                <a:gd name="T35" fmla="*/ 464 h 1838"/>
                <a:gd name="T36" fmla="*/ 1725 w 1856"/>
                <a:gd name="T37" fmla="*/ 316 h 1838"/>
                <a:gd name="T38" fmla="*/ 1317 w 1856"/>
                <a:gd name="T39" fmla="*/ 167 h 1838"/>
                <a:gd name="T40" fmla="*/ 1131 w 1856"/>
                <a:gd name="T41" fmla="*/ 93 h 1838"/>
                <a:gd name="T42" fmla="*/ 1094 w 1856"/>
                <a:gd name="T43" fmla="*/ 19 h 1838"/>
                <a:gd name="T44" fmla="*/ 1039 w 1856"/>
                <a:gd name="T45" fmla="*/ 19 h 1838"/>
                <a:gd name="T46" fmla="*/ 835 w 1856"/>
                <a:gd name="T47" fmla="*/ 75 h 1838"/>
                <a:gd name="T48" fmla="*/ 779 w 1856"/>
                <a:gd name="T49" fmla="*/ 223 h 1838"/>
                <a:gd name="T50" fmla="*/ 742 w 1856"/>
                <a:gd name="T51" fmla="*/ 390 h 1838"/>
                <a:gd name="T52" fmla="*/ 334 w 1856"/>
                <a:gd name="T53" fmla="*/ 612 h 1838"/>
                <a:gd name="T54" fmla="*/ 0 w 1856"/>
                <a:gd name="T55" fmla="*/ 594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56" h="1838">
                  <a:moveTo>
                    <a:pt x="0" y="594"/>
                  </a:moveTo>
                  <a:lnTo>
                    <a:pt x="0" y="594"/>
                  </a:lnTo>
                  <a:cubicBezTo>
                    <a:pt x="0" y="594"/>
                    <a:pt x="37" y="668"/>
                    <a:pt x="55" y="706"/>
                  </a:cubicBezTo>
                  <a:cubicBezTo>
                    <a:pt x="55" y="761"/>
                    <a:pt x="93" y="872"/>
                    <a:pt x="111" y="909"/>
                  </a:cubicBezTo>
                  <a:cubicBezTo>
                    <a:pt x="129" y="965"/>
                    <a:pt x="259" y="1039"/>
                    <a:pt x="278" y="1077"/>
                  </a:cubicBezTo>
                  <a:cubicBezTo>
                    <a:pt x="297" y="1095"/>
                    <a:pt x="426" y="1225"/>
                    <a:pt x="445" y="1243"/>
                  </a:cubicBezTo>
                  <a:cubicBezTo>
                    <a:pt x="445" y="1280"/>
                    <a:pt x="500" y="1373"/>
                    <a:pt x="575" y="1429"/>
                  </a:cubicBezTo>
                  <a:cubicBezTo>
                    <a:pt x="630" y="1484"/>
                    <a:pt x="816" y="1614"/>
                    <a:pt x="816" y="1633"/>
                  </a:cubicBezTo>
                  <a:cubicBezTo>
                    <a:pt x="835" y="1651"/>
                    <a:pt x="853" y="1689"/>
                    <a:pt x="853" y="1689"/>
                  </a:cubicBezTo>
                  <a:cubicBezTo>
                    <a:pt x="853" y="1689"/>
                    <a:pt x="1020" y="1707"/>
                    <a:pt x="1039" y="1725"/>
                  </a:cubicBezTo>
                  <a:cubicBezTo>
                    <a:pt x="1076" y="1744"/>
                    <a:pt x="1410" y="1837"/>
                    <a:pt x="1410" y="1837"/>
                  </a:cubicBezTo>
                  <a:cubicBezTo>
                    <a:pt x="1558" y="1633"/>
                    <a:pt x="1558" y="1633"/>
                    <a:pt x="1558" y="1633"/>
                  </a:cubicBezTo>
                  <a:cubicBezTo>
                    <a:pt x="1558" y="1633"/>
                    <a:pt x="1632" y="1484"/>
                    <a:pt x="1651" y="1448"/>
                  </a:cubicBezTo>
                  <a:cubicBezTo>
                    <a:pt x="1651" y="1410"/>
                    <a:pt x="1725" y="1318"/>
                    <a:pt x="1743" y="1299"/>
                  </a:cubicBezTo>
                  <a:cubicBezTo>
                    <a:pt x="1762" y="1280"/>
                    <a:pt x="1836" y="1225"/>
                    <a:pt x="1836" y="1188"/>
                  </a:cubicBezTo>
                  <a:cubicBezTo>
                    <a:pt x="1836" y="1151"/>
                    <a:pt x="1855" y="1113"/>
                    <a:pt x="1836" y="1021"/>
                  </a:cubicBezTo>
                  <a:cubicBezTo>
                    <a:pt x="1836" y="947"/>
                    <a:pt x="1836" y="817"/>
                    <a:pt x="1836" y="761"/>
                  </a:cubicBezTo>
                  <a:cubicBezTo>
                    <a:pt x="1836" y="687"/>
                    <a:pt x="1836" y="520"/>
                    <a:pt x="1818" y="464"/>
                  </a:cubicBezTo>
                  <a:cubicBezTo>
                    <a:pt x="1799" y="390"/>
                    <a:pt x="1799" y="371"/>
                    <a:pt x="1725" y="316"/>
                  </a:cubicBezTo>
                  <a:cubicBezTo>
                    <a:pt x="1632" y="279"/>
                    <a:pt x="1317" y="167"/>
                    <a:pt x="1317" y="167"/>
                  </a:cubicBezTo>
                  <a:cubicBezTo>
                    <a:pt x="1131" y="93"/>
                    <a:pt x="1131" y="93"/>
                    <a:pt x="1131" y="93"/>
                  </a:cubicBezTo>
                  <a:cubicBezTo>
                    <a:pt x="1131" y="93"/>
                    <a:pt x="1076" y="38"/>
                    <a:pt x="1094" y="19"/>
                  </a:cubicBezTo>
                  <a:cubicBezTo>
                    <a:pt x="1113" y="0"/>
                    <a:pt x="1094" y="0"/>
                    <a:pt x="1039" y="19"/>
                  </a:cubicBezTo>
                  <a:cubicBezTo>
                    <a:pt x="983" y="19"/>
                    <a:pt x="853" y="38"/>
                    <a:pt x="835" y="75"/>
                  </a:cubicBezTo>
                  <a:cubicBezTo>
                    <a:pt x="797" y="112"/>
                    <a:pt x="723" y="130"/>
                    <a:pt x="779" y="223"/>
                  </a:cubicBezTo>
                  <a:cubicBezTo>
                    <a:pt x="835" y="297"/>
                    <a:pt x="853" y="353"/>
                    <a:pt x="742" y="390"/>
                  </a:cubicBezTo>
                  <a:cubicBezTo>
                    <a:pt x="630" y="446"/>
                    <a:pt x="408" y="612"/>
                    <a:pt x="334" y="612"/>
                  </a:cubicBezTo>
                  <a:cubicBezTo>
                    <a:pt x="241" y="612"/>
                    <a:pt x="0" y="557"/>
                    <a:pt x="0" y="594"/>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8" name="Freeform 33">
              <a:extLst>
                <a:ext uri="{FF2B5EF4-FFF2-40B4-BE49-F238E27FC236}">
                  <a16:creationId xmlns:a16="http://schemas.microsoft.com/office/drawing/2014/main" id="{2DBAF01C-113C-4D45-8D58-3C29176370F5}"/>
                </a:ext>
              </a:extLst>
            </p:cNvPr>
            <p:cNvSpPr>
              <a:spLocks noChangeArrowheads="1"/>
            </p:cNvSpPr>
            <p:nvPr/>
          </p:nvSpPr>
          <p:spPr bwMode="auto">
            <a:xfrm>
              <a:off x="4781550" y="4933950"/>
              <a:ext cx="1035050" cy="855663"/>
            </a:xfrm>
            <a:custGeom>
              <a:avLst/>
              <a:gdLst>
                <a:gd name="T0" fmla="*/ 1855 w 2877"/>
                <a:gd name="T1" fmla="*/ 1206 h 2375"/>
                <a:gd name="T2" fmla="*/ 1855 w 2877"/>
                <a:gd name="T3" fmla="*/ 1206 h 2375"/>
                <a:gd name="T4" fmla="*/ 1540 w 2877"/>
                <a:gd name="T5" fmla="*/ 1002 h 2375"/>
                <a:gd name="T6" fmla="*/ 1299 w 2877"/>
                <a:gd name="T7" fmla="*/ 890 h 2375"/>
                <a:gd name="T8" fmla="*/ 1151 w 2877"/>
                <a:gd name="T9" fmla="*/ 890 h 2375"/>
                <a:gd name="T10" fmla="*/ 983 w 2877"/>
                <a:gd name="T11" fmla="*/ 854 h 2375"/>
                <a:gd name="T12" fmla="*/ 872 w 2877"/>
                <a:gd name="T13" fmla="*/ 761 h 2375"/>
                <a:gd name="T14" fmla="*/ 631 w 2877"/>
                <a:gd name="T15" fmla="*/ 631 h 2375"/>
                <a:gd name="T16" fmla="*/ 557 w 2877"/>
                <a:gd name="T17" fmla="*/ 761 h 2375"/>
                <a:gd name="T18" fmla="*/ 538 w 2877"/>
                <a:gd name="T19" fmla="*/ 984 h 2375"/>
                <a:gd name="T20" fmla="*/ 483 w 2877"/>
                <a:gd name="T21" fmla="*/ 1132 h 2375"/>
                <a:gd name="T22" fmla="*/ 223 w 2877"/>
                <a:gd name="T23" fmla="*/ 1132 h 2375"/>
                <a:gd name="T24" fmla="*/ 112 w 2877"/>
                <a:gd name="T25" fmla="*/ 1132 h 2375"/>
                <a:gd name="T26" fmla="*/ 38 w 2877"/>
                <a:gd name="T27" fmla="*/ 1225 h 2375"/>
                <a:gd name="T28" fmla="*/ 38 w 2877"/>
                <a:gd name="T29" fmla="*/ 1596 h 2375"/>
                <a:gd name="T30" fmla="*/ 38 w 2877"/>
                <a:gd name="T31" fmla="*/ 1800 h 2375"/>
                <a:gd name="T32" fmla="*/ 56 w 2877"/>
                <a:gd name="T33" fmla="*/ 1967 h 2375"/>
                <a:gd name="T34" fmla="*/ 241 w 2877"/>
                <a:gd name="T35" fmla="*/ 2208 h 2375"/>
                <a:gd name="T36" fmla="*/ 316 w 2877"/>
                <a:gd name="T37" fmla="*/ 2300 h 2375"/>
                <a:gd name="T38" fmla="*/ 427 w 2877"/>
                <a:gd name="T39" fmla="*/ 2282 h 2375"/>
                <a:gd name="T40" fmla="*/ 501 w 2877"/>
                <a:gd name="T41" fmla="*/ 2282 h 2375"/>
                <a:gd name="T42" fmla="*/ 724 w 2877"/>
                <a:gd name="T43" fmla="*/ 2282 h 2375"/>
                <a:gd name="T44" fmla="*/ 761 w 2877"/>
                <a:gd name="T45" fmla="*/ 2300 h 2375"/>
                <a:gd name="T46" fmla="*/ 854 w 2877"/>
                <a:gd name="T47" fmla="*/ 2356 h 2375"/>
                <a:gd name="T48" fmla="*/ 1058 w 2877"/>
                <a:gd name="T49" fmla="*/ 2356 h 2375"/>
                <a:gd name="T50" fmla="*/ 1188 w 2877"/>
                <a:gd name="T51" fmla="*/ 2374 h 2375"/>
                <a:gd name="T52" fmla="*/ 1354 w 2877"/>
                <a:gd name="T53" fmla="*/ 2300 h 2375"/>
                <a:gd name="T54" fmla="*/ 1614 w 2877"/>
                <a:gd name="T55" fmla="*/ 2133 h 2375"/>
                <a:gd name="T56" fmla="*/ 1651 w 2877"/>
                <a:gd name="T57" fmla="*/ 2022 h 2375"/>
                <a:gd name="T58" fmla="*/ 1633 w 2877"/>
                <a:gd name="T59" fmla="*/ 1874 h 2375"/>
                <a:gd name="T60" fmla="*/ 1763 w 2877"/>
                <a:gd name="T61" fmla="*/ 1800 h 2375"/>
                <a:gd name="T62" fmla="*/ 1967 w 2877"/>
                <a:gd name="T63" fmla="*/ 1762 h 2375"/>
                <a:gd name="T64" fmla="*/ 2152 w 2877"/>
                <a:gd name="T65" fmla="*/ 1632 h 2375"/>
                <a:gd name="T66" fmla="*/ 2523 w 2877"/>
                <a:gd name="T67" fmla="*/ 1466 h 2375"/>
                <a:gd name="T68" fmla="*/ 2653 w 2877"/>
                <a:gd name="T69" fmla="*/ 1429 h 2375"/>
                <a:gd name="T70" fmla="*/ 2709 w 2877"/>
                <a:gd name="T71" fmla="*/ 1429 h 2375"/>
                <a:gd name="T72" fmla="*/ 2727 w 2877"/>
                <a:gd name="T73" fmla="*/ 1317 h 2375"/>
                <a:gd name="T74" fmla="*/ 2764 w 2877"/>
                <a:gd name="T75" fmla="*/ 1113 h 2375"/>
                <a:gd name="T76" fmla="*/ 2857 w 2877"/>
                <a:gd name="T77" fmla="*/ 890 h 2375"/>
                <a:gd name="T78" fmla="*/ 2820 w 2877"/>
                <a:gd name="T79" fmla="*/ 557 h 2375"/>
                <a:gd name="T80" fmla="*/ 2727 w 2877"/>
                <a:gd name="T81" fmla="*/ 316 h 2375"/>
                <a:gd name="T82" fmla="*/ 2523 w 2877"/>
                <a:gd name="T83" fmla="*/ 223 h 2375"/>
                <a:gd name="T84" fmla="*/ 2338 w 2877"/>
                <a:gd name="T85" fmla="*/ 93 h 2375"/>
                <a:gd name="T86" fmla="*/ 2226 w 2877"/>
                <a:gd name="T87" fmla="*/ 56 h 2375"/>
                <a:gd name="T88" fmla="*/ 1744 w 2877"/>
                <a:gd name="T89" fmla="*/ 37 h 2375"/>
                <a:gd name="T90" fmla="*/ 1651 w 2877"/>
                <a:gd name="T91" fmla="*/ 130 h 2375"/>
                <a:gd name="T92" fmla="*/ 1596 w 2877"/>
                <a:gd name="T93" fmla="*/ 278 h 2375"/>
                <a:gd name="T94" fmla="*/ 1577 w 2877"/>
                <a:gd name="T95" fmla="*/ 575 h 2375"/>
                <a:gd name="T96" fmla="*/ 1614 w 2877"/>
                <a:gd name="T97" fmla="*/ 779 h 2375"/>
                <a:gd name="T98" fmla="*/ 1744 w 2877"/>
                <a:gd name="T99" fmla="*/ 928 h 2375"/>
                <a:gd name="T100" fmla="*/ 1985 w 2877"/>
                <a:gd name="T101" fmla="*/ 1002 h 2375"/>
                <a:gd name="T102" fmla="*/ 1855 w 2877"/>
                <a:gd name="T103" fmla="*/ 1206 h 2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77" h="2375">
                  <a:moveTo>
                    <a:pt x="1855" y="1206"/>
                  </a:moveTo>
                  <a:lnTo>
                    <a:pt x="1855" y="1206"/>
                  </a:lnTo>
                  <a:cubicBezTo>
                    <a:pt x="1855" y="1206"/>
                    <a:pt x="1651" y="1095"/>
                    <a:pt x="1540" y="1002"/>
                  </a:cubicBezTo>
                  <a:cubicBezTo>
                    <a:pt x="1429" y="909"/>
                    <a:pt x="1299" y="890"/>
                    <a:pt x="1299" y="890"/>
                  </a:cubicBezTo>
                  <a:cubicBezTo>
                    <a:pt x="1299" y="890"/>
                    <a:pt x="1169" y="890"/>
                    <a:pt x="1151" y="890"/>
                  </a:cubicBezTo>
                  <a:cubicBezTo>
                    <a:pt x="1113" y="872"/>
                    <a:pt x="983" y="854"/>
                    <a:pt x="983" y="854"/>
                  </a:cubicBezTo>
                  <a:cubicBezTo>
                    <a:pt x="983" y="854"/>
                    <a:pt x="928" y="798"/>
                    <a:pt x="872" y="761"/>
                  </a:cubicBezTo>
                  <a:cubicBezTo>
                    <a:pt x="835" y="724"/>
                    <a:pt x="650" y="649"/>
                    <a:pt x="631" y="631"/>
                  </a:cubicBezTo>
                  <a:cubicBezTo>
                    <a:pt x="594" y="631"/>
                    <a:pt x="557" y="724"/>
                    <a:pt x="557" y="761"/>
                  </a:cubicBezTo>
                  <a:cubicBezTo>
                    <a:pt x="557" y="816"/>
                    <a:pt x="538" y="928"/>
                    <a:pt x="538" y="984"/>
                  </a:cubicBezTo>
                  <a:cubicBezTo>
                    <a:pt x="538" y="1039"/>
                    <a:pt x="576" y="1132"/>
                    <a:pt x="483" y="1132"/>
                  </a:cubicBezTo>
                  <a:cubicBezTo>
                    <a:pt x="409" y="1150"/>
                    <a:pt x="241" y="1132"/>
                    <a:pt x="223" y="1132"/>
                  </a:cubicBezTo>
                  <a:cubicBezTo>
                    <a:pt x="186" y="1132"/>
                    <a:pt x="112" y="1132"/>
                    <a:pt x="112" y="1132"/>
                  </a:cubicBezTo>
                  <a:cubicBezTo>
                    <a:pt x="112" y="1132"/>
                    <a:pt x="38" y="1113"/>
                    <a:pt x="38" y="1225"/>
                  </a:cubicBezTo>
                  <a:cubicBezTo>
                    <a:pt x="38" y="1336"/>
                    <a:pt x="38" y="1558"/>
                    <a:pt x="38" y="1596"/>
                  </a:cubicBezTo>
                  <a:cubicBezTo>
                    <a:pt x="38" y="1632"/>
                    <a:pt x="38" y="1762"/>
                    <a:pt x="38" y="1800"/>
                  </a:cubicBezTo>
                  <a:cubicBezTo>
                    <a:pt x="38" y="1837"/>
                    <a:pt x="0" y="1892"/>
                    <a:pt x="56" y="1967"/>
                  </a:cubicBezTo>
                  <a:cubicBezTo>
                    <a:pt x="112" y="2059"/>
                    <a:pt x="223" y="2189"/>
                    <a:pt x="241" y="2208"/>
                  </a:cubicBezTo>
                  <a:cubicBezTo>
                    <a:pt x="279" y="2226"/>
                    <a:pt x="316" y="2300"/>
                    <a:pt x="316" y="2300"/>
                  </a:cubicBezTo>
                  <a:cubicBezTo>
                    <a:pt x="316" y="2300"/>
                    <a:pt x="390" y="2300"/>
                    <a:pt x="427" y="2282"/>
                  </a:cubicBezTo>
                  <a:cubicBezTo>
                    <a:pt x="446" y="2282"/>
                    <a:pt x="501" y="2263"/>
                    <a:pt x="501" y="2282"/>
                  </a:cubicBezTo>
                  <a:cubicBezTo>
                    <a:pt x="520" y="2282"/>
                    <a:pt x="706" y="2282"/>
                    <a:pt x="724" y="2282"/>
                  </a:cubicBezTo>
                  <a:cubicBezTo>
                    <a:pt x="742" y="2300"/>
                    <a:pt x="761" y="2300"/>
                    <a:pt x="761" y="2300"/>
                  </a:cubicBezTo>
                  <a:cubicBezTo>
                    <a:pt x="854" y="2356"/>
                    <a:pt x="854" y="2356"/>
                    <a:pt x="854" y="2356"/>
                  </a:cubicBezTo>
                  <a:cubicBezTo>
                    <a:pt x="854" y="2356"/>
                    <a:pt x="891" y="2356"/>
                    <a:pt x="1058" y="2356"/>
                  </a:cubicBezTo>
                  <a:cubicBezTo>
                    <a:pt x="1188" y="2374"/>
                    <a:pt x="1188" y="2374"/>
                    <a:pt x="1188" y="2374"/>
                  </a:cubicBezTo>
                  <a:cubicBezTo>
                    <a:pt x="1188" y="2374"/>
                    <a:pt x="1280" y="2338"/>
                    <a:pt x="1354" y="2300"/>
                  </a:cubicBezTo>
                  <a:cubicBezTo>
                    <a:pt x="1410" y="2245"/>
                    <a:pt x="1596" y="2171"/>
                    <a:pt x="1614" y="2133"/>
                  </a:cubicBezTo>
                  <a:cubicBezTo>
                    <a:pt x="1633" y="2115"/>
                    <a:pt x="1689" y="2115"/>
                    <a:pt x="1651" y="2022"/>
                  </a:cubicBezTo>
                  <a:cubicBezTo>
                    <a:pt x="1633" y="1929"/>
                    <a:pt x="1559" y="1929"/>
                    <a:pt x="1633" y="1874"/>
                  </a:cubicBezTo>
                  <a:cubicBezTo>
                    <a:pt x="1707" y="1818"/>
                    <a:pt x="1763" y="1800"/>
                    <a:pt x="1763" y="1800"/>
                  </a:cubicBezTo>
                  <a:cubicBezTo>
                    <a:pt x="1763" y="1800"/>
                    <a:pt x="1967" y="1744"/>
                    <a:pt x="1967" y="1762"/>
                  </a:cubicBezTo>
                  <a:cubicBezTo>
                    <a:pt x="1967" y="1762"/>
                    <a:pt x="2041" y="1688"/>
                    <a:pt x="2152" y="1632"/>
                  </a:cubicBezTo>
                  <a:cubicBezTo>
                    <a:pt x="2264" y="1577"/>
                    <a:pt x="2523" y="1466"/>
                    <a:pt x="2523" y="1466"/>
                  </a:cubicBezTo>
                  <a:cubicBezTo>
                    <a:pt x="2653" y="1429"/>
                    <a:pt x="2653" y="1429"/>
                    <a:pt x="2653" y="1429"/>
                  </a:cubicBezTo>
                  <a:cubicBezTo>
                    <a:pt x="2709" y="1429"/>
                    <a:pt x="2709" y="1429"/>
                    <a:pt x="2709" y="1429"/>
                  </a:cubicBezTo>
                  <a:cubicBezTo>
                    <a:pt x="2709" y="1429"/>
                    <a:pt x="2746" y="1410"/>
                    <a:pt x="2727" y="1317"/>
                  </a:cubicBezTo>
                  <a:cubicBezTo>
                    <a:pt x="2709" y="1225"/>
                    <a:pt x="2709" y="1206"/>
                    <a:pt x="2764" y="1113"/>
                  </a:cubicBezTo>
                  <a:cubicBezTo>
                    <a:pt x="2802" y="1039"/>
                    <a:pt x="2857" y="984"/>
                    <a:pt x="2857" y="890"/>
                  </a:cubicBezTo>
                  <a:cubicBezTo>
                    <a:pt x="2857" y="779"/>
                    <a:pt x="2876" y="631"/>
                    <a:pt x="2820" y="557"/>
                  </a:cubicBezTo>
                  <a:cubicBezTo>
                    <a:pt x="2783" y="483"/>
                    <a:pt x="2764" y="334"/>
                    <a:pt x="2727" y="316"/>
                  </a:cubicBezTo>
                  <a:cubicBezTo>
                    <a:pt x="2690" y="297"/>
                    <a:pt x="2579" y="278"/>
                    <a:pt x="2523" y="223"/>
                  </a:cubicBezTo>
                  <a:cubicBezTo>
                    <a:pt x="2449" y="167"/>
                    <a:pt x="2338" y="93"/>
                    <a:pt x="2338" y="93"/>
                  </a:cubicBezTo>
                  <a:cubicBezTo>
                    <a:pt x="2226" y="56"/>
                    <a:pt x="2226" y="56"/>
                    <a:pt x="2226" y="56"/>
                  </a:cubicBezTo>
                  <a:cubicBezTo>
                    <a:pt x="1744" y="37"/>
                    <a:pt x="1744" y="37"/>
                    <a:pt x="1744" y="37"/>
                  </a:cubicBezTo>
                  <a:cubicBezTo>
                    <a:pt x="1744" y="37"/>
                    <a:pt x="1670" y="0"/>
                    <a:pt x="1651" y="130"/>
                  </a:cubicBezTo>
                  <a:cubicBezTo>
                    <a:pt x="1596" y="278"/>
                    <a:pt x="1596" y="278"/>
                    <a:pt x="1596" y="278"/>
                  </a:cubicBezTo>
                  <a:cubicBezTo>
                    <a:pt x="1596" y="278"/>
                    <a:pt x="1559" y="501"/>
                    <a:pt x="1577" y="575"/>
                  </a:cubicBezTo>
                  <a:cubicBezTo>
                    <a:pt x="1596" y="631"/>
                    <a:pt x="1614" y="779"/>
                    <a:pt x="1614" y="779"/>
                  </a:cubicBezTo>
                  <a:cubicBezTo>
                    <a:pt x="1614" y="779"/>
                    <a:pt x="1633" y="909"/>
                    <a:pt x="1744" y="928"/>
                  </a:cubicBezTo>
                  <a:cubicBezTo>
                    <a:pt x="1837" y="946"/>
                    <a:pt x="1874" y="909"/>
                    <a:pt x="1985" y="1002"/>
                  </a:cubicBezTo>
                  <a:cubicBezTo>
                    <a:pt x="2078" y="1076"/>
                    <a:pt x="2022" y="1150"/>
                    <a:pt x="1855" y="1206"/>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9" name="Freeform 34">
              <a:extLst>
                <a:ext uri="{FF2B5EF4-FFF2-40B4-BE49-F238E27FC236}">
                  <a16:creationId xmlns:a16="http://schemas.microsoft.com/office/drawing/2014/main" id="{35BB6B03-CE9B-8647-92A4-7CF51EF3ED8C}"/>
                </a:ext>
              </a:extLst>
            </p:cNvPr>
            <p:cNvSpPr>
              <a:spLocks noChangeArrowheads="1"/>
            </p:cNvSpPr>
            <p:nvPr/>
          </p:nvSpPr>
          <p:spPr bwMode="auto">
            <a:xfrm>
              <a:off x="5757863" y="5027613"/>
              <a:ext cx="254000" cy="701675"/>
            </a:xfrm>
            <a:custGeom>
              <a:avLst/>
              <a:gdLst>
                <a:gd name="T0" fmla="*/ 519 w 706"/>
                <a:gd name="T1" fmla="*/ 427 h 1949"/>
                <a:gd name="T2" fmla="*/ 519 w 706"/>
                <a:gd name="T3" fmla="*/ 427 h 1949"/>
                <a:gd name="T4" fmla="*/ 371 w 706"/>
                <a:gd name="T5" fmla="*/ 167 h 1949"/>
                <a:gd name="T6" fmla="*/ 259 w 706"/>
                <a:gd name="T7" fmla="*/ 18 h 1949"/>
                <a:gd name="T8" fmla="*/ 18 w 706"/>
                <a:gd name="T9" fmla="*/ 56 h 1949"/>
                <a:gd name="T10" fmla="*/ 93 w 706"/>
                <a:gd name="T11" fmla="*/ 223 h 1949"/>
                <a:gd name="T12" fmla="*/ 148 w 706"/>
                <a:gd name="T13" fmla="*/ 427 h 1949"/>
                <a:gd name="T14" fmla="*/ 148 w 706"/>
                <a:gd name="T15" fmla="*/ 630 h 1949"/>
                <a:gd name="T16" fmla="*/ 93 w 706"/>
                <a:gd name="T17" fmla="*/ 779 h 1949"/>
                <a:gd name="T18" fmla="*/ 18 w 706"/>
                <a:gd name="T19" fmla="*/ 965 h 1949"/>
                <a:gd name="T20" fmla="*/ 0 w 706"/>
                <a:gd name="T21" fmla="*/ 1169 h 1949"/>
                <a:gd name="T22" fmla="*/ 148 w 706"/>
                <a:gd name="T23" fmla="*/ 1169 h 1949"/>
                <a:gd name="T24" fmla="*/ 297 w 706"/>
                <a:gd name="T25" fmla="*/ 1280 h 1949"/>
                <a:gd name="T26" fmla="*/ 371 w 706"/>
                <a:gd name="T27" fmla="*/ 1484 h 1949"/>
                <a:gd name="T28" fmla="*/ 371 w 706"/>
                <a:gd name="T29" fmla="*/ 1799 h 1949"/>
                <a:gd name="T30" fmla="*/ 556 w 706"/>
                <a:gd name="T31" fmla="*/ 1837 h 1949"/>
                <a:gd name="T32" fmla="*/ 686 w 706"/>
                <a:gd name="T33" fmla="*/ 1614 h 1949"/>
                <a:gd name="T34" fmla="*/ 630 w 706"/>
                <a:gd name="T35" fmla="*/ 1298 h 1949"/>
                <a:gd name="T36" fmla="*/ 464 w 706"/>
                <a:gd name="T37" fmla="*/ 909 h 1949"/>
                <a:gd name="T38" fmla="*/ 519 w 706"/>
                <a:gd name="T39" fmla="*/ 427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6" h="1949">
                  <a:moveTo>
                    <a:pt x="519" y="427"/>
                  </a:moveTo>
                  <a:lnTo>
                    <a:pt x="519" y="427"/>
                  </a:lnTo>
                  <a:cubicBezTo>
                    <a:pt x="519" y="427"/>
                    <a:pt x="426" y="259"/>
                    <a:pt x="371" y="167"/>
                  </a:cubicBezTo>
                  <a:cubicBezTo>
                    <a:pt x="334" y="93"/>
                    <a:pt x="334" y="37"/>
                    <a:pt x="259" y="18"/>
                  </a:cubicBezTo>
                  <a:cubicBezTo>
                    <a:pt x="185" y="0"/>
                    <a:pt x="37" y="0"/>
                    <a:pt x="18" y="56"/>
                  </a:cubicBezTo>
                  <a:cubicBezTo>
                    <a:pt x="18" y="56"/>
                    <a:pt x="37" y="111"/>
                    <a:pt x="93" y="223"/>
                  </a:cubicBezTo>
                  <a:cubicBezTo>
                    <a:pt x="129" y="315"/>
                    <a:pt x="148" y="389"/>
                    <a:pt x="148" y="427"/>
                  </a:cubicBezTo>
                  <a:cubicBezTo>
                    <a:pt x="148" y="464"/>
                    <a:pt x="148" y="630"/>
                    <a:pt x="148" y="630"/>
                  </a:cubicBezTo>
                  <a:cubicBezTo>
                    <a:pt x="148" y="630"/>
                    <a:pt x="129" y="724"/>
                    <a:pt x="93" y="779"/>
                  </a:cubicBezTo>
                  <a:cubicBezTo>
                    <a:pt x="55" y="835"/>
                    <a:pt x="18" y="927"/>
                    <a:pt x="18" y="965"/>
                  </a:cubicBezTo>
                  <a:cubicBezTo>
                    <a:pt x="18" y="1001"/>
                    <a:pt x="37" y="1113"/>
                    <a:pt x="0" y="1169"/>
                  </a:cubicBezTo>
                  <a:cubicBezTo>
                    <a:pt x="0" y="1169"/>
                    <a:pt x="111" y="1169"/>
                    <a:pt x="148" y="1169"/>
                  </a:cubicBezTo>
                  <a:cubicBezTo>
                    <a:pt x="185" y="1169"/>
                    <a:pt x="241" y="1224"/>
                    <a:pt x="297" y="1280"/>
                  </a:cubicBezTo>
                  <a:cubicBezTo>
                    <a:pt x="352" y="1336"/>
                    <a:pt x="371" y="1354"/>
                    <a:pt x="371" y="1484"/>
                  </a:cubicBezTo>
                  <a:cubicBezTo>
                    <a:pt x="371" y="1632"/>
                    <a:pt x="315" y="1632"/>
                    <a:pt x="371" y="1799"/>
                  </a:cubicBezTo>
                  <a:cubicBezTo>
                    <a:pt x="408" y="1948"/>
                    <a:pt x="500" y="1873"/>
                    <a:pt x="556" y="1837"/>
                  </a:cubicBezTo>
                  <a:cubicBezTo>
                    <a:pt x="594" y="1781"/>
                    <a:pt x="686" y="1669"/>
                    <a:pt x="686" y="1614"/>
                  </a:cubicBezTo>
                  <a:cubicBezTo>
                    <a:pt x="705" y="1540"/>
                    <a:pt x="668" y="1317"/>
                    <a:pt x="630" y="1298"/>
                  </a:cubicBezTo>
                  <a:cubicBezTo>
                    <a:pt x="594" y="1261"/>
                    <a:pt x="500" y="1113"/>
                    <a:pt x="464" y="909"/>
                  </a:cubicBezTo>
                  <a:cubicBezTo>
                    <a:pt x="426" y="686"/>
                    <a:pt x="445" y="501"/>
                    <a:pt x="519" y="427"/>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0" name="Freeform 35">
              <a:extLst>
                <a:ext uri="{FF2B5EF4-FFF2-40B4-BE49-F238E27FC236}">
                  <a16:creationId xmlns:a16="http://schemas.microsoft.com/office/drawing/2014/main" id="{DE8310EA-4C07-AB47-B229-B12FEC5BD877}"/>
                </a:ext>
              </a:extLst>
            </p:cNvPr>
            <p:cNvSpPr>
              <a:spLocks noChangeArrowheads="1"/>
            </p:cNvSpPr>
            <p:nvPr/>
          </p:nvSpPr>
          <p:spPr bwMode="auto">
            <a:xfrm>
              <a:off x="5443538" y="4394200"/>
              <a:ext cx="160337" cy="187325"/>
            </a:xfrm>
            <a:custGeom>
              <a:avLst/>
              <a:gdLst>
                <a:gd name="T0" fmla="*/ 37 w 446"/>
                <a:gd name="T1" fmla="*/ 92 h 520"/>
                <a:gd name="T2" fmla="*/ 37 w 446"/>
                <a:gd name="T3" fmla="*/ 92 h 520"/>
                <a:gd name="T4" fmla="*/ 56 w 446"/>
                <a:gd name="T5" fmla="*/ 55 h 520"/>
                <a:gd name="T6" fmla="*/ 223 w 446"/>
                <a:gd name="T7" fmla="*/ 74 h 520"/>
                <a:gd name="T8" fmla="*/ 297 w 446"/>
                <a:gd name="T9" fmla="*/ 18 h 520"/>
                <a:gd name="T10" fmla="*/ 389 w 446"/>
                <a:gd name="T11" fmla="*/ 241 h 520"/>
                <a:gd name="T12" fmla="*/ 167 w 446"/>
                <a:gd name="T13" fmla="*/ 501 h 520"/>
                <a:gd name="T14" fmla="*/ 56 w 446"/>
                <a:gd name="T15" fmla="*/ 501 h 520"/>
                <a:gd name="T16" fmla="*/ 93 w 446"/>
                <a:gd name="T17" fmla="*/ 334 h 520"/>
                <a:gd name="T18" fmla="*/ 37 w 446"/>
                <a:gd name="T19" fmla="*/ 9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520">
                  <a:moveTo>
                    <a:pt x="37" y="92"/>
                  </a:moveTo>
                  <a:lnTo>
                    <a:pt x="37" y="92"/>
                  </a:lnTo>
                  <a:cubicBezTo>
                    <a:pt x="37" y="74"/>
                    <a:pt x="0" y="55"/>
                    <a:pt x="56" y="55"/>
                  </a:cubicBezTo>
                  <a:cubicBezTo>
                    <a:pt x="111" y="55"/>
                    <a:pt x="185" y="92"/>
                    <a:pt x="223" y="74"/>
                  </a:cubicBezTo>
                  <a:cubicBezTo>
                    <a:pt x="259" y="37"/>
                    <a:pt x="241" y="0"/>
                    <a:pt x="297" y="18"/>
                  </a:cubicBezTo>
                  <a:cubicBezTo>
                    <a:pt x="353" y="37"/>
                    <a:pt x="445" y="130"/>
                    <a:pt x="389" y="241"/>
                  </a:cubicBezTo>
                  <a:cubicBezTo>
                    <a:pt x="334" y="334"/>
                    <a:pt x="241" y="501"/>
                    <a:pt x="167" y="501"/>
                  </a:cubicBezTo>
                  <a:cubicBezTo>
                    <a:pt x="111" y="501"/>
                    <a:pt x="56" y="519"/>
                    <a:pt x="56" y="501"/>
                  </a:cubicBezTo>
                  <a:cubicBezTo>
                    <a:pt x="56" y="463"/>
                    <a:pt x="111" y="445"/>
                    <a:pt x="93" y="334"/>
                  </a:cubicBezTo>
                  <a:cubicBezTo>
                    <a:pt x="93" y="222"/>
                    <a:pt x="74" y="185"/>
                    <a:pt x="37" y="92"/>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1" name="Freeform 36">
              <a:extLst>
                <a:ext uri="{FF2B5EF4-FFF2-40B4-BE49-F238E27FC236}">
                  <a16:creationId xmlns:a16="http://schemas.microsoft.com/office/drawing/2014/main" id="{FEA2154B-4156-1642-A9B2-C3D0F9979970}"/>
                </a:ext>
              </a:extLst>
            </p:cNvPr>
            <p:cNvSpPr>
              <a:spLocks noChangeArrowheads="1"/>
            </p:cNvSpPr>
            <p:nvPr/>
          </p:nvSpPr>
          <p:spPr bwMode="auto">
            <a:xfrm>
              <a:off x="5437188" y="4267200"/>
              <a:ext cx="174625" cy="160338"/>
            </a:xfrm>
            <a:custGeom>
              <a:avLst/>
              <a:gdLst>
                <a:gd name="T0" fmla="*/ 111 w 483"/>
                <a:gd name="T1" fmla="*/ 130 h 446"/>
                <a:gd name="T2" fmla="*/ 111 w 483"/>
                <a:gd name="T3" fmla="*/ 130 h 446"/>
                <a:gd name="T4" fmla="*/ 222 w 483"/>
                <a:gd name="T5" fmla="*/ 74 h 446"/>
                <a:gd name="T6" fmla="*/ 371 w 483"/>
                <a:gd name="T7" fmla="*/ 0 h 446"/>
                <a:gd name="T8" fmla="*/ 482 w 483"/>
                <a:gd name="T9" fmla="*/ 37 h 446"/>
                <a:gd name="T10" fmla="*/ 426 w 483"/>
                <a:gd name="T11" fmla="*/ 186 h 446"/>
                <a:gd name="T12" fmla="*/ 333 w 483"/>
                <a:gd name="T13" fmla="*/ 353 h 446"/>
                <a:gd name="T14" fmla="*/ 315 w 483"/>
                <a:gd name="T15" fmla="*/ 371 h 446"/>
                <a:gd name="T16" fmla="*/ 277 w 483"/>
                <a:gd name="T17" fmla="*/ 353 h 446"/>
                <a:gd name="T18" fmla="*/ 185 w 483"/>
                <a:gd name="T19" fmla="*/ 427 h 446"/>
                <a:gd name="T20" fmla="*/ 55 w 483"/>
                <a:gd name="T21" fmla="*/ 445 h 446"/>
                <a:gd name="T22" fmla="*/ 0 w 483"/>
                <a:gd name="T23" fmla="*/ 353 h 446"/>
                <a:gd name="T24" fmla="*/ 74 w 483"/>
                <a:gd name="T25" fmla="*/ 204 h 446"/>
                <a:gd name="T26" fmla="*/ 111 w 483"/>
                <a:gd name="T27" fmla="*/ 13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3" h="446">
                  <a:moveTo>
                    <a:pt x="111" y="130"/>
                  </a:moveTo>
                  <a:lnTo>
                    <a:pt x="111" y="130"/>
                  </a:lnTo>
                  <a:cubicBezTo>
                    <a:pt x="111" y="130"/>
                    <a:pt x="185" y="112"/>
                    <a:pt x="222" y="74"/>
                  </a:cubicBezTo>
                  <a:cubicBezTo>
                    <a:pt x="259" y="37"/>
                    <a:pt x="371" y="0"/>
                    <a:pt x="371" y="0"/>
                  </a:cubicBezTo>
                  <a:cubicBezTo>
                    <a:pt x="371" y="0"/>
                    <a:pt x="482" y="0"/>
                    <a:pt x="482" y="37"/>
                  </a:cubicBezTo>
                  <a:cubicBezTo>
                    <a:pt x="482" y="74"/>
                    <a:pt x="463" y="130"/>
                    <a:pt x="426" y="186"/>
                  </a:cubicBezTo>
                  <a:cubicBezTo>
                    <a:pt x="371" y="242"/>
                    <a:pt x="333" y="334"/>
                    <a:pt x="333" y="353"/>
                  </a:cubicBezTo>
                  <a:lnTo>
                    <a:pt x="315" y="371"/>
                  </a:lnTo>
                  <a:lnTo>
                    <a:pt x="277" y="353"/>
                  </a:lnTo>
                  <a:cubicBezTo>
                    <a:pt x="259" y="371"/>
                    <a:pt x="259" y="427"/>
                    <a:pt x="185" y="427"/>
                  </a:cubicBezTo>
                  <a:cubicBezTo>
                    <a:pt x="129" y="427"/>
                    <a:pt x="36" y="353"/>
                    <a:pt x="55" y="445"/>
                  </a:cubicBezTo>
                  <a:cubicBezTo>
                    <a:pt x="55" y="445"/>
                    <a:pt x="0" y="408"/>
                    <a:pt x="0" y="353"/>
                  </a:cubicBezTo>
                  <a:cubicBezTo>
                    <a:pt x="0" y="278"/>
                    <a:pt x="55" y="223"/>
                    <a:pt x="74" y="204"/>
                  </a:cubicBezTo>
                  <a:cubicBezTo>
                    <a:pt x="92" y="167"/>
                    <a:pt x="111" y="167"/>
                    <a:pt x="111" y="130"/>
                  </a:cubicBezTo>
                </a:path>
              </a:pathLst>
            </a:custGeom>
            <a:grpFill/>
            <a:ln w="6480" cap="flat">
              <a:solidFill>
                <a:schemeClr val="bg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2" name="Freeform 37">
              <a:extLst>
                <a:ext uri="{FF2B5EF4-FFF2-40B4-BE49-F238E27FC236}">
                  <a16:creationId xmlns:a16="http://schemas.microsoft.com/office/drawing/2014/main" id="{85AA43D1-A679-8845-AE9A-47C0138F3B5F}"/>
                </a:ext>
              </a:extLst>
            </p:cNvPr>
            <p:cNvSpPr>
              <a:spLocks noChangeArrowheads="1"/>
            </p:cNvSpPr>
            <p:nvPr/>
          </p:nvSpPr>
          <p:spPr bwMode="auto">
            <a:xfrm>
              <a:off x="5449888" y="4260850"/>
              <a:ext cx="962025" cy="982663"/>
            </a:xfrm>
            <a:custGeom>
              <a:avLst/>
              <a:gdLst>
                <a:gd name="T0" fmla="*/ 2449 w 2673"/>
                <a:gd name="T1" fmla="*/ 1279 h 2728"/>
                <a:gd name="T2" fmla="*/ 2449 w 2673"/>
                <a:gd name="T3" fmla="*/ 1279 h 2728"/>
                <a:gd name="T4" fmla="*/ 2467 w 2673"/>
                <a:gd name="T5" fmla="*/ 1780 h 2728"/>
                <a:gd name="T6" fmla="*/ 2672 w 2673"/>
                <a:gd name="T7" fmla="*/ 2448 h 2728"/>
                <a:gd name="T8" fmla="*/ 2579 w 2673"/>
                <a:gd name="T9" fmla="*/ 2522 h 2728"/>
                <a:gd name="T10" fmla="*/ 2319 w 2673"/>
                <a:gd name="T11" fmla="*/ 2578 h 2728"/>
                <a:gd name="T12" fmla="*/ 2078 w 2673"/>
                <a:gd name="T13" fmla="*/ 2652 h 2728"/>
                <a:gd name="T14" fmla="*/ 1819 w 2673"/>
                <a:gd name="T15" fmla="*/ 2708 h 2728"/>
                <a:gd name="T16" fmla="*/ 1540 w 2673"/>
                <a:gd name="T17" fmla="*/ 2652 h 2728"/>
                <a:gd name="T18" fmla="*/ 1373 w 2673"/>
                <a:gd name="T19" fmla="*/ 2560 h 2728"/>
                <a:gd name="T20" fmla="*/ 1225 w 2673"/>
                <a:gd name="T21" fmla="*/ 2281 h 2728"/>
                <a:gd name="T22" fmla="*/ 1113 w 2673"/>
                <a:gd name="T23" fmla="*/ 2151 h 2728"/>
                <a:gd name="T24" fmla="*/ 872 w 2673"/>
                <a:gd name="T25" fmla="*/ 2189 h 2728"/>
                <a:gd name="T26" fmla="*/ 706 w 2673"/>
                <a:gd name="T27" fmla="*/ 2133 h 2728"/>
                <a:gd name="T28" fmla="*/ 538 w 2673"/>
                <a:gd name="T29" fmla="*/ 2003 h 2728"/>
                <a:gd name="T30" fmla="*/ 483 w 2673"/>
                <a:gd name="T31" fmla="*/ 1966 h 2728"/>
                <a:gd name="T32" fmla="*/ 371 w 2673"/>
                <a:gd name="T33" fmla="*/ 1929 h 2728"/>
                <a:gd name="T34" fmla="*/ 335 w 2673"/>
                <a:gd name="T35" fmla="*/ 1650 h 2728"/>
                <a:gd name="T36" fmla="*/ 205 w 2673"/>
                <a:gd name="T37" fmla="*/ 1391 h 2728"/>
                <a:gd name="T38" fmla="*/ 75 w 2673"/>
                <a:gd name="T39" fmla="*/ 1094 h 2728"/>
                <a:gd name="T40" fmla="*/ 0 w 2673"/>
                <a:gd name="T41" fmla="*/ 927 h 2728"/>
                <a:gd name="T42" fmla="*/ 38 w 2673"/>
                <a:gd name="T43" fmla="*/ 872 h 2728"/>
                <a:gd name="T44" fmla="*/ 149 w 2673"/>
                <a:gd name="T45" fmla="*/ 872 h 2728"/>
                <a:gd name="T46" fmla="*/ 316 w 2673"/>
                <a:gd name="T47" fmla="*/ 686 h 2728"/>
                <a:gd name="T48" fmla="*/ 390 w 2673"/>
                <a:gd name="T49" fmla="*/ 575 h 2728"/>
                <a:gd name="T50" fmla="*/ 279 w 2673"/>
                <a:gd name="T51" fmla="*/ 389 h 2728"/>
                <a:gd name="T52" fmla="*/ 335 w 2673"/>
                <a:gd name="T53" fmla="*/ 260 h 2728"/>
                <a:gd name="T54" fmla="*/ 427 w 2673"/>
                <a:gd name="T55" fmla="*/ 130 h 2728"/>
                <a:gd name="T56" fmla="*/ 446 w 2673"/>
                <a:gd name="T57" fmla="*/ 55 h 2728"/>
                <a:gd name="T58" fmla="*/ 538 w 2673"/>
                <a:gd name="T59" fmla="*/ 18 h 2728"/>
                <a:gd name="T60" fmla="*/ 1169 w 2673"/>
                <a:gd name="T61" fmla="*/ 0 h 2728"/>
                <a:gd name="T62" fmla="*/ 1651 w 2673"/>
                <a:gd name="T63" fmla="*/ 241 h 2728"/>
                <a:gd name="T64" fmla="*/ 2134 w 2673"/>
                <a:gd name="T65" fmla="*/ 537 h 2728"/>
                <a:gd name="T66" fmla="*/ 2152 w 2673"/>
                <a:gd name="T67" fmla="*/ 649 h 2728"/>
                <a:gd name="T68" fmla="*/ 2486 w 2673"/>
                <a:gd name="T69" fmla="*/ 872 h 2728"/>
                <a:gd name="T70" fmla="*/ 2449 w 2673"/>
                <a:gd name="T71" fmla="*/ 1279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73" h="2728">
                  <a:moveTo>
                    <a:pt x="2449" y="1279"/>
                  </a:moveTo>
                  <a:lnTo>
                    <a:pt x="2449" y="1279"/>
                  </a:lnTo>
                  <a:cubicBezTo>
                    <a:pt x="2486" y="1354"/>
                    <a:pt x="2486" y="1539"/>
                    <a:pt x="2467" y="1780"/>
                  </a:cubicBezTo>
                  <a:cubicBezTo>
                    <a:pt x="2449" y="2021"/>
                    <a:pt x="2579" y="2263"/>
                    <a:pt x="2672" y="2448"/>
                  </a:cubicBezTo>
                  <a:cubicBezTo>
                    <a:pt x="2672" y="2448"/>
                    <a:pt x="2597" y="2522"/>
                    <a:pt x="2579" y="2522"/>
                  </a:cubicBezTo>
                  <a:cubicBezTo>
                    <a:pt x="2561" y="2541"/>
                    <a:pt x="2338" y="2578"/>
                    <a:pt x="2319" y="2578"/>
                  </a:cubicBezTo>
                  <a:cubicBezTo>
                    <a:pt x="2301" y="2578"/>
                    <a:pt x="2078" y="2652"/>
                    <a:pt x="2078" y="2652"/>
                  </a:cubicBezTo>
                  <a:cubicBezTo>
                    <a:pt x="2078" y="2652"/>
                    <a:pt x="1985" y="2708"/>
                    <a:pt x="1819" y="2708"/>
                  </a:cubicBezTo>
                  <a:cubicBezTo>
                    <a:pt x="1670" y="2708"/>
                    <a:pt x="1633" y="2727"/>
                    <a:pt x="1540" y="2652"/>
                  </a:cubicBezTo>
                  <a:cubicBezTo>
                    <a:pt x="1429" y="2597"/>
                    <a:pt x="1373" y="2560"/>
                    <a:pt x="1373" y="2560"/>
                  </a:cubicBezTo>
                  <a:cubicBezTo>
                    <a:pt x="1373" y="2560"/>
                    <a:pt x="1225" y="2337"/>
                    <a:pt x="1225" y="2281"/>
                  </a:cubicBezTo>
                  <a:cubicBezTo>
                    <a:pt x="1206" y="2244"/>
                    <a:pt x="1188" y="2170"/>
                    <a:pt x="1113" y="2151"/>
                  </a:cubicBezTo>
                  <a:cubicBezTo>
                    <a:pt x="1039" y="2133"/>
                    <a:pt x="872" y="2151"/>
                    <a:pt x="872" y="2189"/>
                  </a:cubicBezTo>
                  <a:cubicBezTo>
                    <a:pt x="872" y="2189"/>
                    <a:pt x="742" y="2151"/>
                    <a:pt x="706" y="2133"/>
                  </a:cubicBezTo>
                  <a:cubicBezTo>
                    <a:pt x="687" y="2115"/>
                    <a:pt x="538" y="2003"/>
                    <a:pt x="538" y="2003"/>
                  </a:cubicBezTo>
                  <a:cubicBezTo>
                    <a:pt x="483" y="1966"/>
                    <a:pt x="483" y="1966"/>
                    <a:pt x="483" y="1966"/>
                  </a:cubicBezTo>
                  <a:cubicBezTo>
                    <a:pt x="371" y="1929"/>
                    <a:pt x="371" y="1929"/>
                    <a:pt x="371" y="1929"/>
                  </a:cubicBezTo>
                  <a:cubicBezTo>
                    <a:pt x="371" y="1929"/>
                    <a:pt x="390" y="1799"/>
                    <a:pt x="335" y="1650"/>
                  </a:cubicBezTo>
                  <a:cubicBezTo>
                    <a:pt x="279" y="1502"/>
                    <a:pt x="205" y="1391"/>
                    <a:pt x="205" y="1391"/>
                  </a:cubicBezTo>
                  <a:cubicBezTo>
                    <a:pt x="75" y="1094"/>
                    <a:pt x="75" y="1094"/>
                    <a:pt x="75" y="1094"/>
                  </a:cubicBezTo>
                  <a:cubicBezTo>
                    <a:pt x="0" y="927"/>
                    <a:pt x="0" y="927"/>
                    <a:pt x="0" y="927"/>
                  </a:cubicBezTo>
                  <a:cubicBezTo>
                    <a:pt x="0" y="927"/>
                    <a:pt x="0" y="890"/>
                    <a:pt x="38" y="872"/>
                  </a:cubicBezTo>
                  <a:cubicBezTo>
                    <a:pt x="38" y="872"/>
                    <a:pt x="38" y="890"/>
                    <a:pt x="149" y="872"/>
                  </a:cubicBezTo>
                  <a:cubicBezTo>
                    <a:pt x="149" y="872"/>
                    <a:pt x="241" y="834"/>
                    <a:pt x="316" y="686"/>
                  </a:cubicBezTo>
                  <a:cubicBezTo>
                    <a:pt x="316" y="686"/>
                    <a:pt x="390" y="593"/>
                    <a:pt x="390" y="575"/>
                  </a:cubicBezTo>
                  <a:cubicBezTo>
                    <a:pt x="390" y="537"/>
                    <a:pt x="371" y="408"/>
                    <a:pt x="279" y="389"/>
                  </a:cubicBezTo>
                  <a:cubicBezTo>
                    <a:pt x="279" y="389"/>
                    <a:pt x="316" y="296"/>
                    <a:pt x="335" y="260"/>
                  </a:cubicBezTo>
                  <a:cubicBezTo>
                    <a:pt x="371" y="222"/>
                    <a:pt x="427" y="148"/>
                    <a:pt x="427" y="130"/>
                  </a:cubicBezTo>
                  <a:cubicBezTo>
                    <a:pt x="446" y="111"/>
                    <a:pt x="446" y="55"/>
                    <a:pt x="446" y="55"/>
                  </a:cubicBezTo>
                  <a:cubicBezTo>
                    <a:pt x="538" y="18"/>
                    <a:pt x="538" y="18"/>
                    <a:pt x="538" y="18"/>
                  </a:cubicBezTo>
                  <a:cubicBezTo>
                    <a:pt x="1169" y="0"/>
                    <a:pt x="1169" y="0"/>
                    <a:pt x="1169" y="0"/>
                  </a:cubicBezTo>
                  <a:cubicBezTo>
                    <a:pt x="1651" y="241"/>
                    <a:pt x="1651" y="241"/>
                    <a:pt x="1651" y="241"/>
                  </a:cubicBezTo>
                  <a:cubicBezTo>
                    <a:pt x="2134" y="537"/>
                    <a:pt x="2134" y="537"/>
                    <a:pt x="2134" y="537"/>
                  </a:cubicBezTo>
                  <a:cubicBezTo>
                    <a:pt x="2134" y="537"/>
                    <a:pt x="2152" y="631"/>
                    <a:pt x="2152" y="649"/>
                  </a:cubicBezTo>
                  <a:cubicBezTo>
                    <a:pt x="2152" y="686"/>
                    <a:pt x="2523" y="816"/>
                    <a:pt x="2486" y="872"/>
                  </a:cubicBezTo>
                  <a:cubicBezTo>
                    <a:pt x="2467" y="890"/>
                    <a:pt x="2319" y="1076"/>
                    <a:pt x="2449" y="1279"/>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3" name="Freeform 38">
              <a:extLst>
                <a:ext uri="{FF2B5EF4-FFF2-40B4-BE49-F238E27FC236}">
                  <a16:creationId xmlns:a16="http://schemas.microsoft.com/office/drawing/2014/main" id="{AD71903A-DD95-7B40-9D7F-31ED792E65E7}"/>
                </a:ext>
              </a:extLst>
            </p:cNvPr>
            <p:cNvSpPr>
              <a:spLocks noChangeArrowheads="1"/>
            </p:cNvSpPr>
            <p:nvPr/>
          </p:nvSpPr>
          <p:spPr bwMode="auto">
            <a:xfrm>
              <a:off x="5464175" y="3800475"/>
              <a:ext cx="520700" cy="514350"/>
            </a:xfrm>
            <a:custGeom>
              <a:avLst/>
              <a:gdLst>
                <a:gd name="T0" fmla="*/ 371 w 1447"/>
                <a:gd name="T1" fmla="*/ 92 h 1428"/>
                <a:gd name="T2" fmla="*/ 371 w 1447"/>
                <a:gd name="T3" fmla="*/ 92 h 1428"/>
                <a:gd name="T4" fmla="*/ 445 w 1447"/>
                <a:gd name="T5" fmla="*/ 445 h 1428"/>
                <a:gd name="T6" fmla="*/ 222 w 1447"/>
                <a:gd name="T7" fmla="*/ 834 h 1428"/>
                <a:gd name="T8" fmla="*/ 111 w 1447"/>
                <a:gd name="T9" fmla="*/ 1000 h 1428"/>
                <a:gd name="T10" fmla="*/ 74 w 1447"/>
                <a:gd name="T11" fmla="*/ 1149 h 1428"/>
                <a:gd name="T12" fmla="*/ 37 w 1447"/>
                <a:gd name="T13" fmla="*/ 1427 h 1428"/>
                <a:gd name="T14" fmla="*/ 129 w 1447"/>
                <a:gd name="T15" fmla="*/ 1390 h 1428"/>
                <a:gd name="T16" fmla="*/ 259 w 1447"/>
                <a:gd name="T17" fmla="*/ 1316 h 1428"/>
                <a:gd name="T18" fmla="*/ 408 w 1447"/>
                <a:gd name="T19" fmla="*/ 1334 h 1428"/>
                <a:gd name="T20" fmla="*/ 500 w 1447"/>
                <a:gd name="T21" fmla="*/ 1297 h 1428"/>
                <a:gd name="T22" fmla="*/ 1131 w 1447"/>
                <a:gd name="T23" fmla="*/ 1279 h 1428"/>
                <a:gd name="T24" fmla="*/ 1205 w 1447"/>
                <a:gd name="T25" fmla="*/ 964 h 1428"/>
                <a:gd name="T26" fmla="*/ 1298 w 1447"/>
                <a:gd name="T27" fmla="*/ 742 h 1428"/>
                <a:gd name="T28" fmla="*/ 1410 w 1447"/>
                <a:gd name="T29" fmla="*/ 482 h 1428"/>
                <a:gd name="T30" fmla="*/ 1298 w 1447"/>
                <a:gd name="T31" fmla="*/ 111 h 1428"/>
                <a:gd name="T32" fmla="*/ 1150 w 1447"/>
                <a:gd name="T33" fmla="*/ 0 h 1428"/>
                <a:gd name="T34" fmla="*/ 927 w 1447"/>
                <a:gd name="T35" fmla="*/ 55 h 1428"/>
                <a:gd name="T36" fmla="*/ 371 w 1447"/>
                <a:gd name="T37" fmla="*/ 92 h 1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7" h="1428">
                  <a:moveTo>
                    <a:pt x="371" y="92"/>
                  </a:moveTo>
                  <a:lnTo>
                    <a:pt x="371" y="92"/>
                  </a:lnTo>
                  <a:cubicBezTo>
                    <a:pt x="371" y="92"/>
                    <a:pt x="482" y="278"/>
                    <a:pt x="445" y="445"/>
                  </a:cubicBezTo>
                  <a:cubicBezTo>
                    <a:pt x="389" y="593"/>
                    <a:pt x="222" y="834"/>
                    <a:pt x="222" y="834"/>
                  </a:cubicBezTo>
                  <a:cubicBezTo>
                    <a:pt x="111" y="1000"/>
                    <a:pt x="111" y="1000"/>
                    <a:pt x="111" y="1000"/>
                  </a:cubicBezTo>
                  <a:cubicBezTo>
                    <a:pt x="111" y="1000"/>
                    <a:pt x="92" y="1130"/>
                    <a:pt x="74" y="1149"/>
                  </a:cubicBezTo>
                  <a:cubicBezTo>
                    <a:pt x="55" y="1186"/>
                    <a:pt x="0" y="1371"/>
                    <a:pt x="37" y="1427"/>
                  </a:cubicBezTo>
                  <a:cubicBezTo>
                    <a:pt x="37" y="1427"/>
                    <a:pt x="74" y="1427"/>
                    <a:pt x="129" y="1390"/>
                  </a:cubicBezTo>
                  <a:cubicBezTo>
                    <a:pt x="185" y="1353"/>
                    <a:pt x="222" y="1316"/>
                    <a:pt x="259" y="1316"/>
                  </a:cubicBezTo>
                  <a:cubicBezTo>
                    <a:pt x="297" y="1297"/>
                    <a:pt x="408" y="1297"/>
                    <a:pt x="408" y="1334"/>
                  </a:cubicBezTo>
                  <a:cubicBezTo>
                    <a:pt x="500" y="1297"/>
                    <a:pt x="500" y="1297"/>
                    <a:pt x="500" y="1297"/>
                  </a:cubicBezTo>
                  <a:cubicBezTo>
                    <a:pt x="1131" y="1279"/>
                    <a:pt x="1131" y="1279"/>
                    <a:pt x="1131" y="1279"/>
                  </a:cubicBezTo>
                  <a:cubicBezTo>
                    <a:pt x="1131" y="1279"/>
                    <a:pt x="1187" y="1019"/>
                    <a:pt x="1205" y="964"/>
                  </a:cubicBezTo>
                  <a:cubicBezTo>
                    <a:pt x="1205" y="909"/>
                    <a:pt x="1298" y="742"/>
                    <a:pt x="1298" y="742"/>
                  </a:cubicBezTo>
                  <a:cubicBezTo>
                    <a:pt x="1298" y="742"/>
                    <a:pt x="1446" y="630"/>
                    <a:pt x="1410" y="482"/>
                  </a:cubicBezTo>
                  <a:cubicBezTo>
                    <a:pt x="1391" y="315"/>
                    <a:pt x="1354" y="166"/>
                    <a:pt x="1298" y="111"/>
                  </a:cubicBezTo>
                  <a:cubicBezTo>
                    <a:pt x="1261" y="74"/>
                    <a:pt x="1150" y="0"/>
                    <a:pt x="1150" y="0"/>
                  </a:cubicBezTo>
                  <a:cubicBezTo>
                    <a:pt x="1150" y="0"/>
                    <a:pt x="1113" y="18"/>
                    <a:pt x="927" y="55"/>
                  </a:cubicBezTo>
                  <a:cubicBezTo>
                    <a:pt x="742" y="92"/>
                    <a:pt x="482" y="111"/>
                    <a:pt x="371" y="92"/>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4" name="Freeform 39">
              <a:extLst>
                <a:ext uri="{FF2B5EF4-FFF2-40B4-BE49-F238E27FC236}">
                  <a16:creationId xmlns:a16="http://schemas.microsoft.com/office/drawing/2014/main" id="{F1AF019F-E38C-F443-8DAF-846608112EA8}"/>
                </a:ext>
              </a:extLst>
            </p:cNvPr>
            <p:cNvSpPr>
              <a:spLocks noChangeArrowheads="1"/>
            </p:cNvSpPr>
            <p:nvPr/>
          </p:nvSpPr>
          <p:spPr bwMode="auto">
            <a:xfrm>
              <a:off x="5870575" y="3719513"/>
              <a:ext cx="728663" cy="862012"/>
            </a:xfrm>
            <a:custGeom>
              <a:avLst/>
              <a:gdLst>
                <a:gd name="T0" fmla="*/ 1855 w 2023"/>
                <a:gd name="T1" fmla="*/ 1706 h 2393"/>
                <a:gd name="T2" fmla="*/ 1855 w 2023"/>
                <a:gd name="T3" fmla="*/ 1706 h 2393"/>
                <a:gd name="T4" fmla="*/ 1763 w 2023"/>
                <a:gd name="T5" fmla="*/ 1724 h 2393"/>
                <a:gd name="T6" fmla="*/ 1614 w 2023"/>
                <a:gd name="T7" fmla="*/ 1873 h 2393"/>
                <a:gd name="T8" fmla="*/ 1577 w 2023"/>
                <a:gd name="T9" fmla="*/ 2021 h 2393"/>
                <a:gd name="T10" fmla="*/ 1503 w 2023"/>
                <a:gd name="T11" fmla="*/ 2058 h 2393"/>
                <a:gd name="T12" fmla="*/ 1466 w 2023"/>
                <a:gd name="T13" fmla="*/ 2281 h 2393"/>
                <a:gd name="T14" fmla="*/ 1354 w 2023"/>
                <a:gd name="T15" fmla="*/ 2392 h 2393"/>
                <a:gd name="T16" fmla="*/ 983 w 2023"/>
                <a:gd name="T17" fmla="*/ 2151 h 2393"/>
                <a:gd name="T18" fmla="*/ 965 w 2023"/>
                <a:gd name="T19" fmla="*/ 2039 h 2393"/>
                <a:gd name="T20" fmla="*/ 482 w 2023"/>
                <a:gd name="T21" fmla="*/ 1743 h 2393"/>
                <a:gd name="T22" fmla="*/ 0 w 2023"/>
                <a:gd name="T23" fmla="*/ 1502 h 2393"/>
                <a:gd name="T24" fmla="*/ 74 w 2023"/>
                <a:gd name="T25" fmla="*/ 1169 h 2393"/>
                <a:gd name="T26" fmla="*/ 167 w 2023"/>
                <a:gd name="T27" fmla="*/ 965 h 2393"/>
                <a:gd name="T28" fmla="*/ 297 w 2023"/>
                <a:gd name="T29" fmla="*/ 724 h 2393"/>
                <a:gd name="T30" fmla="*/ 167 w 2023"/>
                <a:gd name="T31" fmla="*/ 334 h 2393"/>
                <a:gd name="T32" fmla="*/ 19 w 2023"/>
                <a:gd name="T33" fmla="*/ 223 h 2393"/>
                <a:gd name="T34" fmla="*/ 130 w 2023"/>
                <a:gd name="T35" fmla="*/ 56 h 2393"/>
                <a:gd name="T36" fmla="*/ 408 w 2023"/>
                <a:gd name="T37" fmla="*/ 37 h 2393"/>
                <a:gd name="T38" fmla="*/ 650 w 2023"/>
                <a:gd name="T39" fmla="*/ 56 h 2393"/>
                <a:gd name="T40" fmla="*/ 1039 w 2023"/>
                <a:gd name="T41" fmla="*/ 315 h 2393"/>
                <a:gd name="T42" fmla="*/ 1410 w 2023"/>
                <a:gd name="T43" fmla="*/ 371 h 2393"/>
                <a:gd name="T44" fmla="*/ 1763 w 2023"/>
                <a:gd name="T45" fmla="*/ 278 h 2393"/>
                <a:gd name="T46" fmla="*/ 1985 w 2023"/>
                <a:gd name="T47" fmla="*/ 297 h 2393"/>
                <a:gd name="T48" fmla="*/ 1837 w 2023"/>
                <a:gd name="T49" fmla="*/ 501 h 2393"/>
                <a:gd name="T50" fmla="*/ 1725 w 2023"/>
                <a:gd name="T51" fmla="*/ 630 h 2393"/>
                <a:gd name="T52" fmla="*/ 1707 w 2023"/>
                <a:gd name="T53" fmla="*/ 1465 h 2393"/>
                <a:gd name="T54" fmla="*/ 1799 w 2023"/>
                <a:gd name="T55" fmla="*/ 1613 h 2393"/>
                <a:gd name="T56" fmla="*/ 1855 w 2023"/>
                <a:gd name="T57" fmla="*/ 1706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23" h="2393">
                  <a:moveTo>
                    <a:pt x="1855" y="1706"/>
                  </a:moveTo>
                  <a:lnTo>
                    <a:pt x="1855" y="1706"/>
                  </a:lnTo>
                  <a:cubicBezTo>
                    <a:pt x="1855" y="1706"/>
                    <a:pt x="1781" y="1687"/>
                    <a:pt x="1763" y="1724"/>
                  </a:cubicBezTo>
                  <a:cubicBezTo>
                    <a:pt x="1744" y="1762"/>
                    <a:pt x="1651" y="1817"/>
                    <a:pt x="1614" y="1873"/>
                  </a:cubicBezTo>
                  <a:cubicBezTo>
                    <a:pt x="1577" y="1947"/>
                    <a:pt x="1614" y="1984"/>
                    <a:pt x="1577" y="2021"/>
                  </a:cubicBezTo>
                  <a:cubicBezTo>
                    <a:pt x="1558" y="2039"/>
                    <a:pt x="1503" y="1965"/>
                    <a:pt x="1503" y="2058"/>
                  </a:cubicBezTo>
                  <a:cubicBezTo>
                    <a:pt x="1503" y="2133"/>
                    <a:pt x="1503" y="2225"/>
                    <a:pt x="1466" y="2281"/>
                  </a:cubicBezTo>
                  <a:cubicBezTo>
                    <a:pt x="1410" y="2318"/>
                    <a:pt x="1354" y="2392"/>
                    <a:pt x="1354" y="2392"/>
                  </a:cubicBezTo>
                  <a:cubicBezTo>
                    <a:pt x="983" y="2151"/>
                    <a:pt x="983" y="2151"/>
                    <a:pt x="983" y="2151"/>
                  </a:cubicBezTo>
                  <a:cubicBezTo>
                    <a:pt x="965" y="2039"/>
                    <a:pt x="965" y="2039"/>
                    <a:pt x="965" y="2039"/>
                  </a:cubicBezTo>
                  <a:cubicBezTo>
                    <a:pt x="482" y="1743"/>
                    <a:pt x="482" y="1743"/>
                    <a:pt x="482" y="1743"/>
                  </a:cubicBezTo>
                  <a:cubicBezTo>
                    <a:pt x="0" y="1502"/>
                    <a:pt x="0" y="1502"/>
                    <a:pt x="0" y="1502"/>
                  </a:cubicBezTo>
                  <a:cubicBezTo>
                    <a:pt x="74" y="1169"/>
                    <a:pt x="74" y="1169"/>
                    <a:pt x="74" y="1169"/>
                  </a:cubicBezTo>
                  <a:cubicBezTo>
                    <a:pt x="167" y="965"/>
                    <a:pt x="167" y="965"/>
                    <a:pt x="167" y="965"/>
                  </a:cubicBezTo>
                  <a:cubicBezTo>
                    <a:pt x="167" y="965"/>
                    <a:pt x="297" y="853"/>
                    <a:pt x="297" y="724"/>
                  </a:cubicBezTo>
                  <a:cubicBezTo>
                    <a:pt x="279" y="594"/>
                    <a:pt x="204" y="353"/>
                    <a:pt x="167" y="334"/>
                  </a:cubicBezTo>
                  <a:cubicBezTo>
                    <a:pt x="149" y="315"/>
                    <a:pt x="19" y="223"/>
                    <a:pt x="19" y="223"/>
                  </a:cubicBezTo>
                  <a:cubicBezTo>
                    <a:pt x="19" y="223"/>
                    <a:pt x="0" y="56"/>
                    <a:pt x="130" y="56"/>
                  </a:cubicBezTo>
                  <a:cubicBezTo>
                    <a:pt x="279" y="37"/>
                    <a:pt x="353" y="37"/>
                    <a:pt x="408" y="37"/>
                  </a:cubicBezTo>
                  <a:cubicBezTo>
                    <a:pt x="445" y="37"/>
                    <a:pt x="575" y="0"/>
                    <a:pt x="650" y="56"/>
                  </a:cubicBezTo>
                  <a:cubicBezTo>
                    <a:pt x="724" y="111"/>
                    <a:pt x="946" y="297"/>
                    <a:pt x="1039" y="315"/>
                  </a:cubicBezTo>
                  <a:cubicBezTo>
                    <a:pt x="1132" y="353"/>
                    <a:pt x="1224" y="427"/>
                    <a:pt x="1410" y="371"/>
                  </a:cubicBezTo>
                  <a:cubicBezTo>
                    <a:pt x="1595" y="297"/>
                    <a:pt x="1725" y="278"/>
                    <a:pt x="1763" y="278"/>
                  </a:cubicBezTo>
                  <a:cubicBezTo>
                    <a:pt x="1818" y="278"/>
                    <a:pt x="2022" y="241"/>
                    <a:pt x="1985" y="297"/>
                  </a:cubicBezTo>
                  <a:cubicBezTo>
                    <a:pt x="1966" y="353"/>
                    <a:pt x="1892" y="464"/>
                    <a:pt x="1837" y="501"/>
                  </a:cubicBezTo>
                  <a:cubicBezTo>
                    <a:pt x="1781" y="556"/>
                    <a:pt x="1725" y="575"/>
                    <a:pt x="1725" y="630"/>
                  </a:cubicBezTo>
                  <a:cubicBezTo>
                    <a:pt x="1725" y="686"/>
                    <a:pt x="1651" y="1409"/>
                    <a:pt x="1707" y="1465"/>
                  </a:cubicBezTo>
                  <a:cubicBezTo>
                    <a:pt x="1744" y="1502"/>
                    <a:pt x="1744" y="1576"/>
                    <a:pt x="1799" y="1613"/>
                  </a:cubicBezTo>
                  <a:cubicBezTo>
                    <a:pt x="1837" y="1650"/>
                    <a:pt x="1874" y="1668"/>
                    <a:pt x="1855" y="1706"/>
                  </a:cubicBezTo>
                </a:path>
              </a:pathLst>
            </a:custGeom>
            <a:solidFill>
              <a:schemeClr val="accent2"/>
            </a:solid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5" name="Freeform 40">
              <a:extLst>
                <a:ext uri="{FF2B5EF4-FFF2-40B4-BE49-F238E27FC236}">
                  <a16:creationId xmlns:a16="http://schemas.microsoft.com/office/drawing/2014/main" id="{58DA9BD5-9FC7-EA4B-B96D-583610A7328A}"/>
                </a:ext>
              </a:extLst>
            </p:cNvPr>
            <p:cNvSpPr>
              <a:spLocks noChangeArrowheads="1"/>
            </p:cNvSpPr>
            <p:nvPr/>
          </p:nvSpPr>
          <p:spPr bwMode="auto">
            <a:xfrm>
              <a:off x="4160838" y="3178175"/>
              <a:ext cx="1149350" cy="774700"/>
            </a:xfrm>
            <a:custGeom>
              <a:avLst/>
              <a:gdLst>
                <a:gd name="T0" fmla="*/ 1984 w 3191"/>
                <a:gd name="T1" fmla="*/ 0 h 2152"/>
                <a:gd name="T2" fmla="*/ 1984 w 3191"/>
                <a:gd name="T3" fmla="*/ 0 h 2152"/>
                <a:gd name="T4" fmla="*/ 1891 w 3191"/>
                <a:gd name="T5" fmla="*/ 18 h 2152"/>
                <a:gd name="T6" fmla="*/ 1762 w 3191"/>
                <a:gd name="T7" fmla="*/ 36 h 2152"/>
                <a:gd name="T8" fmla="*/ 1613 w 3191"/>
                <a:gd name="T9" fmla="*/ 259 h 2152"/>
                <a:gd name="T10" fmla="*/ 1446 w 3191"/>
                <a:gd name="T11" fmla="*/ 426 h 2152"/>
                <a:gd name="T12" fmla="*/ 1094 w 3191"/>
                <a:gd name="T13" fmla="*/ 556 h 2152"/>
                <a:gd name="T14" fmla="*/ 1020 w 3191"/>
                <a:gd name="T15" fmla="*/ 612 h 2152"/>
                <a:gd name="T16" fmla="*/ 834 w 3191"/>
                <a:gd name="T17" fmla="*/ 760 h 2152"/>
                <a:gd name="T18" fmla="*/ 279 w 3191"/>
                <a:gd name="T19" fmla="*/ 890 h 2152"/>
                <a:gd name="T20" fmla="*/ 167 w 3191"/>
                <a:gd name="T21" fmla="*/ 1113 h 2152"/>
                <a:gd name="T22" fmla="*/ 37 w 3191"/>
                <a:gd name="T23" fmla="*/ 1279 h 2152"/>
                <a:gd name="T24" fmla="*/ 56 w 3191"/>
                <a:gd name="T25" fmla="*/ 1465 h 2152"/>
                <a:gd name="T26" fmla="*/ 130 w 3191"/>
                <a:gd name="T27" fmla="*/ 1687 h 2152"/>
                <a:gd name="T28" fmla="*/ 167 w 3191"/>
                <a:gd name="T29" fmla="*/ 1799 h 2152"/>
                <a:gd name="T30" fmla="*/ 445 w 3191"/>
                <a:gd name="T31" fmla="*/ 2151 h 2152"/>
                <a:gd name="T32" fmla="*/ 501 w 3191"/>
                <a:gd name="T33" fmla="*/ 2058 h 2152"/>
                <a:gd name="T34" fmla="*/ 612 w 3191"/>
                <a:gd name="T35" fmla="*/ 1891 h 2152"/>
                <a:gd name="T36" fmla="*/ 778 w 3191"/>
                <a:gd name="T37" fmla="*/ 1873 h 2152"/>
                <a:gd name="T38" fmla="*/ 946 w 3191"/>
                <a:gd name="T39" fmla="*/ 1929 h 2152"/>
                <a:gd name="T40" fmla="*/ 908 w 3191"/>
                <a:gd name="T41" fmla="*/ 1761 h 2152"/>
                <a:gd name="T42" fmla="*/ 982 w 3191"/>
                <a:gd name="T43" fmla="*/ 1650 h 2152"/>
                <a:gd name="T44" fmla="*/ 1094 w 3191"/>
                <a:gd name="T45" fmla="*/ 1539 h 2152"/>
                <a:gd name="T46" fmla="*/ 1279 w 3191"/>
                <a:gd name="T47" fmla="*/ 1520 h 2152"/>
                <a:gd name="T48" fmla="*/ 1391 w 3191"/>
                <a:gd name="T49" fmla="*/ 1613 h 2152"/>
                <a:gd name="T50" fmla="*/ 1502 w 3191"/>
                <a:gd name="T51" fmla="*/ 1669 h 2152"/>
                <a:gd name="T52" fmla="*/ 1669 w 3191"/>
                <a:gd name="T53" fmla="*/ 1706 h 2152"/>
                <a:gd name="T54" fmla="*/ 1836 w 3191"/>
                <a:gd name="T55" fmla="*/ 1743 h 2152"/>
                <a:gd name="T56" fmla="*/ 1984 w 3191"/>
                <a:gd name="T57" fmla="*/ 1669 h 2152"/>
                <a:gd name="T58" fmla="*/ 2170 w 3191"/>
                <a:gd name="T59" fmla="*/ 1502 h 2152"/>
                <a:gd name="T60" fmla="*/ 3190 w 3191"/>
                <a:gd name="T61" fmla="*/ 1446 h 2152"/>
                <a:gd name="T62" fmla="*/ 3078 w 3191"/>
                <a:gd name="T63" fmla="*/ 1298 h 2152"/>
                <a:gd name="T64" fmla="*/ 2949 w 3191"/>
                <a:gd name="T65" fmla="*/ 1149 h 2152"/>
                <a:gd name="T66" fmla="*/ 2837 w 3191"/>
                <a:gd name="T67" fmla="*/ 1019 h 2152"/>
                <a:gd name="T68" fmla="*/ 2578 w 3191"/>
                <a:gd name="T69" fmla="*/ 760 h 2152"/>
                <a:gd name="T70" fmla="*/ 2262 w 3191"/>
                <a:gd name="T71" fmla="*/ 556 h 2152"/>
                <a:gd name="T72" fmla="*/ 2207 w 3191"/>
                <a:gd name="T73" fmla="*/ 445 h 2152"/>
                <a:gd name="T74" fmla="*/ 2262 w 3191"/>
                <a:gd name="T75" fmla="*/ 277 h 2152"/>
                <a:gd name="T76" fmla="*/ 1984 w 3191"/>
                <a:gd name="T77" fmla="*/ 0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91" h="2152">
                  <a:moveTo>
                    <a:pt x="1984" y="0"/>
                  </a:moveTo>
                  <a:lnTo>
                    <a:pt x="1984" y="0"/>
                  </a:lnTo>
                  <a:cubicBezTo>
                    <a:pt x="1984" y="0"/>
                    <a:pt x="1965" y="18"/>
                    <a:pt x="1891" y="18"/>
                  </a:cubicBezTo>
                  <a:cubicBezTo>
                    <a:pt x="1817" y="18"/>
                    <a:pt x="1799" y="0"/>
                    <a:pt x="1762" y="36"/>
                  </a:cubicBezTo>
                  <a:cubicBezTo>
                    <a:pt x="1724" y="92"/>
                    <a:pt x="1613" y="259"/>
                    <a:pt x="1613" y="259"/>
                  </a:cubicBezTo>
                  <a:cubicBezTo>
                    <a:pt x="1613" y="259"/>
                    <a:pt x="1483" y="407"/>
                    <a:pt x="1446" y="426"/>
                  </a:cubicBezTo>
                  <a:cubicBezTo>
                    <a:pt x="1409" y="445"/>
                    <a:pt x="1261" y="556"/>
                    <a:pt x="1094" y="556"/>
                  </a:cubicBezTo>
                  <a:cubicBezTo>
                    <a:pt x="1094" y="556"/>
                    <a:pt x="1057" y="537"/>
                    <a:pt x="1020" y="612"/>
                  </a:cubicBezTo>
                  <a:cubicBezTo>
                    <a:pt x="982" y="686"/>
                    <a:pt x="852" y="760"/>
                    <a:pt x="834" y="760"/>
                  </a:cubicBezTo>
                  <a:cubicBezTo>
                    <a:pt x="797" y="778"/>
                    <a:pt x="594" y="871"/>
                    <a:pt x="279" y="890"/>
                  </a:cubicBezTo>
                  <a:cubicBezTo>
                    <a:pt x="279" y="890"/>
                    <a:pt x="204" y="1075"/>
                    <a:pt x="167" y="1113"/>
                  </a:cubicBezTo>
                  <a:cubicBezTo>
                    <a:pt x="130" y="1168"/>
                    <a:pt x="56" y="1261"/>
                    <a:pt x="37" y="1279"/>
                  </a:cubicBezTo>
                  <a:cubicBezTo>
                    <a:pt x="37" y="1316"/>
                    <a:pt x="0" y="1354"/>
                    <a:pt x="56" y="1465"/>
                  </a:cubicBezTo>
                  <a:cubicBezTo>
                    <a:pt x="111" y="1576"/>
                    <a:pt x="130" y="1595"/>
                    <a:pt x="130" y="1687"/>
                  </a:cubicBezTo>
                  <a:cubicBezTo>
                    <a:pt x="130" y="1687"/>
                    <a:pt x="74" y="1706"/>
                    <a:pt x="167" y="1799"/>
                  </a:cubicBezTo>
                  <a:cubicBezTo>
                    <a:pt x="260" y="1891"/>
                    <a:pt x="445" y="2021"/>
                    <a:pt x="445" y="2151"/>
                  </a:cubicBezTo>
                  <a:cubicBezTo>
                    <a:pt x="445" y="2151"/>
                    <a:pt x="482" y="2077"/>
                    <a:pt x="501" y="2058"/>
                  </a:cubicBezTo>
                  <a:cubicBezTo>
                    <a:pt x="538" y="2021"/>
                    <a:pt x="594" y="1891"/>
                    <a:pt x="612" y="1891"/>
                  </a:cubicBezTo>
                  <a:cubicBezTo>
                    <a:pt x="650" y="1873"/>
                    <a:pt x="668" y="1855"/>
                    <a:pt x="778" y="1873"/>
                  </a:cubicBezTo>
                  <a:cubicBezTo>
                    <a:pt x="871" y="1891"/>
                    <a:pt x="946" y="1929"/>
                    <a:pt x="946" y="1929"/>
                  </a:cubicBezTo>
                  <a:cubicBezTo>
                    <a:pt x="946" y="1929"/>
                    <a:pt x="908" y="1799"/>
                    <a:pt x="908" y="1761"/>
                  </a:cubicBezTo>
                  <a:cubicBezTo>
                    <a:pt x="908" y="1725"/>
                    <a:pt x="890" y="1687"/>
                    <a:pt x="982" y="1650"/>
                  </a:cubicBezTo>
                  <a:cubicBezTo>
                    <a:pt x="1057" y="1613"/>
                    <a:pt x="1094" y="1558"/>
                    <a:pt x="1094" y="1539"/>
                  </a:cubicBezTo>
                  <a:cubicBezTo>
                    <a:pt x="1112" y="1520"/>
                    <a:pt x="1187" y="1484"/>
                    <a:pt x="1279" y="1520"/>
                  </a:cubicBezTo>
                  <a:cubicBezTo>
                    <a:pt x="1279" y="1520"/>
                    <a:pt x="1353" y="1576"/>
                    <a:pt x="1391" y="1613"/>
                  </a:cubicBezTo>
                  <a:cubicBezTo>
                    <a:pt x="1428" y="1669"/>
                    <a:pt x="1409" y="1669"/>
                    <a:pt x="1502" y="1669"/>
                  </a:cubicBezTo>
                  <a:cubicBezTo>
                    <a:pt x="1594" y="1687"/>
                    <a:pt x="1650" y="1687"/>
                    <a:pt x="1669" y="1706"/>
                  </a:cubicBezTo>
                  <a:cubicBezTo>
                    <a:pt x="1688" y="1725"/>
                    <a:pt x="1743" y="1761"/>
                    <a:pt x="1836" y="1743"/>
                  </a:cubicBezTo>
                  <a:cubicBezTo>
                    <a:pt x="1947" y="1743"/>
                    <a:pt x="1965" y="1706"/>
                    <a:pt x="1984" y="1669"/>
                  </a:cubicBezTo>
                  <a:cubicBezTo>
                    <a:pt x="2003" y="1613"/>
                    <a:pt x="2021" y="1502"/>
                    <a:pt x="2170" y="1502"/>
                  </a:cubicBezTo>
                  <a:cubicBezTo>
                    <a:pt x="2336" y="1484"/>
                    <a:pt x="3190" y="1446"/>
                    <a:pt x="3190" y="1446"/>
                  </a:cubicBezTo>
                  <a:cubicBezTo>
                    <a:pt x="3190" y="1446"/>
                    <a:pt x="3134" y="1409"/>
                    <a:pt x="3078" y="1298"/>
                  </a:cubicBezTo>
                  <a:cubicBezTo>
                    <a:pt x="3004" y="1187"/>
                    <a:pt x="3004" y="1187"/>
                    <a:pt x="2949" y="1149"/>
                  </a:cubicBezTo>
                  <a:cubicBezTo>
                    <a:pt x="2893" y="1113"/>
                    <a:pt x="2875" y="1113"/>
                    <a:pt x="2837" y="1019"/>
                  </a:cubicBezTo>
                  <a:cubicBezTo>
                    <a:pt x="2801" y="945"/>
                    <a:pt x="2726" y="816"/>
                    <a:pt x="2578" y="760"/>
                  </a:cubicBezTo>
                  <a:cubicBezTo>
                    <a:pt x="2411" y="704"/>
                    <a:pt x="2300" y="593"/>
                    <a:pt x="2262" y="556"/>
                  </a:cubicBezTo>
                  <a:cubicBezTo>
                    <a:pt x="2225" y="519"/>
                    <a:pt x="2188" y="519"/>
                    <a:pt x="2207" y="445"/>
                  </a:cubicBezTo>
                  <a:cubicBezTo>
                    <a:pt x="2207" y="371"/>
                    <a:pt x="2300" y="315"/>
                    <a:pt x="2262" y="277"/>
                  </a:cubicBezTo>
                  <a:cubicBezTo>
                    <a:pt x="2244" y="222"/>
                    <a:pt x="2003" y="0"/>
                    <a:pt x="1984" y="0"/>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6" name="Freeform 41">
              <a:extLst>
                <a:ext uri="{FF2B5EF4-FFF2-40B4-BE49-F238E27FC236}">
                  <a16:creationId xmlns:a16="http://schemas.microsoft.com/office/drawing/2014/main" id="{8BF45B80-C4D9-6740-8013-202817749D3F}"/>
                </a:ext>
              </a:extLst>
            </p:cNvPr>
            <p:cNvSpPr>
              <a:spLocks noChangeArrowheads="1"/>
            </p:cNvSpPr>
            <p:nvPr/>
          </p:nvSpPr>
          <p:spPr bwMode="auto">
            <a:xfrm>
              <a:off x="4983163" y="1228725"/>
              <a:ext cx="962025" cy="989013"/>
            </a:xfrm>
            <a:custGeom>
              <a:avLst/>
              <a:gdLst>
                <a:gd name="T0" fmla="*/ 0 w 2672"/>
                <a:gd name="T1" fmla="*/ 92 h 2746"/>
                <a:gd name="T2" fmla="*/ 0 w 2672"/>
                <a:gd name="T3" fmla="*/ 92 h 2746"/>
                <a:gd name="T4" fmla="*/ 93 w 2672"/>
                <a:gd name="T5" fmla="*/ 2615 h 2746"/>
                <a:gd name="T6" fmla="*/ 2022 w 2672"/>
                <a:gd name="T7" fmla="*/ 2578 h 2746"/>
                <a:gd name="T8" fmla="*/ 2207 w 2672"/>
                <a:gd name="T9" fmla="*/ 2652 h 2746"/>
                <a:gd name="T10" fmla="*/ 2245 w 2672"/>
                <a:gd name="T11" fmla="*/ 2671 h 2746"/>
                <a:gd name="T12" fmla="*/ 2337 w 2672"/>
                <a:gd name="T13" fmla="*/ 2504 h 2746"/>
                <a:gd name="T14" fmla="*/ 2671 w 2672"/>
                <a:gd name="T15" fmla="*/ 2300 h 2746"/>
                <a:gd name="T16" fmla="*/ 2560 w 2672"/>
                <a:gd name="T17" fmla="*/ 2133 h 2746"/>
                <a:gd name="T18" fmla="*/ 2652 w 2672"/>
                <a:gd name="T19" fmla="*/ 2040 h 2746"/>
                <a:gd name="T20" fmla="*/ 2356 w 2672"/>
                <a:gd name="T21" fmla="*/ 1725 h 2746"/>
                <a:gd name="T22" fmla="*/ 2133 w 2672"/>
                <a:gd name="T23" fmla="*/ 1484 h 2746"/>
                <a:gd name="T24" fmla="*/ 2059 w 2672"/>
                <a:gd name="T25" fmla="*/ 1261 h 2746"/>
                <a:gd name="T26" fmla="*/ 1929 w 2672"/>
                <a:gd name="T27" fmla="*/ 1131 h 2746"/>
                <a:gd name="T28" fmla="*/ 1818 w 2672"/>
                <a:gd name="T29" fmla="*/ 964 h 2746"/>
                <a:gd name="T30" fmla="*/ 1707 w 2672"/>
                <a:gd name="T31" fmla="*/ 704 h 2746"/>
                <a:gd name="T32" fmla="*/ 1633 w 2672"/>
                <a:gd name="T33" fmla="*/ 538 h 2746"/>
                <a:gd name="T34" fmla="*/ 1725 w 2672"/>
                <a:gd name="T35" fmla="*/ 463 h 2746"/>
                <a:gd name="T36" fmla="*/ 1874 w 2672"/>
                <a:gd name="T37" fmla="*/ 779 h 2746"/>
                <a:gd name="T38" fmla="*/ 1985 w 2672"/>
                <a:gd name="T39" fmla="*/ 983 h 2746"/>
                <a:gd name="T40" fmla="*/ 2096 w 2672"/>
                <a:gd name="T41" fmla="*/ 1242 h 2746"/>
                <a:gd name="T42" fmla="*/ 2189 w 2672"/>
                <a:gd name="T43" fmla="*/ 1261 h 2746"/>
                <a:gd name="T44" fmla="*/ 2170 w 2672"/>
                <a:gd name="T45" fmla="*/ 1057 h 2746"/>
                <a:gd name="T46" fmla="*/ 2189 w 2672"/>
                <a:gd name="T47" fmla="*/ 834 h 2746"/>
                <a:gd name="T48" fmla="*/ 2281 w 2672"/>
                <a:gd name="T49" fmla="*/ 612 h 2746"/>
                <a:gd name="T50" fmla="*/ 2245 w 2672"/>
                <a:gd name="T51" fmla="*/ 408 h 2746"/>
                <a:gd name="T52" fmla="*/ 2133 w 2672"/>
                <a:gd name="T53" fmla="*/ 111 h 2746"/>
                <a:gd name="T54" fmla="*/ 2059 w 2672"/>
                <a:gd name="T55" fmla="*/ 74 h 2746"/>
                <a:gd name="T56" fmla="*/ 1855 w 2672"/>
                <a:gd name="T57" fmla="*/ 185 h 2746"/>
                <a:gd name="T58" fmla="*/ 1651 w 2672"/>
                <a:gd name="T59" fmla="*/ 148 h 2746"/>
                <a:gd name="T60" fmla="*/ 1447 w 2672"/>
                <a:gd name="T61" fmla="*/ 37 h 2746"/>
                <a:gd name="T62" fmla="*/ 1076 w 2672"/>
                <a:gd name="T63" fmla="*/ 92 h 2746"/>
                <a:gd name="T64" fmla="*/ 853 w 2672"/>
                <a:gd name="T65" fmla="*/ 222 h 2746"/>
                <a:gd name="T66" fmla="*/ 649 w 2672"/>
                <a:gd name="T67" fmla="*/ 203 h 2746"/>
                <a:gd name="T68" fmla="*/ 445 w 2672"/>
                <a:gd name="T69" fmla="*/ 148 h 2746"/>
                <a:gd name="T70" fmla="*/ 0 w 2672"/>
                <a:gd name="T71" fmla="*/ 92 h 2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72" h="2746">
                  <a:moveTo>
                    <a:pt x="0" y="92"/>
                  </a:moveTo>
                  <a:lnTo>
                    <a:pt x="0" y="92"/>
                  </a:lnTo>
                  <a:cubicBezTo>
                    <a:pt x="93" y="2615"/>
                    <a:pt x="93" y="2615"/>
                    <a:pt x="93" y="2615"/>
                  </a:cubicBezTo>
                  <a:cubicBezTo>
                    <a:pt x="2022" y="2578"/>
                    <a:pt x="2022" y="2578"/>
                    <a:pt x="2022" y="2578"/>
                  </a:cubicBezTo>
                  <a:cubicBezTo>
                    <a:pt x="2207" y="2652"/>
                    <a:pt x="2207" y="2652"/>
                    <a:pt x="2207" y="2652"/>
                  </a:cubicBezTo>
                  <a:cubicBezTo>
                    <a:pt x="2207" y="2652"/>
                    <a:pt x="2189" y="2745"/>
                    <a:pt x="2245" y="2671"/>
                  </a:cubicBezTo>
                  <a:cubicBezTo>
                    <a:pt x="2300" y="2578"/>
                    <a:pt x="2263" y="2597"/>
                    <a:pt x="2337" y="2504"/>
                  </a:cubicBezTo>
                  <a:cubicBezTo>
                    <a:pt x="2411" y="2411"/>
                    <a:pt x="2504" y="2300"/>
                    <a:pt x="2671" y="2300"/>
                  </a:cubicBezTo>
                  <a:cubicBezTo>
                    <a:pt x="2671" y="2300"/>
                    <a:pt x="2560" y="2189"/>
                    <a:pt x="2560" y="2133"/>
                  </a:cubicBezTo>
                  <a:cubicBezTo>
                    <a:pt x="2560" y="2096"/>
                    <a:pt x="2597" y="2040"/>
                    <a:pt x="2652" y="2040"/>
                  </a:cubicBezTo>
                  <a:cubicBezTo>
                    <a:pt x="2652" y="2040"/>
                    <a:pt x="2375" y="1743"/>
                    <a:pt x="2356" y="1725"/>
                  </a:cubicBezTo>
                  <a:cubicBezTo>
                    <a:pt x="2337" y="1725"/>
                    <a:pt x="2170" y="1521"/>
                    <a:pt x="2133" y="1484"/>
                  </a:cubicBezTo>
                  <a:cubicBezTo>
                    <a:pt x="2115" y="1446"/>
                    <a:pt x="2078" y="1316"/>
                    <a:pt x="2059" y="1261"/>
                  </a:cubicBezTo>
                  <a:cubicBezTo>
                    <a:pt x="2022" y="1224"/>
                    <a:pt x="2004" y="1187"/>
                    <a:pt x="1929" y="1131"/>
                  </a:cubicBezTo>
                  <a:cubicBezTo>
                    <a:pt x="1855" y="1057"/>
                    <a:pt x="1855" y="1057"/>
                    <a:pt x="1818" y="964"/>
                  </a:cubicBezTo>
                  <a:cubicBezTo>
                    <a:pt x="1781" y="853"/>
                    <a:pt x="1762" y="816"/>
                    <a:pt x="1707" y="704"/>
                  </a:cubicBezTo>
                  <a:cubicBezTo>
                    <a:pt x="1651" y="593"/>
                    <a:pt x="1614" y="612"/>
                    <a:pt x="1633" y="538"/>
                  </a:cubicBezTo>
                  <a:cubicBezTo>
                    <a:pt x="1651" y="482"/>
                    <a:pt x="1688" y="408"/>
                    <a:pt x="1725" y="463"/>
                  </a:cubicBezTo>
                  <a:cubicBezTo>
                    <a:pt x="1762" y="519"/>
                    <a:pt x="1818" y="742"/>
                    <a:pt x="1874" y="779"/>
                  </a:cubicBezTo>
                  <a:cubicBezTo>
                    <a:pt x="1929" y="834"/>
                    <a:pt x="1966" y="909"/>
                    <a:pt x="1985" y="983"/>
                  </a:cubicBezTo>
                  <a:cubicBezTo>
                    <a:pt x="2004" y="1075"/>
                    <a:pt x="2078" y="1205"/>
                    <a:pt x="2096" y="1242"/>
                  </a:cubicBezTo>
                  <a:cubicBezTo>
                    <a:pt x="2133" y="1261"/>
                    <a:pt x="2189" y="1335"/>
                    <a:pt x="2189" y="1261"/>
                  </a:cubicBezTo>
                  <a:cubicBezTo>
                    <a:pt x="2189" y="1168"/>
                    <a:pt x="2170" y="1131"/>
                    <a:pt x="2170" y="1057"/>
                  </a:cubicBezTo>
                  <a:cubicBezTo>
                    <a:pt x="2170" y="983"/>
                    <a:pt x="2170" y="890"/>
                    <a:pt x="2189" y="834"/>
                  </a:cubicBezTo>
                  <a:cubicBezTo>
                    <a:pt x="2189" y="760"/>
                    <a:pt x="2281" y="649"/>
                    <a:pt x="2281" y="612"/>
                  </a:cubicBezTo>
                  <a:cubicBezTo>
                    <a:pt x="2300" y="574"/>
                    <a:pt x="2263" y="445"/>
                    <a:pt x="2245" y="408"/>
                  </a:cubicBezTo>
                  <a:cubicBezTo>
                    <a:pt x="2226" y="371"/>
                    <a:pt x="2133" y="111"/>
                    <a:pt x="2133" y="111"/>
                  </a:cubicBezTo>
                  <a:cubicBezTo>
                    <a:pt x="2133" y="111"/>
                    <a:pt x="2078" y="55"/>
                    <a:pt x="2059" y="74"/>
                  </a:cubicBezTo>
                  <a:cubicBezTo>
                    <a:pt x="2022" y="111"/>
                    <a:pt x="1948" y="185"/>
                    <a:pt x="1855" y="185"/>
                  </a:cubicBezTo>
                  <a:cubicBezTo>
                    <a:pt x="1781" y="185"/>
                    <a:pt x="1707" y="185"/>
                    <a:pt x="1651" y="148"/>
                  </a:cubicBezTo>
                  <a:cubicBezTo>
                    <a:pt x="1595" y="111"/>
                    <a:pt x="1577" y="74"/>
                    <a:pt x="1447" y="37"/>
                  </a:cubicBezTo>
                  <a:cubicBezTo>
                    <a:pt x="1317" y="0"/>
                    <a:pt x="1187" y="18"/>
                    <a:pt x="1076" y="92"/>
                  </a:cubicBezTo>
                  <a:cubicBezTo>
                    <a:pt x="965" y="167"/>
                    <a:pt x="946" y="241"/>
                    <a:pt x="853" y="222"/>
                  </a:cubicBezTo>
                  <a:cubicBezTo>
                    <a:pt x="779" y="203"/>
                    <a:pt x="705" y="185"/>
                    <a:pt x="649" y="203"/>
                  </a:cubicBezTo>
                  <a:cubicBezTo>
                    <a:pt x="594" y="203"/>
                    <a:pt x="556" y="185"/>
                    <a:pt x="445" y="148"/>
                  </a:cubicBezTo>
                  <a:cubicBezTo>
                    <a:pt x="352" y="129"/>
                    <a:pt x="111" y="148"/>
                    <a:pt x="0" y="92"/>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7" name="Freeform 42">
              <a:extLst>
                <a:ext uri="{FF2B5EF4-FFF2-40B4-BE49-F238E27FC236}">
                  <a16:creationId xmlns:a16="http://schemas.microsoft.com/office/drawing/2014/main" id="{71316AC6-B3BF-A64F-9D7B-63F705F9B443}"/>
                </a:ext>
              </a:extLst>
            </p:cNvPr>
            <p:cNvSpPr>
              <a:spLocks noChangeArrowheads="1"/>
            </p:cNvSpPr>
            <p:nvPr/>
          </p:nvSpPr>
          <p:spPr bwMode="auto">
            <a:xfrm>
              <a:off x="4829175" y="2057400"/>
              <a:ext cx="1376363" cy="1782763"/>
            </a:xfrm>
            <a:custGeom>
              <a:avLst/>
              <a:gdLst>
                <a:gd name="T0" fmla="*/ 3321 w 3822"/>
                <a:gd name="T1" fmla="*/ 4656 h 4954"/>
                <a:gd name="T2" fmla="*/ 3321 w 3822"/>
                <a:gd name="T3" fmla="*/ 4656 h 4954"/>
                <a:gd name="T4" fmla="*/ 3173 w 3822"/>
                <a:gd name="T5" fmla="*/ 4656 h 4954"/>
                <a:gd name="T6" fmla="*/ 2968 w 3822"/>
                <a:gd name="T7" fmla="*/ 4693 h 4954"/>
                <a:gd name="T8" fmla="*/ 2913 w 3822"/>
                <a:gd name="T9" fmla="*/ 4842 h 4954"/>
                <a:gd name="T10" fmla="*/ 2486 w 3822"/>
                <a:gd name="T11" fmla="*/ 4934 h 4954"/>
                <a:gd name="T12" fmla="*/ 2134 w 3822"/>
                <a:gd name="T13" fmla="*/ 4934 h 4954"/>
                <a:gd name="T14" fmla="*/ 1911 w 3822"/>
                <a:gd name="T15" fmla="*/ 4786 h 4954"/>
                <a:gd name="T16" fmla="*/ 1689 w 3822"/>
                <a:gd name="T17" fmla="*/ 4767 h 4954"/>
                <a:gd name="T18" fmla="*/ 1540 w 3822"/>
                <a:gd name="T19" fmla="*/ 4749 h 4954"/>
                <a:gd name="T20" fmla="*/ 1336 w 3822"/>
                <a:gd name="T21" fmla="*/ 4563 h 4954"/>
                <a:gd name="T22" fmla="*/ 1188 w 3822"/>
                <a:gd name="T23" fmla="*/ 4378 h 4954"/>
                <a:gd name="T24" fmla="*/ 1095 w 3822"/>
                <a:gd name="T25" fmla="*/ 4266 h 4954"/>
                <a:gd name="T26" fmla="*/ 1021 w 3822"/>
                <a:gd name="T27" fmla="*/ 4192 h 4954"/>
                <a:gd name="T28" fmla="*/ 891 w 3822"/>
                <a:gd name="T29" fmla="*/ 4007 h 4954"/>
                <a:gd name="T30" fmla="*/ 650 w 3822"/>
                <a:gd name="T31" fmla="*/ 3840 h 4954"/>
                <a:gd name="T32" fmla="*/ 427 w 3822"/>
                <a:gd name="T33" fmla="*/ 3691 h 4954"/>
                <a:gd name="T34" fmla="*/ 353 w 3822"/>
                <a:gd name="T35" fmla="*/ 3636 h 4954"/>
                <a:gd name="T36" fmla="*/ 353 w 3822"/>
                <a:gd name="T37" fmla="*/ 3524 h 4954"/>
                <a:gd name="T38" fmla="*/ 390 w 3822"/>
                <a:gd name="T39" fmla="*/ 3450 h 4954"/>
                <a:gd name="T40" fmla="*/ 390 w 3822"/>
                <a:gd name="T41" fmla="*/ 3339 h 4954"/>
                <a:gd name="T42" fmla="*/ 130 w 3822"/>
                <a:gd name="T43" fmla="*/ 3117 h 4954"/>
                <a:gd name="T44" fmla="*/ 149 w 3822"/>
                <a:gd name="T45" fmla="*/ 3042 h 4954"/>
                <a:gd name="T46" fmla="*/ 37 w 3822"/>
                <a:gd name="T47" fmla="*/ 2782 h 4954"/>
                <a:gd name="T48" fmla="*/ 0 w 3822"/>
                <a:gd name="T49" fmla="*/ 2560 h 4954"/>
                <a:gd name="T50" fmla="*/ 19 w 3822"/>
                <a:gd name="T51" fmla="*/ 2356 h 4954"/>
                <a:gd name="T52" fmla="*/ 130 w 3822"/>
                <a:gd name="T53" fmla="*/ 2115 h 4954"/>
                <a:gd name="T54" fmla="*/ 334 w 3822"/>
                <a:gd name="T55" fmla="*/ 1966 h 4954"/>
                <a:gd name="T56" fmla="*/ 316 w 3822"/>
                <a:gd name="T57" fmla="*/ 927 h 4954"/>
                <a:gd name="T58" fmla="*/ 482 w 3822"/>
                <a:gd name="T59" fmla="*/ 872 h 4954"/>
                <a:gd name="T60" fmla="*/ 538 w 3822"/>
                <a:gd name="T61" fmla="*/ 779 h 4954"/>
                <a:gd name="T62" fmla="*/ 520 w 3822"/>
                <a:gd name="T63" fmla="*/ 315 h 4954"/>
                <a:gd name="T64" fmla="*/ 2449 w 3822"/>
                <a:gd name="T65" fmla="*/ 278 h 4954"/>
                <a:gd name="T66" fmla="*/ 2634 w 3822"/>
                <a:gd name="T67" fmla="*/ 352 h 4954"/>
                <a:gd name="T68" fmla="*/ 2653 w 3822"/>
                <a:gd name="T69" fmla="*/ 390 h 4954"/>
                <a:gd name="T70" fmla="*/ 2746 w 3822"/>
                <a:gd name="T71" fmla="*/ 223 h 4954"/>
                <a:gd name="T72" fmla="*/ 3098 w 3822"/>
                <a:gd name="T73" fmla="*/ 0 h 4954"/>
                <a:gd name="T74" fmla="*/ 3209 w 3822"/>
                <a:gd name="T75" fmla="*/ 130 h 4954"/>
                <a:gd name="T76" fmla="*/ 3414 w 3822"/>
                <a:gd name="T77" fmla="*/ 334 h 4954"/>
                <a:gd name="T78" fmla="*/ 3450 w 3822"/>
                <a:gd name="T79" fmla="*/ 631 h 4954"/>
                <a:gd name="T80" fmla="*/ 3525 w 3822"/>
                <a:gd name="T81" fmla="*/ 835 h 4954"/>
                <a:gd name="T82" fmla="*/ 3580 w 3822"/>
                <a:gd name="T83" fmla="*/ 1039 h 4954"/>
                <a:gd name="T84" fmla="*/ 3580 w 3822"/>
                <a:gd name="T85" fmla="*/ 1150 h 4954"/>
                <a:gd name="T86" fmla="*/ 3821 w 3822"/>
                <a:gd name="T87" fmla="*/ 1298 h 4954"/>
                <a:gd name="T88" fmla="*/ 3766 w 3822"/>
                <a:gd name="T89" fmla="*/ 1354 h 4954"/>
                <a:gd name="T90" fmla="*/ 3544 w 3822"/>
                <a:gd name="T91" fmla="*/ 1595 h 4954"/>
                <a:gd name="T92" fmla="*/ 3506 w 3822"/>
                <a:gd name="T93" fmla="*/ 1707 h 4954"/>
                <a:gd name="T94" fmla="*/ 3432 w 3822"/>
                <a:gd name="T95" fmla="*/ 2059 h 4954"/>
                <a:gd name="T96" fmla="*/ 3450 w 3822"/>
                <a:gd name="T97" fmla="*/ 2226 h 4954"/>
                <a:gd name="T98" fmla="*/ 3395 w 3822"/>
                <a:gd name="T99" fmla="*/ 2486 h 4954"/>
                <a:gd name="T100" fmla="*/ 3173 w 3822"/>
                <a:gd name="T101" fmla="*/ 2801 h 4954"/>
                <a:gd name="T102" fmla="*/ 3098 w 3822"/>
                <a:gd name="T103" fmla="*/ 3079 h 4954"/>
                <a:gd name="T104" fmla="*/ 2931 w 3822"/>
                <a:gd name="T105" fmla="*/ 3209 h 4954"/>
                <a:gd name="T106" fmla="*/ 2931 w 3822"/>
                <a:gd name="T107" fmla="*/ 3636 h 4954"/>
                <a:gd name="T108" fmla="*/ 2727 w 3822"/>
                <a:gd name="T109" fmla="*/ 3784 h 4954"/>
                <a:gd name="T110" fmla="*/ 2820 w 3822"/>
                <a:gd name="T111" fmla="*/ 3970 h 4954"/>
                <a:gd name="T112" fmla="*/ 3191 w 3822"/>
                <a:gd name="T113" fmla="*/ 4415 h 4954"/>
                <a:gd name="T114" fmla="*/ 3321 w 3822"/>
                <a:gd name="T115" fmla="*/ 4656 h 4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4954">
                  <a:moveTo>
                    <a:pt x="3321" y="4656"/>
                  </a:moveTo>
                  <a:lnTo>
                    <a:pt x="3321" y="4656"/>
                  </a:lnTo>
                  <a:cubicBezTo>
                    <a:pt x="3321" y="4656"/>
                    <a:pt x="3228" y="4656"/>
                    <a:pt x="3173" y="4656"/>
                  </a:cubicBezTo>
                  <a:cubicBezTo>
                    <a:pt x="3117" y="4656"/>
                    <a:pt x="2987" y="4656"/>
                    <a:pt x="2968" y="4693"/>
                  </a:cubicBezTo>
                  <a:cubicBezTo>
                    <a:pt x="2931" y="4730"/>
                    <a:pt x="2913" y="4786"/>
                    <a:pt x="2913" y="4842"/>
                  </a:cubicBezTo>
                  <a:cubicBezTo>
                    <a:pt x="2913" y="4842"/>
                    <a:pt x="2505" y="4934"/>
                    <a:pt x="2486" y="4934"/>
                  </a:cubicBezTo>
                  <a:cubicBezTo>
                    <a:pt x="2467" y="4934"/>
                    <a:pt x="2189" y="4953"/>
                    <a:pt x="2134" y="4934"/>
                  </a:cubicBezTo>
                  <a:cubicBezTo>
                    <a:pt x="2134" y="4934"/>
                    <a:pt x="2078" y="4823"/>
                    <a:pt x="1911" y="4786"/>
                  </a:cubicBezTo>
                  <a:cubicBezTo>
                    <a:pt x="1763" y="4730"/>
                    <a:pt x="1689" y="4767"/>
                    <a:pt x="1689" y="4767"/>
                  </a:cubicBezTo>
                  <a:cubicBezTo>
                    <a:pt x="1689" y="4767"/>
                    <a:pt x="1577" y="4786"/>
                    <a:pt x="1540" y="4749"/>
                  </a:cubicBezTo>
                  <a:cubicBezTo>
                    <a:pt x="1503" y="4712"/>
                    <a:pt x="1336" y="4563"/>
                    <a:pt x="1336" y="4563"/>
                  </a:cubicBezTo>
                  <a:cubicBezTo>
                    <a:pt x="1336" y="4563"/>
                    <a:pt x="1224" y="4433"/>
                    <a:pt x="1188" y="4378"/>
                  </a:cubicBezTo>
                  <a:cubicBezTo>
                    <a:pt x="1150" y="4304"/>
                    <a:pt x="1132" y="4304"/>
                    <a:pt x="1095" y="4266"/>
                  </a:cubicBezTo>
                  <a:cubicBezTo>
                    <a:pt x="1076" y="4230"/>
                    <a:pt x="1021" y="4211"/>
                    <a:pt x="1021" y="4192"/>
                  </a:cubicBezTo>
                  <a:cubicBezTo>
                    <a:pt x="1002" y="4174"/>
                    <a:pt x="947" y="4062"/>
                    <a:pt x="891" y="4007"/>
                  </a:cubicBezTo>
                  <a:cubicBezTo>
                    <a:pt x="835" y="3933"/>
                    <a:pt x="742" y="3877"/>
                    <a:pt x="650" y="3840"/>
                  </a:cubicBezTo>
                  <a:cubicBezTo>
                    <a:pt x="557" y="3803"/>
                    <a:pt x="427" y="3691"/>
                    <a:pt x="427" y="3691"/>
                  </a:cubicBezTo>
                  <a:cubicBezTo>
                    <a:pt x="427" y="3691"/>
                    <a:pt x="371" y="3654"/>
                    <a:pt x="353" y="3636"/>
                  </a:cubicBezTo>
                  <a:cubicBezTo>
                    <a:pt x="334" y="3599"/>
                    <a:pt x="316" y="3562"/>
                    <a:pt x="353" y="3524"/>
                  </a:cubicBezTo>
                  <a:cubicBezTo>
                    <a:pt x="371" y="3506"/>
                    <a:pt x="390" y="3450"/>
                    <a:pt x="390" y="3450"/>
                  </a:cubicBezTo>
                  <a:cubicBezTo>
                    <a:pt x="390" y="3450"/>
                    <a:pt x="446" y="3413"/>
                    <a:pt x="390" y="3339"/>
                  </a:cubicBezTo>
                  <a:cubicBezTo>
                    <a:pt x="316" y="3283"/>
                    <a:pt x="130" y="3117"/>
                    <a:pt x="130" y="3117"/>
                  </a:cubicBezTo>
                  <a:cubicBezTo>
                    <a:pt x="130" y="3117"/>
                    <a:pt x="167" y="3098"/>
                    <a:pt x="149" y="3042"/>
                  </a:cubicBezTo>
                  <a:cubicBezTo>
                    <a:pt x="130" y="2968"/>
                    <a:pt x="56" y="2857"/>
                    <a:pt x="37" y="2782"/>
                  </a:cubicBezTo>
                  <a:cubicBezTo>
                    <a:pt x="19" y="2727"/>
                    <a:pt x="0" y="2578"/>
                    <a:pt x="0" y="2560"/>
                  </a:cubicBezTo>
                  <a:cubicBezTo>
                    <a:pt x="0" y="2523"/>
                    <a:pt x="0" y="2430"/>
                    <a:pt x="19" y="2356"/>
                  </a:cubicBezTo>
                  <a:cubicBezTo>
                    <a:pt x="37" y="2281"/>
                    <a:pt x="111" y="2133"/>
                    <a:pt x="130" y="2115"/>
                  </a:cubicBezTo>
                  <a:cubicBezTo>
                    <a:pt x="149" y="2078"/>
                    <a:pt x="260" y="1985"/>
                    <a:pt x="334" y="1966"/>
                  </a:cubicBezTo>
                  <a:cubicBezTo>
                    <a:pt x="316" y="927"/>
                    <a:pt x="316" y="927"/>
                    <a:pt x="316" y="927"/>
                  </a:cubicBezTo>
                  <a:cubicBezTo>
                    <a:pt x="316" y="927"/>
                    <a:pt x="427" y="872"/>
                    <a:pt x="482" y="872"/>
                  </a:cubicBezTo>
                  <a:cubicBezTo>
                    <a:pt x="520" y="872"/>
                    <a:pt x="538" y="835"/>
                    <a:pt x="538" y="779"/>
                  </a:cubicBezTo>
                  <a:cubicBezTo>
                    <a:pt x="538" y="705"/>
                    <a:pt x="520" y="315"/>
                    <a:pt x="520" y="315"/>
                  </a:cubicBezTo>
                  <a:cubicBezTo>
                    <a:pt x="2449" y="278"/>
                    <a:pt x="2449" y="278"/>
                    <a:pt x="2449" y="278"/>
                  </a:cubicBezTo>
                  <a:cubicBezTo>
                    <a:pt x="2634" y="352"/>
                    <a:pt x="2634" y="352"/>
                    <a:pt x="2634" y="352"/>
                  </a:cubicBezTo>
                  <a:cubicBezTo>
                    <a:pt x="2634" y="352"/>
                    <a:pt x="2597" y="426"/>
                    <a:pt x="2653" y="390"/>
                  </a:cubicBezTo>
                  <a:cubicBezTo>
                    <a:pt x="2690" y="334"/>
                    <a:pt x="2708" y="260"/>
                    <a:pt x="2746" y="223"/>
                  </a:cubicBezTo>
                  <a:cubicBezTo>
                    <a:pt x="2764" y="204"/>
                    <a:pt x="2913" y="0"/>
                    <a:pt x="3098" y="0"/>
                  </a:cubicBezTo>
                  <a:cubicBezTo>
                    <a:pt x="3098" y="0"/>
                    <a:pt x="3154" y="93"/>
                    <a:pt x="3209" y="130"/>
                  </a:cubicBezTo>
                  <a:cubicBezTo>
                    <a:pt x="3265" y="167"/>
                    <a:pt x="3395" y="278"/>
                    <a:pt x="3414" y="334"/>
                  </a:cubicBezTo>
                  <a:cubicBezTo>
                    <a:pt x="3432" y="371"/>
                    <a:pt x="3414" y="538"/>
                    <a:pt x="3450" y="631"/>
                  </a:cubicBezTo>
                  <a:cubicBezTo>
                    <a:pt x="3506" y="705"/>
                    <a:pt x="3506" y="723"/>
                    <a:pt x="3525" y="835"/>
                  </a:cubicBezTo>
                  <a:cubicBezTo>
                    <a:pt x="3562" y="927"/>
                    <a:pt x="3580" y="983"/>
                    <a:pt x="3580" y="1039"/>
                  </a:cubicBezTo>
                  <a:cubicBezTo>
                    <a:pt x="3580" y="1113"/>
                    <a:pt x="3525" y="1132"/>
                    <a:pt x="3580" y="1150"/>
                  </a:cubicBezTo>
                  <a:cubicBezTo>
                    <a:pt x="3618" y="1150"/>
                    <a:pt x="3821" y="1298"/>
                    <a:pt x="3821" y="1298"/>
                  </a:cubicBezTo>
                  <a:cubicBezTo>
                    <a:pt x="3821" y="1298"/>
                    <a:pt x="3803" y="1298"/>
                    <a:pt x="3766" y="1354"/>
                  </a:cubicBezTo>
                  <a:cubicBezTo>
                    <a:pt x="3729" y="1410"/>
                    <a:pt x="3599" y="1558"/>
                    <a:pt x="3544" y="1595"/>
                  </a:cubicBezTo>
                  <a:cubicBezTo>
                    <a:pt x="3506" y="1614"/>
                    <a:pt x="3506" y="1633"/>
                    <a:pt x="3506" y="1707"/>
                  </a:cubicBezTo>
                  <a:cubicBezTo>
                    <a:pt x="3506" y="1799"/>
                    <a:pt x="3432" y="1966"/>
                    <a:pt x="3432" y="2059"/>
                  </a:cubicBezTo>
                  <a:cubicBezTo>
                    <a:pt x="3450" y="2152"/>
                    <a:pt x="3450" y="2170"/>
                    <a:pt x="3450" y="2226"/>
                  </a:cubicBezTo>
                  <a:cubicBezTo>
                    <a:pt x="3450" y="2281"/>
                    <a:pt x="3414" y="2375"/>
                    <a:pt x="3395" y="2486"/>
                  </a:cubicBezTo>
                  <a:cubicBezTo>
                    <a:pt x="3395" y="2578"/>
                    <a:pt x="3228" y="2671"/>
                    <a:pt x="3173" y="2801"/>
                  </a:cubicBezTo>
                  <a:cubicBezTo>
                    <a:pt x="3135" y="2931"/>
                    <a:pt x="3154" y="3005"/>
                    <a:pt x="3098" y="3079"/>
                  </a:cubicBezTo>
                  <a:cubicBezTo>
                    <a:pt x="3061" y="3153"/>
                    <a:pt x="2950" y="3117"/>
                    <a:pt x="2931" y="3209"/>
                  </a:cubicBezTo>
                  <a:cubicBezTo>
                    <a:pt x="2931" y="3320"/>
                    <a:pt x="2950" y="3562"/>
                    <a:pt x="2931" y="3636"/>
                  </a:cubicBezTo>
                  <a:cubicBezTo>
                    <a:pt x="2913" y="3710"/>
                    <a:pt x="2802" y="3747"/>
                    <a:pt x="2727" y="3784"/>
                  </a:cubicBezTo>
                  <a:cubicBezTo>
                    <a:pt x="2653" y="3803"/>
                    <a:pt x="2634" y="3895"/>
                    <a:pt x="2820" y="3970"/>
                  </a:cubicBezTo>
                  <a:cubicBezTo>
                    <a:pt x="3005" y="4062"/>
                    <a:pt x="3079" y="4322"/>
                    <a:pt x="3191" y="4415"/>
                  </a:cubicBezTo>
                  <a:cubicBezTo>
                    <a:pt x="3302" y="4507"/>
                    <a:pt x="3321" y="4619"/>
                    <a:pt x="3321" y="4656"/>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8" name="Freeform 43">
              <a:extLst>
                <a:ext uri="{FF2B5EF4-FFF2-40B4-BE49-F238E27FC236}">
                  <a16:creationId xmlns:a16="http://schemas.microsoft.com/office/drawing/2014/main" id="{B920E7BB-7CEE-3842-A16B-952FCCF2A65C}"/>
                </a:ext>
              </a:extLst>
            </p:cNvPr>
            <p:cNvSpPr>
              <a:spLocks noChangeArrowheads="1"/>
            </p:cNvSpPr>
            <p:nvPr/>
          </p:nvSpPr>
          <p:spPr bwMode="auto">
            <a:xfrm>
              <a:off x="6472238" y="3051175"/>
              <a:ext cx="895350" cy="1282700"/>
            </a:xfrm>
            <a:custGeom>
              <a:avLst/>
              <a:gdLst>
                <a:gd name="T0" fmla="*/ 186 w 2488"/>
                <a:gd name="T1" fmla="*/ 3561 h 3562"/>
                <a:gd name="T2" fmla="*/ 186 w 2488"/>
                <a:gd name="T3" fmla="*/ 3561 h 3562"/>
                <a:gd name="T4" fmla="*/ 149 w 2488"/>
                <a:gd name="T5" fmla="*/ 3487 h 3562"/>
                <a:gd name="T6" fmla="*/ 75 w 2488"/>
                <a:gd name="T7" fmla="*/ 3412 h 3562"/>
                <a:gd name="T8" fmla="*/ 38 w 2488"/>
                <a:gd name="T9" fmla="*/ 3320 h 3562"/>
                <a:gd name="T10" fmla="*/ 19 w 2488"/>
                <a:gd name="T11" fmla="*/ 2801 h 3562"/>
                <a:gd name="T12" fmla="*/ 56 w 2488"/>
                <a:gd name="T13" fmla="*/ 2467 h 3562"/>
                <a:gd name="T14" fmla="*/ 112 w 2488"/>
                <a:gd name="T15" fmla="*/ 2393 h 3562"/>
                <a:gd name="T16" fmla="*/ 260 w 2488"/>
                <a:gd name="T17" fmla="*/ 2244 h 3562"/>
                <a:gd name="T18" fmla="*/ 335 w 2488"/>
                <a:gd name="T19" fmla="*/ 2133 h 3562"/>
                <a:gd name="T20" fmla="*/ 520 w 2488"/>
                <a:gd name="T21" fmla="*/ 2078 h 3562"/>
                <a:gd name="T22" fmla="*/ 594 w 2488"/>
                <a:gd name="T23" fmla="*/ 1948 h 3562"/>
                <a:gd name="T24" fmla="*/ 873 w 2488"/>
                <a:gd name="T25" fmla="*/ 1873 h 3562"/>
                <a:gd name="T26" fmla="*/ 1355 w 2488"/>
                <a:gd name="T27" fmla="*/ 1410 h 3562"/>
                <a:gd name="T28" fmla="*/ 1559 w 2488"/>
                <a:gd name="T29" fmla="*/ 1187 h 3562"/>
                <a:gd name="T30" fmla="*/ 1652 w 2488"/>
                <a:gd name="T31" fmla="*/ 1095 h 3562"/>
                <a:gd name="T32" fmla="*/ 1578 w 2488"/>
                <a:gd name="T33" fmla="*/ 1039 h 3562"/>
                <a:gd name="T34" fmla="*/ 1188 w 2488"/>
                <a:gd name="T35" fmla="*/ 965 h 3562"/>
                <a:gd name="T36" fmla="*/ 798 w 2488"/>
                <a:gd name="T37" fmla="*/ 779 h 3562"/>
                <a:gd name="T38" fmla="*/ 594 w 2488"/>
                <a:gd name="T39" fmla="*/ 575 h 3562"/>
                <a:gd name="T40" fmla="*/ 501 w 2488"/>
                <a:gd name="T41" fmla="*/ 464 h 3562"/>
                <a:gd name="T42" fmla="*/ 483 w 2488"/>
                <a:gd name="T43" fmla="*/ 315 h 3562"/>
                <a:gd name="T44" fmla="*/ 539 w 2488"/>
                <a:gd name="T45" fmla="*/ 278 h 3562"/>
                <a:gd name="T46" fmla="*/ 724 w 2488"/>
                <a:gd name="T47" fmla="*/ 445 h 3562"/>
                <a:gd name="T48" fmla="*/ 910 w 2488"/>
                <a:gd name="T49" fmla="*/ 501 h 3562"/>
                <a:gd name="T50" fmla="*/ 1169 w 2488"/>
                <a:gd name="T51" fmla="*/ 371 h 3562"/>
                <a:gd name="T52" fmla="*/ 1410 w 2488"/>
                <a:gd name="T53" fmla="*/ 353 h 3562"/>
                <a:gd name="T54" fmla="*/ 1578 w 2488"/>
                <a:gd name="T55" fmla="*/ 241 h 3562"/>
                <a:gd name="T56" fmla="*/ 1949 w 2488"/>
                <a:gd name="T57" fmla="*/ 185 h 3562"/>
                <a:gd name="T58" fmla="*/ 2227 w 2488"/>
                <a:gd name="T59" fmla="*/ 111 h 3562"/>
                <a:gd name="T60" fmla="*/ 2338 w 2488"/>
                <a:gd name="T61" fmla="*/ 37 h 3562"/>
                <a:gd name="T62" fmla="*/ 2449 w 2488"/>
                <a:gd name="T63" fmla="*/ 148 h 3562"/>
                <a:gd name="T64" fmla="*/ 2449 w 2488"/>
                <a:gd name="T65" fmla="*/ 371 h 3562"/>
                <a:gd name="T66" fmla="*/ 2468 w 2488"/>
                <a:gd name="T67" fmla="*/ 427 h 3562"/>
                <a:gd name="T68" fmla="*/ 2412 w 2488"/>
                <a:gd name="T69" fmla="*/ 464 h 3562"/>
                <a:gd name="T70" fmla="*/ 2320 w 2488"/>
                <a:gd name="T71" fmla="*/ 760 h 3562"/>
                <a:gd name="T72" fmla="*/ 2227 w 2488"/>
                <a:gd name="T73" fmla="*/ 1001 h 3562"/>
                <a:gd name="T74" fmla="*/ 2152 w 2488"/>
                <a:gd name="T75" fmla="*/ 1150 h 3562"/>
                <a:gd name="T76" fmla="*/ 2097 w 2488"/>
                <a:gd name="T77" fmla="*/ 1410 h 3562"/>
                <a:gd name="T78" fmla="*/ 1707 w 2488"/>
                <a:gd name="T79" fmla="*/ 2003 h 3562"/>
                <a:gd name="T80" fmla="*/ 1188 w 2488"/>
                <a:gd name="T81" fmla="*/ 2560 h 3562"/>
                <a:gd name="T82" fmla="*/ 501 w 2488"/>
                <a:gd name="T83" fmla="*/ 3152 h 3562"/>
                <a:gd name="T84" fmla="*/ 390 w 2488"/>
                <a:gd name="T85" fmla="*/ 3301 h 3562"/>
                <a:gd name="T86" fmla="*/ 186 w 2488"/>
                <a:gd name="T87" fmla="*/ 3561 h 3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88" h="3562">
                  <a:moveTo>
                    <a:pt x="186" y="3561"/>
                  </a:moveTo>
                  <a:lnTo>
                    <a:pt x="186" y="3561"/>
                  </a:lnTo>
                  <a:cubicBezTo>
                    <a:pt x="186" y="3561"/>
                    <a:pt x="186" y="3505"/>
                    <a:pt x="149" y="3487"/>
                  </a:cubicBezTo>
                  <a:cubicBezTo>
                    <a:pt x="130" y="3468"/>
                    <a:pt x="112" y="3431"/>
                    <a:pt x="75" y="3412"/>
                  </a:cubicBezTo>
                  <a:cubicBezTo>
                    <a:pt x="56" y="3375"/>
                    <a:pt x="56" y="3357"/>
                    <a:pt x="38" y="3320"/>
                  </a:cubicBezTo>
                  <a:cubicBezTo>
                    <a:pt x="0" y="3282"/>
                    <a:pt x="19" y="2801"/>
                    <a:pt x="19" y="2801"/>
                  </a:cubicBezTo>
                  <a:cubicBezTo>
                    <a:pt x="56" y="2467"/>
                    <a:pt x="56" y="2467"/>
                    <a:pt x="56" y="2467"/>
                  </a:cubicBezTo>
                  <a:cubicBezTo>
                    <a:pt x="56" y="2467"/>
                    <a:pt x="56" y="2411"/>
                    <a:pt x="112" y="2393"/>
                  </a:cubicBezTo>
                  <a:cubicBezTo>
                    <a:pt x="168" y="2356"/>
                    <a:pt x="242" y="2263"/>
                    <a:pt x="260" y="2244"/>
                  </a:cubicBezTo>
                  <a:cubicBezTo>
                    <a:pt x="279" y="2244"/>
                    <a:pt x="335" y="2133"/>
                    <a:pt x="335" y="2133"/>
                  </a:cubicBezTo>
                  <a:cubicBezTo>
                    <a:pt x="335" y="2133"/>
                    <a:pt x="465" y="2152"/>
                    <a:pt x="520" y="2078"/>
                  </a:cubicBezTo>
                  <a:cubicBezTo>
                    <a:pt x="557" y="2003"/>
                    <a:pt x="539" y="1985"/>
                    <a:pt x="594" y="1948"/>
                  </a:cubicBezTo>
                  <a:cubicBezTo>
                    <a:pt x="668" y="1911"/>
                    <a:pt x="817" y="1911"/>
                    <a:pt x="873" y="1873"/>
                  </a:cubicBezTo>
                  <a:cubicBezTo>
                    <a:pt x="947" y="1837"/>
                    <a:pt x="1355" y="1410"/>
                    <a:pt x="1355" y="1410"/>
                  </a:cubicBezTo>
                  <a:cubicBezTo>
                    <a:pt x="1355" y="1410"/>
                    <a:pt x="1540" y="1224"/>
                    <a:pt x="1559" y="1187"/>
                  </a:cubicBezTo>
                  <a:cubicBezTo>
                    <a:pt x="1578" y="1169"/>
                    <a:pt x="1652" y="1095"/>
                    <a:pt x="1652" y="1095"/>
                  </a:cubicBezTo>
                  <a:cubicBezTo>
                    <a:pt x="1652" y="1095"/>
                    <a:pt x="1707" y="1020"/>
                    <a:pt x="1578" y="1039"/>
                  </a:cubicBezTo>
                  <a:cubicBezTo>
                    <a:pt x="1466" y="1057"/>
                    <a:pt x="1299" y="1001"/>
                    <a:pt x="1188" y="965"/>
                  </a:cubicBezTo>
                  <a:cubicBezTo>
                    <a:pt x="1095" y="927"/>
                    <a:pt x="873" y="835"/>
                    <a:pt x="798" y="779"/>
                  </a:cubicBezTo>
                  <a:cubicBezTo>
                    <a:pt x="724" y="742"/>
                    <a:pt x="650" y="630"/>
                    <a:pt x="594" y="575"/>
                  </a:cubicBezTo>
                  <a:cubicBezTo>
                    <a:pt x="557" y="519"/>
                    <a:pt x="539" y="538"/>
                    <a:pt x="501" y="464"/>
                  </a:cubicBezTo>
                  <a:cubicBezTo>
                    <a:pt x="483" y="389"/>
                    <a:pt x="483" y="334"/>
                    <a:pt x="483" y="315"/>
                  </a:cubicBezTo>
                  <a:cubicBezTo>
                    <a:pt x="501" y="315"/>
                    <a:pt x="539" y="278"/>
                    <a:pt x="539" y="278"/>
                  </a:cubicBezTo>
                  <a:cubicBezTo>
                    <a:pt x="539" y="278"/>
                    <a:pt x="650" y="389"/>
                    <a:pt x="724" y="445"/>
                  </a:cubicBezTo>
                  <a:cubicBezTo>
                    <a:pt x="798" y="501"/>
                    <a:pt x="817" y="538"/>
                    <a:pt x="910" y="501"/>
                  </a:cubicBezTo>
                  <a:cubicBezTo>
                    <a:pt x="1021" y="482"/>
                    <a:pt x="1077" y="371"/>
                    <a:pt x="1169" y="371"/>
                  </a:cubicBezTo>
                  <a:cubicBezTo>
                    <a:pt x="1262" y="353"/>
                    <a:pt x="1318" y="389"/>
                    <a:pt x="1410" y="353"/>
                  </a:cubicBezTo>
                  <a:cubicBezTo>
                    <a:pt x="1522" y="297"/>
                    <a:pt x="1522" y="259"/>
                    <a:pt x="1578" y="241"/>
                  </a:cubicBezTo>
                  <a:cubicBezTo>
                    <a:pt x="1633" y="204"/>
                    <a:pt x="1819" y="223"/>
                    <a:pt x="1949" y="185"/>
                  </a:cubicBezTo>
                  <a:cubicBezTo>
                    <a:pt x="2078" y="148"/>
                    <a:pt x="2208" y="130"/>
                    <a:pt x="2227" y="111"/>
                  </a:cubicBezTo>
                  <a:cubicBezTo>
                    <a:pt x="2246" y="93"/>
                    <a:pt x="2320" y="37"/>
                    <a:pt x="2338" y="37"/>
                  </a:cubicBezTo>
                  <a:cubicBezTo>
                    <a:pt x="2357" y="37"/>
                    <a:pt x="2449" y="0"/>
                    <a:pt x="2449" y="148"/>
                  </a:cubicBezTo>
                  <a:cubicBezTo>
                    <a:pt x="2449" y="297"/>
                    <a:pt x="2431" y="371"/>
                    <a:pt x="2449" y="371"/>
                  </a:cubicBezTo>
                  <a:cubicBezTo>
                    <a:pt x="2449" y="389"/>
                    <a:pt x="2487" y="408"/>
                    <a:pt x="2468" y="427"/>
                  </a:cubicBezTo>
                  <a:cubicBezTo>
                    <a:pt x="2431" y="445"/>
                    <a:pt x="2412" y="371"/>
                    <a:pt x="2412" y="464"/>
                  </a:cubicBezTo>
                  <a:cubicBezTo>
                    <a:pt x="2394" y="538"/>
                    <a:pt x="2357" y="686"/>
                    <a:pt x="2320" y="760"/>
                  </a:cubicBezTo>
                  <a:cubicBezTo>
                    <a:pt x="2282" y="835"/>
                    <a:pt x="2246" y="965"/>
                    <a:pt x="2227" y="1001"/>
                  </a:cubicBezTo>
                  <a:cubicBezTo>
                    <a:pt x="2208" y="1039"/>
                    <a:pt x="2152" y="1057"/>
                    <a:pt x="2152" y="1150"/>
                  </a:cubicBezTo>
                  <a:cubicBezTo>
                    <a:pt x="2152" y="1243"/>
                    <a:pt x="2152" y="1317"/>
                    <a:pt x="2097" y="1410"/>
                  </a:cubicBezTo>
                  <a:cubicBezTo>
                    <a:pt x="2041" y="1502"/>
                    <a:pt x="1707" y="2003"/>
                    <a:pt x="1707" y="2003"/>
                  </a:cubicBezTo>
                  <a:cubicBezTo>
                    <a:pt x="1188" y="2560"/>
                    <a:pt x="1188" y="2560"/>
                    <a:pt x="1188" y="2560"/>
                  </a:cubicBezTo>
                  <a:cubicBezTo>
                    <a:pt x="501" y="3152"/>
                    <a:pt x="501" y="3152"/>
                    <a:pt x="501" y="3152"/>
                  </a:cubicBezTo>
                  <a:cubicBezTo>
                    <a:pt x="501" y="3152"/>
                    <a:pt x="409" y="3264"/>
                    <a:pt x="390" y="3301"/>
                  </a:cubicBezTo>
                  <a:cubicBezTo>
                    <a:pt x="390" y="3320"/>
                    <a:pt x="260" y="3542"/>
                    <a:pt x="186" y="3561"/>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9" name="Freeform 44">
              <a:extLst>
                <a:ext uri="{FF2B5EF4-FFF2-40B4-BE49-F238E27FC236}">
                  <a16:creationId xmlns:a16="http://schemas.microsoft.com/office/drawing/2014/main" id="{5841D8FE-2B13-0244-813B-9F7D243D1CE9}"/>
                </a:ext>
              </a:extLst>
            </p:cNvPr>
            <p:cNvSpPr>
              <a:spLocks noChangeArrowheads="1"/>
            </p:cNvSpPr>
            <p:nvPr/>
          </p:nvSpPr>
          <p:spPr bwMode="auto">
            <a:xfrm>
              <a:off x="5784850" y="2844800"/>
              <a:ext cx="1295400" cy="1014413"/>
            </a:xfrm>
            <a:custGeom>
              <a:avLst/>
              <a:gdLst>
                <a:gd name="T0" fmla="*/ 797 w 3600"/>
                <a:gd name="T1" fmla="*/ 18 h 2820"/>
                <a:gd name="T2" fmla="*/ 797 w 3600"/>
                <a:gd name="T3" fmla="*/ 18 h 2820"/>
                <a:gd name="T4" fmla="*/ 761 w 3600"/>
                <a:gd name="T5" fmla="*/ 204 h 2820"/>
                <a:gd name="T6" fmla="*/ 742 w 3600"/>
                <a:gd name="T7" fmla="*/ 334 h 2820"/>
                <a:gd name="T8" fmla="*/ 612 w 3600"/>
                <a:gd name="T9" fmla="*/ 482 h 2820"/>
                <a:gd name="T10" fmla="*/ 501 w 3600"/>
                <a:gd name="T11" fmla="*/ 686 h 2820"/>
                <a:gd name="T12" fmla="*/ 445 w 3600"/>
                <a:gd name="T13" fmla="*/ 909 h 2820"/>
                <a:gd name="T14" fmla="*/ 297 w 3600"/>
                <a:gd name="T15" fmla="*/ 983 h 2820"/>
                <a:gd name="T16" fmla="*/ 278 w 3600"/>
                <a:gd name="T17" fmla="*/ 1150 h 2820"/>
                <a:gd name="T18" fmla="*/ 278 w 3600"/>
                <a:gd name="T19" fmla="*/ 1447 h 2820"/>
                <a:gd name="T20" fmla="*/ 149 w 3600"/>
                <a:gd name="T21" fmla="*/ 1558 h 2820"/>
                <a:gd name="T22" fmla="*/ 19 w 3600"/>
                <a:gd name="T23" fmla="*/ 1688 h 2820"/>
                <a:gd name="T24" fmla="*/ 223 w 3600"/>
                <a:gd name="T25" fmla="*/ 1836 h 2820"/>
                <a:gd name="T26" fmla="*/ 390 w 3600"/>
                <a:gd name="T27" fmla="*/ 2022 h 2820"/>
                <a:gd name="T28" fmla="*/ 538 w 3600"/>
                <a:gd name="T29" fmla="*/ 2226 h 2820"/>
                <a:gd name="T30" fmla="*/ 668 w 3600"/>
                <a:gd name="T31" fmla="*/ 2467 h 2820"/>
                <a:gd name="T32" fmla="*/ 853 w 3600"/>
                <a:gd name="T33" fmla="*/ 2467 h 2820"/>
                <a:gd name="T34" fmla="*/ 1094 w 3600"/>
                <a:gd name="T35" fmla="*/ 2634 h 2820"/>
                <a:gd name="T36" fmla="*/ 1336 w 3600"/>
                <a:gd name="T37" fmla="*/ 2764 h 2820"/>
                <a:gd name="T38" fmla="*/ 1503 w 3600"/>
                <a:gd name="T39" fmla="*/ 2819 h 2820"/>
                <a:gd name="T40" fmla="*/ 1781 w 3600"/>
                <a:gd name="T41" fmla="*/ 2745 h 2820"/>
                <a:gd name="T42" fmla="*/ 2078 w 3600"/>
                <a:gd name="T43" fmla="*/ 2708 h 2820"/>
                <a:gd name="T44" fmla="*/ 2245 w 3600"/>
                <a:gd name="T45" fmla="*/ 2708 h 2820"/>
                <a:gd name="T46" fmla="*/ 2393 w 3600"/>
                <a:gd name="T47" fmla="*/ 2671 h 2820"/>
                <a:gd name="T48" fmla="*/ 2504 w 3600"/>
                <a:gd name="T49" fmla="*/ 2523 h 2820"/>
                <a:gd name="T50" fmla="*/ 2764 w 3600"/>
                <a:gd name="T51" fmla="*/ 2448 h 2820"/>
                <a:gd name="T52" fmla="*/ 3191 w 3600"/>
                <a:gd name="T53" fmla="*/ 2059 h 2820"/>
                <a:gd name="T54" fmla="*/ 3469 w 3600"/>
                <a:gd name="T55" fmla="*/ 1762 h 2820"/>
                <a:gd name="T56" fmla="*/ 3562 w 3600"/>
                <a:gd name="T57" fmla="*/ 1651 h 2820"/>
                <a:gd name="T58" fmla="*/ 3506 w 3600"/>
                <a:gd name="T59" fmla="*/ 1614 h 2820"/>
                <a:gd name="T60" fmla="*/ 3061 w 3600"/>
                <a:gd name="T61" fmla="*/ 1521 h 2820"/>
                <a:gd name="T62" fmla="*/ 2708 w 3600"/>
                <a:gd name="T63" fmla="*/ 1354 h 2820"/>
                <a:gd name="T64" fmla="*/ 2560 w 3600"/>
                <a:gd name="T65" fmla="*/ 1205 h 2820"/>
                <a:gd name="T66" fmla="*/ 2430 w 3600"/>
                <a:gd name="T67" fmla="*/ 1076 h 2820"/>
                <a:gd name="T68" fmla="*/ 2393 w 3600"/>
                <a:gd name="T69" fmla="*/ 890 h 2820"/>
                <a:gd name="T70" fmla="*/ 2449 w 3600"/>
                <a:gd name="T71" fmla="*/ 853 h 2820"/>
                <a:gd name="T72" fmla="*/ 2300 w 3600"/>
                <a:gd name="T73" fmla="*/ 909 h 2820"/>
                <a:gd name="T74" fmla="*/ 2078 w 3600"/>
                <a:gd name="T75" fmla="*/ 872 h 2820"/>
                <a:gd name="T76" fmla="*/ 2096 w 3600"/>
                <a:gd name="T77" fmla="*/ 649 h 2820"/>
                <a:gd name="T78" fmla="*/ 2152 w 3600"/>
                <a:gd name="T79" fmla="*/ 538 h 2820"/>
                <a:gd name="T80" fmla="*/ 1929 w 3600"/>
                <a:gd name="T81" fmla="*/ 389 h 2820"/>
                <a:gd name="T82" fmla="*/ 1818 w 3600"/>
                <a:gd name="T83" fmla="*/ 241 h 2820"/>
                <a:gd name="T84" fmla="*/ 1558 w 3600"/>
                <a:gd name="T85" fmla="*/ 148 h 2820"/>
                <a:gd name="T86" fmla="*/ 1298 w 3600"/>
                <a:gd name="T87" fmla="*/ 18 h 2820"/>
                <a:gd name="T88" fmla="*/ 1039 w 3600"/>
                <a:gd name="T89" fmla="*/ 18 h 2820"/>
                <a:gd name="T90" fmla="*/ 797 w 3600"/>
                <a:gd name="T91" fmla="*/ 18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00" h="2820">
                  <a:moveTo>
                    <a:pt x="797" y="18"/>
                  </a:moveTo>
                  <a:lnTo>
                    <a:pt x="797" y="18"/>
                  </a:lnTo>
                  <a:cubicBezTo>
                    <a:pt x="797" y="18"/>
                    <a:pt x="779" y="148"/>
                    <a:pt x="761" y="204"/>
                  </a:cubicBezTo>
                  <a:cubicBezTo>
                    <a:pt x="742" y="241"/>
                    <a:pt x="761" y="315"/>
                    <a:pt x="742" y="334"/>
                  </a:cubicBezTo>
                  <a:cubicBezTo>
                    <a:pt x="723" y="352"/>
                    <a:pt x="668" y="427"/>
                    <a:pt x="612" y="482"/>
                  </a:cubicBezTo>
                  <a:cubicBezTo>
                    <a:pt x="556" y="538"/>
                    <a:pt x="520" y="593"/>
                    <a:pt x="501" y="686"/>
                  </a:cubicBezTo>
                  <a:cubicBezTo>
                    <a:pt x="482" y="760"/>
                    <a:pt x="482" y="890"/>
                    <a:pt x="445" y="909"/>
                  </a:cubicBezTo>
                  <a:cubicBezTo>
                    <a:pt x="408" y="928"/>
                    <a:pt x="297" y="964"/>
                    <a:pt x="297" y="983"/>
                  </a:cubicBezTo>
                  <a:cubicBezTo>
                    <a:pt x="297" y="983"/>
                    <a:pt x="278" y="1020"/>
                    <a:pt x="278" y="1150"/>
                  </a:cubicBezTo>
                  <a:cubicBezTo>
                    <a:pt x="297" y="1299"/>
                    <a:pt x="297" y="1410"/>
                    <a:pt x="278" y="1447"/>
                  </a:cubicBezTo>
                  <a:cubicBezTo>
                    <a:pt x="260" y="1484"/>
                    <a:pt x="223" y="1521"/>
                    <a:pt x="149" y="1558"/>
                  </a:cubicBezTo>
                  <a:cubicBezTo>
                    <a:pt x="55" y="1576"/>
                    <a:pt x="0" y="1614"/>
                    <a:pt x="19" y="1688"/>
                  </a:cubicBezTo>
                  <a:cubicBezTo>
                    <a:pt x="55" y="1744"/>
                    <a:pt x="204" y="1818"/>
                    <a:pt x="223" y="1836"/>
                  </a:cubicBezTo>
                  <a:cubicBezTo>
                    <a:pt x="241" y="1836"/>
                    <a:pt x="334" y="1929"/>
                    <a:pt x="390" y="2022"/>
                  </a:cubicBezTo>
                  <a:cubicBezTo>
                    <a:pt x="426" y="2115"/>
                    <a:pt x="501" y="2189"/>
                    <a:pt x="538" y="2226"/>
                  </a:cubicBezTo>
                  <a:cubicBezTo>
                    <a:pt x="575" y="2263"/>
                    <a:pt x="686" y="2337"/>
                    <a:pt x="668" y="2467"/>
                  </a:cubicBezTo>
                  <a:cubicBezTo>
                    <a:pt x="668" y="2467"/>
                    <a:pt x="797" y="2430"/>
                    <a:pt x="853" y="2467"/>
                  </a:cubicBezTo>
                  <a:cubicBezTo>
                    <a:pt x="927" y="2504"/>
                    <a:pt x="1039" y="2597"/>
                    <a:pt x="1094" y="2634"/>
                  </a:cubicBezTo>
                  <a:cubicBezTo>
                    <a:pt x="1150" y="2671"/>
                    <a:pt x="1224" y="2727"/>
                    <a:pt x="1336" y="2764"/>
                  </a:cubicBezTo>
                  <a:cubicBezTo>
                    <a:pt x="1447" y="2801"/>
                    <a:pt x="1447" y="2819"/>
                    <a:pt x="1503" y="2819"/>
                  </a:cubicBezTo>
                  <a:cubicBezTo>
                    <a:pt x="1577" y="2819"/>
                    <a:pt x="1744" y="2745"/>
                    <a:pt x="1781" y="2745"/>
                  </a:cubicBezTo>
                  <a:cubicBezTo>
                    <a:pt x="1818" y="2745"/>
                    <a:pt x="1966" y="2689"/>
                    <a:pt x="2078" y="2708"/>
                  </a:cubicBezTo>
                  <a:cubicBezTo>
                    <a:pt x="2189" y="2708"/>
                    <a:pt x="2207" y="2689"/>
                    <a:pt x="2245" y="2708"/>
                  </a:cubicBezTo>
                  <a:cubicBezTo>
                    <a:pt x="2245" y="2708"/>
                    <a:pt x="2356" y="2708"/>
                    <a:pt x="2393" y="2671"/>
                  </a:cubicBezTo>
                  <a:cubicBezTo>
                    <a:pt x="2449" y="2634"/>
                    <a:pt x="2467" y="2560"/>
                    <a:pt x="2504" y="2523"/>
                  </a:cubicBezTo>
                  <a:cubicBezTo>
                    <a:pt x="2560" y="2486"/>
                    <a:pt x="2727" y="2486"/>
                    <a:pt x="2764" y="2448"/>
                  </a:cubicBezTo>
                  <a:cubicBezTo>
                    <a:pt x="2820" y="2430"/>
                    <a:pt x="3191" y="2059"/>
                    <a:pt x="3191" y="2059"/>
                  </a:cubicBezTo>
                  <a:cubicBezTo>
                    <a:pt x="3469" y="1762"/>
                    <a:pt x="3469" y="1762"/>
                    <a:pt x="3469" y="1762"/>
                  </a:cubicBezTo>
                  <a:cubicBezTo>
                    <a:pt x="3562" y="1651"/>
                    <a:pt x="3562" y="1651"/>
                    <a:pt x="3562" y="1651"/>
                  </a:cubicBezTo>
                  <a:cubicBezTo>
                    <a:pt x="3562" y="1651"/>
                    <a:pt x="3599" y="1614"/>
                    <a:pt x="3506" y="1614"/>
                  </a:cubicBezTo>
                  <a:cubicBezTo>
                    <a:pt x="3432" y="1614"/>
                    <a:pt x="3265" y="1614"/>
                    <a:pt x="3061" y="1521"/>
                  </a:cubicBezTo>
                  <a:cubicBezTo>
                    <a:pt x="2875" y="1447"/>
                    <a:pt x="2764" y="1391"/>
                    <a:pt x="2708" y="1354"/>
                  </a:cubicBezTo>
                  <a:cubicBezTo>
                    <a:pt x="2653" y="1317"/>
                    <a:pt x="2578" y="1224"/>
                    <a:pt x="2560" y="1205"/>
                  </a:cubicBezTo>
                  <a:cubicBezTo>
                    <a:pt x="2541" y="1187"/>
                    <a:pt x="2467" y="1113"/>
                    <a:pt x="2430" y="1076"/>
                  </a:cubicBezTo>
                  <a:cubicBezTo>
                    <a:pt x="2411" y="1039"/>
                    <a:pt x="2393" y="890"/>
                    <a:pt x="2393" y="890"/>
                  </a:cubicBezTo>
                  <a:cubicBezTo>
                    <a:pt x="2449" y="853"/>
                    <a:pt x="2449" y="853"/>
                    <a:pt x="2449" y="853"/>
                  </a:cubicBezTo>
                  <a:cubicBezTo>
                    <a:pt x="2449" y="853"/>
                    <a:pt x="2375" y="909"/>
                    <a:pt x="2300" y="909"/>
                  </a:cubicBezTo>
                  <a:cubicBezTo>
                    <a:pt x="2245" y="909"/>
                    <a:pt x="2096" y="964"/>
                    <a:pt x="2078" y="872"/>
                  </a:cubicBezTo>
                  <a:cubicBezTo>
                    <a:pt x="2040" y="779"/>
                    <a:pt x="2059" y="705"/>
                    <a:pt x="2096" y="649"/>
                  </a:cubicBezTo>
                  <a:cubicBezTo>
                    <a:pt x="2115" y="593"/>
                    <a:pt x="2152" y="557"/>
                    <a:pt x="2152" y="538"/>
                  </a:cubicBezTo>
                  <a:cubicBezTo>
                    <a:pt x="2152" y="519"/>
                    <a:pt x="1985" y="427"/>
                    <a:pt x="1929" y="389"/>
                  </a:cubicBezTo>
                  <a:cubicBezTo>
                    <a:pt x="1892" y="334"/>
                    <a:pt x="1910" y="278"/>
                    <a:pt x="1818" y="241"/>
                  </a:cubicBezTo>
                  <a:cubicBezTo>
                    <a:pt x="1707" y="186"/>
                    <a:pt x="1669" y="222"/>
                    <a:pt x="1558" y="148"/>
                  </a:cubicBezTo>
                  <a:cubicBezTo>
                    <a:pt x="1447" y="74"/>
                    <a:pt x="1391" y="18"/>
                    <a:pt x="1298" y="18"/>
                  </a:cubicBezTo>
                  <a:cubicBezTo>
                    <a:pt x="1187" y="18"/>
                    <a:pt x="1094" y="0"/>
                    <a:pt x="1039" y="18"/>
                  </a:cubicBezTo>
                  <a:cubicBezTo>
                    <a:pt x="1002" y="37"/>
                    <a:pt x="853" y="74"/>
                    <a:pt x="797" y="18"/>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0" name="Freeform 45">
              <a:extLst>
                <a:ext uri="{FF2B5EF4-FFF2-40B4-BE49-F238E27FC236}">
                  <a16:creationId xmlns:a16="http://schemas.microsoft.com/office/drawing/2014/main" id="{DB8CA32E-BD07-5240-B1E9-F1C02C6E282F}"/>
                </a:ext>
              </a:extLst>
            </p:cNvPr>
            <p:cNvSpPr>
              <a:spLocks noChangeArrowheads="1"/>
            </p:cNvSpPr>
            <p:nvPr/>
          </p:nvSpPr>
          <p:spPr bwMode="auto">
            <a:xfrm>
              <a:off x="6057900" y="2524125"/>
              <a:ext cx="561975" cy="514350"/>
            </a:xfrm>
            <a:custGeom>
              <a:avLst/>
              <a:gdLst>
                <a:gd name="T0" fmla="*/ 407 w 1559"/>
                <a:gd name="T1" fmla="*/ 0 h 1430"/>
                <a:gd name="T2" fmla="*/ 407 w 1559"/>
                <a:gd name="T3" fmla="*/ 0 h 1430"/>
                <a:gd name="T4" fmla="*/ 352 w 1559"/>
                <a:gd name="T5" fmla="*/ 56 h 1430"/>
                <a:gd name="T6" fmla="*/ 222 w 1559"/>
                <a:gd name="T7" fmla="*/ 223 h 1430"/>
                <a:gd name="T8" fmla="*/ 111 w 1559"/>
                <a:gd name="T9" fmla="*/ 316 h 1430"/>
                <a:gd name="T10" fmla="*/ 92 w 1559"/>
                <a:gd name="T11" fmla="*/ 409 h 1430"/>
                <a:gd name="T12" fmla="*/ 55 w 1559"/>
                <a:gd name="T13" fmla="*/ 594 h 1430"/>
                <a:gd name="T14" fmla="*/ 36 w 1559"/>
                <a:gd name="T15" fmla="*/ 872 h 1430"/>
                <a:gd name="T16" fmla="*/ 36 w 1559"/>
                <a:gd name="T17" fmla="*/ 928 h 1430"/>
                <a:gd name="T18" fmla="*/ 241 w 1559"/>
                <a:gd name="T19" fmla="*/ 928 h 1430"/>
                <a:gd name="T20" fmla="*/ 537 w 1559"/>
                <a:gd name="T21" fmla="*/ 909 h 1430"/>
                <a:gd name="T22" fmla="*/ 742 w 1559"/>
                <a:gd name="T23" fmla="*/ 1002 h 1430"/>
                <a:gd name="T24" fmla="*/ 946 w 1559"/>
                <a:gd name="T25" fmla="*/ 1095 h 1430"/>
                <a:gd name="T26" fmla="*/ 1149 w 1559"/>
                <a:gd name="T27" fmla="*/ 1206 h 1430"/>
                <a:gd name="T28" fmla="*/ 1205 w 1559"/>
                <a:gd name="T29" fmla="*/ 1280 h 1430"/>
                <a:gd name="T30" fmla="*/ 1391 w 1559"/>
                <a:gd name="T31" fmla="*/ 1429 h 1430"/>
                <a:gd name="T32" fmla="*/ 1465 w 1559"/>
                <a:gd name="T33" fmla="*/ 1392 h 1430"/>
                <a:gd name="T34" fmla="*/ 1539 w 1559"/>
                <a:gd name="T35" fmla="*/ 1280 h 1430"/>
                <a:gd name="T36" fmla="*/ 1446 w 1559"/>
                <a:gd name="T37" fmla="*/ 1225 h 1430"/>
                <a:gd name="T38" fmla="*/ 1243 w 1559"/>
                <a:gd name="T39" fmla="*/ 1077 h 1430"/>
                <a:gd name="T40" fmla="*/ 1131 w 1559"/>
                <a:gd name="T41" fmla="*/ 928 h 1430"/>
                <a:gd name="T42" fmla="*/ 983 w 1559"/>
                <a:gd name="T43" fmla="*/ 872 h 1430"/>
                <a:gd name="T44" fmla="*/ 908 w 1559"/>
                <a:gd name="T45" fmla="*/ 761 h 1430"/>
                <a:gd name="T46" fmla="*/ 816 w 1559"/>
                <a:gd name="T47" fmla="*/ 687 h 1430"/>
                <a:gd name="T48" fmla="*/ 778 w 1559"/>
                <a:gd name="T49" fmla="*/ 706 h 1430"/>
                <a:gd name="T50" fmla="*/ 686 w 1559"/>
                <a:gd name="T51" fmla="*/ 668 h 1430"/>
                <a:gd name="T52" fmla="*/ 612 w 1559"/>
                <a:gd name="T53" fmla="*/ 390 h 1430"/>
                <a:gd name="T54" fmla="*/ 482 w 1559"/>
                <a:gd name="T55" fmla="*/ 112 h 1430"/>
                <a:gd name="T56" fmla="*/ 407 w 1559"/>
                <a:gd name="T57"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59" h="1430">
                  <a:moveTo>
                    <a:pt x="407" y="0"/>
                  </a:moveTo>
                  <a:lnTo>
                    <a:pt x="407" y="0"/>
                  </a:lnTo>
                  <a:cubicBezTo>
                    <a:pt x="407" y="0"/>
                    <a:pt x="389" y="0"/>
                    <a:pt x="352" y="56"/>
                  </a:cubicBezTo>
                  <a:cubicBezTo>
                    <a:pt x="315" y="112"/>
                    <a:pt x="259" y="186"/>
                    <a:pt x="222" y="223"/>
                  </a:cubicBezTo>
                  <a:cubicBezTo>
                    <a:pt x="166" y="260"/>
                    <a:pt x="111" y="297"/>
                    <a:pt x="111" y="316"/>
                  </a:cubicBezTo>
                  <a:cubicBezTo>
                    <a:pt x="92" y="335"/>
                    <a:pt x="92" y="371"/>
                    <a:pt x="92" y="409"/>
                  </a:cubicBezTo>
                  <a:cubicBezTo>
                    <a:pt x="92" y="464"/>
                    <a:pt x="55" y="557"/>
                    <a:pt x="55" y="594"/>
                  </a:cubicBezTo>
                  <a:cubicBezTo>
                    <a:pt x="55" y="650"/>
                    <a:pt x="0" y="761"/>
                    <a:pt x="36" y="872"/>
                  </a:cubicBezTo>
                  <a:cubicBezTo>
                    <a:pt x="36" y="928"/>
                    <a:pt x="36" y="928"/>
                    <a:pt x="36" y="928"/>
                  </a:cubicBezTo>
                  <a:cubicBezTo>
                    <a:pt x="36" y="928"/>
                    <a:pt x="148" y="947"/>
                    <a:pt x="241" y="928"/>
                  </a:cubicBezTo>
                  <a:cubicBezTo>
                    <a:pt x="315" y="909"/>
                    <a:pt x="482" y="909"/>
                    <a:pt x="537" y="909"/>
                  </a:cubicBezTo>
                  <a:cubicBezTo>
                    <a:pt x="575" y="909"/>
                    <a:pt x="649" y="928"/>
                    <a:pt x="742" y="1002"/>
                  </a:cubicBezTo>
                  <a:cubicBezTo>
                    <a:pt x="834" y="1058"/>
                    <a:pt x="890" y="1077"/>
                    <a:pt x="946" y="1095"/>
                  </a:cubicBezTo>
                  <a:cubicBezTo>
                    <a:pt x="1001" y="1113"/>
                    <a:pt x="1038" y="1077"/>
                    <a:pt x="1149" y="1206"/>
                  </a:cubicBezTo>
                  <a:cubicBezTo>
                    <a:pt x="1149" y="1206"/>
                    <a:pt x="1131" y="1243"/>
                    <a:pt x="1205" y="1280"/>
                  </a:cubicBezTo>
                  <a:cubicBezTo>
                    <a:pt x="1261" y="1336"/>
                    <a:pt x="1391" y="1429"/>
                    <a:pt x="1391" y="1429"/>
                  </a:cubicBezTo>
                  <a:cubicBezTo>
                    <a:pt x="1391" y="1429"/>
                    <a:pt x="1465" y="1429"/>
                    <a:pt x="1465" y="1392"/>
                  </a:cubicBezTo>
                  <a:cubicBezTo>
                    <a:pt x="1484" y="1354"/>
                    <a:pt x="1558" y="1299"/>
                    <a:pt x="1539" y="1280"/>
                  </a:cubicBezTo>
                  <a:cubicBezTo>
                    <a:pt x="1520" y="1243"/>
                    <a:pt x="1539" y="1243"/>
                    <a:pt x="1446" y="1225"/>
                  </a:cubicBezTo>
                  <a:cubicBezTo>
                    <a:pt x="1354" y="1188"/>
                    <a:pt x="1279" y="1151"/>
                    <a:pt x="1243" y="1077"/>
                  </a:cubicBezTo>
                  <a:cubicBezTo>
                    <a:pt x="1205" y="1002"/>
                    <a:pt x="1205" y="965"/>
                    <a:pt x="1131" y="928"/>
                  </a:cubicBezTo>
                  <a:cubicBezTo>
                    <a:pt x="1075" y="872"/>
                    <a:pt x="1020" y="928"/>
                    <a:pt x="983" y="872"/>
                  </a:cubicBezTo>
                  <a:cubicBezTo>
                    <a:pt x="946" y="817"/>
                    <a:pt x="946" y="780"/>
                    <a:pt x="908" y="761"/>
                  </a:cubicBezTo>
                  <a:cubicBezTo>
                    <a:pt x="853" y="724"/>
                    <a:pt x="816" y="687"/>
                    <a:pt x="816" y="687"/>
                  </a:cubicBezTo>
                  <a:cubicBezTo>
                    <a:pt x="816" y="687"/>
                    <a:pt x="797" y="668"/>
                    <a:pt x="778" y="706"/>
                  </a:cubicBezTo>
                  <a:cubicBezTo>
                    <a:pt x="760" y="724"/>
                    <a:pt x="723" y="761"/>
                    <a:pt x="686" y="668"/>
                  </a:cubicBezTo>
                  <a:cubicBezTo>
                    <a:pt x="630" y="594"/>
                    <a:pt x="630" y="483"/>
                    <a:pt x="612" y="390"/>
                  </a:cubicBezTo>
                  <a:cubicBezTo>
                    <a:pt x="575" y="297"/>
                    <a:pt x="537" y="167"/>
                    <a:pt x="482" y="112"/>
                  </a:cubicBezTo>
                  <a:cubicBezTo>
                    <a:pt x="445" y="38"/>
                    <a:pt x="407" y="0"/>
                    <a:pt x="407" y="0"/>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1" name="Freeform 46">
              <a:extLst>
                <a:ext uri="{FF2B5EF4-FFF2-40B4-BE49-F238E27FC236}">
                  <a16:creationId xmlns:a16="http://schemas.microsoft.com/office/drawing/2014/main" id="{F750BAE5-2974-E84A-8D62-3BB602E5AD0F}"/>
                </a:ext>
              </a:extLst>
            </p:cNvPr>
            <p:cNvSpPr>
              <a:spLocks noChangeArrowheads="1"/>
            </p:cNvSpPr>
            <p:nvPr/>
          </p:nvSpPr>
          <p:spPr bwMode="auto">
            <a:xfrm>
              <a:off x="6357938" y="2732088"/>
              <a:ext cx="47625" cy="33337"/>
            </a:xfrm>
            <a:custGeom>
              <a:avLst/>
              <a:gdLst>
                <a:gd name="T0" fmla="*/ 38 w 131"/>
                <a:gd name="T1" fmla="*/ 18 h 93"/>
                <a:gd name="T2" fmla="*/ 38 w 131"/>
                <a:gd name="T3" fmla="*/ 18 h 93"/>
                <a:gd name="T4" fmla="*/ 19 w 131"/>
                <a:gd name="T5" fmla="*/ 36 h 93"/>
                <a:gd name="T6" fmla="*/ 93 w 131"/>
                <a:gd name="T7" fmla="*/ 74 h 93"/>
                <a:gd name="T8" fmla="*/ 38 w 131"/>
                <a:gd name="T9" fmla="*/ 18 h 93"/>
              </a:gdLst>
              <a:ahLst/>
              <a:cxnLst>
                <a:cxn ang="0">
                  <a:pos x="T0" y="T1"/>
                </a:cxn>
                <a:cxn ang="0">
                  <a:pos x="T2" y="T3"/>
                </a:cxn>
                <a:cxn ang="0">
                  <a:pos x="T4" y="T5"/>
                </a:cxn>
                <a:cxn ang="0">
                  <a:pos x="T6" y="T7"/>
                </a:cxn>
                <a:cxn ang="0">
                  <a:pos x="T8" y="T9"/>
                </a:cxn>
              </a:cxnLst>
              <a:rect l="0" t="0" r="r" b="b"/>
              <a:pathLst>
                <a:path w="131" h="93">
                  <a:moveTo>
                    <a:pt x="38" y="18"/>
                  </a:moveTo>
                  <a:lnTo>
                    <a:pt x="38" y="18"/>
                  </a:lnTo>
                  <a:cubicBezTo>
                    <a:pt x="38" y="0"/>
                    <a:pt x="0" y="18"/>
                    <a:pt x="19" y="36"/>
                  </a:cubicBezTo>
                  <a:cubicBezTo>
                    <a:pt x="56" y="55"/>
                    <a:pt x="74" y="92"/>
                    <a:pt x="93" y="74"/>
                  </a:cubicBezTo>
                  <a:cubicBezTo>
                    <a:pt x="112" y="55"/>
                    <a:pt x="130" y="74"/>
                    <a:pt x="38" y="18"/>
                  </a:cubicBezTo>
                </a:path>
              </a:pathLst>
            </a:custGeom>
            <a:grpFill/>
            <a:ln w="6480" cap="flat">
              <a:solidFill>
                <a:schemeClr val="bg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2" name="Freeform 47">
              <a:extLst>
                <a:ext uri="{FF2B5EF4-FFF2-40B4-BE49-F238E27FC236}">
                  <a16:creationId xmlns:a16="http://schemas.microsoft.com/office/drawing/2014/main" id="{7D1497AB-DB02-FE42-B4FA-E3748D33A050}"/>
                </a:ext>
              </a:extLst>
            </p:cNvPr>
            <p:cNvSpPr>
              <a:spLocks noChangeArrowheads="1"/>
            </p:cNvSpPr>
            <p:nvPr/>
          </p:nvSpPr>
          <p:spPr bwMode="auto">
            <a:xfrm>
              <a:off x="6518275" y="2984500"/>
              <a:ext cx="153988" cy="201613"/>
            </a:xfrm>
            <a:custGeom>
              <a:avLst/>
              <a:gdLst>
                <a:gd name="T0" fmla="*/ 260 w 428"/>
                <a:gd name="T1" fmla="*/ 0 h 558"/>
                <a:gd name="T2" fmla="*/ 260 w 428"/>
                <a:gd name="T3" fmla="*/ 0 h 558"/>
                <a:gd name="T4" fmla="*/ 409 w 428"/>
                <a:gd name="T5" fmla="*/ 112 h 558"/>
                <a:gd name="T6" fmla="*/ 371 w 428"/>
                <a:gd name="T7" fmla="*/ 242 h 558"/>
                <a:gd name="T8" fmla="*/ 335 w 428"/>
                <a:gd name="T9" fmla="*/ 334 h 558"/>
                <a:gd name="T10" fmla="*/ 409 w 428"/>
                <a:gd name="T11" fmla="*/ 464 h 558"/>
                <a:gd name="T12" fmla="*/ 335 w 428"/>
                <a:gd name="T13" fmla="*/ 501 h 558"/>
                <a:gd name="T14" fmla="*/ 205 w 428"/>
                <a:gd name="T15" fmla="*/ 520 h 558"/>
                <a:gd name="T16" fmla="*/ 38 w 428"/>
                <a:gd name="T17" fmla="*/ 520 h 558"/>
                <a:gd name="T18" fmla="*/ 19 w 428"/>
                <a:gd name="T19" fmla="*/ 316 h 558"/>
                <a:gd name="T20" fmla="*/ 112 w 428"/>
                <a:gd name="T21" fmla="*/ 149 h 558"/>
                <a:gd name="T22" fmla="*/ 186 w 428"/>
                <a:gd name="T23" fmla="*/ 112 h 558"/>
                <a:gd name="T24" fmla="*/ 260 w 428"/>
                <a:gd name="T25" fmla="*/ 0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8" h="558">
                  <a:moveTo>
                    <a:pt x="260" y="0"/>
                  </a:moveTo>
                  <a:lnTo>
                    <a:pt x="260" y="0"/>
                  </a:lnTo>
                  <a:cubicBezTo>
                    <a:pt x="260" y="0"/>
                    <a:pt x="409" y="19"/>
                    <a:pt x="409" y="112"/>
                  </a:cubicBezTo>
                  <a:cubicBezTo>
                    <a:pt x="427" y="186"/>
                    <a:pt x="409" y="204"/>
                    <a:pt x="371" y="242"/>
                  </a:cubicBezTo>
                  <a:cubicBezTo>
                    <a:pt x="335" y="279"/>
                    <a:pt x="316" y="279"/>
                    <a:pt x="335" y="334"/>
                  </a:cubicBezTo>
                  <a:cubicBezTo>
                    <a:pt x="371" y="390"/>
                    <a:pt x="409" y="464"/>
                    <a:pt x="409" y="464"/>
                  </a:cubicBezTo>
                  <a:cubicBezTo>
                    <a:pt x="409" y="464"/>
                    <a:pt x="371" y="483"/>
                    <a:pt x="335" y="501"/>
                  </a:cubicBezTo>
                  <a:cubicBezTo>
                    <a:pt x="279" y="520"/>
                    <a:pt x="260" y="520"/>
                    <a:pt x="205" y="520"/>
                  </a:cubicBezTo>
                  <a:cubicBezTo>
                    <a:pt x="167" y="539"/>
                    <a:pt x="56" y="557"/>
                    <a:pt x="38" y="520"/>
                  </a:cubicBezTo>
                  <a:cubicBezTo>
                    <a:pt x="38" y="483"/>
                    <a:pt x="0" y="390"/>
                    <a:pt x="19" y="316"/>
                  </a:cubicBezTo>
                  <a:cubicBezTo>
                    <a:pt x="38" y="260"/>
                    <a:pt x="112" y="149"/>
                    <a:pt x="112" y="149"/>
                  </a:cubicBezTo>
                  <a:cubicBezTo>
                    <a:pt x="112" y="149"/>
                    <a:pt x="167" y="130"/>
                    <a:pt x="186" y="112"/>
                  </a:cubicBezTo>
                  <a:cubicBezTo>
                    <a:pt x="223" y="93"/>
                    <a:pt x="260" y="19"/>
                    <a:pt x="260" y="0"/>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3" name="Freeform 48">
              <a:extLst>
                <a:ext uri="{FF2B5EF4-FFF2-40B4-BE49-F238E27FC236}">
                  <a16:creationId xmlns:a16="http://schemas.microsoft.com/office/drawing/2014/main" id="{0CF7F8BF-985B-5148-9E6A-244B8B4BC2FB}"/>
                </a:ext>
              </a:extLst>
            </p:cNvPr>
            <p:cNvSpPr>
              <a:spLocks noChangeArrowheads="1"/>
            </p:cNvSpPr>
            <p:nvPr/>
          </p:nvSpPr>
          <p:spPr bwMode="auto">
            <a:xfrm>
              <a:off x="6605588" y="5254625"/>
              <a:ext cx="708025" cy="1289050"/>
            </a:xfrm>
            <a:custGeom>
              <a:avLst/>
              <a:gdLst>
                <a:gd name="T0" fmla="*/ 1596 w 1968"/>
                <a:gd name="T1" fmla="*/ 75 h 3582"/>
                <a:gd name="T2" fmla="*/ 1596 w 1968"/>
                <a:gd name="T3" fmla="*/ 75 h 3582"/>
                <a:gd name="T4" fmla="*/ 1504 w 1968"/>
                <a:gd name="T5" fmla="*/ 186 h 3582"/>
                <a:gd name="T6" fmla="*/ 1466 w 1968"/>
                <a:gd name="T7" fmla="*/ 446 h 3582"/>
                <a:gd name="T8" fmla="*/ 1318 w 1968"/>
                <a:gd name="T9" fmla="*/ 465 h 3582"/>
                <a:gd name="T10" fmla="*/ 1262 w 1968"/>
                <a:gd name="T11" fmla="*/ 706 h 3582"/>
                <a:gd name="T12" fmla="*/ 1188 w 1968"/>
                <a:gd name="T13" fmla="*/ 650 h 3582"/>
                <a:gd name="T14" fmla="*/ 1133 w 1968"/>
                <a:gd name="T15" fmla="*/ 854 h 3582"/>
                <a:gd name="T16" fmla="*/ 1077 w 1968"/>
                <a:gd name="T17" fmla="*/ 836 h 3582"/>
                <a:gd name="T18" fmla="*/ 1039 w 1968"/>
                <a:gd name="T19" fmla="*/ 910 h 3582"/>
                <a:gd name="T20" fmla="*/ 743 w 1968"/>
                <a:gd name="T21" fmla="*/ 928 h 3582"/>
                <a:gd name="T22" fmla="*/ 502 w 1968"/>
                <a:gd name="T23" fmla="*/ 1077 h 3582"/>
                <a:gd name="T24" fmla="*/ 390 w 1968"/>
                <a:gd name="T25" fmla="*/ 1225 h 3582"/>
                <a:gd name="T26" fmla="*/ 297 w 1968"/>
                <a:gd name="T27" fmla="*/ 1652 h 3582"/>
                <a:gd name="T28" fmla="*/ 372 w 1968"/>
                <a:gd name="T29" fmla="*/ 2152 h 3582"/>
                <a:gd name="T30" fmla="*/ 56 w 1968"/>
                <a:gd name="T31" fmla="*/ 2486 h 3582"/>
                <a:gd name="T32" fmla="*/ 94 w 1968"/>
                <a:gd name="T33" fmla="*/ 3117 h 3582"/>
                <a:gd name="T34" fmla="*/ 186 w 1968"/>
                <a:gd name="T35" fmla="*/ 3284 h 3582"/>
                <a:gd name="T36" fmla="*/ 316 w 1968"/>
                <a:gd name="T37" fmla="*/ 3525 h 3582"/>
                <a:gd name="T38" fmla="*/ 594 w 1968"/>
                <a:gd name="T39" fmla="*/ 3525 h 3582"/>
                <a:gd name="T40" fmla="*/ 854 w 1968"/>
                <a:gd name="T41" fmla="*/ 3395 h 3582"/>
                <a:gd name="T42" fmla="*/ 1021 w 1968"/>
                <a:gd name="T43" fmla="*/ 2968 h 3582"/>
                <a:gd name="T44" fmla="*/ 1374 w 1968"/>
                <a:gd name="T45" fmla="*/ 2264 h 3582"/>
                <a:gd name="T46" fmla="*/ 1633 w 1968"/>
                <a:gd name="T47" fmla="*/ 1522 h 3582"/>
                <a:gd name="T48" fmla="*/ 1596 w 1968"/>
                <a:gd name="T49" fmla="*/ 1336 h 3582"/>
                <a:gd name="T50" fmla="*/ 1745 w 1968"/>
                <a:gd name="T51" fmla="*/ 1132 h 3582"/>
                <a:gd name="T52" fmla="*/ 1930 w 1968"/>
                <a:gd name="T53" fmla="*/ 1039 h 3582"/>
                <a:gd name="T54" fmla="*/ 1893 w 1968"/>
                <a:gd name="T55" fmla="*/ 761 h 3582"/>
                <a:gd name="T56" fmla="*/ 1819 w 1968"/>
                <a:gd name="T57" fmla="*/ 371 h 3582"/>
                <a:gd name="T58" fmla="*/ 1596 w 1968"/>
                <a:gd name="T59" fmla="*/ 75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3582">
                  <a:moveTo>
                    <a:pt x="1596" y="75"/>
                  </a:moveTo>
                  <a:lnTo>
                    <a:pt x="1596" y="75"/>
                  </a:lnTo>
                  <a:cubicBezTo>
                    <a:pt x="1596" y="75"/>
                    <a:pt x="1504" y="75"/>
                    <a:pt x="1504" y="186"/>
                  </a:cubicBezTo>
                  <a:cubicBezTo>
                    <a:pt x="1504" y="279"/>
                    <a:pt x="1522" y="390"/>
                    <a:pt x="1466" y="446"/>
                  </a:cubicBezTo>
                  <a:cubicBezTo>
                    <a:pt x="1410" y="483"/>
                    <a:pt x="1318" y="353"/>
                    <a:pt x="1318" y="465"/>
                  </a:cubicBezTo>
                  <a:cubicBezTo>
                    <a:pt x="1318" y="576"/>
                    <a:pt x="1299" y="706"/>
                    <a:pt x="1262" y="706"/>
                  </a:cubicBezTo>
                  <a:cubicBezTo>
                    <a:pt x="1225" y="706"/>
                    <a:pt x="1207" y="594"/>
                    <a:pt x="1188" y="650"/>
                  </a:cubicBezTo>
                  <a:cubicBezTo>
                    <a:pt x="1151" y="706"/>
                    <a:pt x="1133" y="854"/>
                    <a:pt x="1133" y="854"/>
                  </a:cubicBezTo>
                  <a:cubicBezTo>
                    <a:pt x="1077" y="836"/>
                    <a:pt x="1077" y="836"/>
                    <a:pt x="1077" y="836"/>
                  </a:cubicBezTo>
                  <a:cubicBezTo>
                    <a:pt x="1077" y="836"/>
                    <a:pt x="1095" y="891"/>
                    <a:pt x="1039" y="910"/>
                  </a:cubicBezTo>
                  <a:cubicBezTo>
                    <a:pt x="965" y="928"/>
                    <a:pt x="854" y="910"/>
                    <a:pt x="743" y="928"/>
                  </a:cubicBezTo>
                  <a:cubicBezTo>
                    <a:pt x="613" y="965"/>
                    <a:pt x="502" y="1077"/>
                    <a:pt x="502" y="1077"/>
                  </a:cubicBezTo>
                  <a:cubicBezTo>
                    <a:pt x="502" y="1077"/>
                    <a:pt x="409" y="1132"/>
                    <a:pt x="390" y="1225"/>
                  </a:cubicBezTo>
                  <a:cubicBezTo>
                    <a:pt x="372" y="1336"/>
                    <a:pt x="297" y="1466"/>
                    <a:pt x="297" y="1652"/>
                  </a:cubicBezTo>
                  <a:cubicBezTo>
                    <a:pt x="297" y="1837"/>
                    <a:pt x="446" y="2078"/>
                    <a:pt x="372" y="2152"/>
                  </a:cubicBezTo>
                  <a:cubicBezTo>
                    <a:pt x="279" y="2245"/>
                    <a:pt x="112" y="2301"/>
                    <a:pt x="56" y="2486"/>
                  </a:cubicBezTo>
                  <a:cubicBezTo>
                    <a:pt x="0" y="2691"/>
                    <a:pt x="38" y="3006"/>
                    <a:pt x="94" y="3117"/>
                  </a:cubicBezTo>
                  <a:cubicBezTo>
                    <a:pt x="149" y="3228"/>
                    <a:pt x="205" y="3228"/>
                    <a:pt x="186" y="3284"/>
                  </a:cubicBezTo>
                  <a:cubicBezTo>
                    <a:pt x="149" y="3340"/>
                    <a:pt x="168" y="3488"/>
                    <a:pt x="316" y="3525"/>
                  </a:cubicBezTo>
                  <a:cubicBezTo>
                    <a:pt x="465" y="3581"/>
                    <a:pt x="465" y="3525"/>
                    <a:pt x="594" y="3525"/>
                  </a:cubicBezTo>
                  <a:cubicBezTo>
                    <a:pt x="706" y="3525"/>
                    <a:pt x="780" y="3544"/>
                    <a:pt x="854" y="3395"/>
                  </a:cubicBezTo>
                  <a:cubicBezTo>
                    <a:pt x="928" y="3247"/>
                    <a:pt x="1003" y="3080"/>
                    <a:pt x="1021" y="2968"/>
                  </a:cubicBezTo>
                  <a:cubicBezTo>
                    <a:pt x="1039" y="2839"/>
                    <a:pt x="1299" y="2412"/>
                    <a:pt x="1374" y="2264"/>
                  </a:cubicBezTo>
                  <a:cubicBezTo>
                    <a:pt x="1448" y="2097"/>
                    <a:pt x="1633" y="1633"/>
                    <a:pt x="1633" y="1522"/>
                  </a:cubicBezTo>
                  <a:cubicBezTo>
                    <a:pt x="1633" y="1410"/>
                    <a:pt x="1596" y="1410"/>
                    <a:pt x="1596" y="1336"/>
                  </a:cubicBezTo>
                  <a:cubicBezTo>
                    <a:pt x="1615" y="1262"/>
                    <a:pt x="1689" y="1169"/>
                    <a:pt x="1745" y="1132"/>
                  </a:cubicBezTo>
                  <a:cubicBezTo>
                    <a:pt x="1819" y="1095"/>
                    <a:pt x="1875" y="1039"/>
                    <a:pt x="1930" y="1039"/>
                  </a:cubicBezTo>
                  <a:cubicBezTo>
                    <a:pt x="1967" y="1039"/>
                    <a:pt x="1893" y="854"/>
                    <a:pt x="1893" y="761"/>
                  </a:cubicBezTo>
                  <a:cubicBezTo>
                    <a:pt x="1893" y="668"/>
                    <a:pt x="1911" y="501"/>
                    <a:pt x="1819" y="371"/>
                  </a:cubicBezTo>
                  <a:cubicBezTo>
                    <a:pt x="1745" y="223"/>
                    <a:pt x="1745" y="0"/>
                    <a:pt x="1596" y="75"/>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4" name="Freeform 49">
              <a:extLst>
                <a:ext uri="{FF2B5EF4-FFF2-40B4-BE49-F238E27FC236}">
                  <a16:creationId xmlns:a16="http://schemas.microsoft.com/office/drawing/2014/main" id="{DD3246AD-B9D7-DA43-A607-C81B0A1469DE}"/>
                </a:ext>
              </a:extLst>
            </p:cNvPr>
            <p:cNvSpPr>
              <a:spLocks noChangeArrowheads="1"/>
            </p:cNvSpPr>
            <p:nvPr/>
          </p:nvSpPr>
          <p:spPr bwMode="auto">
            <a:xfrm>
              <a:off x="7392988" y="6143625"/>
              <a:ext cx="80962" cy="73025"/>
            </a:xfrm>
            <a:custGeom>
              <a:avLst/>
              <a:gdLst>
                <a:gd name="T0" fmla="*/ 37 w 223"/>
                <a:gd name="T1" fmla="*/ 55 h 205"/>
                <a:gd name="T2" fmla="*/ 37 w 223"/>
                <a:gd name="T3" fmla="*/ 55 h 205"/>
                <a:gd name="T4" fmla="*/ 74 w 223"/>
                <a:gd name="T5" fmla="*/ 185 h 205"/>
                <a:gd name="T6" fmla="*/ 148 w 223"/>
                <a:gd name="T7" fmla="*/ 55 h 205"/>
                <a:gd name="T8" fmla="*/ 37 w 223"/>
                <a:gd name="T9" fmla="*/ 55 h 205"/>
              </a:gdLst>
              <a:ahLst/>
              <a:cxnLst>
                <a:cxn ang="0">
                  <a:pos x="T0" y="T1"/>
                </a:cxn>
                <a:cxn ang="0">
                  <a:pos x="T2" y="T3"/>
                </a:cxn>
                <a:cxn ang="0">
                  <a:pos x="T4" y="T5"/>
                </a:cxn>
                <a:cxn ang="0">
                  <a:pos x="T6" y="T7"/>
                </a:cxn>
                <a:cxn ang="0">
                  <a:pos x="T8" y="T9"/>
                </a:cxn>
              </a:cxnLst>
              <a:rect l="0" t="0" r="r" b="b"/>
              <a:pathLst>
                <a:path w="223" h="205">
                  <a:moveTo>
                    <a:pt x="37" y="55"/>
                  </a:moveTo>
                  <a:lnTo>
                    <a:pt x="37" y="55"/>
                  </a:lnTo>
                  <a:cubicBezTo>
                    <a:pt x="37" y="55"/>
                    <a:pt x="0" y="204"/>
                    <a:pt x="74" y="185"/>
                  </a:cubicBezTo>
                  <a:cubicBezTo>
                    <a:pt x="130" y="167"/>
                    <a:pt x="222" y="93"/>
                    <a:pt x="148" y="55"/>
                  </a:cubicBezTo>
                  <a:cubicBezTo>
                    <a:pt x="74" y="18"/>
                    <a:pt x="37" y="0"/>
                    <a:pt x="37" y="55"/>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5" name="Freeform 50">
              <a:extLst>
                <a:ext uri="{FF2B5EF4-FFF2-40B4-BE49-F238E27FC236}">
                  <a16:creationId xmlns:a16="http://schemas.microsoft.com/office/drawing/2014/main" id="{CDD412D2-4088-CC4A-991D-E85E1C7024F5}"/>
                </a:ext>
              </a:extLst>
            </p:cNvPr>
            <p:cNvSpPr>
              <a:spLocks noChangeArrowheads="1"/>
            </p:cNvSpPr>
            <p:nvPr/>
          </p:nvSpPr>
          <p:spPr bwMode="auto">
            <a:xfrm>
              <a:off x="7567613" y="6083300"/>
              <a:ext cx="80962" cy="66675"/>
            </a:xfrm>
            <a:custGeom>
              <a:avLst/>
              <a:gdLst>
                <a:gd name="T0" fmla="*/ 93 w 223"/>
                <a:gd name="T1" fmla="*/ 37 h 186"/>
                <a:gd name="T2" fmla="*/ 93 w 223"/>
                <a:gd name="T3" fmla="*/ 37 h 186"/>
                <a:gd name="T4" fmla="*/ 19 w 223"/>
                <a:gd name="T5" fmla="*/ 55 h 186"/>
                <a:gd name="T6" fmla="*/ 93 w 223"/>
                <a:gd name="T7" fmla="*/ 148 h 186"/>
                <a:gd name="T8" fmla="*/ 204 w 223"/>
                <a:gd name="T9" fmla="*/ 55 h 186"/>
                <a:gd name="T10" fmla="*/ 93 w 223"/>
                <a:gd name="T11" fmla="*/ 37 h 186"/>
              </a:gdLst>
              <a:ahLst/>
              <a:cxnLst>
                <a:cxn ang="0">
                  <a:pos x="T0" y="T1"/>
                </a:cxn>
                <a:cxn ang="0">
                  <a:pos x="T2" y="T3"/>
                </a:cxn>
                <a:cxn ang="0">
                  <a:pos x="T4" y="T5"/>
                </a:cxn>
                <a:cxn ang="0">
                  <a:pos x="T6" y="T7"/>
                </a:cxn>
                <a:cxn ang="0">
                  <a:pos x="T8" y="T9"/>
                </a:cxn>
                <a:cxn ang="0">
                  <a:pos x="T10" y="T11"/>
                </a:cxn>
              </a:cxnLst>
              <a:rect l="0" t="0" r="r" b="b"/>
              <a:pathLst>
                <a:path w="223" h="186">
                  <a:moveTo>
                    <a:pt x="93" y="37"/>
                  </a:moveTo>
                  <a:lnTo>
                    <a:pt x="93" y="37"/>
                  </a:lnTo>
                  <a:cubicBezTo>
                    <a:pt x="93" y="37"/>
                    <a:pt x="37" y="0"/>
                    <a:pt x="19" y="55"/>
                  </a:cubicBezTo>
                  <a:cubicBezTo>
                    <a:pt x="0" y="111"/>
                    <a:pt x="37" y="185"/>
                    <a:pt x="93" y="148"/>
                  </a:cubicBezTo>
                  <a:cubicBezTo>
                    <a:pt x="148" y="111"/>
                    <a:pt x="186" y="111"/>
                    <a:pt x="204" y="55"/>
                  </a:cubicBezTo>
                  <a:cubicBezTo>
                    <a:pt x="222" y="0"/>
                    <a:pt x="186" y="0"/>
                    <a:pt x="93" y="37"/>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6" name="Freeform 51">
              <a:extLst>
                <a:ext uri="{FF2B5EF4-FFF2-40B4-BE49-F238E27FC236}">
                  <a16:creationId xmlns:a16="http://schemas.microsoft.com/office/drawing/2014/main" id="{79BC2C1D-A2C6-9141-A1D2-7F92FA1A854C}"/>
                </a:ext>
              </a:extLst>
            </p:cNvPr>
            <p:cNvSpPr>
              <a:spLocks noChangeArrowheads="1"/>
            </p:cNvSpPr>
            <p:nvPr/>
          </p:nvSpPr>
          <p:spPr bwMode="auto">
            <a:xfrm>
              <a:off x="7586663" y="4579938"/>
              <a:ext cx="80962" cy="87312"/>
            </a:xfrm>
            <a:custGeom>
              <a:avLst/>
              <a:gdLst>
                <a:gd name="T0" fmla="*/ 37 w 223"/>
                <a:gd name="T1" fmla="*/ 37 h 242"/>
                <a:gd name="T2" fmla="*/ 37 w 223"/>
                <a:gd name="T3" fmla="*/ 37 h 242"/>
                <a:gd name="T4" fmla="*/ 18 w 223"/>
                <a:gd name="T5" fmla="*/ 148 h 242"/>
                <a:gd name="T6" fmla="*/ 92 w 223"/>
                <a:gd name="T7" fmla="*/ 241 h 242"/>
                <a:gd name="T8" fmla="*/ 185 w 223"/>
                <a:gd name="T9" fmla="*/ 148 h 242"/>
                <a:gd name="T10" fmla="*/ 37 w 223"/>
                <a:gd name="T11" fmla="*/ 37 h 242"/>
              </a:gdLst>
              <a:ahLst/>
              <a:cxnLst>
                <a:cxn ang="0">
                  <a:pos x="T0" y="T1"/>
                </a:cxn>
                <a:cxn ang="0">
                  <a:pos x="T2" y="T3"/>
                </a:cxn>
                <a:cxn ang="0">
                  <a:pos x="T4" y="T5"/>
                </a:cxn>
                <a:cxn ang="0">
                  <a:pos x="T6" y="T7"/>
                </a:cxn>
                <a:cxn ang="0">
                  <a:pos x="T8" y="T9"/>
                </a:cxn>
                <a:cxn ang="0">
                  <a:pos x="T10" y="T11"/>
                </a:cxn>
              </a:cxnLst>
              <a:rect l="0" t="0" r="r" b="b"/>
              <a:pathLst>
                <a:path w="223" h="242">
                  <a:moveTo>
                    <a:pt x="37" y="37"/>
                  </a:moveTo>
                  <a:lnTo>
                    <a:pt x="37" y="37"/>
                  </a:lnTo>
                  <a:cubicBezTo>
                    <a:pt x="0" y="56"/>
                    <a:pt x="18" y="148"/>
                    <a:pt x="18" y="148"/>
                  </a:cubicBezTo>
                  <a:cubicBezTo>
                    <a:pt x="18" y="148"/>
                    <a:pt x="0" y="241"/>
                    <a:pt x="92" y="241"/>
                  </a:cubicBezTo>
                  <a:cubicBezTo>
                    <a:pt x="166" y="241"/>
                    <a:pt x="222" y="186"/>
                    <a:pt x="185" y="148"/>
                  </a:cubicBezTo>
                  <a:cubicBezTo>
                    <a:pt x="148" y="112"/>
                    <a:pt x="92" y="0"/>
                    <a:pt x="37" y="37"/>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7" name="Freeform 52">
              <a:extLst>
                <a:ext uri="{FF2B5EF4-FFF2-40B4-BE49-F238E27FC236}">
                  <a16:creationId xmlns:a16="http://schemas.microsoft.com/office/drawing/2014/main" id="{1C54B7C5-8B50-ED40-B2B1-2DF3FAD425FC}"/>
                </a:ext>
              </a:extLst>
            </p:cNvPr>
            <p:cNvSpPr>
              <a:spLocks noChangeArrowheads="1"/>
            </p:cNvSpPr>
            <p:nvPr/>
          </p:nvSpPr>
          <p:spPr bwMode="auto">
            <a:xfrm>
              <a:off x="949325" y="2905125"/>
              <a:ext cx="53975" cy="93663"/>
            </a:xfrm>
            <a:custGeom>
              <a:avLst/>
              <a:gdLst>
                <a:gd name="T0" fmla="*/ 36 w 149"/>
                <a:gd name="T1" fmla="*/ 19 h 261"/>
                <a:gd name="T2" fmla="*/ 36 w 149"/>
                <a:gd name="T3" fmla="*/ 19 h 261"/>
                <a:gd name="T4" fmla="*/ 0 w 149"/>
                <a:gd name="T5" fmla="*/ 148 h 261"/>
                <a:gd name="T6" fmla="*/ 111 w 149"/>
                <a:gd name="T7" fmla="*/ 204 h 261"/>
                <a:gd name="T8" fmla="*/ 74 w 149"/>
                <a:gd name="T9" fmla="*/ 93 h 261"/>
                <a:gd name="T10" fmla="*/ 36 w 149"/>
                <a:gd name="T11" fmla="*/ 19 h 261"/>
              </a:gdLst>
              <a:ahLst/>
              <a:cxnLst>
                <a:cxn ang="0">
                  <a:pos x="T0" y="T1"/>
                </a:cxn>
                <a:cxn ang="0">
                  <a:pos x="T2" y="T3"/>
                </a:cxn>
                <a:cxn ang="0">
                  <a:pos x="T4" y="T5"/>
                </a:cxn>
                <a:cxn ang="0">
                  <a:pos x="T6" y="T7"/>
                </a:cxn>
                <a:cxn ang="0">
                  <a:pos x="T8" y="T9"/>
                </a:cxn>
                <a:cxn ang="0">
                  <a:pos x="T10" y="T11"/>
                </a:cxn>
              </a:cxnLst>
              <a:rect l="0" t="0" r="r" b="b"/>
              <a:pathLst>
                <a:path w="149" h="261">
                  <a:moveTo>
                    <a:pt x="36" y="19"/>
                  </a:moveTo>
                  <a:lnTo>
                    <a:pt x="36" y="19"/>
                  </a:lnTo>
                  <a:cubicBezTo>
                    <a:pt x="36" y="19"/>
                    <a:pt x="0" y="111"/>
                    <a:pt x="0" y="148"/>
                  </a:cubicBezTo>
                  <a:cubicBezTo>
                    <a:pt x="0" y="185"/>
                    <a:pt x="74" y="260"/>
                    <a:pt x="111" y="204"/>
                  </a:cubicBezTo>
                  <a:cubicBezTo>
                    <a:pt x="148" y="130"/>
                    <a:pt x="74" y="93"/>
                    <a:pt x="74" y="93"/>
                  </a:cubicBezTo>
                  <a:cubicBezTo>
                    <a:pt x="74" y="93"/>
                    <a:pt x="74" y="0"/>
                    <a:pt x="36" y="19"/>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8" name="Freeform 53">
              <a:extLst>
                <a:ext uri="{FF2B5EF4-FFF2-40B4-BE49-F238E27FC236}">
                  <a16:creationId xmlns:a16="http://schemas.microsoft.com/office/drawing/2014/main" id="{610288A7-B66A-6749-9EB2-0E64181C7B9C}"/>
                </a:ext>
              </a:extLst>
            </p:cNvPr>
            <p:cNvSpPr>
              <a:spLocks noChangeArrowheads="1"/>
            </p:cNvSpPr>
            <p:nvPr/>
          </p:nvSpPr>
          <p:spPr bwMode="auto">
            <a:xfrm>
              <a:off x="1430338" y="1589088"/>
              <a:ext cx="87312" cy="41275"/>
            </a:xfrm>
            <a:custGeom>
              <a:avLst/>
              <a:gdLst>
                <a:gd name="T0" fmla="*/ 93 w 242"/>
                <a:gd name="T1" fmla="*/ 0 h 113"/>
                <a:gd name="T2" fmla="*/ 93 w 242"/>
                <a:gd name="T3" fmla="*/ 0 h 113"/>
                <a:gd name="T4" fmla="*/ 19 w 242"/>
                <a:gd name="T5" fmla="*/ 56 h 113"/>
                <a:gd name="T6" fmla="*/ 130 w 242"/>
                <a:gd name="T7" fmla="*/ 112 h 113"/>
                <a:gd name="T8" fmla="*/ 93 w 242"/>
                <a:gd name="T9" fmla="*/ 0 h 113"/>
              </a:gdLst>
              <a:ahLst/>
              <a:cxnLst>
                <a:cxn ang="0">
                  <a:pos x="T0" y="T1"/>
                </a:cxn>
                <a:cxn ang="0">
                  <a:pos x="T2" y="T3"/>
                </a:cxn>
                <a:cxn ang="0">
                  <a:pos x="T4" y="T5"/>
                </a:cxn>
                <a:cxn ang="0">
                  <a:pos x="T6" y="T7"/>
                </a:cxn>
                <a:cxn ang="0">
                  <a:pos x="T8" y="T9"/>
                </a:cxn>
              </a:cxnLst>
              <a:rect l="0" t="0" r="r" b="b"/>
              <a:pathLst>
                <a:path w="242" h="113">
                  <a:moveTo>
                    <a:pt x="93" y="0"/>
                  </a:moveTo>
                  <a:lnTo>
                    <a:pt x="93" y="0"/>
                  </a:lnTo>
                  <a:cubicBezTo>
                    <a:pt x="93" y="0"/>
                    <a:pt x="0" y="19"/>
                    <a:pt x="19" y="56"/>
                  </a:cubicBezTo>
                  <a:cubicBezTo>
                    <a:pt x="55" y="93"/>
                    <a:pt x="130" y="112"/>
                    <a:pt x="130" y="112"/>
                  </a:cubicBezTo>
                  <a:cubicBezTo>
                    <a:pt x="130" y="112"/>
                    <a:pt x="241" y="19"/>
                    <a:pt x="93" y="0"/>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9" name="Freeform 54">
              <a:extLst>
                <a:ext uri="{FF2B5EF4-FFF2-40B4-BE49-F238E27FC236}">
                  <a16:creationId xmlns:a16="http://schemas.microsoft.com/office/drawing/2014/main" id="{4E6C9BC2-A7F9-0948-B637-C40EF72E8BA7}"/>
                </a:ext>
              </a:extLst>
            </p:cNvPr>
            <p:cNvSpPr>
              <a:spLocks noChangeArrowheads="1"/>
            </p:cNvSpPr>
            <p:nvPr/>
          </p:nvSpPr>
          <p:spPr bwMode="auto">
            <a:xfrm>
              <a:off x="1357313" y="1555750"/>
              <a:ext cx="47625" cy="20638"/>
            </a:xfrm>
            <a:custGeom>
              <a:avLst/>
              <a:gdLst>
                <a:gd name="T0" fmla="*/ 0 w 131"/>
                <a:gd name="T1" fmla="*/ 0 h 56"/>
                <a:gd name="T2" fmla="*/ 0 w 131"/>
                <a:gd name="T3" fmla="*/ 0 h 56"/>
                <a:gd name="T4" fmla="*/ 18 w 131"/>
                <a:gd name="T5" fmla="*/ 55 h 56"/>
                <a:gd name="T6" fmla="*/ 0 w 131"/>
                <a:gd name="T7" fmla="*/ 0 h 56"/>
              </a:gdLst>
              <a:ahLst/>
              <a:cxnLst>
                <a:cxn ang="0">
                  <a:pos x="T0" y="T1"/>
                </a:cxn>
                <a:cxn ang="0">
                  <a:pos x="T2" y="T3"/>
                </a:cxn>
                <a:cxn ang="0">
                  <a:pos x="T4" y="T5"/>
                </a:cxn>
                <a:cxn ang="0">
                  <a:pos x="T6" y="T7"/>
                </a:cxn>
              </a:cxnLst>
              <a:rect l="0" t="0" r="r" b="b"/>
              <a:pathLst>
                <a:path w="131" h="56">
                  <a:moveTo>
                    <a:pt x="0" y="0"/>
                  </a:moveTo>
                  <a:lnTo>
                    <a:pt x="0" y="0"/>
                  </a:lnTo>
                  <a:cubicBezTo>
                    <a:pt x="18" y="55"/>
                    <a:pt x="18" y="55"/>
                    <a:pt x="18" y="55"/>
                  </a:cubicBezTo>
                  <a:cubicBezTo>
                    <a:pt x="18" y="55"/>
                    <a:pt x="130" y="0"/>
                    <a:pt x="0" y="0"/>
                  </a:cubicBezTo>
                </a:path>
              </a:pathLst>
            </a:custGeom>
            <a:grpFill/>
            <a:ln w="6480" cap="flat">
              <a:solidFill>
                <a:schemeClr val="bg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0" name="Freeform 55">
              <a:extLst>
                <a:ext uri="{FF2B5EF4-FFF2-40B4-BE49-F238E27FC236}">
                  <a16:creationId xmlns:a16="http://schemas.microsoft.com/office/drawing/2014/main" id="{BD677E25-A0E2-4A4C-B15B-BE0D552B2F13}"/>
                </a:ext>
              </a:extLst>
            </p:cNvPr>
            <p:cNvSpPr>
              <a:spLocks noChangeArrowheads="1"/>
            </p:cNvSpPr>
            <p:nvPr/>
          </p:nvSpPr>
          <p:spPr bwMode="auto">
            <a:xfrm>
              <a:off x="1663700" y="1582738"/>
              <a:ext cx="53975" cy="66675"/>
            </a:xfrm>
            <a:custGeom>
              <a:avLst/>
              <a:gdLst>
                <a:gd name="T0" fmla="*/ 56 w 149"/>
                <a:gd name="T1" fmla="*/ 0 h 186"/>
                <a:gd name="T2" fmla="*/ 56 w 149"/>
                <a:gd name="T3" fmla="*/ 0 h 186"/>
                <a:gd name="T4" fmla="*/ 0 w 149"/>
                <a:gd name="T5" fmla="*/ 74 h 186"/>
                <a:gd name="T6" fmla="*/ 74 w 149"/>
                <a:gd name="T7" fmla="*/ 111 h 186"/>
                <a:gd name="T8" fmla="*/ 56 w 149"/>
                <a:gd name="T9" fmla="*/ 0 h 186"/>
              </a:gdLst>
              <a:ahLst/>
              <a:cxnLst>
                <a:cxn ang="0">
                  <a:pos x="T0" y="T1"/>
                </a:cxn>
                <a:cxn ang="0">
                  <a:pos x="T2" y="T3"/>
                </a:cxn>
                <a:cxn ang="0">
                  <a:pos x="T4" y="T5"/>
                </a:cxn>
                <a:cxn ang="0">
                  <a:pos x="T6" y="T7"/>
                </a:cxn>
                <a:cxn ang="0">
                  <a:pos x="T8" y="T9"/>
                </a:cxn>
              </a:cxnLst>
              <a:rect l="0" t="0" r="r" b="b"/>
              <a:pathLst>
                <a:path w="149" h="186">
                  <a:moveTo>
                    <a:pt x="56" y="0"/>
                  </a:moveTo>
                  <a:lnTo>
                    <a:pt x="56" y="0"/>
                  </a:lnTo>
                  <a:cubicBezTo>
                    <a:pt x="0" y="74"/>
                    <a:pt x="0" y="74"/>
                    <a:pt x="0" y="74"/>
                  </a:cubicBezTo>
                  <a:cubicBezTo>
                    <a:pt x="0" y="74"/>
                    <a:pt x="37" y="185"/>
                    <a:pt x="74" y="111"/>
                  </a:cubicBezTo>
                  <a:cubicBezTo>
                    <a:pt x="93" y="37"/>
                    <a:pt x="148" y="0"/>
                    <a:pt x="56" y="0"/>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1" name="Freeform 56">
              <a:extLst>
                <a:ext uri="{FF2B5EF4-FFF2-40B4-BE49-F238E27FC236}">
                  <a16:creationId xmlns:a16="http://schemas.microsoft.com/office/drawing/2014/main" id="{E5709A20-A147-7D4D-AD29-06A81D3B6D76}"/>
                </a:ext>
              </a:extLst>
            </p:cNvPr>
            <p:cNvSpPr>
              <a:spLocks noChangeArrowheads="1"/>
            </p:cNvSpPr>
            <p:nvPr/>
          </p:nvSpPr>
          <p:spPr bwMode="auto">
            <a:xfrm>
              <a:off x="1717675" y="1509713"/>
              <a:ext cx="41275" cy="47625"/>
            </a:xfrm>
            <a:custGeom>
              <a:avLst/>
              <a:gdLst>
                <a:gd name="T0" fmla="*/ 0 w 113"/>
                <a:gd name="T1" fmla="*/ 0 h 131"/>
                <a:gd name="T2" fmla="*/ 0 w 113"/>
                <a:gd name="T3" fmla="*/ 0 h 131"/>
                <a:gd name="T4" fmla="*/ 19 w 113"/>
                <a:gd name="T5" fmla="*/ 130 h 131"/>
                <a:gd name="T6" fmla="*/ 0 w 113"/>
                <a:gd name="T7" fmla="*/ 0 h 131"/>
              </a:gdLst>
              <a:ahLst/>
              <a:cxnLst>
                <a:cxn ang="0">
                  <a:pos x="T0" y="T1"/>
                </a:cxn>
                <a:cxn ang="0">
                  <a:pos x="T2" y="T3"/>
                </a:cxn>
                <a:cxn ang="0">
                  <a:pos x="T4" y="T5"/>
                </a:cxn>
                <a:cxn ang="0">
                  <a:pos x="T6" y="T7"/>
                </a:cxn>
              </a:cxnLst>
              <a:rect l="0" t="0" r="r" b="b"/>
              <a:pathLst>
                <a:path w="113" h="131">
                  <a:moveTo>
                    <a:pt x="0" y="0"/>
                  </a:moveTo>
                  <a:lnTo>
                    <a:pt x="0" y="0"/>
                  </a:lnTo>
                  <a:cubicBezTo>
                    <a:pt x="19" y="130"/>
                    <a:pt x="19" y="130"/>
                    <a:pt x="19" y="130"/>
                  </a:cubicBezTo>
                  <a:cubicBezTo>
                    <a:pt x="19" y="130"/>
                    <a:pt x="112" y="0"/>
                    <a:pt x="0" y="0"/>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2" name="Freeform 57">
              <a:extLst>
                <a:ext uri="{FF2B5EF4-FFF2-40B4-BE49-F238E27FC236}">
                  <a16:creationId xmlns:a16="http://schemas.microsoft.com/office/drawing/2014/main" id="{A34E26B5-9CAB-9B4C-84D7-598BA63D881B}"/>
                </a:ext>
              </a:extLst>
            </p:cNvPr>
            <p:cNvSpPr>
              <a:spLocks noChangeArrowheads="1"/>
            </p:cNvSpPr>
            <p:nvPr/>
          </p:nvSpPr>
          <p:spPr bwMode="auto">
            <a:xfrm>
              <a:off x="1490663" y="1101725"/>
              <a:ext cx="39687" cy="66675"/>
            </a:xfrm>
            <a:custGeom>
              <a:avLst/>
              <a:gdLst>
                <a:gd name="T0" fmla="*/ 18 w 112"/>
                <a:gd name="T1" fmla="*/ 0 h 186"/>
                <a:gd name="T2" fmla="*/ 18 w 112"/>
                <a:gd name="T3" fmla="*/ 0 h 186"/>
                <a:gd name="T4" fmla="*/ 0 w 112"/>
                <a:gd name="T5" fmla="*/ 74 h 186"/>
                <a:gd name="T6" fmla="*/ 111 w 112"/>
                <a:gd name="T7" fmla="*/ 130 h 186"/>
                <a:gd name="T8" fmla="*/ 18 w 112"/>
                <a:gd name="T9" fmla="*/ 0 h 186"/>
              </a:gdLst>
              <a:ahLst/>
              <a:cxnLst>
                <a:cxn ang="0">
                  <a:pos x="T0" y="T1"/>
                </a:cxn>
                <a:cxn ang="0">
                  <a:pos x="T2" y="T3"/>
                </a:cxn>
                <a:cxn ang="0">
                  <a:pos x="T4" y="T5"/>
                </a:cxn>
                <a:cxn ang="0">
                  <a:pos x="T6" y="T7"/>
                </a:cxn>
                <a:cxn ang="0">
                  <a:pos x="T8" y="T9"/>
                </a:cxn>
              </a:cxnLst>
              <a:rect l="0" t="0" r="r" b="b"/>
              <a:pathLst>
                <a:path w="112" h="186">
                  <a:moveTo>
                    <a:pt x="18" y="0"/>
                  </a:moveTo>
                  <a:lnTo>
                    <a:pt x="18" y="0"/>
                  </a:lnTo>
                  <a:cubicBezTo>
                    <a:pt x="0" y="74"/>
                    <a:pt x="0" y="74"/>
                    <a:pt x="0" y="74"/>
                  </a:cubicBezTo>
                  <a:cubicBezTo>
                    <a:pt x="0" y="74"/>
                    <a:pt x="111" y="185"/>
                    <a:pt x="111" y="130"/>
                  </a:cubicBezTo>
                  <a:cubicBezTo>
                    <a:pt x="111" y="74"/>
                    <a:pt x="74" y="19"/>
                    <a:pt x="18" y="0"/>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3" name="Freeform 65">
              <a:extLst>
                <a:ext uri="{FF2B5EF4-FFF2-40B4-BE49-F238E27FC236}">
                  <a16:creationId xmlns:a16="http://schemas.microsoft.com/office/drawing/2014/main" id="{5B538E13-236B-AA44-B513-39FED5FE5248}"/>
                </a:ext>
              </a:extLst>
            </p:cNvPr>
            <p:cNvSpPr>
              <a:spLocks noChangeArrowheads="1"/>
            </p:cNvSpPr>
            <p:nvPr/>
          </p:nvSpPr>
          <p:spPr bwMode="auto">
            <a:xfrm>
              <a:off x="1417638" y="2938463"/>
              <a:ext cx="260350" cy="80962"/>
            </a:xfrm>
            <a:custGeom>
              <a:avLst/>
              <a:gdLst>
                <a:gd name="T0" fmla="*/ 74 w 724"/>
                <a:gd name="T1" fmla="*/ 37 h 223"/>
                <a:gd name="T2" fmla="*/ 74 w 724"/>
                <a:gd name="T3" fmla="*/ 37 h 223"/>
                <a:gd name="T4" fmla="*/ 241 w 724"/>
                <a:gd name="T5" fmla="*/ 37 h 223"/>
                <a:gd name="T6" fmla="*/ 501 w 724"/>
                <a:gd name="T7" fmla="*/ 37 h 223"/>
                <a:gd name="T8" fmla="*/ 686 w 724"/>
                <a:gd name="T9" fmla="*/ 92 h 223"/>
                <a:gd name="T10" fmla="*/ 575 w 724"/>
                <a:gd name="T11" fmla="*/ 203 h 223"/>
                <a:gd name="T12" fmla="*/ 482 w 724"/>
                <a:gd name="T13" fmla="*/ 167 h 223"/>
                <a:gd name="T14" fmla="*/ 278 w 724"/>
                <a:gd name="T15" fmla="*/ 167 h 223"/>
                <a:gd name="T16" fmla="*/ 92 w 724"/>
                <a:gd name="T17" fmla="*/ 203 h 223"/>
                <a:gd name="T18" fmla="*/ 0 w 724"/>
                <a:gd name="T19" fmla="*/ 222 h 223"/>
                <a:gd name="T20" fmla="*/ 74 w 724"/>
                <a:gd name="T21" fmla="*/ 111 h 223"/>
                <a:gd name="T22" fmla="*/ 74 w 724"/>
                <a:gd name="T23" fmla="*/ 3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4" h="223">
                  <a:moveTo>
                    <a:pt x="74" y="37"/>
                  </a:moveTo>
                  <a:lnTo>
                    <a:pt x="74" y="37"/>
                  </a:lnTo>
                  <a:cubicBezTo>
                    <a:pt x="74" y="37"/>
                    <a:pt x="111" y="0"/>
                    <a:pt x="241" y="37"/>
                  </a:cubicBezTo>
                  <a:cubicBezTo>
                    <a:pt x="371" y="55"/>
                    <a:pt x="389" y="37"/>
                    <a:pt x="501" y="37"/>
                  </a:cubicBezTo>
                  <a:cubicBezTo>
                    <a:pt x="593" y="55"/>
                    <a:pt x="723" y="18"/>
                    <a:pt x="686" y="92"/>
                  </a:cubicBezTo>
                  <a:cubicBezTo>
                    <a:pt x="649" y="167"/>
                    <a:pt x="668" y="185"/>
                    <a:pt x="575" y="203"/>
                  </a:cubicBezTo>
                  <a:cubicBezTo>
                    <a:pt x="482" y="222"/>
                    <a:pt x="519" y="167"/>
                    <a:pt x="482" y="167"/>
                  </a:cubicBezTo>
                  <a:cubicBezTo>
                    <a:pt x="427" y="167"/>
                    <a:pt x="334" y="129"/>
                    <a:pt x="278" y="167"/>
                  </a:cubicBezTo>
                  <a:cubicBezTo>
                    <a:pt x="204" y="203"/>
                    <a:pt x="148" y="203"/>
                    <a:pt x="92" y="203"/>
                  </a:cubicBezTo>
                  <a:cubicBezTo>
                    <a:pt x="56" y="203"/>
                    <a:pt x="0" y="222"/>
                    <a:pt x="0" y="222"/>
                  </a:cubicBezTo>
                  <a:cubicBezTo>
                    <a:pt x="0" y="222"/>
                    <a:pt x="74" y="129"/>
                    <a:pt x="74" y="111"/>
                  </a:cubicBezTo>
                  <a:cubicBezTo>
                    <a:pt x="74" y="74"/>
                    <a:pt x="148" y="55"/>
                    <a:pt x="74" y="37"/>
                  </a:cubicBezTo>
                </a:path>
              </a:pathLst>
            </a:custGeom>
            <a:grpFill/>
            <a:ln w="6480" cap="flat">
              <a:solidFill>
                <a:schemeClr val="bg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4" name="Freeform 66">
              <a:extLst>
                <a:ext uri="{FF2B5EF4-FFF2-40B4-BE49-F238E27FC236}">
                  <a16:creationId xmlns:a16="http://schemas.microsoft.com/office/drawing/2014/main" id="{2298C50F-D687-3B4D-892C-AE1C0A3213B0}"/>
                </a:ext>
              </a:extLst>
            </p:cNvPr>
            <p:cNvSpPr>
              <a:spLocks noChangeArrowheads="1"/>
            </p:cNvSpPr>
            <p:nvPr/>
          </p:nvSpPr>
          <p:spPr bwMode="auto">
            <a:xfrm>
              <a:off x="3440113" y="4127500"/>
              <a:ext cx="33337" cy="53975"/>
            </a:xfrm>
            <a:custGeom>
              <a:avLst/>
              <a:gdLst>
                <a:gd name="T0" fmla="*/ 37 w 93"/>
                <a:gd name="T1" fmla="*/ 37 h 148"/>
                <a:gd name="T2" fmla="*/ 37 w 93"/>
                <a:gd name="T3" fmla="*/ 37 h 148"/>
                <a:gd name="T4" fmla="*/ 0 w 93"/>
                <a:gd name="T5" fmla="*/ 129 h 148"/>
                <a:gd name="T6" fmla="*/ 92 w 93"/>
                <a:gd name="T7" fmla="*/ 110 h 148"/>
                <a:gd name="T8" fmla="*/ 37 w 93"/>
                <a:gd name="T9" fmla="*/ 37 h 148"/>
              </a:gdLst>
              <a:ahLst/>
              <a:cxnLst>
                <a:cxn ang="0">
                  <a:pos x="T0" y="T1"/>
                </a:cxn>
                <a:cxn ang="0">
                  <a:pos x="T2" y="T3"/>
                </a:cxn>
                <a:cxn ang="0">
                  <a:pos x="T4" y="T5"/>
                </a:cxn>
                <a:cxn ang="0">
                  <a:pos x="T6" y="T7"/>
                </a:cxn>
                <a:cxn ang="0">
                  <a:pos x="T8" y="T9"/>
                </a:cxn>
              </a:cxnLst>
              <a:rect l="0" t="0" r="r" b="b"/>
              <a:pathLst>
                <a:path w="93" h="148">
                  <a:moveTo>
                    <a:pt x="37" y="37"/>
                  </a:moveTo>
                  <a:lnTo>
                    <a:pt x="37" y="37"/>
                  </a:lnTo>
                  <a:cubicBezTo>
                    <a:pt x="37" y="37"/>
                    <a:pt x="0" y="91"/>
                    <a:pt x="0" y="129"/>
                  </a:cubicBezTo>
                  <a:cubicBezTo>
                    <a:pt x="18" y="147"/>
                    <a:pt x="92" y="147"/>
                    <a:pt x="92" y="110"/>
                  </a:cubicBezTo>
                  <a:cubicBezTo>
                    <a:pt x="92" y="91"/>
                    <a:pt x="92" y="0"/>
                    <a:pt x="37" y="37"/>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5" name="Freeform 67">
              <a:extLst>
                <a:ext uri="{FF2B5EF4-FFF2-40B4-BE49-F238E27FC236}">
                  <a16:creationId xmlns:a16="http://schemas.microsoft.com/office/drawing/2014/main" id="{E2B12B00-7641-8044-8FB8-C840E0F0FF94}"/>
                </a:ext>
              </a:extLst>
            </p:cNvPr>
            <p:cNvSpPr>
              <a:spLocks noChangeArrowheads="1"/>
            </p:cNvSpPr>
            <p:nvPr/>
          </p:nvSpPr>
          <p:spPr bwMode="auto">
            <a:xfrm>
              <a:off x="3506788" y="4025900"/>
              <a:ext cx="41275" cy="41275"/>
            </a:xfrm>
            <a:custGeom>
              <a:avLst/>
              <a:gdLst>
                <a:gd name="T0" fmla="*/ 19 w 113"/>
                <a:gd name="T1" fmla="*/ 56 h 113"/>
                <a:gd name="T2" fmla="*/ 19 w 113"/>
                <a:gd name="T3" fmla="*/ 56 h 113"/>
                <a:gd name="T4" fmla="*/ 19 w 113"/>
                <a:gd name="T5" fmla="*/ 112 h 113"/>
                <a:gd name="T6" fmla="*/ 93 w 113"/>
                <a:gd name="T7" fmla="*/ 74 h 113"/>
                <a:gd name="T8" fmla="*/ 19 w 113"/>
                <a:gd name="T9" fmla="*/ 56 h 113"/>
              </a:gdLst>
              <a:ahLst/>
              <a:cxnLst>
                <a:cxn ang="0">
                  <a:pos x="T0" y="T1"/>
                </a:cxn>
                <a:cxn ang="0">
                  <a:pos x="T2" y="T3"/>
                </a:cxn>
                <a:cxn ang="0">
                  <a:pos x="T4" y="T5"/>
                </a:cxn>
                <a:cxn ang="0">
                  <a:pos x="T6" y="T7"/>
                </a:cxn>
                <a:cxn ang="0">
                  <a:pos x="T8" y="T9"/>
                </a:cxn>
              </a:cxnLst>
              <a:rect l="0" t="0" r="r" b="b"/>
              <a:pathLst>
                <a:path w="113" h="113">
                  <a:moveTo>
                    <a:pt x="19" y="56"/>
                  </a:moveTo>
                  <a:lnTo>
                    <a:pt x="19" y="56"/>
                  </a:lnTo>
                  <a:cubicBezTo>
                    <a:pt x="19" y="56"/>
                    <a:pt x="0" y="112"/>
                    <a:pt x="19" y="112"/>
                  </a:cubicBezTo>
                  <a:cubicBezTo>
                    <a:pt x="37" y="112"/>
                    <a:pt x="93" y="74"/>
                    <a:pt x="93" y="74"/>
                  </a:cubicBezTo>
                  <a:cubicBezTo>
                    <a:pt x="93" y="74"/>
                    <a:pt x="112" y="0"/>
                    <a:pt x="19" y="56"/>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6" name="Freeform 68">
              <a:extLst>
                <a:ext uri="{FF2B5EF4-FFF2-40B4-BE49-F238E27FC236}">
                  <a16:creationId xmlns:a16="http://schemas.microsoft.com/office/drawing/2014/main" id="{17BBD28C-371B-5F43-82B7-5F22176434AE}"/>
                </a:ext>
              </a:extLst>
            </p:cNvPr>
            <p:cNvSpPr>
              <a:spLocks noChangeArrowheads="1"/>
            </p:cNvSpPr>
            <p:nvPr/>
          </p:nvSpPr>
          <p:spPr bwMode="auto">
            <a:xfrm>
              <a:off x="3627438" y="3825875"/>
              <a:ext cx="66675" cy="73025"/>
            </a:xfrm>
            <a:custGeom>
              <a:avLst/>
              <a:gdLst>
                <a:gd name="T0" fmla="*/ 37 w 186"/>
                <a:gd name="T1" fmla="*/ 92 h 205"/>
                <a:gd name="T2" fmla="*/ 37 w 186"/>
                <a:gd name="T3" fmla="*/ 92 h 205"/>
                <a:gd name="T4" fmla="*/ 19 w 186"/>
                <a:gd name="T5" fmla="*/ 130 h 205"/>
                <a:gd name="T6" fmla="*/ 37 w 186"/>
                <a:gd name="T7" fmla="*/ 204 h 205"/>
                <a:gd name="T8" fmla="*/ 130 w 186"/>
                <a:gd name="T9" fmla="*/ 167 h 205"/>
                <a:gd name="T10" fmla="*/ 149 w 186"/>
                <a:gd name="T11" fmla="*/ 56 h 205"/>
                <a:gd name="T12" fmla="*/ 37 w 186"/>
                <a:gd name="T13" fmla="*/ 92 h 205"/>
              </a:gdLst>
              <a:ahLst/>
              <a:cxnLst>
                <a:cxn ang="0">
                  <a:pos x="T0" y="T1"/>
                </a:cxn>
                <a:cxn ang="0">
                  <a:pos x="T2" y="T3"/>
                </a:cxn>
                <a:cxn ang="0">
                  <a:pos x="T4" y="T5"/>
                </a:cxn>
                <a:cxn ang="0">
                  <a:pos x="T6" y="T7"/>
                </a:cxn>
                <a:cxn ang="0">
                  <a:pos x="T8" y="T9"/>
                </a:cxn>
                <a:cxn ang="0">
                  <a:pos x="T10" y="T11"/>
                </a:cxn>
                <a:cxn ang="0">
                  <a:pos x="T12" y="T13"/>
                </a:cxn>
              </a:cxnLst>
              <a:rect l="0" t="0" r="r" b="b"/>
              <a:pathLst>
                <a:path w="186" h="205">
                  <a:moveTo>
                    <a:pt x="37" y="92"/>
                  </a:moveTo>
                  <a:lnTo>
                    <a:pt x="37" y="92"/>
                  </a:lnTo>
                  <a:cubicBezTo>
                    <a:pt x="19" y="130"/>
                    <a:pt x="19" y="130"/>
                    <a:pt x="19" y="130"/>
                  </a:cubicBezTo>
                  <a:cubicBezTo>
                    <a:pt x="19" y="130"/>
                    <a:pt x="0" y="185"/>
                    <a:pt x="37" y="204"/>
                  </a:cubicBezTo>
                  <a:cubicBezTo>
                    <a:pt x="74" y="204"/>
                    <a:pt x="74" y="185"/>
                    <a:pt x="130" y="167"/>
                  </a:cubicBezTo>
                  <a:cubicBezTo>
                    <a:pt x="167" y="130"/>
                    <a:pt x="185" y="74"/>
                    <a:pt x="149" y="56"/>
                  </a:cubicBezTo>
                  <a:cubicBezTo>
                    <a:pt x="130" y="37"/>
                    <a:pt x="56" y="0"/>
                    <a:pt x="37" y="92"/>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7" name="Freeform 69">
              <a:extLst>
                <a:ext uri="{FF2B5EF4-FFF2-40B4-BE49-F238E27FC236}">
                  <a16:creationId xmlns:a16="http://schemas.microsoft.com/office/drawing/2014/main" id="{673E5402-EA86-9A45-8968-C9B39179F53A}"/>
                </a:ext>
              </a:extLst>
            </p:cNvPr>
            <p:cNvSpPr>
              <a:spLocks noChangeArrowheads="1"/>
            </p:cNvSpPr>
            <p:nvPr/>
          </p:nvSpPr>
          <p:spPr bwMode="auto">
            <a:xfrm>
              <a:off x="1390650" y="1670050"/>
              <a:ext cx="768350" cy="614363"/>
            </a:xfrm>
            <a:custGeom>
              <a:avLst/>
              <a:gdLst>
                <a:gd name="T0" fmla="*/ 964 w 2134"/>
                <a:gd name="T1" fmla="*/ 37 h 1708"/>
                <a:gd name="T2" fmla="*/ 964 w 2134"/>
                <a:gd name="T3" fmla="*/ 37 h 1708"/>
                <a:gd name="T4" fmla="*/ 2133 w 2134"/>
                <a:gd name="T5" fmla="*/ 0 h 1708"/>
                <a:gd name="T6" fmla="*/ 2133 w 2134"/>
                <a:gd name="T7" fmla="*/ 519 h 1708"/>
                <a:gd name="T8" fmla="*/ 1279 w 2134"/>
                <a:gd name="T9" fmla="*/ 538 h 1708"/>
                <a:gd name="T10" fmla="*/ 1261 w 2134"/>
                <a:gd name="T11" fmla="*/ 890 h 1708"/>
                <a:gd name="T12" fmla="*/ 1243 w 2134"/>
                <a:gd name="T13" fmla="*/ 1131 h 1708"/>
                <a:gd name="T14" fmla="*/ 1057 w 2134"/>
                <a:gd name="T15" fmla="*/ 1280 h 1708"/>
                <a:gd name="T16" fmla="*/ 1020 w 2134"/>
                <a:gd name="T17" fmla="*/ 1410 h 1708"/>
                <a:gd name="T18" fmla="*/ 1020 w 2134"/>
                <a:gd name="T19" fmla="*/ 1596 h 1708"/>
                <a:gd name="T20" fmla="*/ 964 w 2134"/>
                <a:gd name="T21" fmla="*/ 1707 h 1708"/>
                <a:gd name="T22" fmla="*/ 0 w 2134"/>
                <a:gd name="T23" fmla="*/ 1632 h 1708"/>
                <a:gd name="T24" fmla="*/ 55 w 2134"/>
                <a:gd name="T25" fmla="*/ 1502 h 1708"/>
                <a:gd name="T26" fmla="*/ 92 w 2134"/>
                <a:gd name="T27" fmla="*/ 1447 h 1708"/>
                <a:gd name="T28" fmla="*/ 148 w 2134"/>
                <a:gd name="T29" fmla="*/ 1336 h 1708"/>
                <a:gd name="T30" fmla="*/ 296 w 2134"/>
                <a:gd name="T31" fmla="*/ 1095 h 1708"/>
                <a:gd name="T32" fmla="*/ 426 w 2134"/>
                <a:gd name="T33" fmla="*/ 854 h 1708"/>
                <a:gd name="T34" fmla="*/ 575 w 2134"/>
                <a:gd name="T35" fmla="*/ 760 h 1708"/>
                <a:gd name="T36" fmla="*/ 612 w 2134"/>
                <a:gd name="T37" fmla="*/ 649 h 1708"/>
                <a:gd name="T38" fmla="*/ 649 w 2134"/>
                <a:gd name="T39" fmla="*/ 464 h 1708"/>
                <a:gd name="T40" fmla="*/ 908 w 2134"/>
                <a:gd name="T41" fmla="*/ 186 h 1708"/>
                <a:gd name="T42" fmla="*/ 964 w 2134"/>
                <a:gd name="T43" fmla="*/ 37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34" h="1708">
                  <a:moveTo>
                    <a:pt x="964" y="37"/>
                  </a:moveTo>
                  <a:lnTo>
                    <a:pt x="964" y="37"/>
                  </a:lnTo>
                  <a:cubicBezTo>
                    <a:pt x="2133" y="0"/>
                    <a:pt x="2133" y="0"/>
                    <a:pt x="2133" y="0"/>
                  </a:cubicBezTo>
                  <a:cubicBezTo>
                    <a:pt x="2133" y="519"/>
                    <a:pt x="2133" y="519"/>
                    <a:pt x="2133" y="519"/>
                  </a:cubicBezTo>
                  <a:cubicBezTo>
                    <a:pt x="1279" y="538"/>
                    <a:pt x="1279" y="538"/>
                    <a:pt x="1279" y="538"/>
                  </a:cubicBezTo>
                  <a:cubicBezTo>
                    <a:pt x="1279" y="538"/>
                    <a:pt x="1261" y="872"/>
                    <a:pt x="1261" y="890"/>
                  </a:cubicBezTo>
                  <a:cubicBezTo>
                    <a:pt x="1261" y="928"/>
                    <a:pt x="1279" y="1076"/>
                    <a:pt x="1243" y="1131"/>
                  </a:cubicBezTo>
                  <a:cubicBezTo>
                    <a:pt x="1205" y="1169"/>
                    <a:pt x="1057" y="1243"/>
                    <a:pt x="1057" y="1280"/>
                  </a:cubicBezTo>
                  <a:cubicBezTo>
                    <a:pt x="1038" y="1299"/>
                    <a:pt x="1020" y="1373"/>
                    <a:pt x="1020" y="1410"/>
                  </a:cubicBezTo>
                  <a:cubicBezTo>
                    <a:pt x="1020" y="1447"/>
                    <a:pt x="1038" y="1558"/>
                    <a:pt x="1020" y="1596"/>
                  </a:cubicBezTo>
                  <a:cubicBezTo>
                    <a:pt x="1020" y="1614"/>
                    <a:pt x="983" y="1707"/>
                    <a:pt x="964" y="1707"/>
                  </a:cubicBezTo>
                  <a:cubicBezTo>
                    <a:pt x="0" y="1632"/>
                    <a:pt x="0" y="1632"/>
                    <a:pt x="0" y="1632"/>
                  </a:cubicBezTo>
                  <a:cubicBezTo>
                    <a:pt x="0" y="1632"/>
                    <a:pt x="18" y="1540"/>
                    <a:pt x="55" y="1502"/>
                  </a:cubicBezTo>
                  <a:cubicBezTo>
                    <a:pt x="55" y="1502"/>
                    <a:pt x="92" y="1484"/>
                    <a:pt x="92" y="1447"/>
                  </a:cubicBezTo>
                  <a:cubicBezTo>
                    <a:pt x="92" y="1447"/>
                    <a:pt x="92" y="1373"/>
                    <a:pt x="148" y="1336"/>
                  </a:cubicBezTo>
                  <a:cubicBezTo>
                    <a:pt x="222" y="1280"/>
                    <a:pt x="296" y="1095"/>
                    <a:pt x="296" y="1095"/>
                  </a:cubicBezTo>
                  <a:cubicBezTo>
                    <a:pt x="296" y="1095"/>
                    <a:pt x="389" y="872"/>
                    <a:pt x="426" y="854"/>
                  </a:cubicBezTo>
                  <a:cubicBezTo>
                    <a:pt x="445" y="835"/>
                    <a:pt x="501" y="779"/>
                    <a:pt x="575" y="760"/>
                  </a:cubicBezTo>
                  <a:cubicBezTo>
                    <a:pt x="575" y="760"/>
                    <a:pt x="612" y="760"/>
                    <a:pt x="612" y="649"/>
                  </a:cubicBezTo>
                  <a:cubicBezTo>
                    <a:pt x="612" y="649"/>
                    <a:pt x="593" y="519"/>
                    <a:pt x="649" y="464"/>
                  </a:cubicBezTo>
                  <a:cubicBezTo>
                    <a:pt x="723" y="389"/>
                    <a:pt x="890" y="222"/>
                    <a:pt x="908" y="186"/>
                  </a:cubicBezTo>
                  <a:cubicBezTo>
                    <a:pt x="927" y="167"/>
                    <a:pt x="983" y="56"/>
                    <a:pt x="964" y="37"/>
                  </a:cubicBezTo>
                </a:path>
              </a:pathLst>
            </a:custGeom>
            <a:grpFill/>
            <a:ln w="6480" cap="flat">
              <a:solidFill>
                <a:schemeClr val="bg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8" name="Freeform 70">
              <a:extLst>
                <a:ext uri="{FF2B5EF4-FFF2-40B4-BE49-F238E27FC236}">
                  <a16:creationId xmlns:a16="http://schemas.microsoft.com/office/drawing/2014/main" id="{F53FC2C7-710A-0448-819E-5CB935AB5FE8}"/>
                </a:ext>
              </a:extLst>
            </p:cNvPr>
            <p:cNvSpPr>
              <a:spLocks noChangeArrowheads="1"/>
            </p:cNvSpPr>
            <p:nvPr/>
          </p:nvSpPr>
          <p:spPr bwMode="auto">
            <a:xfrm>
              <a:off x="5849938" y="5014913"/>
              <a:ext cx="127000" cy="487362"/>
            </a:xfrm>
            <a:custGeom>
              <a:avLst/>
              <a:gdLst>
                <a:gd name="T0" fmla="*/ 38 w 354"/>
                <a:gd name="T1" fmla="*/ 55 h 1355"/>
                <a:gd name="T2" fmla="*/ 38 w 354"/>
                <a:gd name="T3" fmla="*/ 55 h 1355"/>
                <a:gd name="T4" fmla="*/ 38 w 354"/>
                <a:gd name="T5" fmla="*/ 204 h 1355"/>
                <a:gd name="T6" fmla="*/ 38 w 354"/>
                <a:gd name="T7" fmla="*/ 371 h 1355"/>
                <a:gd name="T8" fmla="*/ 19 w 354"/>
                <a:gd name="T9" fmla="*/ 464 h 1355"/>
                <a:gd name="T10" fmla="*/ 56 w 354"/>
                <a:gd name="T11" fmla="*/ 538 h 1355"/>
                <a:gd name="T12" fmla="*/ 19 w 354"/>
                <a:gd name="T13" fmla="*/ 686 h 1355"/>
                <a:gd name="T14" fmla="*/ 19 w 354"/>
                <a:gd name="T15" fmla="*/ 816 h 1355"/>
                <a:gd name="T16" fmla="*/ 75 w 354"/>
                <a:gd name="T17" fmla="*/ 1002 h 1355"/>
                <a:gd name="T18" fmla="*/ 112 w 354"/>
                <a:gd name="T19" fmla="*/ 1076 h 1355"/>
                <a:gd name="T20" fmla="*/ 130 w 354"/>
                <a:gd name="T21" fmla="*/ 1187 h 1355"/>
                <a:gd name="T22" fmla="*/ 241 w 354"/>
                <a:gd name="T23" fmla="*/ 1243 h 1355"/>
                <a:gd name="T24" fmla="*/ 335 w 354"/>
                <a:gd name="T25" fmla="*/ 1280 h 1355"/>
                <a:gd name="T26" fmla="*/ 297 w 354"/>
                <a:gd name="T27" fmla="*/ 1094 h 1355"/>
                <a:gd name="T28" fmla="*/ 223 w 354"/>
                <a:gd name="T29" fmla="*/ 983 h 1355"/>
                <a:gd name="T30" fmla="*/ 205 w 354"/>
                <a:gd name="T31" fmla="*/ 761 h 1355"/>
                <a:gd name="T32" fmla="*/ 241 w 354"/>
                <a:gd name="T33" fmla="*/ 649 h 1355"/>
                <a:gd name="T34" fmla="*/ 260 w 354"/>
                <a:gd name="T35" fmla="*/ 464 h 1355"/>
                <a:gd name="T36" fmla="*/ 149 w 354"/>
                <a:gd name="T37" fmla="*/ 260 h 1355"/>
                <a:gd name="T38" fmla="*/ 112 w 354"/>
                <a:gd name="T39" fmla="*/ 93 h 1355"/>
                <a:gd name="T40" fmla="*/ 38 w 354"/>
                <a:gd name="T41" fmla="*/ 55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4" h="1355">
                  <a:moveTo>
                    <a:pt x="38" y="55"/>
                  </a:moveTo>
                  <a:lnTo>
                    <a:pt x="38" y="55"/>
                  </a:lnTo>
                  <a:cubicBezTo>
                    <a:pt x="19" y="93"/>
                    <a:pt x="38" y="148"/>
                    <a:pt x="38" y="204"/>
                  </a:cubicBezTo>
                  <a:cubicBezTo>
                    <a:pt x="38" y="241"/>
                    <a:pt x="19" y="334"/>
                    <a:pt x="38" y="371"/>
                  </a:cubicBezTo>
                  <a:cubicBezTo>
                    <a:pt x="56" y="408"/>
                    <a:pt x="19" y="464"/>
                    <a:pt x="19" y="464"/>
                  </a:cubicBezTo>
                  <a:cubicBezTo>
                    <a:pt x="19" y="482"/>
                    <a:pt x="56" y="501"/>
                    <a:pt x="56" y="538"/>
                  </a:cubicBezTo>
                  <a:cubicBezTo>
                    <a:pt x="56" y="556"/>
                    <a:pt x="38" y="667"/>
                    <a:pt x="19" y="686"/>
                  </a:cubicBezTo>
                  <a:cubicBezTo>
                    <a:pt x="0" y="723"/>
                    <a:pt x="19" y="742"/>
                    <a:pt x="19" y="816"/>
                  </a:cubicBezTo>
                  <a:cubicBezTo>
                    <a:pt x="19" y="909"/>
                    <a:pt x="75" y="946"/>
                    <a:pt x="75" y="1002"/>
                  </a:cubicBezTo>
                  <a:cubicBezTo>
                    <a:pt x="93" y="1057"/>
                    <a:pt x="112" y="1020"/>
                    <a:pt x="112" y="1076"/>
                  </a:cubicBezTo>
                  <a:cubicBezTo>
                    <a:pt x="112" y="1132"/>
                    <a:pt x="112" y="1187"/>
                    <a:pt x="130" y="1187"/>
                  </a:cubicBezTo>
                  <a:cubicBezTo>
                    <a:pt x="167" y="1187"/>
                    <a:pt x="223" y="1206"/>
                    <a:pt x="241" y="1243"/>
                  </a:cubicBezTo>
                  <a:cubicBezTo>
                    <a:pt x="260" y="1261"/>
                    <a:pt x="316" y="1354"/>
                    <a:pt x="335" y="1280"/>
                  </a:cubicBezTo>
                  <a:cubicBezTo>
                    <a:pt x="353" y="1224"/>
                    <a:pt x="353" y="1150"/>
                    <a:pt x="297" y="1094"/>
                  </a:cubicBezTo>
                  <a:cubicBezTo>
                    <a:pt x="260" y="1020"/>
                    <a:pt x="223" y="1020"/>
                    <a:pt x="223" y="983"/>
                  </a:cubicBezTo>
                  <a:cubicBezTo>
                    <a:pt x="205" y="946"/>
                    <a:pt x="186" y="797"/>
                    <a:pt x="205" y="761"/>
                  </a:cubicBezTo>
                  <a:cubicBezTo>
                    <a:pt x="205" y="705"/>
                    <a:pt x="205" y="705"/>
                    <a:pt x="241" y="649"/>
                  </a:cubicBezTo>
                  <a:cubicBezTo>
                    <a:pt x="279" y="593"/>
                    <a:pt x="260" y="464"/>
                    <a:pt x="260" y="464"/>
                  </a:cubicBezTo>
                  <a:cubicBezTo>
                    <a:pt x="260" y="464"/>
                    <a:pt x="167" y="278"/>
                    <a:pt x="149" y="260"/>
                  </a:cubicBezTo>
                  <a:cubicBezTo>
                    <a:pt x="130" y="222"/>
                    <a:pt x="130" y="167"/>
                    <a:pt x="112" y="93"/>
                  </a:cubicBezTo>
                  <a:cubicBezTo>
                    <a:pt x="93" y="37"/>
                    <a:pt x="38" y="0"/>
                    <a:pt x="38" y="55"/>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9" name="Freeform 71">
              <a:extLst>
                <a:ext uri="{FF2B5EF4-FFF2-40B4-BE49-F238E27FC236}">
                  <a16:creationId xmlns:a16="http://schemas.microsoft.com/office/drawing/2014/main" id="{C971145D-A20B-C24E-96E9-8649428C93B8}"/>
                </a:ext>
              </a:extLst>
            </p:cNvPr>
            <p:cNvSpPr>
              <a:spLocks noChangeArrowheads="1"/>
            </p:cNvSpPr>
            <p:nvPr/>
          </p:nvSpPr>
          <p:spPr bwMode="auto">
            <a:xfrm>
              <a:off x="5464175" y="5154613"/>
              <a:ext cx="60325" cy="60325"/>
            </a:xfrm>
            <a:custGeom>
              <a:avLst/>
              <a:gdLst>
                <a:gd name="T0" fmla="*/ 55 w 168"/>
                <a:gd name="T1" fmla="*/ 18 h 167"/>
                <a:gd name="T2" fmla="*/ 55 w 168"/>
                <a:gd name="T3" fmla="*/ 18 h 167"/>
                <a:gd name="T4" fmla="*/ 18 w 168"/>
                <a:gd name="T5" fmla="*/ 129 h 167"/>
                <a:gd name="T6" fmla="*/ 74 w 168"/>
                <a:gd name="T7" fmla="*/ 148 h 167"/>
                <a:gd name="T8" fmla="*/ 148 w 168"/>
                <a:gd name="T9" fmla="*/ 92 h 167"/>
                <a:gd name="T10" fmla="*/ 55 w 168"/>
                <a:gd name="T11" fmla="*/ 18 h 167"/>
              </a:gdLst>
              <a:ahLst/>
              <a:cxnLst>
                <a:cxn ang="0">
                  <a:pos x="T0" y="T1"/>
                </a:cxn>
                <a:cxn ang="0">
                  <a:pos x="T2" y="T3"/>
                </a:cxn>
                <a:cxn ang="0">
                  <a:pos x="T4" y="T5"/>
                </a:cxn>
                <a:cxn ang="0">
                  <a:pos x="T6" y="T7"/>
                </a:cxn>
                <a:cxn ang="0">
                  <a:pos x="T8" y="T9"/>
                </a:cxn>
                <a:cxn ang="0">
                  <a:pos x="T10" y="T11"/>
                </a:cxn>
              </a:cxnLst>
              <a:rect l="0" t="0" r="r" b="b"/>
              <a:pathLst>
                <a:path w="168" h="167">
                  <a:moveTo>
                    <a:pt x="55" y="18"/>
                  </a:moveTo>
                  <a:lnTo>
                    <a:pt x="55" y="18"/>
                  </a:lnTo>
                  <a:cubicBezTo>
                    <a:pt x="55" y="18"/>
                    <a:pt x="0" y="111"/>
                    <a:pt x="18" y="129"/>
                  </a:cubicBezTo>
                  <a:cubicBezTo>
                    <a:pt x="37" y="148"/>
                    <a:pt x="37" y="166"/>
                    <a:pt x="74" y="148"/>
                  </a:cubicBezTo>
                  <a:cubicBezTo>
                    <a:pt x="129" y="148"/>
                    <a:pt x="148" y="111"/>
                    <a:pt x="148" y="92"/>
                  </a:cubicBezTo>
                  <a:cubicBezTo>
                    <a:pt x="167" y="55"/>
                    <a:pt x="111" y="0"/>
                    <a:pt x="55" y="18"/>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0" name="Freeform 72">
              <a:extLst>
                <a:ext uri="{FF2B5EF4-FFF2-40B4-BE49-F238E27FC236}">
                  <a16:creationId xmlns:a16="http://schemas.microsoft.com/office/drawing/2014/main" id="{E761F071-7B8F-F944-8C88-E553823F4057}"/>
                </a:ext>
              </a:extLst>
            </p:cNvPr>
            <p:cNvSpPr>
              <a:spLocks noChangeArrowheads="1"/>
            </p:cNvSpPr>
            <p:nvPr/>
          </p:nvSpPr>
          <p:spPr bwMode="auto">
            <a:xfrm>
              <a:off x="5356225" y="4981575"/>
              <a:ext cx="66675" cy="80963"/>
            </a:xfrm>
            <a:custGeom>
              <a:avLst/>
              <a:gdLst>
                <a:gd name="T0" fmla="*/ 0 w 186"/>
                <a:gd name="T1" fmla="*/ 56 h 224"/>
                <a:gd name="T2" fmla="*/ 0 w 186"/>
                <a:gd name="T3" fmla="*/ 56 h 224"/>
                <a:gd name="T4" fmla="*/ 18 w 186"/>
                <a:gd name="T5" fmla="*/ 186 h 224"/>
                <a:gd name="T6" fmla="*/ 129 w 186"/>
                <a:gd name="T7" fmla="*/ 204 h 224"/>
                <a:gd name="T8" fmla="*/ 148 w 186"/>
                <a:gd name="T9" fmla="*/ 112 h 224"/>
                <a:gd name="T10" fmla="*/ 0 w 186"/>
                <a:gd name="T11" fmla="*/ 56 h 224"/>
              </a:gdLst>
              <a:ahLst/>
              <a:cxnLst>
                <a:cxn ang="0">
                  <a:pos x="T0" y="T1"/>
                </a:cxn>
                <a:cxn ang="0">
                  <a:pos x="T2" y="T3"/>
                </a:cxn>
                <a:cxn ang="0">
                  <a:pos x="T4" y="T5"/>
                </a:cxn>
                <a:cxn ang="0">
                  <a:pos x="T6" y="T7"/>
                </a:cxn>
                <a:cxn ang="0">
                  <a:pos x="T8" y="T9"/>
                </a:cxn>
                <a:cxn ang="0">
                  <a:pos x="T10" y="T11"/>
                </a:cxn>
              </a:cxnLst>
              <a:rect l="0" t="0" r="r" b="b"/>
              <a:pathLst>
                <a:path w="186" h="224">
                  <a:moveTo>
                    <a:pt x="0" y="56"/>
                  </a:moveTo>
                  <a:lnTo>
                    <a:pt x="0" y="56"/>
                  </a:lnTo>
                  <a:cubicBezTo>
                    <a:pt x="0" y="93"/>
                    <a:pt x="18" y="148"/>
                    <a:pt x="18" y="186"/>
                  </a:cubicBezTo>
                  <a:cubicBezTo>
                    <a:pt x="37" y="223"/>
                    <a:pt x="93" y="223"/>
                    <a:pt x="129" y="204"/>
                  </a:cubicBezTo>
                  <a:cubicBezTo>
                    <a:pt x="148" y="186"/>
                    <a:pt x="185" y="148"/>
                    <a:pt x="148" y="112"/>
                  </a:cubicBezTo>
                  <a:cubicBezTo>
                    <a:pt x="129" y="74"/>
                    <a:pt x="37" y="0"/>
                    <a:pt x="0" y="56"/>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1" name="Freeform 73">
              <a:extLst>
                <a:ext uri="{FF2B5EF4-FFF2-40B4-BE49-F238E27FC236}">
                  <a16:creationId xmlns:a16="http://schemas.microsoft.com/office/drawing/2014/main" id="{E7009231-FBE8-8742-A236-D82EF100FEA7}"/>
                </a:ext>
              </a:extLst>
            </p:cNvPr>
            <p:cNvSpPr>
              <a:spLocks noChangeArrowheads="1"/>
            </p:cNvSpPr>
            <p:nvPr/>
          </p:nvSpPr>
          <p:spPr bwMode="auto">
            <a:xfrm>
              <a:off x="5676900" y="4841875"/>
              <a:ext cx="93663" cy="114300"/>
            </a:xfrm>
            <a:custGeom>
              <a:avLst/>
              <a:gdLst>
                <a:gd name="T0" fmla="*/ 19 w 261"/>
                <a:gd name="T1" fmla="*/ 55 h 316"/>
                <a:gd name="T2" fmla="*/ 19 w 261"/>
                <a:gd name="T3" fmla="*/ 55 h 316"/>
                <a:gd name="T4" fmla="*/ 37 w 261"/>
                <a:gd name="T5" fmla="*/ 166 h 316"/>
                <a:gd name="T6" fmla="*/ 186 w 261"/>
                <a:gd name="T7" fmla="*/ 315 h 316"/>
                <a:gd name="T8" fmla="*/ 204 w 261"/>
                <a:gd name="T9" fmla="*/ 241 h 316"/>
                <a:gd name="T10" fmla="*/ 19 w 261"/>
                <a:gd name="T11" fmla="*/ 55 h 316"/>
              </a:gdLst>
              <a:ahLst/>
              <a:cxnLst>
                <a:cxn ang="0">
                  <a:pos x="T0" y="T1"/>
                </a:cxn>
                <a:cxn ang="0">
                  <a:pos x="T2" y="T3"/>
                </a:cxn>
                <a:cxn ang="0">
                  <a:pos x="T4" y="T5"/>
                </a:cxn>
                <a:cxn ang="0">
                  <a:pos x="T6" y="T7"/>
                </a:cxn>
                <a:cxn ang="0">
                  <a:pos x="T8" y="T9"/>
                </a:cxn>
                <a:cxn ang="0">
                  <a:pos x="T10" y="T11"/>
                </a:cxn>
              </a:cxnLst>
              <a:rect l="0" t="0" r="r" b="b"/>
              <a:pathLst>
                <a:path w="261" h="316">
                  <a:moveTo>
                    <a:pt x="19" y="55"/>
                  </a:moveTo>
                  <a:lnTo>
                    <a:pt x="19" y="55"/>
                  </a:lnTo>
                  <a:cubicBezTo>
                    <a:pt x="19" y="74"/>
                    <a:pt x="0" y="111"/>
                    <a:pt x="37" y="166"/>
                  </a:cubicBezTo>
                  <a:cubicBezTo>
                    <a:pt x="75" y="222"/>
                    <a:pt x="167" y="315"/>
                    <a:pt x="186" y="315"/>
                  </a:cubicBezTo>
                  <a:cubicBezTo>
                    <a:pt x="204" y="315"/>
                    <a:pt x="260" y="296"/>
                    <a:pt x="204" y="241"/>
                  </a:cubicBezTo>
                  <a:cubicBezTo>
                    <a:pt x="167" y="185"/>
                    <a:pt x="56" y="0"/>
                    <a:pt x="19" y="55"/>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2" name="Freeform 74">
              <a:extLst>
                <a:ext uri="{FF2B5EF4-FFF2-40B4-BE49-F238E27FC236}">
                  <a16:creationId xmlns:a16="http://schemas.microsoft.com/office/drawing/2014/main" id="{7A3D9445-B28D-5849-920E-60D131F7EB50}"/>
                </a:ext>
              </a:extLst>
            </p:cNvPr>
            <p:cNvSpPr>
              <a:spLocks noChangeArrowheads="1"/>
            </p:cNvSpPr>
            <p:nvPr/>
          </p:nvSpPr>
          <p:spPr bwMode="auto">
            <a:xfrm>
              <a:off x="5422900" y="4500563"/>
              <a:ext cx="214313" cy="487362"/>
            </a:xfrm>
            <a:custGeom>
              <a:avLst/>
              <a:gdLst>
                <a:gd name="T0" fmla="*/ 74 w 595"/>
                <a:gd name="T1" fmla="*/ 0 h 1355"/>
                <a:gd name="T2" fmla="*/ 74 w 595"/>
                <a:gd name="T3" fmla="*/ 0 h 1355"/>
                <a:gd name="T4" fmla="*/ 0 w 595"/>
                <a:gd name="T5" fmla="*/ 167 h 1355"/>
                <a:gd name="T6" fmla="*/ 56 w 595"/>
                <a:gd name="T7" fmla="*/ 446 h 1355"/>
                <a:gd name="T8" fmla="*/ 149 w 595"/>
                <a:gd name="T9" fmla="*/ 706 h 1355"/>
                <a:gd name="T10" fmla="*/ 223 w 595"/>
                <a:gd name="T11" fmla="*/ 965 h 1355"/>
                <a:gd name="T12" fmla="*/ 260 w 595"/>
                <a:gd name="T13" fmla="*/ 1151 h 1355"/>
                <a:gd name="T14" fmla="*/ 390 w 595"/>
                <a:gd name="T15" fmla="*/ 1188 h 1355"/>
                <a:gd name="T16" fmla="*/ 538 w 595"/>
                <a:gd name="T17" fmla="*/ 1318 h 1355"/>
                <a:gd name="T18" fmla="*/ 538 w 595"/>
                <a:gd name="T19" fmla="*/ 1169 h 1355"/>
                <a:gd name="T20" fmla="*/ 409 w 595"/>
                <a:gd name="T21" fmla="*/ 983 h 1355"/>
                <a:gd name="T22" fmla="*/ 353 w 595"/>
                <a:gd name="T23" fmla="*/ 798 h 1355"/>
                <a:gd name="T24" fmla="*/ 260 w 595"/>
                <a:gd name="T25" fmla="*/ 631 h 1355"/>
                <a:gd name="T26" fmla="*/ 204 w 595"/>
                <a:gd name="T27" fmla="*/ 409 h 1355"/>
                <a:gd name="T28" fmla="*/ 112 w 595"/>
                <a:gd name="T29" fmla="*/ 260 h 1355"/>
                <a:gd name="T30" fmla="*/ 74 w 595"/>
                <a:gd name="T31" fmla="*/ 0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5" h="1355">
                  <a:moveTo>
                    <a:pt x="74" y="0"/>
                  </a:moveTo>
                  <a:lnTo>
                    <a:pt x="74" y="0"/>
                  </a:lnTo>
                  <a:cubicBezTo>
                    <a:pt x="56" y="0"/>
                    <a:pt x="0" y="112"/>
                    <a:pt x="0" y="167"/>
                  </a:cubicBezTo>
                  <a:cubicBezTo>
                    <a:pt x="0" y="223"/>
                    <a:pt x="0" y="353"/>
                    <a:pt x="56" y="446"/>
                  </a:cubicBezTo>
                  <a:cubicBezTo>
                    <a:pt x="93" y="520"/>
                    <a:pt x="112" y="650"/>
                    <a:pt x="149" y="706"/>
                  </a:cubicBezTo>
                  <a:cubicBezTo>
                    <a:pt x="167" y="780"/>
                    <a:pt x="223" y="854"/>
                    <a:pt x="223" y="965"/>
                  </a:cubicBezTo>
                  <a:cubicBezTo>
                    <a:pt x="223" y="1077"/>
                    <a:pt x="223" y="1132"/>
                    <a:pt x="260" y="1151"/>
                  </a:cubicBezTo>
                  <a:cubicBezTo>
                    <a:pt x="315" y="1151"/>
                    <a:pt x="334" y="1113"/>
                    <a:pt x="390" y="1188"/>
                  </a:cubicBezTo>
                  <a:cubicBezTo>
                    <a:pt x="427" y="1262"/>
                    <a:pt x="501" y="1354"/>
                    <a:pt x="538" y="1318"/>
                  </a:cubicBezTo>
                  <a:cubicBezTo>
                    <a:pt x="575" y="1280"/>
                    <a:pt x="594" y="1243"/>
                    <a:pt x="538" y="1169"/>
                  </a:cubicBezTo>
                  <a:cubicBezTo>
                    <a:pt x="483" y="1095"/>
                    <a:pt x="409" y="1058"/>
                    <a:pt x="409" y="983"/>
                  </a:cubicBezTo>
                  <a:cubicBezTo>
                    <a:pt x="409" y="909"/>
                    <a:pt x="371" y="854"/>
                    <a:pt x="353" y="798"/>
                  </a:cubicBezTo>
                  <a:cubicBezTo>
                    <a:pt x="315" y="724"/>
                    <a:pt x="279" y="706"/>
                    <a:pt x="260" y="631"/>
                  </a:cubicBezTo>
                  <a:cubicBezTo>
                    <a:pt x="223" y="557"/>
                    <a:pt x="260" y="483"/>
                    <a:pt x="204" y="409"/>
                  </a:cubicBezTo>
                  <a:cubicBezTo>
                    <a:pt x="149" y="335"/>
                    <a:pt x="130" y="353"/>
                    <a:pt x="112" y="260"/>
                  </a:cubicBezTo>
                  <a:cubicBezTo>
                    <a:pt x="93" y="167"/>
                    <a:pt x="167" y="0"/>
                    <a:pt x="74" y="0"/>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3" name="Freeform 75">
              <a:extLst>
                <a:ext uri="{FF2B5EF4-FFF2-40B4-BE49-F238E27FC236}">
                  <a16:creationId xmlns:a16="http://schemas.microsoft.com/office/drawing/2014/main" id="{9606A98E-C94C-AA4A-A1C3-3C042FDEA1C1}"/>
                </a:ext>
              </a:extLst>
            </p:cNvPr>
            <p:cNvSpPr>
              <a:spLocks noChangeArrowheads="1"/>
            </p:cNvSpPr>
            <p:nvPr/>
          </p:nvSpPr>
          <p:spPr bwMode="auto">
            <a:xfrm>
              <a:off x="5510213" y="3967163"/>
              <a:ext cx="100012" cy="166687"/>
            </a:xfrm>
            <a:custGeom>
              <a:avLst/>
              <a:gdLst>
                <a:gd name="T0" fmla="*/ 279 w 280"/>
                <a:gd name="T1" fmla="*/ 93 h 465"/>
                <a:gd name="T2" fmla="*/ 279 w 280"/>
                <a:gd name="T3" fmla="*/ 93 h 465"/>
                <a:gd name="T4" fmla="*/ 204 w 280"/>
                <a:gd name="T5" fmla="*/ 241 h 465"/>
                <a:gd name="T6" fmla="*/ 56 w 280"/>
                <a:gd name="T7" fmla="*/ 409 h 465"/>
                <a:gd name="T8" fmla="*/ 19 w 280"/>
                <a:gd name="T9" fmla="*/ 371 h 465"/>
                <a:gd name="T10" fmla="*/ 93 w 280"/>
                <a:gd name="T11" fmla="*/ 223 h 465"/>
                <a:gd name="T12" fmla="*/ 279 w 280"/>
                <a:gd name="T13" fmla="*/ 93 h 465"/>
              </a:gdLst>
              <a:ahLst/>
              <a:cxnLst>
                <a:cxn ang="0">
                  <a:pos x="T0" y="T1"/>
                </a:cxn>
                <a:cxn ang="0">
                  <a:pos x="T2" y="T3"/>
                </a:cxn>
                <a:cxn ang="0">
                  <a:pos x="T4" y="T5"/>
                </a:cxn>
                <a:cxn ang="0">
                  <a:pos x="T6" y="T7"/>
                </a:cxn>
                <a:cxn ang="0">
                  <a:pos x="T8" y="T9"/>
                </a:cxn>
                <a:cxn ang="0">
                  <a:pos x="T10" y="T11"/>
                </a:cxn>
                <a:cxn ang="0">
                  <a:pos x="T12" y="T13"/>
                </a:cxn>
              </a:cxnLst>
              <a:rect l="0" t="0" r="r" b="b"/>
              <a:pathLst>
                <a:path w="280" h="465">
                  <a:moveTo>
                    <a:pt x="279" y="93"/>
                  </a:moveTo>
                  <a:lnTo>
                    <a:pt x="279" y="93"/>
                  </a:lnTo>
                  <a:cubicBezTo>
                    <a:pt x="279" y="93"/>
                    <a:pt x="260" y="223"/>
                    <a:pt x="204" y="241"/>
                  </a:cubicBezTo>
                  <a:cubicBezTo>
                    <a:pt x="149" y="260"/>
                    <a:pt x="93" y="353"/>
                    <a:pt x="56" y="409"/>
                  </a:cubicBezTo>
                  <a:cubicBezTo>
                    <a:pt x="19" y="464"/>
                    <a:pt x="0" y="446"/>
                    <a:pt x="19" y="371"/>
                  </a:cubicBezTo>
                  <a:cubicBezTo>
                    <a:pt x="38" y="315"/>
                    <a:pt x="38" y="279"/>
                    <a:pt x="93" y="223"/>
                  </a:cubicBezTo>
                  <a:cubicBezTo>
                    <a:pt x="149" y="167"/>
                    <a:pt x="242" y="0"/>
                    <a:pt x="279" y="93"/>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4" name="Freeform 76">
              <a:extLst>
                <a:ext uri="{FF2B5EF4-FFF2-40B4-BE49-F238E27FC236}">
                  <a16:creationId xmlns:a16="http://schemas.microsoft.com/office/drawing/2014/main" id="{3E2B78C6-0FA9-664B-BB66-2928CEB84DBF}"/>
                </a:ext>
              </a:extLst>
            </p:cNvPr>
            <p:cNvSpPr>
              <a:spLocks noChangeArrowheads="1"/>
            </p:cNvSpPr>
            <p:nvPr/>
          </p:nvSpPr>
          <p:spPr bwMode="auto">
            <a:xfrm>
              <a:off x="5710238" y="4006850"/>
              <a:ext cx="120650" cy="66675"/>
            </a:xfrm>
            <a:custGeom>
              <a:avLst/>
              <a:gdLst>
                <a:gd name="T0" fmla="*/ 241 w 335"/>
                <a:gd name="T1" fmla="*/ 37 h 186"/>
                <a:gd name="T2" fmla="*/ 241 w 335"/>
                <a:gd name="T3" fmla="*/ 37 h 186"/>
                <a:gd name="T4" fmla="*/ 56 w 335"/>
                <a:gd name="T5" fmla="*/ 148 h 186"/>
                <a:gd name="T6" fmla="*/ 223 w 335"/>
                <a:gd name="T7" fmla="*/ 185 h 186"/>
                <a:gd name="T8" fmla="*/ 315 w 335"/>
                <a:gd name="T9" fmla="*/ 129 h 186"/>
                <a:gd name="T10" fmla="*/ 259 w 335"/>
                <a:gd name="T11" fmla="*/ 55 h 186"/>
                <a:gd name="T12" fmla="*/ 241 w 335"/>
                <a:gd name="T13" fmla="*/ 37 h 186"/>
              </a:gdLst>
              <a:ahLst/>
              <a:cxnLst>
                <a:cxn ang="0">
                  <a:pos x="T0" y="T1"/>
                </a:cxn>
                <a:cxn ang="0">
                  <a:pos x="T2" y="T3"/>
                </a:cxn>
                <a:cxn ang="0">
                  <a:pos x="T4" y="T5"/>
                </a:cxn>
                <a:cxn ang="0">
                  <a:pos x="T6" y="T7"/>
                </a:cxn>
                <a:cxn ang="0">
                  <a:pos x="T8" y="T9"/>
                </a:cxn>
                <a:cxn ang="0">
                  <a:pos x="T10" y="T11"/>
                </a:cxn>
                <a:cxn ang="0">
                  <a:pos x="T12" y="T13"/>
                </a:cxn>
              </a:cxnLst>
              <a:rect l="0" t="0" r="r" b="b"/>
              <a:pathLst>
                <a:path w="335" h="186">
                  <a:moveTo>
                    <a:pt x="241" y="37"/>
                  </a:moveTo>
                  <a:lnTo>
                    <a:pt x="241" y="37"/>
                  </a:lnTo>
                  <a:cubicBezTo>
                    <a:pt x="204" y="74"/>
                    <a:pt x="0" y="111"/>
                    <a:pt x="56" y="148"/>
                  </a:cubicBezTo>
                  <a:cubicBezTo>
                    <a:pt x="93" y="167"/>
                    <a:pt x="167" y="185"/>
                    <a:pt x="223" y="185"/>
                  </a:cubicBezTo>
                  <a:cubicBezTo>
                    <a:pt x="278" y="167"/>
                    <a:pt x="334" y="167"/>
                    <a:pt x="315" y="129"/>
                  </a:cubicBezTo>
                  <a:cubicBezTo>
                    <a:pt x="278" y="92"/>
                    <a:pt x="241" y="74"/>
                    <a:pt x="259" y="55"/>
                  </a:cubicBezTo>
                  <a:cubicBezTo>
                    <a:pt x="278" y="37"/>
                    <a:pt x="297" y="0"/>
                    <a:pt x="241" y="37"/>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5" name="Freeform 77">
              <a:extLst>
                <a:ext uri="{FF2B5EF4-FFF2-40B4-BE49-F238E27FC236}">
                  <a16:creationId xmlns:a16="http://schemas.microsoft.com/office/drawing/2014/main" id="{4AD14D83-EB1E-DA42-828F-F11B129C39FA}"/>
                </a:ext>
              </a:extLst>
            </p:cNvPr>
            <p:cNvSpPr>
              <a:spLocks noChangeArrowheads="1"/>
            </p:cNvSpPr>
            <p:nvPr/>
          </p:nvSpPr>
          <p:spPr bwMode="auto">
            <a:xfrm>
              <a:off x="6003925" y="3719513"/>
              <a:ext cx="114300" cy="260350"/>
            </a:xfrm>
            <a:custGeom>
              <a:avLst/>
              <a:gdLst>
                <a:gd name="T0" fmla="*/ 56 w 316"/>
                <a:gd name="T1" fmla="*/ 130 h 725"/>
                <a:gd name="T2" fmla="*/ 56 w 316"/>
                <a:gd name="T3" fmla="*/ 130 h 725"/>
                <a:gd name="T4" fmla="*/ 167 w 316"/>
                <a:gd name="T5" fmla="*/ 111 h 725"/>
                <a:gd name="T6" fmla="*/ 185 w 316"/>
                <a:gd name="T7" fmla="*/ 389 h 725"/>
                <a:gd name="T8" fmla="*/ 279 w 316"/>
                <a:gd name="T9" fmla="*/ 501 h 725"/>
                <a:gd name="T10" fmla="*/ 279 w 316"/>
                <a:gd name="T11" fmla="*/ 686 h 725"/>
                <a:gd name="T12" fmla="*/ 167 w 316"/>
                <a:gd name="T13" fmla="*/ 556 h 725"/>
                <a:gd name="T14" fmla="*/ 19 w 316"/>
                <a:gd name="T15" fmla="*/ 408 h 725"/>
                <a:gd name="T16" fmla="*/ 56 w 316"/>
                <a:gd name="T17" fmla="*/ 130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25">
                  <a:moveTo>
                    <a:pt x="56" y="130"/>
                  </a:moveTo>
                  <a:lnTo>
                    <a:pt x="56" y="130"/>
                  </a:lnTo>
                  <a:cubicBezTo>
                    <a:pt x="56" y="111"/>
                    <a:pt x="93" y="0"/>
                    <a:pt x="167" y="111"/>
                  </a:cubicBezTo>
                  <a:cubicBezTo>
                    <a:pt x="241" y="223"/>
                    <a:pt x="167" y="315"/>
                    <a:pt x="185" y="389"/>
                  </a:cubicBezTo>
                  <a:cubicBezTo>
                    <a:pt x="185" y="445"/>
                    <a:pt x="241" y="408"/>
                    <a:pt x="279" y="501"/>
                  </a:cubicBezTo>
                  <a:cubicBezTo>
                    <a:pt x="315" y="575"/>
                    <a:pt x="315" y="724"/>
                    <a:pt x="279" y="686"/>
                  </a:cubicBezTo>
                  <a:cubicBezTo>
                    <a:pt x="260" y="649"/>
                    <a:pt x="241" y="630"/>
                    <a:pt x="167" y="556"/>
                  </a:cubicBezTo>
                  <a:cubicBezTo>
                    <a:pt x="74" y="464"/>
                    <a:pt x="37" y="464"/>
                    <a:pt x="19" y="408"/>
                  </a:cubicBezTo>
                  <a:cubicBezTo>
                    <a:pt x="0" y="353"/>
                    <a:pt x="56" y="130"/>
                    <a:pt x="56" y="130"/>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6" name="Freeform 78">
              <a:extLst>
                <a:ext uri="{FF2B5EF4-FFF2-40B4-BE49-F238E27FC236}">
                  <a16:creationId xmlns:a16="http://schemas.microsoft.com/office/drawing/2014/main" id="{95F21EA9-2238-C54E-9DC4-84D01E237D64}"/>
                </a:ext>
              </a:extLst>
            </p:cNvPr>
            <p:cNvSpPr>
              <a:spLocks noChangeArrowheads="1"/>
            </p:cNvSpPr>
            <p:nvPr/>
          </p:nvSpPr>
          <p:spPr bwMode="auto">
            <a:xfrm>
              <a:off x="6130925" y="3625850"/>
              <a:ext cx="26988" cy="53975"/>
            </a:xfrm>
            <a:custGeom>
              <a:avLst/>
              <a:gdLst>
                <a:gd name="T0" fmla="*/ 55 w 75"/>
                <a:gd name="T1" fmla="*/ 19 h 149"/>
                <a:gd name="T2" fmla="*/ 55 w 75"/>
                <a:gd name="T3" fmla="*/ 19 h 149"/>
                <a:gd name="T4" fmla="*/ 0 w 75"/>
                <a:gd name="T5" fmla="*/ 112 h 149"/>
                <a:gd name="T6" fmla="*/ 37 w 75"/>
                <a:gd name="T7" fmla="*/ 112 h 149"/>
                <a:gd name="T8" fmla="*/ 55 w 75"/>
                <a:gd name="T9" fmla="*/ 19 h 149"/>
              </a:gdLst>
              <a:ahLst/>
              <a:cxnLst>
                <a:cxn ang="0">
                  <a:pos x="T0" y="T1"/>
                </a:cxn>
                <a:cxn ang="0">
                  <a:pos x="T2" y="T3"/>
                </a:cxn>
                <a:cxn ang="0">
                  <a:pos x="T4" y="T5"/>
                </a:cxn>
                <a:cxn ang="0">
                  <a:pos x="T6" y="T7"/>
                </a:cxn>
                <a:cxn ang="0">
                  <a:pos x="T8" y="T9"/>
                </a:cxn>
              </a:cxnLst>
              <a:rect l="0" t="0" r="r" b="b"/>
              <a:pathLst>
                <a:path w="75" h="149">
                  <a:moveTo>
                    <a:pt x="55" y="19"/>
                  </a:moveTo>
                  <a:lnTo>
                    <a:pt x="55" y="19"/>
                  </a:lnTo>
                  <a:cubicBezTo>
                    <a:pt x="37" y="37"/>
                    <a:pt x="0" y="74"/>
                    <a:pt x="0" y="112"/>
                  </a:cubicBezTo>
                  <a:cubicBezTo>
                    <a:pt x="0" y="148"/>
                    <a:pt x="18" y="148"/>
                    <a:pt x="37" y="112"/>
                  </a:cubicBezTo>
                  <a:cubicBezTo>
                    <a:pt x="55" y="74"/>
                    <a:pt x="74" y="0"/>
                    <a:pt x="55" y="19"/>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7" name="Freeform 79">
              <a:extLst>
                <a:ext uri="{FF2B5EF4-FFF2-40B4-BE49-F238E27FC236}">
                  <a16:creationId xmlns:a16="http://schemas.microsoft.com/office/drawing/2014/main" id="{8181ECEF-28BF-6C46-B51C-CD73D5D69DF0}"/>
                </a:ext>
              </a:extLst>
            </p:cNvPr>
            <p:cNvSpPr>
              <a:spLocks noChangeArrowheads="1"/>
            </p:cNvSpPr>
            <p:nvPr/>
          </p:nvSpPr>
          <p:spPr bwMode="auto">
            <a:xfrm>
              <a:off x="6172200" y="3538538"/>
              <a:ext cx="53975" cy="60325"/>
            </a:xfrm>
            <a:custGeom>
              <a:avLst/>
              <a:gdLst>
                <a:gd name="T0" fmla="*/ 92 w 149"/>
                <a:gd name="T1" fmla="*/ 37 h 168"/>
                <a:gd name="T2" fmla="*/ 92 w 149"/>
                <a:gd name="T3" fmla="*/ 37 h 168"/>
                <a:gd name="T4" fmla="*/ 18 w 149"/>
                <a:gd name="T5" fmla="*/ 148 h 168"/>
                <a:gd name="T6" fmla="*/ 92 w 149"/>
                <a:gd name="T7" fmla="*/ 112 h 168"/>
                <a:gd name="T8" fmla="*/ 92 w 149"/>
                <a:gd name="T9" fmla="*/ 37 h 168"/>
              </a:gdLst>
              <a:ahLst/>
              <a:cxnLst>
                <a:cxn ang="0">
                  <a:pos x="T0" y="T1"/>
                </a:cxn>
                <a:cxn ang="0">
                  <a:pos x="T2" y="T3"/>
                </a:cxn>
                <a:cxn ang="0">
                  <a:pos x="T4" y="T5"/>
                </a:cxn>
                <a:cxn ang="0">
                  <a:pos x="T6" y="T7"/>
                </a:cxn>
                <a:cxn ang="0">
                  <a:pos x="T8" y="T9"/>
                </a:cxn>
              </a:cxnLst>
              <a:rect l="0" t="0" r="r" b="b"/>
              <a:pathLst>
                <a:path w="149" h="168">
                  <a:moveTo>
                    <a:pt x="92" y="37"/>
                  </a:moveTo>
                  <a:lnTo>
                    <a:pt x="92" y="37"/>
                  </a:lnTo>
                  <a:cubicBezTo>
                    <a:pt x="74" y="37"/>
                    <a:pt x="0" y="130"/>
                    <a:pt x="18" y="148"/>
                  </a:cubicBezTo>
                  <a:cubicBezTo>
                    <a:pt x="37" y="167"/>
                    <a:pt x="74" y="130"/>
                    <a:pt x="92" y="112"/>
                  </a:cubicBezTo>
                  <a:cubicBezTo>
                    <a:pt x="111" y="93"/>
                    <a:pt x="148" y="0"/>
                    <a:pt x="92" y="37"/>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8" name="Freeform 80">
              <a:extLst>
                <a:ext uri="{FF2B5EF4-FFF2-40B4-BE49-F238E27FC236}">
                  <a16:creationId xmlns:a16="http://schemas.microsoft.com/office/drawing/2014/main" id="{7F051FEF-97E0-DE46-8E4F-E3D22B4B6F3D}"/>
                </a:ext>
              </a:extLst>
            </p:cNvPr>
            <p:cNvSpPr>
              <a:spLocks noChangeArrowheads="1"/>
            </p:cNvSpPr>
            <p:nvPr/>
          </p:nvSpPr>
          <p:spPr bwMode="auto">
            <a:xfrm>
              <a:off x="5643563" y="4100513"/>
              <a:ext cx="307975" cy="320675"/>
            </a:xfrm>
            <a:custGeom>
              <a:avLst/>
              <a:gdLst>
                <a:gd name="T0" fmla="*/ 390 w 855"/>
                <a:gd name="T1" fmla="*/ 19 h 891"/>
                <a:gd name="T2" fmla="*/ 390 w 855"/>
                <a:gd name="T3" fmla="*/ 19 h 891"/>
                <a:gd name="T4" fmla="*/ 334 w 855"/>
                <a:gd name="T5" fmla="*/ 56 h 891"/>
                <a:gd name="T6" fmla="*/ 186 w 855"/>
                <a:gd name="T7" fmla="*/ 149 h 891"/>
                <a:gd name="T8" fmla="*/ 56 w 855"/>
                <a:gd name="T9" fmla="*/ 259 h 891"/>
                <a:gd name="T10" fmla="*/ 19 w 855"/>
                <a:gd name="T11" fmla="*/ 426 h 891"/>
                <a:gd name="T12" fmla="*/ 93 w 855"/>
                <a:gd name="T13" fmla="*/ 649 h 891"/>
                <a:gd name="T14" fmla="*/ 168 w 855"/>
                <a:gd name="T15" fmla="*/ 797 h 891"/>
                <a:gd name="T16" fmla="*/ 204 w 855"/>
                <a:gd name="T17" fmla="*/ 705 h 891"/>
                <a:gd name="T18" fmla="*/ 297 w 855"/>
                <a:gd name="T19" fmla="*/ 760 h 891"/>
                <a:gd name="T20" fmla="*/ 334 w 855"/>
                <a:gd name="T21" fmla="*/ 871 h 891"/>
                <a:gd name="T22" fmla="*/ 371 w 855"/>
                <a:gd name="T23" fmla="*/ 779 h 891"/>
                <a:gd name="T24" fmla="*/ 427 w 855"/>
                <a:gd name="T25" fmla="*/ 723 h 891"/>
                <a:gd name="T26" fmla="*/ 594 w 855"/>
                <a:gd name="T27" fmla="*/ 723 h 891"/>
                <a:gd name="T28" fmla="*/ 520 w 855"/>
                <a:gd name="T29" fmla="*/ 630 h 891"/>
                <a:gd name="T30" fmla="*/ 520 w 855"/>
                <a:gd name="T31" fmla="*/ 575 h 891"/>
                <a:gd name="T32" fmla="*/ 650 w 855"/>
                <a:gd name="T33" fmla="*/ 556 h 891"/>
                <a:gd name="T34" fmla="*/ 594 w 855"/>
                <a:gd name="T35" fmla="*/ 408 h 891"/>
                <a:gd name="T36" fmla="*/ 687 w 855"/>
                <a:gd name="T37" fmla="*/ 334 h 891"/>
                <a:gd name="T38" fmla="*/ 687 w 855"/>
                <a:gd name="T39" fmla="*/ 240 h 891"/>
                <a:gd name="T40" fmla="*/ 816 w 855"/>
                <a:gd name="T41" fmla="*/ 222 h 891"/>
                <a:gd name="T42" fmla="*/ 854 w 855"/>
                <a:gd name="T43" fmla="*/ 166 h 891"/>
                <a:gd name="T44" fmla="*/ 780 w 855"/>
                <a:gd name="T45" fmla="*/ 93 h 891"/>
                <a:gd name="T46" fmla="*/ 631 w 855"/>
                <a:gd name="T47" fmla="*/ 112 h 891"/>
                <a:gd name="T48" fmla="*/ 390 w 855"/>
                <a:gd name="T49" fmla="*/ 19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5" h="891">
                  <a:moveTo>
                    <a:pt x="390" y="19"/>
                  </a:moveTo>
                  <a:lnTo>
                    <a:pt x="390" y="19"/>
                  </a:lnTo>
                  <a:cubicBezTo>
                    <a:pt x="390" y="19"/>
                    <a:pt x="371" y="56"/>
                    <a:pt x="334" y="56"/>
                  </a:cubicBezTo>
                  <a:cubicBezTo>
                    <a:pt x="279" y="75"/>
                    <a:pt x="242" y="112"/>
                    <a:pt x="186" y="149"/>
                  </a:cubicBezTo>
                  <a:cubicBezTo>
                    <a:pt x="130" y="185"/>
                    <a:pt x="112" y="204"/>
                    <a:pt x="56" y="259"/>
                  </a:cubicBezTo>
                  <a:cubicBezTo>
                    <a:pt x="19" y="315"/>
                    <a:pt x="0" y="370"/>
                    <a:pt x="19" y="426"/>
                  </a:cubicBezTo>
                  <a:cubicBezTo>
                    <a:pt x="38" y="482"/>
                    <a:pt x="38" y="556"/>
                    <a:pt x="93" y="649"/>
                  </a:cubicBezTo>
                  <a:cubicBezTo>
                    <a:pt x="149" y="760"/>
                    <a:pt x="130" y="834"/>
                    <a:pt x="168" y="797"/>
                  </a:cubicBezTo>
                  <a:cubicBezTo>
                    <a:pt x="204" y="760"/>
                    <a:pt x="186" y="741"/>
                    <a:pt x="204" y="705"/>
                  </a:cubicBezTo>
                  <a:cubicBezTo>
                    <a:pt x="204" y="686"/>
                    <a:pt x="279" y="741"/>
                    <a:pt x="297" y="760"/>
                  </a:cubicBezTo>
                  <a:cubicBezTo>
                    <a:pt x="334" y="779"/>
                    <a:pt x="316" y="890"/>
                    <a:pt x="334" y="871"/>
                  </a:cubicBezTo>
                  <a:cubicBezTo>
                    <a:pt x="371" y="853"/>
                    <a:pt x="390" y="797"/>
                    <a:pt x="371" y="779"/>
                  </a:cubicBezTo>
                  <a:cubicBezTo>
                    <a:pt x="353" y="741"/>
                    <a:pt x="390" y="705"/>
                    <a:pt x="427" y="723"/>
                  </a:cubicBezTo>
                  <a:cubicBezTo>
                    <a:pt x="445" y="741"/>
                    <a:pt x="539" y="797"/>
                    <a:pt x="594" y="723"/>
                  </a:cubicBezTo>
                  <a:cubicBezTo>
                    <a:pt x="650" y="667"/>
                    <a:pt x="575" y="649"/>
                    <a:pt x="520" y="630"/>
                  </a:cubicBezTo>
                  <a:cubicBezTo>
                    <a:pt x="464" y="630"/>
                    <a:pt x="445" y="593"/>
                    <a:pt x="520" y="575"/>
                  </a:cubicBezTo>
                  <a:cubicBezTo>
                    <a:pt x="594" y="575"/>
                    <a:pt x="687" y="611"/>
                    <a:pt x="650" y="556"/>
                  </a:cubicBezTo>
                  <a:cubicBezTo>
                    <a:pt x="631" y="500"/>
                    <a:pt x="539" y="463"/>
                    <a:pt x="594" y="408"/>
                  </a:cubicBezTo>
                  <a:cubicBezTo>
                    <a:pt x="631" y="370"/>
                    <a:pt x="687" y="408"/>
                    <a:pt x="687" y="334"/>
                  </a:cubicBezTo>
                  <a:cubicBezTo>
                    <a:pt x="705" y="278"/>
                    <a:pt x="650" y="240"/>
                    <a:pt x="687" y="240"/>
                  </a:cubicBezTo>
                  <a:cubicBezTo>
                    <a:pt x="724" y="222"/>
                    <a:pt x="798" y="259"/>
                    <a:pt x="816" y="222"/>
                  </a:cubicBezTo>
                  <a:cubicBezTo>
                    <a:pt x="854" y="185"/>
                    <a:pt x="835" y="185"/>
                    <a:pt x="854" y="166"/>
                  </a:cubicBezTo>
                  <a:cubicBezTo>
                    <a:pt x="854" y="148"/>
                    <a:pt x="816" y="75"/>
                    <a:pt x="780" y="93"/>
                  </a:cubicBezTo>
                  <a:cubicBezTo>
                    <a:pt x="761" y="112"/>
                    <a:pt x="687" y="130"/>
                    <a:pt x="631" y="112"/>
                  </a:cubicBezTo>
                  <a:cubicBezTo>
                    <a:pt x="575" y="75"/>
                    <a:pt x="427" y="0"/>
                    <a:pt x="390" y="19"/>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9" name="Freeform 81">
              <a:extLst>
                <a:ext uri="{FF2B5EF4-FFF2-40B4-BE49-F238E27FC236}">
                  <a16:creationId xmlns:a16="http://schemas.microsoft.com/office/drawing/2014/main" id="{32D1CDE5-2AD0-BD4A-8181-CDD987A788C3}"/>
                </a:ext>
              </a:extLst>
            </p:cNvPr>
            <p:cNvSpPr>
              <a:spLocks noChangeArrowheads="1"/>
            </p:cNvSpPr>
            <p:nvPr/>
          </p:nvSpPr>
          <p:spPr bwMode="auto">
            <a:xfrm>
              <a:off x="5497513" y="5568950"/>
              <a:ext cx="266700" cy="66675"/>
            </a:xfrm>
            <a:custGeom>
              <a:avLst/>
              <a:gdLst>
                <a:gd name="T0" fmla="*/ 0 w 743"/>
                <a:gd name="T1" fmla="*/ 38 h 187"/>
                <a:gd name="T2" fmla="*/ 0 w 743"/>
                <a:gd name="T3" fmla="*/ 38 h 187"/>
                <a:gd name="T4" fmla="*/ 75 w 743"/>
                <a:gd name="T5" fmla="*/ 130 h 187"/>
                <a:gd name="T6" fmla="*/ 241 w 743"/>
                <a:gd name="T7" fmla="*/ 130 h 187"/>
                <a:gd name="T8" fmla="*/ 501 w 743"/>
                <a:gd name="T9" fmla="*/ 149 h 187"/>
                <a:gd name="T10" fmla="*/ 687 w 743"/>
                <a:gd name="T11" fmla="*/ 186 h 187"/>
                <a:gd name="T12" fmla="*/ 631 w 743"/>
                <a:gd name="T13" fmla="*/ 112 h 187"/>
                <a:gd name="T14" fmla="*/ 408 w 743"/>
                <a:gd name="T15" fmla="*/ 56 h 187"/>
                <a:gd name="T16" fmla="*/ 241 w 743"/>
                <a:gd name="T17" fmla="*/ 19 h 187"/>
                <a:gd name="T18" fmla="*/ 0 w 743"/>
                <a:gd name="T19" fmla="*/ 3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3" h="187">
                  <a:moveTo>
                    <a:pt x="0" y="38"/>
                  </a:moveTo>
                  <a:lnTo>
                    <a:pt x="0" y="38"/>
                  </a:lnTo>
                  <a:cubicBezTo>
                    <a:pt x="0" y="75"/>
                    <a:pt x="37" y="93"/>
                    <a:pt x="75" y="130"/>
                  </a:cubicBezTo>
                  <a:cubicBezTo>
                    <a:pt x="130" y="149"/>
                    <a:pt x="167" y="130"/>
                    <a:pt x="241" y="130"/>
                  </a:cubicBezTo>
                  <a:cubicBezTo>
                    <a:pt x="297" y="130"/>
                    <a:pt x="427" y="130"/>
                    <a:pt x="501" y="149"/>
                  </a:cubicBezTo>
                  <a:cubicBezTo>
                    <a:pt x="557" y="167"/>
                    <a:pt x="668" y="186"/>
                    <a:pt x="687" y="186"/>
                  </a:cubicBezTo>
                  <a:cubicBezTo>
                    <a:pt x="724" y="167"/>
                    <a:pt x="742" y="149"/>
                    <a:pt x="631" y="112"/>
                  </a:cubicBezTo>
                  <a:cubicBezTo>
                    <a:pt x="520" y="75"/>
                    <a:pt x="482" y="56"/>
                    <a:pt x="408" y="56"/>
                  </a:cubicBezTo>
                  <a:cubicBezTo>
                    <a:pt x="316" y="56"/>
                    <a:pt x="279" y="38"/>
                    <a:pt x="241" y="19"/>
                  </a:cubicBezTo>
                  <a:cubicBezTo>
                    <a:pt x="186" y="0"/>
                    <a:pt x="0" y="0"/>
                    <a:pt x="0" y="38"/>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0" name="Freeform 82">
              <a:extLst>
                <a:ext uri="{FF2B5EF4-FFF2-40B4-BE49-F238E27FC236}">
                  <a16:creationId xmlns:a16="http://schemas.microsoft.com/office/drawing/2014/main" id="{C71D9E3F-6033-CC42-8893-8E98B8385518}"/>
                </a:ext>
              </a:extLst>
            </p:cNvPr>
            <p:cNvSpPr>
              <a:spLocks noChangeArrowheads="1"/>
            </p:cNvSpPr>
            <p:nvPr/>
          </p:nvSpPr>
          <p:spPr bwMode="auto">
            <a:xfrm>
              <a:off x="5222875" y="5675313"/>
              <a:ext cx="139700" cy="93662"/>
            </a:xfrm>
            <a:custGeom>
              <a:avLst/>
              <a:gdLst>
                <a:gd name="T0" fmla="*/ 389 w 390"/>
                <a:gd name="T1" fmla="*/ 19 h 261"/>
                <a:gd name="T2" fmla="*/ 389 w 390"/>
                <a:gd name="T3" fmla="*/ 19 h 261"/>
                <a:gd name="T4" fmla="*/ 371 w 390"/>
                <a:gd name="T5" fmla="*/ 93 h 261"/>
                <a:gd name="T6" fmla="*/ 55 w 390"/>
                <a:gd name="T7" fmla="*/ 260 h 261"/>
                <a:gd name="T8" fmla="*/ 18 w 390"/>
                <a:gd name="T9" fmla="*/ 241 h 261"/>
                <a:gd name="T10" fmla="*/ 167 w 390"/>
                <a:gd name="T11" fmla="*/ 93 h 261"/>
                <a:gd name="T12" fmla="*/ 389 w 390"/>
                <a:gd name="T13" fmla="*/ 19 h 261"/>
              </a:gdLst>
              <a:ahLst/>
              <a:cxnLst>
                <a:cxn ang="0">
                  <a:pos x="T0" y="T1"/>
                </a:cxn>
                <a:cxn ang="0">
                  <a:pos x="T2" y="T3"/>
                </a:cxn>
                <a:cxn ang="0">
                  <a:pos x="T4" y="T5"/>
                </a:cxn>
                <a:cxn ang="0">
                  <a:pos x="T6" y="T7"/>
                </a:cxn>
                <a:cxn ang="0">
                  <a:pos x="T8" y="T9"/>
                </a:cxn>
                <a:cxn ang="0">
                  <a:pos x="T10" y="T11"/>
                </a:cxn>
                <a:cxn ang="0">
                  <a:pos x="T12" y="T13"/>
                </a:cxn>
              </a:cxnLst>
              <a:rect l="0" t="0" r="r" b="b"/>
              <a:pathLst>
                <a:path w="390" h="261">
                  <a:moveTo>
                    <a:pt x="389" y="19"/>
                  </a:moveTo>
                  <a:lnTo>
                    <a:pt x="389" y="19"/>
                  </a:lnTo>
                  <a:cubicBezTo>
                    <a:pt x="389" y="19"/>
                    <a:pt x="389" y="74"/>
                    <a:pt x="371" y="93"/>
                  </a:cubicBezTo>
                  <a:cubicBezTo>
                    <a:pt x="352" y="112"/>
                    <a:pt x="55" y="260"/>
                    <a:pt x="55" y="260"/>
                  </a:cubicBezTo>
                  <a:cubicBezTo>
                    <a:pt x="55" y="260"/>
                    <a:pt x="0" y="260"/>
                    <a:pt x="18" y="241"/>
                  </a:cubicBezTo>
                  <a:cubicBezTo>
                    <a:pt x="37" y="204"/>
                    <a:pt x="129" y="130"/>
                    <a:pt x="167" y="93"/>
                  </a:cubicBezTo>
                  <a:cubicBezTo>
                    <a:pt x="223" y="74"/>
                    <a:pt x="371" y="0"/>
                    <a:pt x="389" y="19"/>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1" name="Freeform 83">
              <a:extLst>
                <a:ext uri="{FF2B5EF4-FFF2-40B4-BE49-F238E27FC236}">
                  <a16:creationId xmlns:a16="http://schemas.microsoft.com/office/drawing/2014/main" id="{8E83E1D0-8763-E84B-A0A8-3B1112A6B97B}"/>
                </a:ext>
              </a:extLst>
            </p:cNvPr>
            <p:cNvSpPr>
              <a:spLocks noChangeArrowheads="1"/>
            </p:cNvSpPr>
            <p:nvPr/>
          </p:nvSpPr>
          <p:spPr bwMode="auto">
            <a:xfrm>
              <a:off x="2779713" y="3419475"/>
              <a:ext cx="160337" cy="233363"/>
            </a:xfrm>
            <a:custGeom>
              <a:avLst/>
              <a:gdLst>
                <a:gd name="T0" fmla="*/ 427 w 446"/>
                <a:gd name="T1" fmla="*/ 649 h 650"/>
                <a:gd name="T2" fmla="*/ 427 w 446"/>
                <a:gd name="T3" fmla="*/ 649 h 650"/>
                <a:gd name="T4" fmla="*/ 353 w 446"/>
                <a:gd name="T5" fmla="*/ 575 h 650"/>
                <a:gd name="T6" fmla="*/ 186 w 446"/>
                <a:gd name="T7" fmla="*/ 501 h 650"/>
                <a:gd name="T8" fmla="*/ 74 w 446"/>
                <a:gd name="T9" fmla="*/ 390 h 650"/>
                <a:gd name="T10" fmla="*/ 186 w 446"/>
                <a:gd name="T11" fmla="*/ 352 h 650"/>
                <a:gd name="T12" fmla="*/ 112 w 446"/>
                <a:gd name="T13" fmla="*/ 204 h 650"/>
                <a:gd name="T14" fmla="*/ 130 w 446"/>
                <a:gd name="T15" fmla="*/ 167 h 650"/>
                <a:gd name="T16" fmla="*/ 38 w 446"/>
                <a:gd name="T17" fmla="*/ 56 h 650"/>
                <a:gd name="T18" fmla="*/ 130 w 446"/>
                <a:gd name="T19" fmla="*/ 56 h 650"/>
                <a:gd name="T20" fmla="*/ 260 w 446"/>
                <a:gd name="T21" fmla="*/ 149 h 650"/>
                <a:gd name="T22" fmla="*/ 334 w 446"/>
                <a:gd name="T23" fmla="*/ 93 h 650"/>
                <a:gd name="T24" fmla="*/ 297 w 446"/>
                <a:gd name="T25" fmla="*/ 260 h 650"/>
                <a:gd name="T26" fmla="*/ 334 w 446"/>
                <a:gd name="T27" fmla="*/ 371 h 650"/>
                <a:gd name="T28" fmla="*/ 334 w 446"/>
                <a:gd name="T29" fmla="*/ 520 h 650"/>
                <a:gd name="T30" fmla="*/ 427 w 446"/>
                <a:gd name="T31" fmla="*/ 64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6" h="650">
                  <a:moveTo>
                    <a:pt x="427" y="649"/>
                  </a:moveTo>
                  <a:lnTo>
                    <a:pt x="427" y="649"/>
                  </a:lnTo>
                  <a:cubicBezTo>
                    <a:pt x="427" y="649"/>
                    <a:pt x="445" y="594"/>
                    <a:pt x="353" y="575"/>
                  </a:cubicBezTo>
                  <a:cubicBezTo>
                    <a:pt x="260" y="557"/>
                    <a:pt x="260" y="557"/>
                    <a:pt x="186" y="501"/>
                  </a:cubicBezTo>
                  <a:cubicBezTo>
                    <a:pt x="112" y="446"/>
                    <a:pt x="0" y="390"/>
                    <a:pt x="74" y="390"/>
                  </a:cubicBezTo>
                  <a:cubicBezTo>
                    <a:pt x="149" y="390"/>
                    <a:pt x="204" y="446"/>
                    <a:pt x="186" y="352"/>
                  </a:cubicBezTo>
                  <a:cubicBezTo>
                    <a:pt x="186" y="278"/>
                    <a:pt x="130" y="223"/>
                    <a:pt x="112" y="204"/>
                  </a:cubicBezTo>
                  <a:cubicBezTo>
                    <a:pt x="112" y="186"/>
                    <a:pt x="149" y="241"/>
                    <a:pt x="130" y="167"/>
                  </a:cubicBezTo>
                  <a:cubicBezTo>
                    <a:pt x="112" y="75"/>
                    <a:pt x="38" y="93"/>
                    <a:pt x="38" y="56"/>
                  </a:cubicBezTo>
                  <a:cubicBezTo>
                    <a:pt x="56" y="0"/>
                    <a:pt x="74" y="19"/>
                    <a:pt x="130" y="56"/>
                  </a:cubicBezTo>
                  <a:cubicBezTo>
                    <a:pt x="186" y="93"/>
                    <a:pt x="241" y="167"/>
                    <a:pt x="260" y="149"/>
                  </a:cubicBezTo>
                  <a:cubicBezTo>
                    <a:pt x="260" y="111"/>
                    <a:pt x="353" y="37"/>
                    <a:pt x="334" y="93"/>
                  </a:cubicBezTo>
                  <a:cubicBezTo>
                    <a:pt x="297" y="130"/>
                    <a:pt x="260" y="241"/>
                    <a:pt x="297" y="260"/>
                  </a:cubicBezTo>
                  <a:cubicBezTo>
                    <a:pt x="334" y="278"/>
                    <a:pt x="353" y="316"/>
                    <a:pt x="334" y="371"/>
                  </a:cubicBezTo>
                  <a:cubicBezTo>
                    <a:pt x="334" y="427"/>
                    <a:pt x="334" y="520"/>
                    <a:pt x="334" y="520"/>
                  </a:cubicBezTo>
                  <a:cubicBezTo>
                    <a:pt x="334" y="520"/>
                    <a:pt x="427" y="575"/>
                    <a:pt x="427" y="649"/>
                  </a:cubicBezTo>
                </a:path>
              </a:pathLst>
            </a:custGeom>
            <a:grpFill/>
            <a:ln w="9525" cap="flat">
              <a:solidFill>
                <a:srgbClr val="1D76BB"/>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2" name="Freeform 84">
              <a:extLst>
                <a:ext uri="{FF2B5EF4-FFF2-40B4-BE49-F238E27FC236}">
                  <a16:creationId xmlns:a16="http://schemas.microsoft.com/office/drawing/2014/main" id="{D35FCD23-49E0-7445-AF00-A0F92BB53EFC}"/>
                </a:ext>
              </a:extLst>
            </p:cNvPr>
            <p:cNvSpPr>
              <a:spLocks noChangeArrowheads="1"/>
            </p:cNvSpPr>
            <p:nvPr/>
          </p:nvSpPr>
          <p:spPr bwMode="auto">
            <a:xfrm>
              <a:off x="2779713" y="3419475"/>
              <a:ext cx="160337" cy="233363"/>
            </a:xfrm>
            <a:custGeom>
              <a:avLst/>
              <a:gdLst>
                <a:gd name="T0" fmla="*/ 427 w 446"/>
                <a:gd name="T1" fmla="*/ 649 h 650"/>
                <a:gd name="T2" fmla="*/ 427 w 446"/>
                <a:gd name="T3" fmla="*/ 649 h 650"/>
                <a:gd name="T4" fmla="*/ 353 w 446"/>
                <a:gd name="T5" fmla="*/ 575 h 650"/>
                <a:gd name="T6" fmla="*/ 186 w 446"/>
                <a:gd name="T7" fmla="*/ 501 h 650"/>
                <a:gd name="T8" fmla="*/ 74 w 446"/>
                <a:gd name="T9" fmla="*/ 390 h 650"/>
                <a:gd name="T10" fmla="*/ 186 w 446"/>
                <a:gd name="T11" fmla="*/ 352 h 650"/>
                <a:gd name="T12" fmla="*/ 112 w 446"/>
                <a:gd name="T13" fmla="*/ 204 h 650"/>
                <a:gd name="T14" fmla="*/ 130 w 446"/>
                <a:gd name="T15" fmla="*/ 167 h 650"/>
                <a:gd name="T16" fmla="*/ 38 w 446"/>
                <a:gd name="T17" fmla="*/ 56 h 650"/>
                <a:gd name="T18" fmla="*/ 130 w 446"/>
                <a:gd name="T19" fmla="*/ 56 h 650"/>
                <a:gd name="T20" fmla="*/ 260 w 446"/>
                <a:gd name="T21" fmla="*/ 149 h 650"/>
                <a:gd name="T22" fmla="*/ 334 w 446"/>
                <a:gd name="T23" fmla="*/ 93 h 650"/>
                <a:gd name="T24" fmla="*/ 297 w 446"/>
                <a:gd name="T25" fmla="*/ 260 h 650"/>
                <a:gd name="T26" fmla="*/ 334 w 446"/>
                <a:gd name="T27" fmla="*/ 371 h 650"/>
                <a:gd name="T28" fmla="*/ 334 w 446"/>
                <a:gd name="T29" fmla="*/ 520 h 650"/>
                <a:gd name="T30" fmla="*/ 427 w 446"/>
                <a:gd name="T31" fmla="*/ 64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6" h="650">
                  <a:moveTo>
                    <a:pt x="427" y="649"/>
                  </a:moveTo>
                  <a:lnTo>
                    <a:pt x="427" y="649"/>
                  </a:lnTo>
                  <a:cubicBezTo>
                    <a:pt x="427" y="649"/>
                    <a:pt x="445" y="594"/>
                    <a:pt x="353" y="575"/>
                  </a:cubicBezTo>
                  <a:cubicBezTo>
                    <a:pt x="260" y="557"/>
                    <a:pt x="260" y="557"/>
                    <a:pt x="186" y="501"/>
                  </a:cubicBezTo>
                  <a:cubicBezTo>
                    <a:pt x="112" y="446"/>
                    <a:pt x="0" y="390"/>
                    <a:pt x="74" y="390"/>
                  </a:cubicBezTo>
                  <a:cubicBezTo>
                    <a:pt x="149" y="390"/>
                    <a:pt x="204" y="446"/>
                    <a:pt x="186" y="352"/>
                  </a:cubicBezTo>
                  <a:cubicBezTo>
                    <a:pt x="186" y="278"/>
                    <a:pt x="130" y="223"/>
                    <a:pt x="112" y="204"/>
                  </a:cubicBezTo>
                  <a:cubicBezTo>
                    <a:pt x="112" y="186"/>
                    <a:pt x="149" y="241"/>
                    <a:pt x="130" y="167"/>
                  </a:cubicBezTo>
                  <a:cubicBezTo>
                    <a:pt x="112" y="75"/>
                    <a:pt x="38" y="93"/>
                    <a:pt x="38" y="56"/>
                  </a:cubicBezTo>
                  <a:cubicBezTo>
                    <a:pt x="56" y="0"/>
                    <a:pt x="74" y="19"/>
                    <a:pt x="130" y="56"/>
                  </a:cubicBezTo>
                  <a:cubicBezTo>
                    <a:pt x="186" y="93"/>
                    <a:pt x="241" y="167"/>
                    <a:pt x="260" y="149"/>
                  </a:cubicBezTo>
                  <a:cubicBezTo>
                    <a:pt x="260" y="111"/>
                    <a:pt x="353" y="37"/>
                    <a:pt x="334" y="93"/>
                  </a:cubicBezTo>
                  <a:cubicBezTo>
                    <a:pt x="297" y="130"/>
                    <a:pt x="260" y="241"/>
                    <a:pt x="297" y="260"/>
                  </a:cubicBezTo>
                  <a:cubicBezTo>
                    <a:pt x="334" y="278"/>
                    <a:pt x="353" y="316"/>
                    <a:pt x="334" y="371"/>
                  </a:cubicBezTo>
                  <a:cubicBezTo>
                    <a:pt x="334" y="427"/>
                    <a:pt x="334" y="520"/>
                    <a:pt x="334" y="520"/>
                  </a:cubicBezTo>
                  <a:cubicBezTo>
                    <a:pt x="334" y="520"/>
                    <a:pt x="427" y="575"/>
                    <a:pt x="427" y="649"/>
                  </a:cubicBezTo>
                </a:path>
              </a:pathLst>
            </a:custGeom>
            <a:grpFill/>
            <a:ln w="6480" cap="flat">
              <a:solidFill>
                <a:schemeClr val="bg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3" name="Freeform 85">
              <a:extLst>
                <a:ext uri="{FF2B5EF4-FFF2-40B4-BE49-F238E27FC236}">
                  <a16:creationId xmlns:a16="http://schemas.microsoft.com/office/drawing/2014/main" id="{EBA0D0A7-C190-5841-9559-6E7AE68E21A4}"/>
                </a:ext>
              </a:extLst>
            </p:cNvPr>
            <p:cNvSpPr>
              <a:spLocks noChangeArrowheads="1"/>
            </p:cNvSpPr>
            <p:nvPr/>
          </p:nvSpPr>
          <p:spPr bwMode="auto">
            <a:xfrm>
              <a:off x="5483225" y="1963738"/>
              <a:ext cx="207963" cy="293687"/>
            </a:xfrm>
            <a:custGeom>
              <a:avLst/>
              <a:gdLst>
                <a:gd name="T0" fmla="*/ 483 w 576"/>
                <a:gd name="T1" fmla="*/ 38 h 817"/>
                <a:gd name="T2" fmla="*/ 483 w 576"/>
                <a:gd name="T3" fmla="*/ 38 h 817"/>
                <a:gd name="T4" fmla="*/ 501 w 576"/>
                <a:gd name="T5" fmla="*/ 130 h 817"/>
                <a:gd name="T6" fmla="*/ 390 w 576"/>
                <a:gd name="T7" fmla="*/ 130 h 817"/>
                <a:gd name="T8" fmla="*/ 408 w 576"/>
                <a:gd name="T9" fmla="*/ 260 h 817"/>
                <a:gd name="T10" fmla="*/ 464 w 576"/>
                <a:gd name="T11" fmla="*/ 315 h 817"/>
                <a:gd name="T12" fmla="*/ 278 w 576"/>
                <a:gd name="T13" fmla="*/ 371 h 817"/>
                <a:gd name="T14" fmla="*/ 186 w 576"/>
                <a:gd name="T15" fmla="*/ 501 h 817"/>
                <a:gd name="T16" fmla="*/ 56 w 576"/>
                <a:gd name="T17" fmla="*/ 686 h 817"/>
                <a:gd name="T18" fmla="*/ 0 w 576"/>
                <a:gd name="T19" fmla="*/ 816 h 817"/>
                <a:gd name="T20" fmla="*/ 130 w 576"/>
                <a:gd name="T21" fmla="*/ 686 h 817"/>
                <a:gd name="T22" fmla="*/ 186 w 576"/>
                <a:gd name="T23" fmla="*/ 612 h 817"/>
                <a:gd name="T24" fmla="*/ 316 w 576"/>
                <a:gd name="T25" fmla="*/ 501 h 817"/>
                <a:gd name="T26" fmla="*/ 334 w 576"/>
                <a:gd name="T27" fmla="*/ 427 h 817"/>
                <a:gd name="T28" fmla="*/ 519 w 576"/>
                <a:gd name="T29" fmla="*/ 371 h 817"/>
                <a:gd name="T30" fmla="*/ 519 w 576"/>
                <a:gd name="T31" fmla="*/ 260 h 817"/>
                <a:gd name="T32" fmla="*/ 557 w 576"/>
                <a:gd name="T33" fmla="*/ 204 h 817"/>
                <a:gd name="T34" fmla="*/ 557 w 576"/>
                <a:gd name="T35" fmla="*/ 93 h 817"/>
                <a:gd name="T36" fmla="*/ 483 w 576"/>
                <a:gd name="T37" fmla="*/ 3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6" h="817">
                  <a:moveTo>
                    <a:pt x="483" y="38"/>
                  </a:moveTo>
                  <a:lnTo>
                    <a:pt x="483" y="38"/>
                  </a:lnTo>
                  <a:cubicBezTo>
                    <a:pt x="483" y="38"/>
                    <a:pt x="519" y="112"/>
                    <a:pt x="501" y="130"/>
                  </a:cubicBezTo>
                  <a:cubicBezTo>
                    <a:pt x="483" y="149"/>
                    <a:pt x="445" y="74"/>
                    <a:pt x="390" y="130"/>
                  </a:cubicBezTo>
                  <a:cubicBezTo>
                    <a:pt x="353" y="204"/>
                    <a:pt x="353" y="241"/>
                    <a:pt x="408" y="260"/>
                  </a:cubicBezTo>
                  <a:cubicBezTo>
                    <a:pt x="445" y="279"/>
                    <a:pt x="519" y="279"/>
                    <a:pt x="464" y="315"/>
                  </a:cubicBezTo>
                  <a:cubicBezTo>
                    <a:pt x="427" y="353"/>
                    <a:pt x="334" y="334"/>
                    <a:pt x="278" y="371"/>
                  </a:cubicBezTo>
                  <a:cubicBezTo>
                    <a:pt x="204" y="390"/>
                    <a:pt x="223" y="427"/>
                    <a:pt x="186" y="501"/>
                  </a:cubicBezTo>
                  <a:cubicBezTo>
                    <a:pt x="167" y="557"/>
                    <a:pt x="74" y="650"/>
                    <a:pt x="56" y="686"/>
                  </a:cubicBezTo>
                  <a:cubicBezTo>
                    <a:pt x="19" y="724"/>
                    <a:pt x="0" y="816"/>
                    <a:pt x="0" y="816"/>
                  </a:cubicBezTo>
                  <a:cubicBezTo>
                    <a:pt x="0" y="816"/>
                    <a:pt x="112" y="705"/>
                    <a:pt x="130" y="686"/>
                  </a:cubicBezTo>
                  <a:cubicBezTo>
                    <a:pt x="148" y="650"/>
                    <a:pt x="167" y="650"/>
                    <a:pt x="186" y="612"/>
                  </a:cubicBezTo>
                  <a:cubicBezTo>
                    <a:pt x="223" y="557"/>
                    <a:pt x="297" y="557"/>
                    <a:pt x="316" y="501"/>
                  </a:cubicBezTo>
                  <a:cubicBezTo>
                    <a:pt x="334" y="427"/>
                    <a:pt x="278" y="464"/>
                    <a:pt x="334" y="427"/>
                  </a:cubicBezTo>
                  <a:cubicBezTo>
                    <a:pt x="408" y="409"/>
                    <a:pt x="501" y="409"/>
                    <a:pt x="519" y="371"/>
                  </a:cubicBezTo>
                  <a:cubicBezTo>
                    <a:pt x="557" y="334"/>
                    <a:pt x="538" y="279"/>
                    <a:pt x="519" y="260"/>
                  </a:cubicBezTo>
                  <a:cubicBezTo>
                    <a:pt x="501" y="241"/>
                    <a:pt x="519" y="241"/>
                    <a:pt x="557" y="204"/>
                  </a:cubicBezTo>
                  <a:cubicBezTo>
                    <a:pt x="575" y="167"/>
                    <a:pt x="575" y="112"/>
                    <a:pt x="557" y="93"/>
                  </a:cubicBezTo>
                  <a:cubicBezTo>
                    <a:pt x="538" y="74"/>
                    <a:pt x="538" y="0"/>
                    <a:pt x="483" y="38"/>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4" name="Freeform 86">
              <a:extLst>
                <a:ext uri="{FF2B5EF4-FFF2-40B4-BE49-F238E27FC236}">
                  <a16:creationId xmlns:a16="http://schemas.microsoft.com/office/drawing/2014/main" id="{8EBCFFF9-13D1-D548-855C-3658831771DD}"/>
                </a:ext>
              </a:extLst>
            </p:cNvPr>
            <p:cNvSpPr>
              <a:spLocks noChangeArrowheads="1"/>
            </p:cNvSpPr>
            <p:nvPr/>
          </p:nvSpPr>
          <p:spPr bwMode="auto">
            <a:xfrm>
              <a:off x="5449888" y="1241425"/>
              <a:ext cx="214312" cy="735013"/>
            </a:xfrm>
            <a:custGeom>
              <a:avLst/>
              <a:gdLst>
                <a:gd name="T0" fmla="*/ 149 w 595"/>
                <a:gd name="T1" fmla="*/ 0 h 2042"/>
                <a:gd name="T2" fmla="*/ 149 w 595"/>
                <a:gd name="T3" fmla="*/ 0 h 2042"/>
                <a:gd name="T4" fmla="*/ 130 w 595"/>
                <a:gd name="T5" fmla="*/ 148 h 2042"/>
                <a:gd name="T6" fmla="*/ 112 w 595"/>
                <a:gd name="T7" fmla="*/ 352 h 2042"/>
                <a:gd name="T8" fmla="*/ 93 w 595"/>
                <a:gd name="T9" fmla="*/ 426 h 2042"/>
                <a:gd name="T10" fmla="*/ 112 w 595"/>
                <a:gd name="T11" fmla="*/ 631 h 2042"/>
                <a:gd name="T12" fmla="*/ 19 w 595"/>
                <a:gd name="T13" fmla="*/ 964 h 2042"/>
                <a:gd name="T14" fmla="*/ 149 w 595"/>
                <a:gd name="T15" fmla="*/ 1205 h 2042"/>
                <a:gd name="T16" fmla="*/ 335 w 595"/>
                <a:gd name="T17" fmla="*/ 1354 h 2042"/>
                <a:gd name="T18" fmla="*/ 446 w 595"/>
                <a:gd name="T19" fmla="*/ 1447 h 2042"/>
                <a:gd name="T20" fmla="*/ 557 w 595"/>
                <a:gd name="T21" fmla="*/ 1502 h 2042"/>
                <a:gd name="T22" fmla="*/ 501 w 595"/>
                <a:gd name="T23" fmla="*/ 1632 h 2042"/>
                <a:gd name="T24" fmla="*/ 576 w 595"/>
                <a:gd name="T25" fmla="*/ 1911 h 2042"/>
                <a:gd name="T26" fmla="*/ 576 w 595"/>
                <a:gd name="T27" fmla="*/ 2041 h 2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5" h="2042">
                  <a:moveTo>
                    <a:pt x="149" y="0"/>
                  </a:moveTo>
                  <a:lnTo>
                    <a:pt x="149" y="0"/>
                  </a:lnTo>
                  <a:cubicBezTo>
                    <a:pt x="149" y="0"/>
                    <a:pt x="167" y="37"/>
                    <a:pt x="130" y="148"/>
                  </a:cubicBezTo>
                  <a:cubicBezTo>
                    <a:pt x="93" y="260"/>
                    <a:pt x="130" y="278"/>
                    <a:pt x="112" y="352"/>
                  </a:cubicBezTo>
                  <a:cubicBezTo>
                    <a:pt x="93" y="426"/>
                    <a:pt x="93" y="426"/>
                    <a:pt x="93" y="426"/>
                  </a:cubicBezTo>
                  <a:cubicBezTo>
                    <a:pt x="93" y="426"/>
                    <a:pt x="130" y="593"/>
                    <a:pt x="112" y="631"/>
                  </a:cubicBezTo>
                  <a:cubicBezTo>
                    <a:pt x="93" y="686"/>
                    <a:pt x="0" y="908"/>
                    <a:pt x="19" y="964"/>
                  </a:cubicBezTo>
                  <a:cubicBezTo>
                    <a:pt x="38" y="1038"/>
                    <a:pt x="38" y="1113"/>
                    <a:pt x="149" y="1205"/>
                  </a:cubicBezTo>
                  <a:cubicBezTo>
                    <a:pt x="260" y="1298"/>
                    <a:pt x="297" y="1317"/>
                    <a:pt x="335" y="1354"/>
                  </a:cubicBezTo>
                  <a:cubicBezTo>
                    <a:pt x="371" y="1391"/>
                    <a:pt x="409" y="1428"/>
                    <a:pt x="446" y="1447"/>
                  </a:cubicBezTo>
                  <a:cubicBezTo>
                    <a:pt x="464" y="1447"/>
                    <a:pt x="557" y="1447"/>
                    <a:pt x="557" y="1502"/>
                  </a:cubicBezTo>
                  <a:cubicBezTo>
                    <a:pt x="538" y="1539"/>
                    <a:pt x="501" y="1595"/>
                    <a:pt x="501" y="1632"/>
                  </a:cubicBezTo>
                  <a:cubicBezTo>
                    <a:pt x="501" y="1651"/>
                    <a:pt x="557" y="1855"/>
                    <a:pt x="576" y="1911"/>
                  </a:cubicBezTo>
                  <a:cubicBezTo>
                    <a:pt x="594" y="1966"/>
                    <a:pt x="576" y="2041"/>
                    <a:pt x="576" y="2041"/>
                  </a:cubicBezTo>
                </a:path>
              </a:pathLst>
            </a:custGeom>
            <a:grpFill/>
            <a:ln w="6480" cap="flat">
              <a:solidFill>
                <a:schemeClr val="bg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Lato Regular" charset="0"/>
              </a:endParaRPr>
            </a:p>
          </p:txBody>
        </p:sp>
        <p:sp>
          <p:nvSpPr>
            <p:cNvPr id="255" name="Freeform 90">
              <a:extLst>
                <a:ext uri="{FF2B5EF4-FFF2-40B4-BE49-F238E27FC236}">
                  <a16:creationId xmlns:a16="http://schemas.microsoft.com/office/drawing/2014/main" id="{5E48D66A-5209-3246-9272-E72FE1C34DD3}"/>
                </a:ext>
              </a:extLst>
            </p:cNvPr>
            <p:cNvSpPr>
              <a:spLocks noChangeArrowheads="1"/>
            </p:cNvSpPr>
            <p:nvPr/>
          </p:nvSpPr>
          <p:spPr bwMode="auto">
            <a:xfrm>
              <a:off x="5403850" y="1241425"/>
              <a:ext cx="87313" cy="147638"/>
            </a:xfrm>
            <a:custGeom>
              <a:avLst/>
              <a:gdLst>
                <a:gd name="T0" fmla="*/ 19 w 243"/>
                <a:gd name="T1" fmla="*/ 0 h 409"/>
                <a:gd name="T2" fmla="*/ 19 w 243"/>
                <a:gd name="T3" fmla="*/ 0 h 409"/>
                <a:gd name="T4" fmla="*/ 38 w 243"/>
                <a:gd name="T5" fmla="*/ 148 h 409"/>
                <a:gd name="T6" fmla="*/ 94 w 243"/>
                <a:gd name="T7" fmla="*/ 241 h 409"/>
                <a:gd name="T8" fmla="*/ 242 w 243"/>
                <a:gd name="T9" fmla="*/ 408 h 409"/>
              </a:gdLst>
              <a:ahLst/>
              <a:cxnLst>
                <a:cxn ang="0">
                  <a:pos x="T0" y="T1"/>
                </a:cxn>
                <a:cxn ang="0">
                  <a:pos x="T2" y="T3"/>
                </a:cxn>
                <a:cxn ang="0">
                  <a:pos x="T4" y="T5"/>
                </a:cxn>
                <a:cxn ang="0">
                  <a:pos x="T6" y="T7"/>
                </a:cxn>
                <a:cxn ang="0">
                  <a:pos x="T8" y="T9"/>
                </a:cxn>
              </a:cxnLst>
              <a:rect l="0" t="0" r="r" b="b"/>
              <a:pathLst>
                <a:path w="243" h="409">
                  <a:moveTo>
                    <a:pt x="19" y="0"/>
                  </a:moveTo>
                  <a:lnTo>
                    <a:pt x="19" y="0"/>
                  </a:lnTo>
                  <a:cubicBezTo>
                    <a:pt x="19" y="0"/>
                    <a:pt x="0" y="92"/>
                    <a:pt x="38" y="148"/>
                  </a:cubicBezTo>
                  <a:cubicBezTo>
                    <a:pt x="75" y="204"/>
                    <a:pt x="75" y="185"/>
                    <a:pt x="94" y="241"/>
                  </a:cubicBezTo>
                  <a:cubicBezTo>
                    <a:pt x="130" y="296"/>
                    <a:pt x="186" y="389"/>
                    <a:pt x="242" y="408"/>
                  </a:cubicBezTo>
                </a:path>
              </a:pathLst>
            </a:custGeom>
            <a:grpFill/>
            <a:ln w="6480" cap="flat">
              <a:solidFill>
                <a:schemeClr val="bg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Lato Regular" charset="0"/>
              </a:endParaRPr>
            </a:p>
          </p:txBody>
        </p:sp>
        <p:sp>
          <p:nvSpPr>
            <p:cNvPr id="256" name="Freeform 91">
              <a:extLst>
                <a:ext uri="{FF2B5EF4-FFF2-40B4-BE49-F238E27FC236}">
                  <a16:creationId xmlns:a16="http://schemas.microsoft.com/office/drawing/2014/main" id="{F2517CCB-2B56-DC4A-9C44-FC90DDD25A04}"/>
                </a:ext>
              </a:extLst>
            </p:cNvPr>
            <p:cNvSpPr>
              <a:spLocks noChangeArrowheads="1"/>
            </p:cNvSpPr>
            <p:nvPr/>
          </p:nvSpPr>
          <p:spPr bwMode="auto">
            <a:xfrm>
              <a:off x="5303838" y="1308100"/>
              <a:ext cx="139700" cy="33338"/>
            </a:xfrm>
            <a:custGeom>
              <a:avLst/>
              <a:gdLst>
                <a:gd name="T0" fmla="*/ 0 w 390"/>
                <a:gd name="T1" fmla="*/ 0 h 94"/>
                <a:gd name="T2" fmla="*/ 0 w 390"/>
                <a:gd name="T3" fmla="*/ 0 h 94"/>
                <a:gd name="T4" fmla="*/ 111 w 390"/>
                <a:gd name="T5" fmla="*/ 56 h 94"/>
                <a:gd name="T6" fmla="*/ 277 w 390"/>
                <a:gd name="T7" fmla="*/ 75 h 94"/>
                <a:gd name="T8" fmla="*/ 389 w 390"/>
                <a:gd name="T9" fmla="*/ 93 h 94"/>
              </a:gdLst>
              <a:ahLst/>
              <a:cxnLst>
                <a:cxn ang="0">
                  <a:pos x="T0" y="T1"/>
                </a:cxn>
                <a:cxn ang="0">
                  <a:pos x="T2" y="T3"/>
                </a:cxn>
                <a:cxn ang="0">
                  <a:pos x="T4" y="T5"/>
                </a:cxn>
                <a:cxn ang="0">
                  <a:pos x="T6" y="T7"/>
                </a:cxn>
                <a:cxn ang="0">
                  <a:pos x="T8" y="T9"/>
                </a:cxn>
              </a:cxnLst>
              <a:rect l="0" t="0" r="r" b="b"/>
              <a:pathLst>
                <a:path w="390" h="94">
                  <a:moveTo>
                    <a:pt x="0" y="0"/>
                  </a:moveTo>
                  <a:lnTo>
                    <a:pt x="0" y="0"/>
                  </a:lnTo>
                  <a:cubicBezTo>
                    <a:pt x="0" y="0"/>
                    <a:pt x="18" y="56"/>
                    <a:pt x="111" y="56"/>
                  </a:cubicBezTo>
                  <a:cubicBezTo>
                    <a:pt x="222" y="56"/>
                    <a:pt x="241" y="56"/>
                    <a:pt x="277" y="75"/>
                  </a:cubicBezTo>
                  <a:cubicBezTo>
                    <a:pt x="315" y="93"/>
                    <a:pt x="389" y="93"/>
                    <a:pt x="389" y="93"/>
                  </a:cubicBezTo>
                </a:path>
              </a:pathLst>
            </a:custGeom>
            <a:grpFill/>
            <a:ln w="6480" cap="flat">
              <a:solidFill>
                <a:schemeClr val="bg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Lato Regular" charset="0"/>
              </a:endParaRPr>
            </a:p>
          </p:txBody>
        </p:sp>
        <p:sp>
          <p:nvSpPr>
            <p:cNvPr id="257" name="Freeform 92">
              <a:extLst>
                <a:ext uri="{FF2B5EF4-FFF2-40B4-BE49-F238E27FC236}">
                  <a16:creationId xmlns:a16="http://schemas.microsoft.com/office/drawing/2014/main" id="{013624DC-1DAB-FE41-8CC3-51359FFE0D80}"/>
                </a:ext>
              </a:extLst>
            </p:cNvPr>
            <p:cNvSpPr>
              <a:spLocks noChangeArrowheads="1"/>
            </p:cNvSpPr>
            <p:nvPr/>
          </p:nvSpPr>
          <p:spPr bwMode="auto">
            <a:xfrm>
              <a:off x="4008438" y="2871788"/>
              <a:ext cx="220662" cy="201612"/>
            </a:xfrm>
            <a:custGeom>
              <a:avLst/>
              <a:gdLst>
                <a:gd name="T0" fmla="*/ 0 w 613"/>
                <a:gd name="T1" fmla="*/ 37 h 558"/>
                <a:gd name="T2" fmla="*/ 0 w 613"/>
                <a:gd name="T3" fmla="*/ 37 h 558"/>
                <a:gd name="T4" fmla="*/ 0 w 613"/>
                <a:gd name="T5" fmla="*/ 148 h 558"/>
                <a:gd name="T6" fmla="*/ 38 w 613"/>
                <a:gd name="T7" fmla="*/ 315 h 558"/>
                <a:gd name="T8" fmla="*/ 167 w 613"/>
                <a:gd name="T9" fmla="*/ 408 h 558"/>
                <a:gd name="T10" fmla="*/ 223 w 613"/>
                <a:gd name="T11" fmla="*/ 538 h 558"/>
                <a:gd name="T12" fmla="*/ 316 w 613"/>
                <a:gd name="T13" fmla="*/ 427 h 558"/>
                <a:gd name="T14" fmla="*/ 520 w 613"/>
                <a:gd name="T15" fmla="*/ 371 h 558"/>
                <a:gd name="T16" fmla="*/ 538 w 613"/>
                <a:gd name="T17" fmla="*/ 315 h 558"/>
                <a:gd name="T18" fmla="*/ 297 w 613"/>
                <a:gd name="T19" fmla="*/ 186 h 558"/>
                <a:gd name="T20" fmla="*/ 205 w 613"/>
                <a:gd name="T21" fmla="*/ 74 h 558"/>
                <a:gd name="T22" fmla="*/ 0 w 613"/>
                <a:gd name="T23" fmla="*/ 37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3" h="558">
                  <a:moveTo>
                    <a:pt x="0" y="37"/>
                  </a:moveTo>
                  <a:lnTo>
                    <a:pt x="0" y="37"/>
                  </a:lnTo>
                  <a:cubicBezTo>
                    <a:pt x="0" y="37"/>
                    <a:pt x="0" y="130"/>
                    <a:pt x="0" y="148"/>
                  </a:cubicBezTo>
                  <a:cubicBezTo>
                    <a:pt x="0" y="186"/>
                    <a:pt x="0" y="297"/>
                    <a:pt x="38" y="315"/>
                  </a:cubicBezTo>
                  <a:cubicBezTo>
                    <a:pt x="75" y="353"/>
                    <a:pt x="149" y="371"/>
                    <a:pt x="167" y="408"/>
                  </a:cubicBezTo>
                  <a:cubicBezTo>
                    <a:pt x="186" y="445"/>
                    <a:pt x="186" y="538"/>
                    <a:pt x="223" y="538"/>
                  </a:cubicBezTo>
                  <a:cubicBezTo>
                    <a:pt x="260" y="557"/>
                    <a:pt x="297" y="445"/>
                    <a:pt x="316" y="427"/>
                  </a:cubicBezTo>
                  <a:cubicBezTo>
                    <a:pt x="335" y="408"/>
                    <a:pt x="464" y="371"/>
                    <a:pt x="520" y="371"/>
                  </a:cubicBezTo>
                  <a:cubicBezTo>
                    <a:pt x="594" y="371"/>
                    <a:pt x="612" y="371"/>
                    <a:pt x="538" y="315"/>
                  </a:cubicBezTo>
                  <a:cubicBezTo>
                    <a:pt x="446" y="278"/>
                    <a:pt x="335" y="204"/>
                    <a:pt x="297" y="186"/>
                  </a:cubicBezTo>
                  <a:cubicBezTo>
                    <a:pt x="279" y="167"/>
                    <a:pt x="205" y="74"/>
                    <a:pt x="205" y="74"/>
                  </a:cubicBezTo>
                  <a:cubicBezTo>
                    <a:pt x="205" y="74"/>
                    <a:pt x="0" y="0"/>
                    <a:pt x="0" y="37"/>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8" name="Freeform 93">
              <a:extLst>
                <a:ext uri="{FF2B5EF4-FFF2-40B4-BE49-F238E27FC236}">
                  <a16:creationId xmlns:a16="http://schemas.microsoft.com/office/drawing/2014/main" id="{6AB53C8C-D9B6-AE43-98B1-59F62BF3B04B}"/>
                </a:ext>
              </a:extLst>
            </p:cNvPr>
            <p:cNvSpPr>
              <a:spLocks noChangeArrowheads="1"/>
            </p:cNvSpPr>
            <p:nvPr/>
          </p:nvSpPr>
          <p:spPr bwMode="auto">
            <a:xfrm>
              <a:off x="5430838" y="4260850"/>
              <a:ext cx="187325" cy="166688"/>
            </a:xfrm>
            <a:custGeom>
              <a:avLst/>
              <a:gdLst>
                <a:gd name="T0" fmla="*/ 130 w 520"/>
                <a:gd name="T1" fmla="*/ 148 h 464"/>
                <a:gd name="T2" fmla="*/ 130 w 520"/>
                <a:gd name="T3" fmla="*/ 148 h 464"/>
                <a:gd name="T4" fmla="*/ 74 w 520"/>
                <a:gd name="T5" fmla="*/ 260 h 464"/>
                <a:gd name="T6" fmla="*/ 74 w 520"/>
                <a:gd name="T7" fmla="*/ 463 h 464"/>
                <a:gd name="T8" fmla="*/ 93 w 520"/>
                <a:gd name="T9" fmla="*/ 426 h 464"/>
                <a:gd name="T10" fmla="*/ 260 w 520"/>
                <a:gd name="T11" fmla="*/ 445 h 464"/>
                <a:gd name="T12" fmla="*/ 334 w 520"/>
                <a:gd name="T13" fmla="*/ 389 h 464"/>
                <a:gd name="T14" fmla="*/ 334 w 520"/>
                <a:gd name="T15" fmla="*/ 389 h 464"/>
                <a:gd name="T16" fmla="*/ 371 w 520"/>
                <a:gd name="T17" fmla="*/ 296 h 464"/>
                <a:gd name="T18" fmla="*/ 482 w 520"/>
                <a:gd name="T19" fmla="*/ 130 h 464"/>
                <a:gd name="T20" fmla="*/ 445 w 520"/>
                <a:gd name="T21" fmla="*/ 37 h 464"/>
                <a:gd name="T22" fmla="*/ 278 w 520"/>
                <a:gd name="T23" fmla="*/ 74 h 464"/>
                <a:gd name="T24" fmla="*/ 185 w 520"/>
                <a:gd name="T25" fmla="*/ 130 h 464"/>
                <a:gd name="T26" fmla="*/ 130 w 520"/>
                <a:gd name="T27" fmla="*/ 1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0" h="464">
                  <a:moveTo>
                    <a:pt x="130" y="148"/>
                  </a:moveTo>
                  <a:lnTo>
                    <a:pt x="130" y="148"/>
                  </a:lnTo>
                  <a:cubicBezTo>
                    <a:pt x="130" y="148"/>
                    <a:pt x="111" y="204"/>
                    <a:pt x="74" y="260"/>
                  </a:cubicBezTo>
                  <a:cubicBezTo>
                    <a:pt x="19" y="334"/>
                    <a:pt x="0" y="371"/>
                    <a:pt x="74" y="463"/>
                  </a:cubicBezTo>
                  <a:cubicBezTo>
                    <a:pt x="74" y="463"/>
                    <a:pt x="55" y="408"/>
                    <a:pt x="93" y="426"/>
                  </a:cubicBezTo>
                  <a:cubicBezTo>
                    <a:pt x="130" y="426"/>
                    <a:pt x="222" y="463"/>
                    <a:pt x="260" y="445"/>
                  </a:cubicBezTo>
                  <a:cubicBezTo>
                    <a:pt x="296" y="408"/>
                    <a:pt x="278" y="334"/>
                    <a:pt x="334" y="389"/>
                  </a:cubicBezTo>
                  <a:cubicBezTo>
                    <a:pt x="390" y="426"/>
                    <a:pt x="334" y="389"/>
                    <a:pt x="334" y="389"/>
                  </a:cubicBezTo>
                  <a:cubicBezTo>
                    <a:pt x="334" y="389"/>
                    <a:pt x="352" y="315"/>
                    <a:pt x="371" y="296"/>
                  </a:cubicBezTo>
                  <a:cubicBezTo>
                    <a:pt x="408" y="260"/>
                    <a:pt x="464" y="148"/>
                    <a:pt x="482" y="130"/>
                  </a:cubicBezTo>
                  <a:cubicBezTo>
                    <a:pt x="519" y="92"/>
                    <a:pt x="501" y="18"/>
                    <a:pt x="445" y="37"/>
                  </a:cubicBezTo>
                  <a:cubicBezTo>
                    <a:pt x="390" y="37"/>
                    <a:pt x="371" y="0"/>
                    <a:pt x="278" y="74"/>
                  </a:cubicBezTo>
                  <a:cubicBezTo>
                    <a:pt x="185" y="130"/>
                    <a:pt x="185" y="130"/>
                    <a:pt x="185" y="130"/>
                  </a:cubicBezTo>
                  <a:cubicBezTo>
                    <a:pt x="185" y="130"/>
                    <a:pt x="148" y="166"/>
                    <a:pt x="130" y="148"/>
                  </a:cubicBezTo>
                </a:path>
              </a:pathLst>
            </a:custGeom>
            <a:grpFill/>
            <a:ln w="9525" cap="flat">
              <a:solidFill>
                <a:srgbClr val="1D76BB"/>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9" name="Freeform 94">
              <a:extLst>
                <a:ext uri="{FF2B5EF4-FFF2-40B4-BE49-F238E27FC236}">
                  <a16:creationId xmlns:a16="http://schemas.microsoft.com/office/drawing/2014/main" id="{7107CA22-4698-CA44-B3FC-4222099C7E7A}"/>
                </a:ext>
              </a:extLst>
            </p:cNvPr>
            <p:cNvSpPr>
              <a:spLocks noChangeArrowheads="1"/>
            </p:cNvSpPr>
            <p:nvPr/>
          </p:nvSpPr>
          <p:spPr bwMode="auto">
            <a:xfrm>
              <a:off x="5430838" y="4260850"/>
              <a:ext cx="187325" cy="166688"/>
            </a:xfrm>
            <a:custGeom>
              <a:avLst/>
              <a:gdLst>
                <a:gd name="T0" fmla="*/ 130 w 520"/>
                <a:gd name="T1" fmla="*/ 148 h 464"/>
                <a:gd name="T2" fmla="*/ 130 w 520"/>
                <a:gd name="T3" fmla="*/ 148 h 464"/>
                <a:gd name="T4" fmla="*/ 74 w 520"/>
                <a:gd name="T5" fmla="*/ 260 h 464"/>
                <a:gd name="T6" fmla="*/ 74 w 520"/>
                <a:gd name="T7" fmla="*/ 463 h 464"/>
                <a:gd name="T8" fmla="*/ 93 w 520"/>
                <a:gd name="T9" fmla="*/ 426 h 464"/>
                <a:gd name="T10" fmla="*/ 260 w 520"/>
                <a:gd name="T11" fmla="*/ 445 h 464"/>
                <a:gd name="T12" fmla="*/ 334 w 520"/>
                <a:gd name="T13" fmla="*/ 389 h 464"/>
                <a:gd name="T14" fmla="*/ 334 w 520"/>
                <a:gd name="T15" fmla="*/ 389 h 464"/>
                <a:gd name="T16" fmla="*/ 371 w 520"/>
                <a:gd name="T17" fmla="*/ 296 h 464"/>
                <a:gd name="T18" fmla="*/ 482 w 520"/>
                <a:gd name="T19" fmla="*/ 130 h 464"/>
                <a:gd name="T20" fmla="*/ 445 w 520"/>
                <a:gd name="T21" fmla="*/ 37 h 464"/>
                <a:gd name="T22" fmla="*/ 278 w 520"/>
                <a:gd name="T23" fmla="*/ 74 h 464"/>
                <a:gd name="T24" fmla="*/ 185 w 520"/>
                <a:gd name="T25" fmla="*/ 130 h 464"/>
                <a:gd name="T26" fmla="*/ 130 w 520"/>
                <a:gd name="T27" fmla="*/ 1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0" h="464">
                  <a:moveTo>
                    <a:pt x="130" y="148"/>
                  </a:moveTo>
                  <a:lnTo>
                    <a:pt x="130" y="148"/>
                  </a:lnTo>
                  <a:cubicBezTo>
                    <a:pt x="130" y="148"/>
                    <a:pt x="111" y="204"/>
                    <a:pt x="74" y="260"/>
                  </a:cubicBezTo>
                  <a:cubicBezTo>
                    <a:pt x="19" y="334"/>
                    <a:pt x="0" y="371"/>
                    <a:pt x="74" y="463"/>
                  </a:cubicBezTo>
                  <a:cubicBezTo>
                    <a:pt x="74" y="463"/>
                    <a:pt x="55" y="408"/>
                    <a:pt x="93" y="426"/>
                  </a:cubicBezTo>
                  <a:cubicBezTo>
                    <a:pt x="130" y="426"/>
                    <a:pt x="222" y="463"/>
                    <a:pt x="260" y="445"/>
                  </a:cubicBezTo>
                  <a:cubicBezTo>
                    <a:pt x="296" y="408"/>
                    <a:pt x="278" y="334"/>
                    <a:pt x="334" y="389"/>
                  </a:cubicBezTo>
                  <a:cubicBezTo>
                    <a:pt x="390" y="426"/>
                    <a:pt x="334" y="389"/>
                    <a:pt x="334" y="389"/>
                  </a:cubicBezTo>
                  <a:cubicBezTo>
                    <a:pt x="334" y="389"/>
                    <a:pt x="352" y="315"/>
                    <a:pt x="371" y="296"/>
                  </a:cubicBezTo>
                  <a:cubicBezTo>
                    <a:pt x="408" y="260"/>
                    <a:pt x="464" y="148"/>
                    <a:pt x="482" y="130"/>
                  </a:cubicBezTo>
                  <a:cubicBezTo>
                    <a:pt x="519" y="92"/>
                    <a:pt x="501" y="18"/>
                    <a:pt x="445" y="37"/>
                  </a:cubicBezTo>
                  <a:cubicBezTo>
                    <a:pt x="390" y="37"/>
                    <a:pt x="371" y="0"/>
                    <a:pt x="278" y="74"/>
                  </a:cubicBezTo>
                  <a:cubicBezTo>
                    <a:pt x="185" y="130"/>
                    <a:pt x="185" y="130"/>
                    <a:pt x="185" y="130"/>
                  </a:cubicBezTo>
                  <a:cubicBezTo>
                    <a:pt x="185" y="130"/>
                    <a:pt x="148" y="166"/>
                    <a:pt x="130" y="148"/>
                  </a:cubicBezTo>
                </a:path>
              </a:pathLst>
            </a:custGeom>
            <a:grpFill/>
            <a:ln w="6480" cap="flat">
              <a:solidFill>
                <a:schemeClr val="bg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0" name="Freeform 95">
              <a:extLst>
                <a:ext uri="{FF2B5EF4-FFF2-40B4-BE49-F238E27FC236}">
                  <a16:creationId xmlns:a16="http://schemas.microsoft.com/office/drawing/2014/main" id="{F01CB252-2211-9747-9A85-C2997483F8AB}"/>
                </a:ext>
              </a:extLst>
            </p:cNvPr>
            <p:cNvSpPr>
              <a:spLocks noChangeArrowheads="1"/>
            </p:cNvSpPr>
            <p:nvPr/>
          </p:nvSpPr>
          <p:spPr bwMode="auto">
            <a:xfrm>
              <a:off x="6692900" y="5195888"/>
              <a:ext cx="33338" cy="53975"/>
            </a:xfrm>
            <a:custGeom>
              <a:avLst/>
              <a:gdLst>
                <a:gd name="T0" fmla="*/ 37 w 94"/>
                <a:gd name="T1" fmla="*/ 18 h 149"/>
                <a:gd name="T2" fmla="*/ 37 w 94"/>
                <a:gd name="T3" fmla="*/ 18 h 149"/>
                <a:gd name="T4" fmla="*/ 18 w 94"/>
                <a:gd name="T5" fmla="*/ 111 h 149"/>
                <a:gd name="T6" fmla="*/ 93 w 94"/>
                <a:gd name="T7" fmla="*/ 148 h 149"/>
                <a:gd name="T8" fmla="*/ 37 w 94"/>
                <a:gd name="T9" fmla="*/ 18 h 149"/>
              </a:gdLst>
              <a:ahLst/>
              <a:cxnLst>
                <a:cxn ang="0">
                  <a:pos x="T0" y="T1"/>
                </a:cxn>
                <a:cxn ang="0">
                  <a:pos x="T2" y="T3"/>
                </a:cxn>
                <a:cxn ang="0">
                  <a:pos x="T4" y="T5"/>
                </a:cxn>
                <a:cxn ang="0">
                  <a:pos x="T6" y="T7"/>
                </a:cxn>
                <a:cxn ang="0">
                  <a:pos x="T8" y="T9"/>
                </a:cxn>
              </a:cxnLst>
              <a:rect l="0" t="0" r="r" b="b"/>
              <a:pathLst>
                <a:path w="94" h="149">
                  <a:moveTo>
                    <a:pt x="37" y="18"/>
                  </a:moveTo>
                  <a:lnTo>
                    <a:pt x="37" y="18"/>
                  </a:lnTo>
                  <a:cubicBezTo>
                    <a:pt x="37" y="18"/>
                    <a:pt x="0" y="92"/>
                    <a:pt x="18" y="111"/>
                  </a:cubicBezTo>
                  <a:cubicBezTo>
                    <a:pt x="37" y="111"/>
                    <a:pt x="93" y="148"/>
                    <a:pt x="93" y="148"/>
                  </a:cubicBezTo>
                  <a:cubicBezTo>
                    <a:pt x="93" y="148"/>
                    <a:pt x="74" y="0"/>
                    <a:pt x="37" y="18"/>
                  </a:cubicBezTo>
                </a:path>
              </a:pathLst>
            </a:custGeom>
            <a:grpFill/>
            <a:ln w="9525" cap="flat">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1" name="Freeform 96">
              <a:extLst>
                <a:ext uri="{FF2B5EF4-FFF2-40B4-BE49-F238E27FC236}">
                  <a16:creationId xmlns:a16="http://schemas.microsoft.com/office/drawing/2014/main" id="{2C52D31F-C044-224E-9BEA-F7D28217C01C}"/>
                </a:ext>
              </a:extLst>
            </p:cNvPr>
            <p:cNvSpPr>
              <a:spLocks noChangeArrowheads="1"/>
            </p:cNvSpPr>
            <p:nvPr/>
          </p:nvSpPr>
          <p:spPr bwMode="auto">
            <a:xfrm>
              <a:off x="6765925" y="5227638"/>
              <a:ext cx="39688" cy="47625"/>
            </a:xfrm>
            <a:custGeom>
              <a:avLst/>
              <a:gdLst>
                <a:gd name="T0" fmla="*/ 111 w 112"/>
                <a:gd name="T1" fmla="*/ 112 h 131"/>
                <a:gd name="T2" fmla="*/ 111 w 112"/>
                <a:gd name="T3" fmla="*/ 112 h 131"/>
                <a:gd name="T4" fmla="*/ 0 w 112"/>
                <a:gd name="T5" fmla="*/ 38 h 131"/>
                <a:gd name="T6" fmla="*/ 19 w 112"/>
                <a:gd name="T7" fmla="*/ 112 h 131"/>
                <a:gd name="T8" fmla="*/ 111 w 112"/>
                <a:gd name="T9" fmla="*/ 112 h 131"/>
              </a:gdLst>
              <a:ahLst/>
              <a:cxnLst>
                <a:cxn ang="0">
                  <a:pos x="T0" y="T1"/>
                </a:cxn>
                <a:cxn ang="0">
                  <a:pos x="T2" y="T3"/>
                </a:cxn>
                <a:cxn ang="0">
                  <a:pos x="T4" y="T5"/>
                </a:cxn>
                <a:cxn ang="0">
                  <a:pos x="T6" y="T7"/>
                </a:cxn>
                <a:cxn ang="0">
                  <a:pos x="T8" y="T9"/>
                </a:cxn>
              </a:cxnLst>
              <a:rect l="0" t="0" r="r" b="b"/>
              <a:pathLst>
                <a:path w="112" h="131">
                  <a:moveTo>
                    <a:pt x="111" y="112"/>
                  </a:moveTo>
                  <a:lnTo>
                    <a:pt x="111" y="112"/>
                  </a:lnTo>
                  <a:cubicBezTo>
                    <a:pt x="111" y="112"/>
                    <a:pt x="19" y="0"/>
                    <a:pt x="0" y="38"/>
                  </a:cubicBezTo>
                  <a:cubicBezTo>
                    <a:pt x="0" y="38"/>
                    <a:pt x="0" y="130"/>
                    <a:pt x="19" y="112"/>
                  </a:cubicBezTo>
                  <a:lnTo>
                    <a:pt x="111" y="112"/>
                  </a:lnTo>
                </a:path>
              </a:pathLst>
            </a:custGeom>
            <a:grpFill/>
            <a:ln w="9525" cap="flat">
              <a:solidFill>
                <a:srgbClr val="221F1F"/>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2" name="Freeform 97">
              <a:extLst>
                <a:ext uri="{FF2B5EF4-FFF2-40B4-BE49-F238E27FC236}">
                  <a16:creationId xmlns:a16="http://schemas.microsoft.com/office/drawing/2014/main" id="{1A95D518-51B5-A946-8B14-A14DD7011FDA}"/>
                </a:ext>
              </a:extLst>
            </p:cNvPr>
            <p:cNvSpPr>
              <a:spLocks noChangeArrowheads="1"/>
            </p:cNvSpPr>
            <p:nvPr/>
          </p:nvSpPr>
          <p:spPr bwMode="auto">
            <a:xfrm>
              <a:off x="6765925" y="5227638"/>
              <a:ext cx="39688" cy="47625"/>
            </a:xfrm>
            <a:custGeom>
              <a:avLst/>
              <a:gdLst>
                <a:gd name="T0" fmla="*/ 111 w 112"/>
                <a:gd name="T1" fmla="*/ 112 h 131"/>
                <a:gd name="T2" fmla="*/ 111 w 112"/>
                <a:gd name="T3" fmla="*/ 112 h 131"/>
                <a:gd name="T4" fmla="*/ 0 w 112"/>
                <a:gd name="T5" fmla="*/ 38 h 131"/>
                <a:gd name="T6" fmla="*/ 19 w 112"/>
                <a:gd name="T7" fmla="*/ 112 h 131"/>
              </a:gdLst>
              <a:ahLst/>
              <a:cxnLst>
                <a:cxn ang="0">
                  <a:pos x="T0" y="T1"/>
                </a:cxn>
                <a:cxn ang="0">
                  <a:pos x="T2" y="T3"/>
                </a:cxn>
                <a:cxn ang="0">
                  <a:pos x="T4" y="T5"/>
                </a:cxn>
                <a:cxn ang="0">
                  <a:pos x="T6" y="T7"/>
                </a:cxn>
              </a:cxnLst>
              <a:rect l="0" t="0" r="r" b="b"/>
              <a:pathLst>
                <a:path w="112" h="131">
                  <a:moveTo>
                    <a:pt x="111" y="112"/>
                  </a:moveTo>
                  <a:lnTo>
                    <a:pt x="111" y="112"/>
                  </a:lnTo>
                  <a:cubicBezTo>
                    <a:pt x="111" y="112"/>
                    <a:pt x="19" y="0"/>
                    <a:pt x="0" y="38"/>
                  </a:cubicBezTo>
                  <a:cubicBezTo>
                    <a:pt x="0" y="38"/>
                    <a:pt x="0" y="130"/>
                    <a:pt x="19" y="112"/>
                  </a:cubicBezTo>
                </a:path>
              </a:pathLst>
            </a:custGeom>
            <a:grpFill/>
            <a:ln w="6480" cap="flat">
              <a:solidFill>
                <a:schemeClr val="bg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Lato Regular" charset="0"/>
              </a:endParaRPr>
            </a:p>
          </p:txBody>
        </p:sp>
      </p:grpSp>
    </p:spTree>
    <p:extLst>
      <p:ext uri="{BB962C8B-B14F-4D97-AF65-F5344CB8AC3E}">
        <p14:creationId xmlns:p14="http://schemas.microsoft.com/office/powerpoint/2010/main" val="17374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AA6FC25-F6B4-A846-9C14-39F75A86A20D}"/>
              </a:ext>
            </a:extLst>
          </p:cNvPr>
          <p:cNvCxnSpPr>
            <a:cxnSpLocks/>
          </p:cNvCxnSpPr>
          <p:nvPr/>
        </p:nvCxnSpPr>
        <p:spPr>
          <a:xfrm>
            <a:off x="13704333" y="0"/>
            <a:ext cx="0" cy="1371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5951F537-D486-E547-8CA6-D63D097C62AC}"/>
              </a:ext>
            </a:extLst>
          </p:cNvPr>
          <p:cNvGrpSpPr/>
          <p:nvPr/>
        </p:nvGrpSpPr>
        <p:grpSpPr>
          <a:xfrm>
            <a:off x="14267342" y="1541415"/>
            <a:ext cx="7040944" cy="2388295"/>
            <a:chOff x="1013318" y="5939084"/>
            <a:chExt cx="7040944" cy="2388295"/>
          </a:xfrm>
        </p:grpSpPr>
        <p:sp>
          <p:nvSpPr>
            <p:cNvPr id="9" name="Rectangle 8">
              <a:extLst>
                <a:ext uri="{FF2B5EF4-FFF2-40B4-BE49-F238E27FC236}">
                  <a16:creationId xmlns:a16="http://schemas.microsoft.com/office/drawing/2014/main" id="{FA2667D3-2288-3249-94ED-D350A568ADC8}"/>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A8A7A35-7A13-034C-BD72-E1EBE952B607}"/>
                </a:ext>
              </a:extLst>
            </p:cNvPr>
            <p:cNvGrpSpPr/>
            <p:nvPr/>
          </p:nvGrpSpPr>
          <p:grpSpPr>
            <a:xfrm>
              <a:off x="1615699" y="5939084"/>
              <a:ext cx="6438563" cy="2388295"/>
              <a:chOff x="3131120" y="5660647"/>
              <a:chExt cx="6438563" cy="2388295"/>
            </a:xfrm>
          </p:grpSpPr>
          <p:sp>
            <p:nvSpPr>
              <p:cNvPr id="11" name="Subtitle 2">
                <a:extLst>
                  <a:ext uri="{FF2B5EF4-FFF2-40B4-BE49-F238E27FC236}">
                    <a16:creationId xmlns:a16="http://schemas.microsoft.com/office/drawing/2014/main" id="{661EA0A1-EEC4-CF48-AF64-CCC54806C1E4}"/>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 name="Rectangle 11">
                <a:extLst>
                  <a:ext uri="{FF2B5EF4-FFF2-40B4-BE49-F238E27FC236}">
                    <a16:creationId xmlns:a16="http://schemas.microsoft.com/office/drawing/2014/main" id="{E68AAFC2-32F0-744F-AC6B-5552D162CA3B}"/>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FOUR</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3" name="Group 12">
            <a:extLst>
              <a:ext uri="{FF2B5EF4-FFF2-40B4-BE49-F238E27FC236}">
                <a16:creationId xmlns:a16="http://schemas.microsoft.com/office/drawing/2014/main" id="{44032363-C6E2-F549-8D99-73ED4F9D0D6A}"/>
              </a:ext>
            </a:extLst>
          </p:cNvPr>
          <p:cNvGrpSpPr/>
          <p:nvPr/>
        </p:nvGrpSpPr>
        <p:grpSpPr>
          <a:xfrm>
            <a:off x="14267342" y="5663852"/>
            <a:ext cx="7040944" cy="2388295"/>
            <a:chOff x="1013318" y="5939084"/>
            <a:chExt cx="7040944" cy="2388295"/>
          </a:xfrm>
        </p:grpSpPr>
        <p:sp>
          <p:nvSpPr>
            <p:cNvPr id="14" name="Rectangle 13">
              <a:extLst>
                <a:ext uri="{FF2B5EF4-FFF2-40B4-BE49-F238E27FC236}">
                  <a16:creationId xmlns:a16="http://schemas.microsoft.com/office/drawing/2014/main" id="{51557A68-C244-E446-ACD2-EF01028A39DB}"/>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D05C8B1-6C31-1944-BEFE-CFA291514EEE}"/>
                </a:ext>
              </a:extLst>
            </p:cNvPr>
            <p:cNvGrpSpPr/>
            <p:nvPr/>
          </p:nvGrpSpPr>
          <p:grpSpPr>
            <a:xfrm>
              <a:off x="1615699" y="5939084"/>
              <a:ext cx="6438563" cy="2388295"/>
              <a:chOff x="3131120" y="5660647"/>
              <a:chExt cx="6438563" cy="2388295"/>
            </a:xfrm>
          </p:grpSpPr>
          <p:sp>
            <p:nvSpPr>
              <p:cNvPr id="16" name="Subtitle 2">
                <a:extLst>
                  <a:ext uri="{FF2B5EF4-FFF2-40B4-BE49-F238E27FC236}">
                    <a16:creationId xmlns:a16="http://schemas.microsoft.com/office/drawing/2014/main" id="{767AA917-76C1-A240-BA2E-780FA3344875}"/>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7" name="Rectangle 16">
                <a:extLst>
                  <a:ext uri="{FF2B5EF4-FFF2-40B4-BE49-F238E27FC236}">
                    <a16:creationId xmlns:a16="http://schemas.microsoft.com/office/drawing/2014/main" id="{5D3D48CD-08AC-324A-BD13-3CB233C5CDDC}"/>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FIVE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9" name="Group 18">
            <a:extLst>
              <a:ext uri="{FF2B5EF4-FFF2-40B4-BE49-F238E27FC236}">
                <a16:creationId xmlns:a16="http://schemas.microsoft.com/office/drawing/2014/main" id="{872E4B86-BDCC-AD47-AE70-1053F2A13A9A}"/>
              </a:ext>
            </a:extLst>
          </p:cNvPr>
          <p:cNvGrpSpPr/>
          <p:nvPr/>
        </p:nvGrpSpPr>
        <p:grpSpPr>
          <a:xfrm>
            <a:off x="14267342" y="9786291"/>
            <a:ext cx="7040944" cy="2388295"/>
            <a:chOff x="1013318" y="5939084"/>
            <a:chExt cx="7040944" cy="2388295"/>
          </a:xfrm>
        </p:grpSpPr>
        <p:sp>
          <p:nvSpPr>
            <p:cNvPr id="20" name="Rectangle 19">
              <a:extLst>
                <a:ext uri="{FF2B5EF4-FFF2-40B4-BE49-F238E27FC236}">
                  <a16:creationId xmlns:a16="http://schemas.microsoft.com/office/drawing/2014/main" id="{6944832E-77C2-CB49-81A3-27C3C1945926}"/>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E188EDE-444D-3F49-8BD6-0B70504957BD}"/>
                </a:ext>
              </a:extLst>
            </p:cNvPr>
            <p:cNvGrpSpPr/>
            <p:nvPr/>
          </p:nvGrpSpPr>
          <p:grpSpPr>
            <a:xfrm>
              <a:off x="1615699" y="5939084"/>
              <a:ext cx="6438563" cy="2388295"/>
              <a:chOff x="3131120" y="5660647"/>
              <a:chExt cx="6438563" cy="2388295"/>
            </a:xfrm>
          </p:grpSpPr>
          <p:sp>
            <p:nvSpPr>
              <p:cNvPr id="22" name="Subtitle 2">
                <a:extLst>
                  <a:ext uri="{FF2B5EF4-FFF2-40B4-BE49-F238E27FC236}">
                    <a16:creationId xmlns:a16="http://schemas.microsoft.com/office/drawing/2014/main" id="{81851AF5-4788-DB49-9694-20968440C582}"/>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3" name="Rectangle 22">
                <a:extLst>
                  <a:ext uri="{FF2B5EF4-FFF2-40B4-BE49-F238E27FC236}">
                    <a16:creationId xmlns:a16="http://schemas.microsoft.com/office/drawing/2014/main" id="{55579EF0-5835-6A44-8F0B-C24BD0E73204}"/>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SIX</a:t>
                </a:r>
                <a:endParaRPr lang="en-US" sz="5400" b="1" spc="600" dirty="0">
                  <a:solidFill>
                    <a:schemeClr val="tx2"/>
                  </a:solidFill>
                  <a:latin typeface="Montserrat SemiBold" pitchFamily="2" charset="77"/>
                  <a:ea typeface="Montserrat" charset="0"/>
                  <a:cs typeface="Montserrat" charset="0"/>
                </a:endParaRPr>
              </a:p>
            </p:txBody>
          </p:sp>
        </p:grpSp>
      </p:grpSp>
      <p:sp>
        <p:nvSpPr>
          <p:cNvPr id="25" name="TextBox 24">
            <a:extLst>
              <a:ext uri="{FF2B5EF4-FFF2-40B4-BE49-F238E27FC236}">
                <a16:creationId xmlns:a16="http://schemas.microsoft.com/office/drawing/2014/main" id="{7040A11A-3B94-EF4F-B6F0-8A25843FB34E}"/>
              </a:ext>
            </a:extLst>
          </p:cNvPr>
          <p:cNvSpPr txBox="1"/>
          <p:nvPr/>
        </p:nvSpPr>
        <p:spPr>
          <a:xfrm>
            <a:off x="1746250" y="3947491"/>
            <a:ext cx="8682504" cy="582101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We believe that every small business deserves the chance to be seen and heard online. We’ll help you find your voice. We understand the value of online visibility for any business, large or small. </a:t>
            </a:r>
          </a:p>
        </p:txBody>
      </p:sp>
    </p:spTree>
    <p:extLst>
      <p:ext uri="{BB962C8B-B14F-4D97-AF65-F5344CB8AC3E}">
        <p14:creationId xmlns:p14="http://schemas.microsoft.com/office/powerpoint/2010/main" val="4016870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15977460"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952280" y="1131813"/>
            <a:ext cx="6942338" cy="1383468"/>
            <a:chOff x="6564289" y="1407238"/>
            <a:chExt cx="6942338"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MEXICO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952280"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952280"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47" name="Group 46">
            <a:extLst>
              <a:ext uri="{FF2B5EF4-FFF2-40B4-BE49-F238E27FC236}">
                <a16:creationId xmlns:a16="http://schemas.microsoft.com/office/drawing/2014/main" id="{383176E6-C7E7-994E-BDFF-6D03B9B27E3E}"/>
              </a:ext>
            </a:extLst>
          </p:cNvPr>
          <p:cNvGrpSpPr/>
          <p:nvPr/>
        </p:nvGrpSpPr>
        <p:grpSpPr>
          <a:xfrm>
            <a:off x="10554641" y="3320717"/>
            <a:ext cx="11771220" cy="7935936"/>
            <a:chOff x="1601788" y="1089025"/>
            <a:chExt cx="6932612" cy="4672013"/>
          </a:xfrm>
          <a:solidFill>
            <a:srgbClr val="EFF1F8"/>
          </a:solidFill>
        </p:grpSpPr>
        <p:sp>
          <p:nvSpPr>
            <p:cNvPr id="48" name="Freeform 1">
              <a:extLst>
                <a:ext uri="{FF2B5EF4-FFF2-40B4-BE49-F238E27FC236}">
                  <a16:creationId xmlns:a16="http://schemas.microsoft.com/office/drawing/2014/main" id="{D7DB02C7-B28A-3248-AE4B-75605AEDEB48}"/>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2">
              <a:extLst>
                <a:ext uri="{FF2B5EF4-FFF2-40B4-BE49-F238E27FC236}">
                  <a16:creationId xmlns:a16="http://schemas.microsoft.com/office/drawing/2014/main" id="{73825226-2000-C04E-8FC1-CDE205A2F13F}"/>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3">
              <a:extLst>
                <a:ext uri="{FF2B5EF4-FFF2-40B4-BE49-F238E27FC236}">
                  <a16:creationId xmlns:a16="http://schemas.microsoft.com/office/drawing/2014/main" id="{568E0F8A-FC45-334E-A091-0AA5E2D62BD4}"/>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solidFill>
              <a:schemeClr val="accent2"/>
            </a:solid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4">
              <a:extLst>
                <a:ext uri="{FF2B5EF4-FFF2-40B4-BE49-F238E27FC236}">
                  <a16:creationId xmlns:a16="http://schemas.microsoft.com/office/drawing/2014/main" id="{74194D50-6586-F149-BF7F-95893B303FA6}"/>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5">
              <a:extLst>
                <a:ext uri="{FF2B5EF4-FFF2-40B4-BE49-F238E27FC236}">
                  <a16:creationId xmlns:a16="http://schemas.microsoft.com/office/drawing/2014/main" id="{FD926F26-7D1D-F640-A749-0626808C1FBA}"/>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6">
              <a:extLst>
                <a:ext uri="{FF2B5EF4-FFF2-40B4-BE49-F238E27FC236}">
                  <a16:creationId xmlns:a16="http://schemas.microsoft.com/office/drawing/2014/main" id="{0163D481-EDB6-7944-B202-6FDDD8DA150F}"/>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53">
              <a:extLst>
                <a:ext uri="{FF2B5EF4-FFF2-40B4-BE49-F238E27FC236}">
                  <a16:creationId xmlns:a16="http://schemas.microsoft.com/office/drawing/2014/main" id="{DEBF8991-DED4-7740-8A5D-4A1C53F496FA}"/>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54">
              <a:extLst>
                <a:ext uri="{FF2B5EF4-FFF2-40B4-BE49-F238E27FC236}">
                  <a16:creationId xmlns:a16="http://schemas.microsoft.com/office/drawing/2014/main" id="{1BAE6798-779E-CF4A-93CF-E0BD5264336C}"/>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55">
              <a:extLst>
                <a:ext uri="{FF2B5EF4-FFF2-40B4-BE49-F238E27FC236}">
                  <a16:creationId xmlns:a16="http://schemas.microsoft.com/office/drawing/2014/main" id="{553A3B76-458E-5B47-9818-6E59043D37E7}"/>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56">
              <a:extLst>
                <a:ext uri="{FF2B5EF4-FFF2-40B4-BE49-F238E27FC236}">
                  <a16:creationId xmlns:a16="http://schemas.microsoft.com/office/drawing/2014/main" id="{2D7912CF-B77F-0F4D-A17D-34C0FF712228}"/>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57">
              <a:extLst>
                <a:ext uri="{FF2B5EF4-FFF2-40B4-BE49-F238E27FC236}">
                  <a16:creationId xmlns:a16="http://schemas.microsoft.com/office/drawing/2014/main" id="{82394C56-0187-1045-AC5B-B072C3748E7E}"/>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58">
              <a:extLst>
                <a:ext uri="{FF2B5EF4-FFF2-40B4-BE49-F238E27FC236}">
                  <a16:creationId xmlns:a16="http://schemas.microsoft.com/office/drawing/2014/main" id="{E24AA2F8-0F93-B746-AD4E-38325AE8CA6C}"/>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59">
              <a:extLst>
                <a:ext uri="{FF2B5EF4-FFF2-40B4-BE49-F238E27FC236}">
                  <a16:creationId xmlns:a16="http://schemas.microsoft.com/office/drawing/2014/main" id="{60BE686C-4AB8-F64B-84E0-66B91DAC37D7}"/>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solidFill>
              <a:schemeClr val="tx2"/>
            </a:solid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60">
              <a:extLst>
                <a:ext uri="{FF2B5EF4-FFF2-40B4-BE49-F238E27FC236}">
                  <a16:creationId xmlns:a16="http://schemas.microsoft.com/office/drawing/2014/main" id="{1C8853B3-7BD2-7C4E-A696-2C9F2906A4B8}"/>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61">
              <a:extLst>
                <a:ext uri="{FF2B5EF4-FFF2-40B4-BE49-F238E27FC236}">
                  <a16:creationId xmlns:a16="http://schemas.microsoft.com/office/drawing/2014/main" id="{AC209ED3-50D3-E649-9019-56BA1D27CD24}"/>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62">
              <a:extLst>
                <a:ext uri="{FF2B5EF4-FFF2-40B4-BE49-F238E27FC236}">
                  <a16:creationId xmlns:a16="http://schemas.microsoft.com/office/drawing/2014/main" id="{400B2996-3BD2-3B41-AA57-58B62A74E5EE}"/>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63">
              <a:extLst>
                <a:ext uri="{FF2B5EF4-FFF2-40B4-BE49-F238E27FC236}">
                  <a16:creationId xmlns:a16="http://schemas.microsoft.com/office/drawing/2014/main" id="{229C505E-75B3-9F42-AE91-AE7CAB78260B}"/>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64">
              <a:extLst>
                <a:ext uri="{FF2B5EF4-FFF2-40B4-BE49-F238E27FC236}">
                  <a16:creationId xmlns:a16="http://schemas.microsoft.com/office/drawing/2014/main" id="{7557DE92-9D05-2840-9F3E-EB628ACCC542}"/>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65">
              <a:extLst>
                <a:ext uri="{FF2B5EF4-FFF2-40B4-BE49-F238E27FC236}">
                  <a16:creationId xmlns:a16="http://schemas.microsoft.com/office/drawing/2014/main" id="{7044B266-80BE-7941-872D-5322F1E7B8D8}"/>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66">
              <a:extLst>
                <a:ext uri="{FF2B5EF4-FFF2-40B4-BE49-F238E27FC236}">
                  <a16:creationId xmlns:a16="http://schemas.microsoft.com/office/drawing/2014/main" id="{370160AC-3A0D-B841-A641-EBC1AC952A70}"/>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67">
              <a:extLst>
                <a:ext uri="{FF2B5EF4-FFF2-40B4-BE49-F238E27FC236}">
                  <a16:creationId xmlns:a16="http://schemas.microsoft.com/office/drawing/2014/main" id="{11545115-5DF9-574F-8188-6DECBA6C0C50}"/>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68">
              <a:extLst>
                <a:ext uri="{FF2B5EF4-FFF2-40B4-BE49-F238E27FC236}">
                  <a16:creationId xmlns:a16="http://schemas.microsoft.com/office/drawing/2014/main" id="{2996146E-91C4-FF47-A2A4-496FB283122A}"/>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25">
              <a:extLst>
                <a:ext uri="{FF2B5EF4-FFF2-40B4-BE49-F238E27FC236}">
                  <a16:creationId xmlns:a16="http://schemas.microsoft.com/office/drawing/2014/main" id="{726C86E6-0528-DE4F-A096-F6512864774E}"/>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26">
              <a:extLst>
                <a:ext uri="{FF2B5EF4-FFF2-40B4-BE49-F238E27FC236}">
                  <a16:creationId xmlns:a16="http://schemas.microsoft.com/office/drawing/2014/main" id="{A70147BE-FAC7-1544-B8FE-F4787AF1A37E}"/>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27">
              <a:extLst>
                <a:ext uri="{FF2B5EF4-FFF2-40B4-BE49-F238E27FC236}">
                  <a16:creationId xmlns:a16="http://schemas.microsoft.com/office/drawing/2014/main" id="{401CCFB1-066F-5841-B336-5210AC448274}"/>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28">
              <a:extLst>
                <a:ext uri="{FF2B5EF4-FFF2-40B4-BE49-F238E27FC236}">
                  <a16:creationId xmlns:a16="http://schemas.microsoft.com/office/drawing/2014/main" id="{A3F61AE1-5A80-BC4E-AB05-084DBB47F04D}"/>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29">
              <a:extLst>
                <a:ext uri="{FF2B5EF4-FFF2-40B4-BE49-F238E27FC236}">
                  <a16:creationId xmlns:a16="http://schemas.microsoft.com/office/drawing/2014/main" id="{6F2DE526-574D-4447-9081-672A0D35F575}"/>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30">
              <a:extLst>
                <a:ext uri="{FF2B5EF4-FFF2-40B4-BE49-F238E27FC236}">
                  <a16:creationId xmlns:a16="http://schemas.microsoft.com/office/drawing/2014/main" id="{479AE9F0-790C-4D44-9916-EBE994EBCC51}"/>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31">
              <a:extLst>
                <a:ext uri="{FF2B5EF4-FFF2-40B4-BE49-F238E27FC236}">
                  <a16:creationId xmlns:a16="http://schemas.microsoft.com/office/drawing/2014/main" id="{D8B0C8D9-4C10-0848-B3ED-AACEECF42ACE}"/>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32">
              <a:extLst>
                <a:ext uri="{FF2B5EF4-FFF2-40B4-BE49-F238E27FC236}">
                  <a16:creationId xmlns:a16="http://schemas.microsoft.com/office/drawing/2014/main" id="{2A8819A7-56CE-4147-A834-0AA689868E36}"/>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33">
              <a:extLst>
                <a:ext uri="{FF2B5EF4-FFF2-40B4-BE49-F238E27FC236}">
                  <a16:creationId xmlns:a16="http://schemas.microsoft.com/office/drawing/2014/main" id="{8A9A7478-C625-1D4B-ABA3-C3366C21F55C}"/>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34">
              <a:extLst>
                <a:ext uri="{FF2B5EF4-FFF2-40B4-BE49-F238E27FC236}">
                  <a16:creationId xmlns:a16="http://schemas.microsoft.com/office/drawing/2014/main" id="{0D59F7A5-B460-EE4F-BA0F-77985049BD38}"/>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35">
              <a:extLst>
                <a:ext uri="{FF2B5EF4-FFF2-40B4-BE49-F238E27FC236}">
                  <a16:creationId xmlns:a16="http://schemas.microsoft.com/office/drawing/2014/main" id="{97254273-866D-B146-B7EB-31C2B06EA7BD}"/>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36">
              <a:extLst>
                <a:ext uri="{FF2B5EF4-FFF2-40B4-BE49-F238E27FC236}">
                  <a16:creationId xmlns:a16="http://schemas.microsoft.com/office/drawing/2014/main" id="{41FA86F0-1FFF-EC42-AFCD-535F882590C7}"/>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37">
              <a:extLst>
                <a:ext uri="{FF2B5EF4-FFF2-40B4-BE49-F238E27FC236}">
                  <a16:creationId xmlns:a16="http://schemas.microsoft.com/office/drawing/2014/main" id="{EFA1A277-AFDF-F842-AF98-CA1AF4C531F0}"/>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38">
              <a:extLst>
                <a:ext uri="{FF2B5EF4-FFF2-40B4-BE49-F238E27FC236}">
                  <a16:creationId xmlns:a16="http://schemas.microsoft.com/office/drawing/2014/main" id="{47F92184-7772-EF4A-884C-D727AE196274}"/>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39">
              <a:extLst>
                <a:ext uri="{FF2B5EF4-FFF2-40B4-BE49-F238E27FC236}">
                  <a16:creationId xmlns:a16="http://schemas.microsoft.com/office/drawing/2014/main" id="{8A4E7CFE-A2A6-C044-B606-5735D39A53D3}"/>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40">
              <a:extLst>
                <a:ext uri="{FF2B5EF4-FFF2-40B4-BE49-F238E27FC236}">
                  <a16:creationId xmlns:a16="http://schemas.microsoft.com/office/drawing/2014/main" id="{ED543EFE-5D1C-6A4B-AFEC-7CA6712FD71F}"/>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41">
              <a:extLst>
                <a:ext uri="{FF2B5EF4-FFF2-40B4-BE49-F238E27FC236}">
                  <a16:creationId xmlns:a16="http://schemas.microsoft.com/office/drawing/2014/main" id="{1C426CA9-F765-3A45-AAB4-91E38DC2E6BB}"/>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42">
              <a:extLst>
                <a:ext uri="{FF2B5EF4-FFF2-40B4-BE49-F238E27FC236}">
                  <a16:creationId xmlns:a16="http://schemas.microsoft.com/office/drawing/2014/main" id="{283B7B5D-B070-C04E-BF17-3B10DCEAE033}"/>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43">
              <a:extLst>
                <a:ext uri="{FF2B5EF4-FFF2-40B4-BE49-F238E27FC236}">
                  <a16:creationId xmlns:a16="http://schemas.microsoft.com/office/drawing/2014/main" id="{ABDFFA1F-364B-9549-81DB-7F8B776DE0C4}"/>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44">
              <a:extLst>
                <a:ext uri="{FF2B5EF4-FFF2-40B4-BE49-F238E27FC236}">
                  <a16:creationId xmlns:a16="http://schemas.microsoft.com/office/drawing/2014/main" id="{7BE83BBF-310E-0F46-84CC-0421B72218ED}"/>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45">
              <a:extLst>
                <a:ext uri="{FF2B5EF4-FFF2-40B4-BE49-F238E27FC236}">
                  <a16:creationId xmlns:a16="http://schemas.microsoft.com/office/drawing/2014/main" id="{AFB6EDE9-551F-DA44-A629-EE9090FE45D5}"/>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46">
              <a:extLst>
                <a:ext uri="{FF2B5EF4-FFF2-40B4-BE49-F238E27FC236}">
                  <a16:creationId xmlns:a16="http://schemas.microsoft.com/office/drawing/2014/main" id="{3227D880-2085-D24F-936A-B263A02C6FBF}"/>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47">
              <a:extLst>
                <a:ext uri="{FF2B5EF4-FFF2-40B4-BE49-F238E27FC236}">
                  <a16:creationId xmlns:a16="http://schemas.microsoft.com/office/drawing/2014/main" id="{0309DEC2-C505-6840-B3C8-B652843944E1}"/>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48">
              <a:extLst>
                <a:ext uri="{FF2B5EF4-FFF2-40B4-BE49-F238E27FC236}">
                  <a16:creationId xmlns:a16="http://schemas.microsoft.com/office/drawing/2014/main" id="{938EAB55-8DB7-5147-9883-DFAD04D68564}"/>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49">
              <a:extLst>
                <a:ext uri="{FF2B5EF4-FFF2-40B4-BE49-F238E27FC236}">
                  <a16:creationId xmlns:a16="http://schemas.microsoft.com/office/drawing/2014/main" id="{85DE9DCE-7D90-4641-82E2-5DD8449F1B3F}"/>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50">
              <a:extLst>
                <a:ext uri="{FF2B5EF4-FFF2-40B4-BE49-F238E27FC236}">
                  <a16:creationId xmlns:a16="http://schemas.microsoft.com/office/drawing/2014/main" id="{2297E266-A2A8-4742-A4AB-6C6B84AC7F85}"/>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51">
              <a:extLst>
                <a:ext uri="{FF2B5EF4-FFF2-40B4-BE49-F238E27FC236}">
                  <a16:creationId xmlns:a16="http://schemas.microsoft.com/office/drawing/2014/main" id="{CCBF99EC-1B56-3243-9172-6D3BB85C499A}"/>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52">
              <a:extLst>
                <a:ext uri="{FF2B5EF4-FFF2-40B4-BE49-F238E27FC236}">
                  <a16:creationId xmlns:a16="http://schemas.microsoft.com/office/drawing/2014/main" id="{A299E0BA-C8DD-3B4D-88A7-F3C5B4FB8E23}"/>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53">
              <a:extLst>
                <a:ext uri="{FF2B5EF4-FFF2-40B4-BE49-F238E27FC236}">
                  <a16:creationId xmlns:a16="http://schemas.microsoft.com/office/drawing/2014/main" id="{A035AAF3-0248-2340-8FB0-CF780EB56142}"/>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54">
              <a:extLst>
                <a:ext uri="{FF2B5EF4-FFF2-40B4-BE49-F238E27FC236}">
                  <a16:creationId xmlns:a16="http://schemas.microsoft.com/office/drawing/2014/main" id="{4D7FE29B-F2F6-E946-8140-BB22541096B8}"/>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55">
              <a:extLst>
                <a:ext uri="{FF2B5EF4-FFF2-40B4-BE49-F238E27FC236}">
                  <a16:creationId xmlns:a16="http://schemas.microsoft.com/office/drawing/2014/main" id="{36FB1F13-AA91-374A-9A9E-E73B20B60879}"/>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56">
              <a:extLst>
                <a:ext uri="{FF2B5EF4-FFF2-40B4-BE49-F238E27FC236}">
                  <a16:creationId xmlns:a16="http://schemas.microsoft.com/office/drawing/2014/main" id="{CC27DD99-A272-2146-9669-F1D37E1B6391}"/>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57">
              <a:extLst>
                <a:ext uri="{FF2B5EF4-FFF2-40B4-BE49-F238E27FC236}">
                  <a16:creationId xmlns:a16="http://schemas.microsoft.com/office/drawing/2014/main" id="{988327BA-5DB3-0E4A-9D32-0CA8D0AC9A16}"/>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58">
              <a:extLst>
                <a:ext uri="{FF2B5EF4-FFF2-40B4-BE49-F238E27FC236}">
                  <a16:creationId xmlns:a16="http://schemas.microsoft.com/office/drawing/2014/main" id="{758C4960-D3E3-D049-A366-06E6CF8AA85E}"/>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59">
              <a:extLst>
                <a:ext uri="{FF2B5EF4-FFF2-40B4-BE49-F238E27FC236}">
                  <a16:creationId xmlns:a16="http://schemas.microsoft.com/office/drawing/2014/main" id="{D468DC37-264E-C54F-9565-ED3E67453324}"/>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60">
              <a:extLst>
                <a:ext uri="{FF2B5EF4-FFF2-40B4-BE49-F238E27FC236}">
                  <a16:creationId xmlns:a16="http://schemas.microsoft.com/office/drawing/2014/main" id="{0642340A-1C9B-9D4A-B6AD-63658E3B751E}"/>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61">
              <a:extLst>
                <a:ext uri="{FF2B5EF4-FFF2-40B4-BE49-F238E27FC236}">
                  <a16:creationId xmlns:a16="http://schemas.microsoft.com/office/drawing/2014/main" id="{20220042-1C8E-5E4A-B20E-154BADF829E0}"/>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62">
              <a:extLst>
                <a:ext uri="{FF2B5EF4-FFF2-40B4-BE49-F238E27FC236}">
                  <a16:creationId xmlns:a16="http://schemas.microsoft.com/office/drawing/2014/main" id="{876758BE-ECB9-3344-B79C-5D494B1DD867}"/>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63">
              <a:extLst>
                <a:ext uri="{FF2B5EF4-FFF2-40B4-BE49-F238E27FC236}">
                  <a16:creationId xmlns:a16="http://schemas.microsoft.com/office/drawing/2014/main" id="{FF8F13FA-1804-D143-835D-7D0BC12AA69E}"/>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64">
              <a:extLst>
                <a:ext uri="{FF2B5EF4-FFF2-40B4-BE49-F238E27FC236}">
                  <a16:creationId xmlns:a16="http://schemas.microsoft.com/office/drawing/2014/main" id="{D904029B-8AF4-C645-9D18-7BF5E893A33D}"/>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65">
              <a:extLst>
                <a:ext uri="{FF2B5EF4-FFF2-40B4-BE49-F238E27FC236}">
                  <a16:creationId xmlns:a16="http://schemas.microsoft.com/office/drawing/2014/main" id="{90C04AB2-0513-D44F-A2F4-1DE0A1270EA8}"/>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66">
              <a:extLst>
                <a:ext uri="{FF2B5EF4-FFF2-40B4-BE49-F238E27FC236}">
                  <a16:creationId xmlns:a16="http://schemas.microsoft.com/office/drawing/2014/main" id="{62BF82E0-96C1-6C43-BD48-91CA95C06113}"/>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67">
              <a:extLst>
                <a:ext uri="{FF2B5EF4-FFF2-40B4-BE49-F238E27FC236}">
                  <a16:creationId xmlns:a16="http://schemas.microsoft.com/office/drawing/2014/main" id="{75314D01-B95B-E44C-8D9E-CEDD06299C45}"/>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68">
              <a:extLst>
                <a:ext uri="{FF2B5EF4-FFF2-40B4-BE49-F238E27FC236}">
                  <a16:creationId xmlns:a16="http://schemas.microsoft.com/office/drawing/2014/main" id="{5822BE26-5275-E045-8847-582BFCF0B0ED}"/>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69">
              <a:extLst>
                <a:ext uri="{FF2B5EF4-FFF2-40B4-BE49-F238E27FC236}">
                  <a16:creationId xmlns:a16="http://schemas.microsoft.com/office/drawing/2014/main" id="{8F77BF6D-B9ED-8B49-AB6C-E5F46FB205B3}"/>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70">
              <a:extLst>
                <a:ext uri="{FF2B5EF4-FFF2-40B4-BE49-F238E27FC236}">
                  <a16:creationId xmlns:a16="http://schemas.microsoft.com/office/drawing/2014/main" id="{8FBFD43C-C445-1641-9803-3E9B29D1BF67}"/>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71">
              <a:extLst>
                <a:ext uri="{FF2B5EF4-FFF2-40B4-BE49-F238E27FC236}">
                  <a16:creationId xmlns:a16="http://schemas.microsoft.com/office/drawing/2014/main" id="{D779B7DB-311E-0C4F-9B77-4A51DBFC94C8}"/>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72">
              <a:extLst>
                <a:ext uri="{FF2B5EF4-FFF2-40B4-BE49-F238E27FC236}">
                  <a16:creationId xmlns:a16="http://schemas.microsoft.com/office/drawing/2014/main" id="{D2A99E16-6DE5-9449-8525-A1F38F796316}"/>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73">
              <a:extLst>
                <a:ext uri="{FF2B5EF4-FFF2-40B4-BE49-F238E27FC236}">
                  <a16:creationId xmlns:a16="http://schemas.microsoft.com/office/drawing/2014/main" id="{7F74F105-8C59-2948-88FB-B0EB7F86695E}"/>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74">
              <a:extLst>
                <a:ext uri="{FF2B5EF4-FFF2-40B4-BE49-F238E27FC236}">
                  <a16:creationId xmlns:a16="http://schemas.microsoft.com/office/drawing/2014/main" id="{5F5488BF-78D3-CE44-ACFC-35E0351A94C7}"/>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75">
              <a:extLst>
                <a:ext uri="{FF2B5EF4-FFF2-40B4-BE49-F238E27FC236}">
                  <a16:creationId xmlns:a16="http://schemas.microsoft.com/office/drawing/2014/main" id="{61CB9F36-0A9A-C94A-915C-64FB9A96679A}"/>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76">
              <a:extLst>
                <a:ext uri="{FF2B5EF4-FFF2-40B4-BE49-F238E27FC236}">
                  <a16:creationId xmlns:a16="http://schemas.microsoft.com/office/drawing/2014/main" id="{1C1097D1-6603-5847-8B59-68B7E00FF140}"/>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77">
              <a:extLst>
                <a:ext uri="{FF2B5EF4-FFF2-40B4-BE49-F238E27FC236}">
                  <a16:creationId xmlns:a16="http://schemas.microsoft.com/office/drawing/2014/main" id="{1734D5E7-E6C5-6D46-BE7F-281C8D9EB5BD}"/>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78">
              <a:extLst>
                <a:ext uri="{FF2B5EF4-FFF2-40B4-BE49-F238E27FC236}">
                  <a16:creationId xmlns:a16="http://schemas.microsoft.com/office/drawing/2014/main" id="{1080BB24-4172-C242-9E8B-C5E1CC2C3E4B}"/>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79">
              <a:extLst>
                <a:ext uri="{FF2B5EF4-FFF2-40B4-BE49-F238E27FC236}">
                  <a16:creationId xmlns:a16="http://schemas.microsoft.com/office/drawing/2014/main" id="{4C57B321-7959-584E-9B90-F2D7B23E1038}"/>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80">
              <a:extLst>
                <a:ext uri="{FF2B5EF4-FFF2-40B4-BE49-F238E27FC236}">
                  <a16:creationId xmlns:a16="http://schemas.microsoft.com/office/drawing/2014/main" id="{37649ECB-A08E-1F4D-BD5A-184A921BA582}"/>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81">
              <a:extLst>
                <a:ext uri="{FF2B5EF4-FFF2-40B4-BE49-F238E27FC236}">
                  <a16:creationId xmlns:a16="http://schemas.microsoft.com/office/drawing/2014/main" id="{1B963F12-01A1-9242-97E0-5562D094FBA2}"/>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82">
              <a:extLst>
                <a:ext uri="{FF2B5EF4-FFF2-40B4-BE49-F238E27FC236}">
                  <a16:creationId xmlns:a16="http://schemas.microsoft.com/office/drawing/2014/main" id="{C2CE728C-BC0E-2D49-B214-042098CA1F12}"/>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83">
              <a:extLst>
                <a:ext uri="{FF2B5EF4-FFF2-40B4-BE49-F238E27FC236}">
                  <a16:creationId xmlns:a16="http://schemas.microsoft.com/office/drawing/2014/main" id="{73CEF503-583C-3E4F-8B2C-BD027AC56681}"/>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84">
              <a:extLst>
                <a:ext uri="{FF2B5EF4-FFF2-40B4-BE49-F238E27FC236}">
                  <a16:creationId xmlns:a16="http://schemas.microsoft.com/office/drawing/2014/main" id="{3EEBE8CB-04CE-6B4D-8B19-9BB04FD9887F}"/>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85">
              <a:extLst>
                <a:ext uri="{FF2B5EF4-FFF2-40B4-BE49-F238E27FC236}">
                  <a16:creationId xmlns:a16="http://schemas.microsoft.com/office/drawing/2014/main" id="{6963FC31-91D7-F74F-AC2D-187A6EA7E5C3}"/>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86">
              <a:extLst>
                <a:ext uri="{FF2B5EF4-FFF2-40B4-BE49-F238E27FC236}">
                  <a16:creationId xmlns:a16="http://schemas.microsoft.com/office/drawing/2014/main" id="{AD762D16-3B84-DD4C-9D04-A48732F2B03C}"/>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87">
              <a:extLst>
                <a:ext uri="{FF2B5EF4-FFF2-40B4-BE49-F238E27FC236}">
                  <a16:creationId xmlns:a16="http://schemas.microsoft.com/office/drawing/2014/main" id="{844EAF47-4F3F-DB4B-80D7-915ECC9357D7}"/>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88">
              <a:extLst>
                <a:ext uri="{FF2B5EF4-FFF2-40B4-BE49-F238E27FC236}">
                  <a16:creationId xmlns:a16="http://schemas.microsoft.com/office/drawing/2014/main" id="{CA80B36F-E891-8349-B1A5-C73339C2BEA2}"/>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89">
              <a:extLst>
                <a:ext uri="{FF2B5EF4-FFF2-40B4-BE49-F238E27FC236}">
                  <a16:creationId xmlns:a16="http://schemas.microsoft.com/office/drawing/2014/main" id="{20FD883F-36D7-BC40-B3BA-7762D23D967C}"/>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90">
              <a:extLst>
                <a:ext uri="{FF2B5EF4-FFF2-40B4-BE49-F238E27FC236}">
                  <a16:creationId xmlns:a16="http://schemas.microsoft.com/office/drawing/2014/main" id="{83E80BD4-A10F-694E-97DE-FFF890307BD6}"/>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91">
              <a:extLst>
                <a:ext uri="{FF2B5EF4-FFF2-40B4-BE49-F238E27FC236}">
                  <a16:creationId xmlns:a16="http://schemas.microsoft.com/office/drawing/2014/main" id="{B5EDA60E-280D-7645-8391-547F7443E150}"/>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92">
              <a:extLst>
                <a:ext uri="{FF2B5EF4-FFF2-40B4-BE49-F238E27FC236}">
                  <a16:creationId xmlns:a16="http://schemas.microsoft.com/office/drawing/2014/main" id="{5096A0DE-86BF-7042-A7E1-1238ED1A832E}"/>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93">
              <a:extLst>
                <a:ext uri="{FF2B5EF4-FFF2-40B4-BE49-F238E27FC236}">
                  <a16:creationId xmlns:a16="http://schemas.microsoft.com/office/drawing/2014/main" id="{6E22BA27-47B4-4B4D-B59E-4F2316E92FBD}"/>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94">
              <a:extLst>
                <a:ext uri="{FF2B5EF4-FFF2-40B4-BE49-F238E27FC236}">
                  <a16:creationId xmlns:a16="http://schemas.microsoft.com/office/drawing/2014/main" id="{E9FB0F97-80A3-3642-96ED-45B13606BD14}"/>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95">
              <a:extLst>
                <a:ext uri="{FF2B5EF4-FFF2-40B4-BE49-F238E27FC236}">
                  <a16:creationId xmlns:a16="http://schemas.microsoft.com/office/drawing/2014/main" id="{CB856951-F966-B148-BB54-6EB36E52275D}"/>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96">
              <a:extLst>
                <a:ext uri="{FF2B5EF4-FFF2-40B4-BE49-F238E27FC236}">
                  <a16:creationId xmlns:a16="http://schemas.microsoft.com/office/drawing/2014/main" id="{92B33B34-6495-1D44-83A5-D1DFC519CCEC}"/>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97">
              <a:extLst>
                <a:ext uri="{FF2B5EF4-FFF2-40B4-BE49-F238E27FC236}">
                  <a16:creationId xmlns:a16="http://schemas.microsoft.com/office/drawing/2014/main" id="{9204A6B9-9297-7242-87BA-C69CF949158F}"/>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98">
              <a:extLst>
                <a:ext uri="{FF2B5EF4-FFF2-40B4-BE49-F238E27FC236}">
                  <a16:creationId xmlns:a16="http://schemas.microsoft.com/office/drawing/2014/main" id="{5EC8F300-F3B3-2844-A801-F23852B713EF}"/>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99">
              <a:extLst>
                <a:ext uri="{FF2B5EF4-FFF2-40B4-BE49-F238E27FC236}">
                  <a16:creationId xmlns:a16="http://schemas.microsoft.com/office/drawing/2014/main" id="{6B1E9375-801E-F948-BE66-609C9EEE1955}"/>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100">
              <a:extLst>
                <a:ext uri="{FF2B5EF4-FFF2-40B4-BE49-F238E27FC236}">
                  <a16:creationId xmlns:a16="http://schemas.microsoft.com/office/drawing/2014/main" id="{956CA847-C50C-DE40-A0B7-7D527FB7DFE4}"/>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101">
              <a:extLst>
                <a:ext uri="{FF2B5EF4-FFF2-40B4-BE49-F238E27FC236}">
                  <a16:creationId xmlns:a16="http://schemas.microsoft.com/office/drawing/2014/main" id="{AC911D23-89F1-A041-B93F-64E1B2553F1D}"/>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102">
              <a:extLst>
                <a:ext uri="{FF2B5EF4-FFF2-40B4-BE49-F238E27FC236}">
                  <a16:creationId xmlns:a16="http://schemas.microsoft.com/office/drawing/2014/main" id="{1BA2707D-1E6A-9442-BEBB-4B7872C39983}"/>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103">
              <a:extLst>
                <a:ext uri="{FF2B5EF4-FFF2-40B4-BE49-F238E27FC236}">
                  <a16:creationId xmlns:a16="http://schemas.microsoft.com/office/drawing/2014/main" id="{640C767A-2EA9-2949-A320-F2D1C981587A}"/>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104">
              <a:extLst>
                <a:ext uri="{FF2B5EF4-FFF2-40B4-BE49-F238E27FC236}">
                  <a16:creationId xmlns:a16="http://schemas.microsoft.com/office/drawing/2014/main" id="{870FD3E3-3FB8-B041-9D3F-27814A955340}"/>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105">
              <a:extLst>
                <a:ext uri="{FF2B5EF4-FFF2-40B4-BE49-F238E27FC236}">
                  <a16:creationId xmlns:a16="http://schemas.microsoft.com/office/drawing/2014/main" id="{0DA8AEFD-9762-3942-9FCC-F2FAFBF74F7E}"/>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106">
              <a:extLst>
                <a:ext uri="{FF2B5EF4-FFF2-40B4-BE49-F238E27FC236}">
                  <a16:creationId xmlns:a16="http://schemas.microsoft.com/office/drawing/2014/main" id="{DD2476DD-294D-ED47-84E8-0065560AE9E0}"/>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107">
              <a:extLst>
                <a:ext uri="{FF2B5EF4-FFF2-40B4-BE49-F238E27FC236}">
                  <a16:creationId xmlns:a16="http://schemas.microsoft.com/office/drawing/2014/main" id="{63EEDBCE-A11F-ED4F-B340-293EB717C8A6}"/>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108">
              <a:extLst>
                <a:ext uri="{FF2B5EF4-FFF2-40B4-BE49-F238E27FC236}">
                  <a16:creationId xmlns:a16="http://schemas.microsoft.com/office/drawing/2014/main" id="{0ADCFBF7-071A-934B-9B3A-DF57CDCE219A}"/>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109">
              <a:extLst>
                <a:ext uri="{FF2B5EF4-FFF2-40B4-BE49-F238E27FC236}">
                  <a16:creationId xmlns:a16="http://schemas.microsoft.com/office/drawing/2014/main" id="{E85A621E-1439-134E-8F08-2AA766F81646}"/>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110">
              <a:extLst>
                <a:ext uri="{FF2B5EF4-FFF2-40B4-BE49-F238E27FC236}">
                  <a16:creationId xmlns:a16="http://schemas.microsoft.com/office/drawing/2014/main" id="{7AEE8A28-2CCB-A646-9535-A5EE13158F34}"/>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111">
              <a:extLst>
                <a:ext uri="{FF2B5EF4-FFF2-40B4-BE49-F238E27FC236}">
                  <a16:creationId xmlns:a16="http://schemas.microsoft.com/office/drawing/2014/main" id="{EEF9CB7B-719F-4449-9142-E48BF2A458D0}"/>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112">
              <a:extLst>
                <a:ext uri="{FF2B5EF4-FFF2-40B4-BE49-F238E27FC236}">
                  <a16:creationId xmlns:a16="http://schemas.microsoft.com/office/drawing/2014/main" id="{BA249CA9-7742-3047-954F-9D46B5E92096}"/>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0" name="Freeform 113">
              <a:extLst>
                <a:ext uri="{FF2B5EF4-FFF2-40B4-BE49-F238E27FC236}">
                  <a16:creationId xmlns:a16="http://schemas.microsoft.com/office/drawing/2014/main" id="{D139B7BD-D5C3-DF47-8AC0-0927BE2A99EE}"/>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1" name="Freeform 114">
              <a:extLst>
                <a:ext uri="{FF2B5EF4-FFF2-40B4-BE49-F238E27FC236}">
                  <a16:creationId xmlns:a16="http://schemas.microsoft.com/office/drawing/2014/main" id="{134C4623-D435-F541-AEB7-6251DA8FB228}"/>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2" name="Freeform 115">
              <a:extLst>
                <a:ext uri="{FF2B5EF4-FFF2-40B4-BE49-F238E27FC236}">
                  <a16:creationId xmlns:a16="http://schemas.microsoft.com/office/drawing/2014/main" id="{01309EED-09A6-C341-88FF-3D489A6DFF84}"/>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3" name="Freeform 116">
              <a:extLst>
                <a:ext uri="{FF2B5EF4-FFF2-40B4-BE49-F238E27FC236}">
                  <a16:creationId xmlns:a16="http://schemas.microsoft.com/office/drawing/2014/main" id="{05DA560E-4EE5-AD48-A9ED-B36D307E4141}"/>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4" name="Freeform 117">
              <a:extLst>
                <a:ext uri="{FF2B5EF4-FFF2-40B4-BE49-F238E27FC236}">
                  <a16:creationId xmlns:a16="http://schemas.microsoft.com/office/drawing/2014/main" id="{8EF22A4C-425A-F24A-B589-0D43D79CC4B2}"/>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5" name="Freeform 118">
              <a:extLst>
                <a:ext uri="{FF2B5EF4-FFF2-40B4-BE49-F238E27FC236}">
                  <a16:creationId xmlns:a16="http://schemas.microsoft.com/office/drawing/2014/main" id="{563F1C7B-3189-7D42-907B-7C8B90593F8B}"/>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6" name="Freeform 119">
              <a:extLst>
                <a:ext uri="{FF2B5EF4-FFF2-40B4-BE49-F238E27FC236}">
                  <a16:creationId xmlns:a16="http://schemas.microsoft.com/office/drawing/2014/main" id="{44B96D9A-1145-1748-A37F-760989C03B22}"/>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7" name="Freeform 120">
              <a:extLst>
                <a:ext uri="{FF2B5EF4-FFF2-40B4-BE49-F238E27FC236}">
                  <a16:creationId xmlns:a16="http://schemas.microsoft.com/office/drawing/2014/main" id="{4607EE68-4AF3-D243-9504-BBBA6903A4B6}"/>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8" name="Freeform 121">
              <a:extLst>
                <a:ext uri="{FF2B5EF4-FFF2-40B4-BE49-F238E27FC236}">
                  <a16:creationId xmlns:a16="http://schemas.microsoft.com/office/drawing/2014/main" id="{A64BACC3-AD37-CD44-BC36-1A5BF5B688A9}"/>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9" name="Freeform 122">
              <a:extLst>
                <a:ext uri="{FF2B5EF4-FFF2-40B4-BE49-F238E27FC236}">
                  <a16:creationId xmlns:a16="http://schemas.microsoft.com/office/drawing/2014/main" id="{807AA927-0741-654F-8360-095DF084C77C}"/>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0" name="Freeform 123">
              <a:extLst>
                <a:ext uri="{FF2B5EF4-FFF2-40B4-BE49-F238E27FC236}">
                  <a16:creationId xmlns:a16="http://schemas.microsoft.com/office/drawing/2014/main" id="{86CD2E06-36C0-9542-82F7-81F58DF9F7E1}"/>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1" name="Freeform 124">
              <a:extLst>
                <a:ext uri="{FF2B5EF4-FFF2-40B4-BE49-F238E27FC236}">
                  <a16:creationId xmlns:a16="http://schemas.microsoft.com/office/drawing/2014/main" id="{74B8BD92-A6CF-C84E-B5B4-DE6CC124C2A7}"/>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2" name="Freeform 125">
              <a:extLst>
                <a:ext uri="{FF2B5EF4-FFF2-40B4-BE49-F238E27FC236}">
                  <a16:creationId xmlns:a16="http://schemas.microsoft.com/office/drawing/2014/main" id="{EF90B4F0-4986-634C-A30B-899166AB9B2A}"/>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3" name="Freeform 126">
              <a:extLst>
                <a:ext uri="{FF2B5EF4-FFF2-40B4-BE49-F238E27FC236}">
                  <a16:creationId xmlns:a16="http://schemas.microsoft.com/office/drawing/2014/main" id="{761A4FFA-EA20-1D4B-A44C-A1DD7B2328EA}"/>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4" name="Freeform 127">
              <a:extLst>
                <a:ext uri="{FF2B5EF4-FFF2-40B4-BE49-F238E27FC236}">
                  <a16:creationId xmlns:a16="http://schemas.microsoft.com/office/drawing/2014/main" id="{9F18C574-F72D-714D-9198-0A30C6BA8847}"/>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5" name="Freeform 128">
              <a:extLst>
                <a:ext uri="{FF2B5EF4-FFF2-40B4-BE49-F238E27FC236}">
                  <a16:creationId xmlns:a16="http://schemas.microsoft.com/office/drawing/2014/main" id="{DAE21F8C-6E74-2148-BADF-85FA7563A0F2}"/>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6" name="Freeform 129">
              <a:extLst>
                <a:ext uri="{FF2B5EF4-FFF2-40B4-BE49-F238E27FC236}">
                  <a16:creationId xmlns:a16="http://schemas.microsoft.com/office/drawing/2014/main" id="{361FF27C-BD4C-DA4D-BC76-FCAFC8F7E7B1}"/>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7" name="Freeform 130">
              <a:extLst>
                <a:ext uri="{FF2B5EF4-FFF2-40B4-BE49-F238E27FC236}">
                  <a16:creationId xmlns:a16="http://schemas.microsoft.com/office/drawing/2014/main" id="{9E450A87-E133-A04C-A9E6-4C52CCB9D54D}"/>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8" name="Freeform 131">
              <a:extLst>
                <a:ext uri="{FF2B5EF4-FFF2-40B4-BE49-F238E27FC236}">
                  <a16:creationId xmlns:a16="http://schemas.microsoft.com/office/drawing/2014/main" id="{DA859597-D2A6-8843-AABC-C3E98B4B346F}"/>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9" name="Freeform 132">
              <a:extLst>
                <a:ext uri="{FF2B5EF4-FFF2-40B4-BE49-F238E27FC236}">
                  <a16:creationId xmlns:a16="http://schemas.microsoft.com/office/drawing/2014/main" id="{1FF265DF-1F7B-3B45-8729-D076310F6FC1}"/>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0" name="Freeform 133">
              <a:extLst>
                <a:ext uri="{FF2B5EF4-FFF2-40B4-BE49-F238E27FC236}">
                  <a16:creationId xmlns:a16="http://schemas.microsoft.com/office/drawing/2014/main" id="{D1D0E978-410A-BB47-A4BB-2EBCAE94C1A2}"/>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1" name="Freeform 134">
              <a:extLst>
                <a:ext uri="{FF2B5EF4-FFF2-40B4-BE49-F238E27FC236}">
                  <a16:creationId xmlns:a16="http://schemas.microsoft.com/office/drawing/2014/main" id="{07202558-5691-394C-9337-B1415DD50292}"/>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2" name="Freeform 135">
              <a:extLst>
                <a:ext uri="{FF2B5EF4-FFF2-40B4-BE49-F238E27FC236}">
                  <a16:creationId xmlns:a16="http://schemas.microsoft.com/office/drawing/2014/main" id="{DFC1EFA2-E11A-3E4A-97C9-036908997440}"/>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solidFill>
              <a:schemeClr val="accent1"/>
            </a:solid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3" name="Freeform 137">
              <a:extLst>
                <a:ext uri="{FF2B5EF4-FFF2-40B4-BE49-F238E27FC236}">
                  <a16:creationId xmlns:a16="http://schemas.microsoft.com/office/drawing/2014/main" id="{EE85A6FB-137F-9E4D-A375-4DAF216E8B1B}"/>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4" name="Freeform 138">
              <a:extLst>
                <a:ext uri="{FF2B5EF4-FFF2-40B4-BE49-F238E27FC236}">
                  <a16:creationId xmlns:a16="http://schemas.microsoft.com/office/drawing/2014/main" id="{81384844-277F-824C-810D-DE9F2CF5CFD1}"/>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5" name="Freeform 139">
              <a:extLst>
                <a:ext uri="{FF2B5EF4-FFF2-40B4-BE49-F238E27FC236}">
                  <a16:creationId xmlns:a16="http://schemas.microsoft.com/office/drawing/2014/main" id="{8565A2CA-1E33-7640-94D2-6AF5D74A951E}"/>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4048020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6962"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6209012" y="1131813"/>
            <a:ext cx="6942338" cy="1383468"/>
            <a:chOff x="6564289" y="1407238"/>
            <a:chExt cx="6942338"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FRANCE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6209012"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6209012"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100" name="Group 99">
            <a:extLst>
              <a:ext uri="{FF2B5EF4-FFF2-40B4-BE49-F238E27FC236}">
                <a16:creationId xmlns:a16="http://schemas.microsoft.com/office/drawing/2014/main" id="{87CF8AD4-24F6-B248-B048-A6464FD372EB}"/>
              </a:ext>
            </a:extLst>
          </p:cNvPr>
          <p:cNvGrpSpPr/>
          <p:nvPr/>
        </p:nvGrpSpPr>
        <p:grpSpPr>
          <a:xfrm>
            <a:off x="3550367" y="2473717"/>
            <a:ext cx="9058906" cy="8768566"/>
            <a:chOff x="10672937" y="2878775"/>
            <a:chExt cx="10083703" cy="9760520"/>
          </a:xfrm>
          <a:solidFill>
            <a:srgbClr val="EFF1F8"/>
          </a:solidFill>
        </p:grpSpPr>
        <p:sp>
          <p:nvSpPr>
            <p:cNvPr id="102" name="Freeform 71">
              <a:extLst>
                <a:ext uri="{FF2B5EF4-FFF2-40B4-BE49-F238E27FC236}">
                  <a16:creationId xmlns:a16="http://schemas.microsoft.com/office/drawing/2014/main" id="{67037865-6949-004F-9DFD-90C73414B5F5}"/>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103" name="Freeform 484">
              <a:extLst>
                <a:ext uri="{FF2B5EF4-FFF2-40B4-BE49-F238E27FC236}">
                  <a16:creationId xmlns:a16="http://schemas.microsoft.com/office/drawing/2014/main" id="{7A141845-DB64-F54E-8856-1F0FA29729D9}"/>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4" name="Freeform 485">
              <a:extLst>
                <a:ext uri="{FF2B5EF4-FFF2-40B4-BE49-F238E27FC236}">
                  <a16:creationId xmlns:a16="http://schemas.microsoft.com/office/drawing/2014/main" id="{CF249378-A18C-B447-A301-B15550A60C60}"/>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5" name="Freeform 486">
              <a:extLst>
                <a:ext uri="{FF2B5EF4-FFF2-40B4-BE49-F238E27FC236}">
                  <a16:creationId xmlns:a16="http://schemas.microsoft.com/office/drawing/2014/main" id="{90CA0936-4A46-6948-8D01-C5B5E5D3203A}"/>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6" name="Freeform 487">
              <a:extLst>
                <a:ext uri="{FF2B5EF4-FFF2-40B4-BE49-F238E27FC236}">
                  <a16:creationId xmlns:a16="http://schemas.microsoft.com/office/drawing/2014/main" id="{C16605FB-2392-5344-83CD-95CC210EB485}"/>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7" name="Freeform 488">
              <a:extLst>
                <a:ext uri="{FF2B5EF4-FFF2-40B4-BE49-F238E27FC236}">
                  <a16:creationId xmlns:a16="http://schemas.microsoft.com/office/drawing/2014/main" id="{A955DBBD-9F6C-1C43-A125-ADF2801B6FA7}"/>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8" name="Freeform 489">
              <a:extLst>
                <a:ext uri="{FF2B5EF4-FFF2-40B4-BE49-F238E27FC236}">
                  <a16:creationId xmlns:a16="http://schemas.microsoft.com/office/drawing/2014/main" id="{F3BC1A2D-696E-A747-988D-FAA8599CD72E}"/>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9" name="Freeform 490">
              <a:extLst>
                <a:ext uri="{FF2B5EF4-FFF2-40B4-BE49-F238E27FC236}">
                  <a16:creationId xmlns:a16="http://schemas.microsoft.com/office/drawing/2014/main" id="{E338AF8F-2152-CF4B-915B-774D9525C188}"/>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solidFill>
              <a:schemeClr val="tx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0" name="Freeform 491">
              <a:extLst>
                <a:ext uri="{FF2B5EF4-FFF2-40B4-BE49-F238E27FC236}">
                  <a16:creationId xmlns:a16="http://schemas.microsoft.com/office/drawing/2014/main" id="{DA5C47F5-93ED-BD46-A01B-BD4CE6B8B127}"/>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1" name="Freeform 492">
              <a:extLst>
                <a:ext uri="{FF2B5EF4-FFF2-40B4-BE49-F238E27FC236}">
                  <a16:creationId xmlns:a16="http://schemas.microsoft.com/office/drawing/2014/main" id="{2B3BEE86-EBA6-2E42-A248-CD0F6A5604BF}"/>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493">
              <a:extLst>
                <a:ext uri="{FF2B5EF4-FFF2-40B4-BE49-F238E27FC236}">
                  <a16:creationId xmlns:a16="http://schemas.microsoft.com/office/drawing/2014/main" id="{3E081634-A3B6-8A41-85E5-72917C166FF6}"/>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3" name="Freeform 494">
              <a:extLst>
                <a:ext uri="{FF2B5EF4-FFF2-40B4-BE49-F238E27FC236}">
                  <a16:creationId xmlns:a16="http://schemas.microsoft.com/office/drawing/2014/main" id="{9D730A72-09A4-0645-8375-FFD817BBAAC7}"/>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4" name="Freeform 495">
              <a:extLst>
                <a:ext uri="{FF2B5EF4-FFF2-40B4-BE49-F238E27FC236}">
                  <a16:creationId xmlns:a16="http://schemas.microsoft.com/office/drawing/2014/main" id="{156CECF4-C3BF-6B4F-BF1D-175EB8168446}"/>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5" name="Freeform 496">
              <a:extLst>
                <a:ext uri="{FF2B5EF4-FFF2-40B4-BE49-F238E27FC236}">
                  <a16:creationId xmlns:a16="http://schemas.microsoft.com/office/drawing/2014/main" id="{5F47855F-7E7C-A847-A44E-2EAFD689C181}"/>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6" name="Freeform 497">
              <a:extLst>
                <a:ext uri="{FF2B5EF4-FFF2-40B4-BE49-F238E27FC236}">
                  <a16:creationId xmlns:a16="http://schemas.microsoft.com/office/drawing/2014/main" id="{6C9F0753-A848-2D47-9EC3-79A83A9964C2}"/>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7" name="Freeform 498">
              <a:extLst>
                <a:ext uri="{FF2B5EF4-FFF2-40B4-BE49-F238E27FC236}">
                  <a16:creationId xmlns:a16="http://schemas.microsoft.com/office/drawing/2014/main" id="{BE496792-0764-8048-88B9-BC611AD9812F}"/>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8" name="Freeform 499">
              <a:extLst>
                <a:ext uri="{FF2B5EF4-FFF2-40B4-BE49-F238E27FC236}">
                  <a16:creationId xmlns:a16="http://schemas.microsoft.com/office/drawing/2014/main" id="{6EB1AC37-3BB1-474E-AB35-D9A20A057A2E}"/>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9" name="Freeform 500">
              <a:extLst>
                <a:ext uri="{FF2B5EF4-FFF2-40B4-BE49-F238E27FC236}">
                  <a16:creationId xmlns:a16="http://schemas.microsoft.com/office/drawing/2014/main" id="{BDAC43E9-CCBF-5A4F-8FA8-5D103A71F423}"/>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0" name="Freeform 501">
              <a:extLst>
                <a:ext uri="{FF2B5EF4-FFF2-40B4-BE49-F238E27FC236}">
                  <a16:creationId xmlns:a16="http://schemas.microsoft.com/office/drawing/2014/main" id="{18895301-294A-7D49-80A7-12C520C7E0F8}"/>
                </a:ext>
              </a:extLst>
            </p:cNvPr>
            <p:cNvSpPr>
              <a:spLocks noChangeArrowheads="1"/>
            </p:cNvSpPr>
            <p:nvPr/>
          </p:nvSpPr>
          <p:spPr bwMode="auto">
            <a:xfrm>
              <a:off x="17776592" y="5999422"/>
              <a:ext cx="1304336"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1" name="Freeform 502">
              <a:extLst>
                <a:ext uri="{FF2B5EF4-FFF2-40B4-BE49-F238E27FC236}">
                  <a16:creationId xmlns:a16="http://schemas.microsoft.com/office/drawing/2014/main" id="{3F8780F7-C634-524C-A2B5-DCBBEB995C88}"/>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2" name="Freeform 503">
              <a:extLst>
                <a:ext uri="{FF2B5EF4-FFF2-40B4-BE49-F238E27FC236}">
                  <a16:creationId xmlns:a16="http://schemas.microsoft.com/office/drawing/2014/main" id="{A892313E-5822-9D45-9B9D-41C6DFF66FB2}"/>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3" name="Freeform 504">
              <a:extLst>
                <a:ext uri="{FF2B5EF4-FFF2-40B4-BE49-F238E27FC236}">
                  <a16:creationId xmlns:a16="http://schemas.microsoft.com/office/drawing/2014/main" id="{395B06A0-2D5D-5443-9C7A-3DAD2F3B6918}"/>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4" name="Freeform 505">
              <a:extLst>
                <a:ext uri="{FF2B5EF4-FFF2-40B4-BE49-F238E27FC236}">
                  <a16:creationId xmlns:a16="http://schemas.microsoft.com/office/drawing/2014/main" id="{07257A2B-B3C9-8D49-A77A-B7F58E5AAAE7}"/>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5" name="Freeform 506">
              <a:extLst>
                <a:ext uri="{FF2B5EF4-FFF2-40B4-BE49-F238E27FC236}">
                  <a16:creationId xmlns:a16="http://schemas.microsoft.com/office/drawing/2014/main" id="{F19E4C73-D365-BC42-8C51-24B2B6EF0B30}"/>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609921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15977460"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952280" y="1131813"/>
            <a:ext cx="6942338" cy="1383468"/>
            <a:chOff x="6564289" y="1407238"/>
            <a:chExt cx="6942338"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RUSSIA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952280"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952280"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47" name="Group 4">
            <a:extLst>
              <a:ext uri="{FF2B5EF4-FFF2-40B4-BE49-F238E27FC236}">
                <a16:creationId xmlns:a16="http://schemas.microsoft.com/office/drawing/2014/main" id="{C50DFB0B-1ECD-9045-B376-CCC8722A9E41}"/>
              </a:ext>
            </a:extLst>
          </p:cNvPr>
          <p:cNvGrpSpPr>
            <a:grpSpLocks noChangeAspect="1"/>
          </p:cNvGrpSpPr>
          <p:nvPr/>
        </p:nvGrpSpPr>
        <p:grpSpPr bwMode="auto">
          <a:xfrm>
            <a:off x="10023920" y="3446516"/>
            <a:ext cx="10918228" cy="5729102"/>
            <a:chOff x="762" y="1755"/>
            <a:chExt cx="4362" cy="2567"/>
          </a:xfrm>
          <a:solidFill>
            <a:srgbClr val="EFF1F8"/>
          </a:solidFill>
        </p:grpSpPr>
        <p:sp>
          <p:nvSpPr>
            <p:cNvPr id="48" name="Freeform 9">
              <a:extLst>
                <a:ext uri="{FF2B5EF4-FFF2-40B4-BE49-F238E27FC236}">
                  <a16:creationId xmlns:a16="http://schemas.microsoft.com/office/drawing/2014/main" id="{08DBC695-7C94-9C4F-A69C-B956E8D84DB1}"/>
                </a:ext>
              </a:extLst>
            </p:cNvPr>
            <p:cNvSpPr>
              <a:spLocks/>
            </p:cNvSpPr>
            <p:nvPr/>
          </p:nvSpPr>
          <p:spPr bwMode="auto">
            <a:xfrm>
              <a:off x="1229" y="2907"/>
              <a:ext cx="31" cy="31"/>
            </a:xfrm>
            <a:custGeom>
              <a:avLst/>
              <a:gdLst>
                <a:gd name="T0" fmla="*/ 3 w 15"/>
                <a:gd name="T1" fmla="*/ 1 h 15"/>
                <a:gd name="T2" fmla="*/ 6 w 15"/>
                <a:gd name="T3" fmla="*/ 6 h 15"/>
                <a:gd name="T4" fmla="*/ 9 w 15"/>
                <a:gd name="T5" fmla="*/ 0 h 15"/>
                <a:gd name="T6" fmla="*/ 15 w 15"/>
                <a:gd name="T7" fmla="*/ 7 h 15"/>
                <a:gd name="T8" fmla="*/ 8 w 15"/>
                <a:gd name="T9" fmla="*/ 15 h 15"/>
                <a:gd name="T10" fmla="*/ 0 w 15"/>
                <a:gd name="T11" fmla="*/ 7 h 15"/>
                <a:gd name="T12" fmla="*/ 3 w 15"/>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3" y="1"/>
                  </a:moveTo>
                  <a:cubicBezTo>
                    <a:pt x="5" y="3"/>
                    <a:pt x="5" y="5"/>
                    <a:pt x="6" y="6"/>
                  </a:cubicBezTo>
                  <a:cubicBezTo>
                    <a:pt x="6" y="7"/>
                    <a:pt x="11" y="4"/>
                    <a:pt x="9" y="0"/>
                  </a:cubicBezTo>
                  <a:cubicBezTo>
                    <a:pt x="12" y="0"/>
                    <a:pt x="15" y="4"/>
                    <a:pt x="15" y="7"/>
                  </a:cubicBezTo>
                  <a:cubicBezTo>
                    <a:pt x="15" y="11"/>
                    <a:pt x="12" y="15"/>
                    <a:pt x="8" y="15"/>
                  </a:cubicBezTo>
                  <a:cubicBezTo>
                    <a:pt x="4" y="15"/>
                    <a:pt x="0" y="11"/>
                    <a:pt x="0" y="7"/>
                  </a:cubicBezTo>
                  <a:cubicBezTo>
                    <a:pt x="0" y="5"/>
                    <a:pt x="2" y="3"/>
                    <a:pt x="3" y="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10">
              <a:extLst>
                <a:ext uri="{FF2B5EF4-FFF2-40B4-BE49-F238E27FC236}">
                  <a16:creationId xmlns:a16="http://schemas.microsoft.com/office/drawing/2014/main" id="{0828695E-F2AB-5840-AC72-D2E79C5AB1E6}"/>
                </a:ext>
              </a:extLst>
            </p:cNvPr>
            <p:cNvSpPr>
              <a:spLocks/>
            </p:cNvSpPr>
            <p:nvPr/>
          </p:nvSpPr>
          <p:spPr bwMode="auto">
            <a:xfrm>
              <a:off x="4234" y="2453"/>
              <a:ext cx="421" cy="565"/>
            </a:xfrm>
            <a:custGeom>
              <a:avLst/>
              <a:gdLst>
                <a:gd name="T0" fmla="*/ 193 w 202"/>
                <a:gd name="T1" fmla="*/ 56 h 271"/>
                <a:gd name="T2" fmla="*/ 200 w 202"/>
                <a:gd name="T3" fmla="*/ 95 h 271"/>
                <a:gd name="T4" fmla="*/ 181 w 202"/>
                <a:gd name="T5" fmla="*/ 88 h 271"/>
                <a:gd name="T6" fmla="*/ 164 w 202"/>
                <a:gd name="T7" fmla="*/ 88 h 271"/>
                <a:gd name="T8" fmla="*/ 155 w 202"/>
                <a:gd name="T9" fmla="*/ 104 h 271"/>
                <a:gd name="T10" fmla="*/ 154 w 202"/>
                <a:gd name="T11" fmla="*/ 124 h 271"/>
                <a:gd name="T12" fmla="*/ 164 w 202"/>
                <a:gd name="T13" fmla="*/ 144 h 271"/>
                <a:gd name="T14" fmla="*/ 167 w 202"/>
                <a:gd name="T15" fmla="*/ 169 h 271"/>
                <a:gd name="T16" fmla="*/ 176 w 202"/>
                <a:gd name="T17" fmla="*/ 184 h 271"/>
                <a:gd name="T18" fmla="*/ 193 w 202"/>
                <a:gd name="T19" fmla="*/ 181 h 271"/>
                <a:gd name="T20" fmla="*/ 187 w 202"/>
                <a:gd name="T21" fmla="*/ 198 h 271"/>
                <a:gd name="T22" fmla="*/ 178 w 202"/>
                <a:gd name="T23" fmla="*/ 213 h 271"/>
                <a:gd name="T24" fmla="*/ 163 w 202"/>
                <a:gd name="T25" fmla="*/ 231 h 271"/>
                <a:gd name="T26" fmla="*/ 161 w 202"/>
                <a:gd name="T27" fmla="*/ 217 h 271"/>
                <a:gd name="T28" fmla="*/ 147 w 202"/>
                <a:gd name="T29" fmla="*/ 227 h 271"/>
                <a:gd name="T30" fmla="*/ 127 w 202"/>
                <a:gd name="T31" fmla="*/ 241 h 271"/>
                <a:gd name="T32" fmla="*/ 130 w 202"/>
                <a:gd name="T33" fmla="*/ 255 h 271"/>
                <a:gd name="T34" fmla="*/ 113 w 202"/>
                <a:gd name="T35" fmla="*/ 269 h 271"/>
                <a:gd name="T36" fmla="*/ 103 w 202"/>
                <a:gd name="T37" fmla="*/ 260 h 271"/>
                <a:gd name="T38" fmla="*/ 89 w 202"/>
                <a:gd name="T39" fmla="*/ 260 h 271"/>
                <a:gd name="T40" fmla="*/ 74 w 202"/>
                <a:gd name="T41" fmla="*/ 266 h 271"/>
                <a:gd name="T42" fmla="*/ 75 w 202"/>
                <a:gd name="T43" fmla="*/ 253 h 271"/>
                <a:gd name="T44" fmla="*/ 75 w 202"/>
                <a:gd name="T45" fmla="*/ 245 h 271"/>
                <a:gd name="T46" fmla="*/ 59 w 202"/>
                <a:gd name="T47" fmla="*/ 230 h 271"/>
                <a:gd name="T48" fmla="*/ 36 w 202"/>
                <a:gd name="T49" fmla="*/ 238 h 271"/>
                <a:gd name="T50" fmla="*/ 30 w 202"/>
                <a:gd name="T51" fmla="*/ 227 h 271"/>
                <a:gd name="T52" fmla="*/ 10 w 202"/>
                <a:gd name="T53" fmla="*/ 208 h 271"/>
                <a:gd name="T54" fmla="*/ 4 w 202"/>
                <a:gd name="T55" fmla="*/ 189 h 271"/>
                <a:gd name="T56" fmla="*/ 7 w 202"/>
                <a:gd name="T57" fmla="*/ 176 h 271"/>
                <a:gd name="T58" fmla="*/ 18 w 202"/>
                <a:gd name="T59" fmla="*/ 171 h 271"/>
                <a:gd name="T60" fmla="*/ 9 w 202"/>
                <a:gd name="T61" fmla="*/ 159 h 271"/>
                <a:gd name="T62" fmla="*/ 22 w 202"/>
                <a:gd name="T63" fmla="*/ 149 h 271"/>
                <a:gd name="T64" fmla="*/ 30 w 202"/>
                <a:gd name="T65" fmla="*/ 142 h 271"/>
                <a:gd name="T66" fmla="*/ 39 w 202"/>
                <a:gd name="T67" fmla="*/ 131 h 271"/>
                <a:gd name="T68" fmla="*/ 48 w 202"/>
                <a:gd name="T69" fmla="*/ 119 h 271"/>
                <a:gd name="T70" fmla="*/ 34 w 202"/>
                <a:gd name="T71" fmla="*/ 101 h 271"/>
                <a:gd name="T72" fmla="*/ 25 w 202"/>
                <a:gd name="T73" fmla="*/ 79 h 271"/>
                <a:gd name="T74" fmla="*/ 25 w 202"/>
                <a:gd name="T75" fmla="*/ 69 h 271"/>
                <a:gd name="T76" fmla="*/ 29 w 202"/>
                <a:gd name="T77" fmla="*/ 61 h 271"/>
                <a:gd name="T78" fmla="*/ 38 w 202"/>
                <a:gd name="T79" fmla="*/ 51 h 271"/>
                <a:gd name="T80" fmla="*/ 50 w 202"/>
                <a:gd name="T81" fmla="*/ 43 h 271"/>
                <a:gd name="T82" fmla="*/ 50 w 202"/>
                <a:gd name="T83" fmla="*/ 26 h 271"/>
                <a:gd name="T84" fmla="*/ 55 w 202"/>
                <a:gd name="T85" fmla="*/ 17 h 271"/>
                <a:gd name="T86" fmla="*/ 72 w 202"/>
                <a:gd name="T87" fmla="*/ 27 h 271"/>
                <a:gd name="T88" fmla="*/ 94 w 202"/>
                <a:gd name="T89" fmla="*/ 24 h 271"/>
                <a:gd name="T90" fmla="*/ 109 w 202"/>
                <a:gd name="T91" fmla="*/ 14 h 271"/>
                <a:gd name="T92" fmla="*/ 131 w 202"/>
                <a:gd name="T93" fmla="*/ 2 h 271"/>
                <a:gd name="T94" fmla="*/ 139 w 202"/>
                <a:gd name="T95" fmla="*/ 16 h 271"/>
                <a:gd name="T96" fmla="*/ 147 w 202"/>
                <a:gd name="T97" fmla="*/ 20 h 271"/>
                <a:gd name="T98" fmla="*/ 157 w 202"/>
                <a:gd name="T99" fmla="*/ 32 h 271"/>
                <a:gd name="T100" fmla="*/ 174 w 202"/>
                <a:gd name="T101" fmla="*/ 35 h 271"/>
                <a:gd name="T102" fmla="*/ 179 w 202"/>
                <a:gd name="T103" fmla="*/ 52 h 271"/>
                <a:gd name="T104" fmla="*/ 187 w 202"/>
                <a:gd name="T105" fmla="*/ 5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2" h="271">
                  <a:moveTo>
                    <a:pt x="193" y="55"/>
                  </a:moveTo>
                  <a:cubicBezTo>
                    <a:pt x="193" y="55"/>
                    <a:pt x="193" y="55"/>
                    <a:pt x="193" y="56"/>
                  </a:cubicBezTo>
                  <a:cubicBezTo>
                    <a:pt x="194" y="58"/>
                    <a:pt x="199" y="80"/>
                    <a:pt x="200" y="84"/>
                  </a:cubicBezTo>
                  <a:cubicBezTo>
                    <a:pt x="201" y="89"/>
                    <a:pt x="202" y="94"/>
                    <a:pt x="200" y="95"/>
                  </a:cubicBezTo>
                  <a:cubicBezTo>
                    <a:pt x="199" y="95"/>
                    <a:pt x="195" y="89"/>
                    <a:pt x="192" y="90"/>
                  </a:cubicBezTo>
                  <a:cubicBezTo>
                    <a:pt x="189" y="92"/>
                    <a:pt x="184" y="91"/>
                    <a:pt x="181" y="88"/>
                  </a:cubicBezTo>
                  <a:cubicBezTo>
                    <a:pt x="178" y="86"/>
                    <a:pt x="175" y="76"/>
                    <a:pt x="171" y="78"/>
                  </a:cubicBezTo>
                  <a:cubicBezTo>
                    <a:pt x="168" y="81"/>
                    <a:pt x="166" y="88"/>
                    <a:pt x="164" y="88"/>
                  </a:cubicBezTo>
                  <a:cubicBezTo>
                    <a:pt x="162" y="88"/>
                    <a:pt x="160" y="90"/>
                    <a:pt x="158" y="93"/>
                  </a:cubicBezTo>
                  <a:cubicBezTo>
                    <a:pt x="156" y="95"/>
                    <a:pt x="158" y="101"/>
                    <a:pt x="155" y="104"/>
                  </a:cubicBezTo>
                  <a:cubicBezTo>
                    <a:pt x="152" y="107"/>
                    <a:pt x="151" y="109"/>
                    <a:pt x="151" y="114"/>
                  </a:cubicBezTo>
                  <a:cubicBezTo>
                    <a:pt x="152" y="118"/>
                    <a:pt x="149" y="119"/>
                    <a:pt x="154" y="124"/>
                  </a:cubicBezTo>
                  <a:cubicBezTo>
                    <a:pt x="160" y="128"/>
                    <a:pt x="159" y="129"/>
                    <a:pt x="160" y="133"/>
                  </a:cubicBezTo>
                  <a:cubicBezTo>
                    <a:pt x="160" y="137"/>
                    <a:pt x="161" y="140"/>
                    <a:pt x="164" y="144"/>
                  </a:cubicBezTo>
                  <a:cubicBezTo>
                    <a:pt x="166" y="149"/>
                    <a:pt x="163" y="151"/>
                    <a:pt x="163" y="155"/>
                  </a:cubicBezTo>
                  <a:cubicBezTo>
                    <a:pt x="162" y="159"/>
                    <a:pt x="164" y="164"/>
                    <a:pt x="167" y="169"/>
                  </a:cubicBezTo>
                  <a:cubicBezTo>
                    <a:pt x="170" y="173"/>
                    <a:pt x="171" y="175"/>
                    <a:pt x="171" y="178"/>
                  </a:cubicBezTo>
                  <a:cubicBezTo>
                    <a:pt x="171" y="182"/>
                    <a:pt x="175" y="184"/>
                    <a:pt x="176" y="184"/>
                  </a:cubicBezTo>
                  <a:cubicBezTo>
                    <a:pt x="178" y="184"/>
                    <a:pt x="181" y="181"/>
                    <a:pt x="182" y="178"/>
                  </a:cubicBezTo>
                  <a:cubicBezTo>
                    <a:pt x="182" y="174"/>
                    <a:pt x="191" y="175"/>
                    <a:pt x="193" y="181"/>
                  </a:cubicBezTo>
                  <a:cubicBezTo>
                    <a:pt x="194" y="186"/>
                    <a:pt x="189" y="186"/>
                    <a:pt x="187" y="189"/>
                  </a:cubicBezTo>
                  <a:cubicBezTo>
                    <a:pt x="186" y="193"/>
                    <a:pt x="191" y="197"/>
                    <a:pt x="187" y="198"/>
                  </a:cubicBezTo>
                  <a:cubicBezTo>
                    <a:pt x="183" y="199"/>
                    <a:pt x="180" y="200"/>
                    <a:pt x="179" y="203"/>
                  </a:cubicBezTo>
                  <a:cubicBezTo>
                    <a:pt x="178" y="206"/>
                    <a:pt x="178" y="209"/>
                    <a:pt x="178" y="213"/>
                  </a:cubicBezTo>
                  <a:cubicBezTo>
                    <a:pt x="177" y="216"/>
                    <a:pt x="173" y="214"/>
                    <a:pt x="172" y="218"/>
                  </a:cubicBezTo>
                  <a:cubicBezTo>
                    <a:pt x="171" y="223"/>
                    <a:pt x="168" y="231"/>
                    <a:pt x="163" y="231"/>
                  </a:cubicBezTo>
                  <a:cubicBezTo>
                    <a:pt x="158" y="230"/>
                    <a:pt x="155" y="228"/>
                    <a:pt x="158" y="224"/>
                  </a:cubicBezTo>
                  <a:cubicBezTo>
                    <a:pt x="161" y="221"/>
                    <a:pt x="165" y="217"/>
                    <a:pt x="161" y="217"/>
                  </a:cubicBezTo>
                  <a:cubicBezTo>
                    <a:pt x="158" y="217"/>
                    <a:pt x="155" y="216"/>
                    <a:pt x="150" y="219"/>
                  </a:cubicBezTo>
                  <a:cubicBezTo>
                    <a:pt x="145" y="222"/>
                    <a:pt x="152" y="227"/>
                    <a:pt x="147" y="227"/>
                  </a:cubicBezTo>
                  <a:cubicBezTo>
                    <a:pt x="142" y="227"/>
                    <a:pt x="133" y="229"/>
                    <a:pt x="130" y="232"/>
                  </a:cubicBezTo>
                  <a:cubicBezTo>
                    <a:pt x="127" y="235"/>
                    <a:pt x="126" y="236"/>
                    <a:pt x="127" y="241"/>
                  </a:cubicBezTo>
                  <a:cubicBezTo>
                    <a:pt x="128" y="246"/>
                    <a:pt x="131" y="245"/>
                    <a:pt x="129" y="247"/>
                  </a:cubicBezTo>
                  <a:cubicBezTo>
                    <a:pt x="127" y="249"/>
                    <a:pt x="136" y="251"/>
                    <a:pt x="130" y="255"/>
                  </a:cubicBezTo>
                  <a:cubicBezTo>
                    <a:pt x="125" y="259"/>
                    <a:pt x="121" y="255"/>
                    <a:pt x="120" y="260"/>
                  </a:cubicBezTo>
                  <a:cubicBezTo>
                    <a:pt x="119" y="265"/>
                    <a:pt x="117" y="266"/>
                    <a:pt x="113" y="269"/>
                  </a:cubicBezTo>
                  <a:cubicBezTo>
                    <a:pt x="111" y="270"/>
                    <a:pt x="110" y="271"/>
                    <a:pt x="108" y="271"/>
                  </a:cubicBezTo>
                  <a:cubicBezTo>
                    <a:pt x="103" y="260"/>
                    <a:pt x="103" y="260"/>
                    <a:pt x="103" y="260"/>
                  </a:cubicBezTo>
                  <a:cubicBezTo>
                    <a:pt x="98" y="264"/>
                    <a:pt x="98" y="264"/>
                    <a:pt x="98" y="264"/>
                  </a:cubicBezTo>
                  <a:cubicBezTo>
                    <a:pt x="89" y="260"/>
                    <a:pt x="89" y="260"/>
                    <a:pt x="89" y="260"/>
                  </a:cubicBezTo>
                  <a:cubicBezTo>
                    <a:pt x="81" y="268"/>
                    <a:pt x="81" y="268"/>
                    <a:pt x="81" y="268"/>
                  </a:cubicBezTo>
                  <a:cubicBezTo>
                    <a:pt x="74" y="266"/>
                    <a:pt x="74" y="266"/>
                    <a:pt x="74" y="266"/>
                  </a:cubicBezTo>
                  <a:cubicBezTo>
                    <a:pt x="72" y="259"/>
                    <a:pt x="72" y="259"/>
                    <a:pt x="72" y="259"/>
                  </a:cubicBezTo>
                  <a:cubicBezTo>
                    <a:pt x="75" y="253"/>
                    <a:pt x="75" y="253"/>
                    <a:pt x="75" y="253"/>
                  </a:cubicBezTo>
                  <a:cubicBezTo>
                    <a:pt x="80" y="251"/>
                    <a:pt x="80" y="251"/>
                    <a:pt x="80" y="251"/>
                  </a:cubicBezTo>
                  <a:cubicBezTo>
                    <a:pt x="75" y="245"/>
                    <a:pt x="75" y="245"/>
                    <a:pt x="75" y="245"/>
                  </a:cubicBezTo>
                  <a:cubicBezTo>
                    <a:pt x="75" y="240"/>
                    <a:pt x="75" y="240"/>
                    <a:pt x="75" y="240"/>
                  </a:cubicBezTo>
                  <a:cubicBezTo>
                    <a:pt x="59" y="230"/>
                    <a:pt x="59" y="230"/>
                    <a:pt x="59" y="230"/>
                  </a:cubicBezTo>
                  <a:cubicBezTo>
                    <a:pt x="44" y="229"/>
                    <a:pt x="44" y="229"/>
                    <a:pt x="44" y="229"/>
                  </a:cubicBezTo>
                  <a:cubicBezTo>
                    <a:pt x="36" y="238"/>
                    <a:pt x="36" y="238"/>
                    <a:pt x="36" y="238"/>
                  </a:cubicBezTo>
                  <a:cubicBezTo>
                    <a:pt x="32" y="238"/>
                    <a:pt x="32" y="238"/>
                    <a:pt x="32" y="238"/>
                  </a:cubicBezTo>
                  <a:cubicBezTo>
                    <a:pt x="30" y="227"/>
                    <a:pt x="30" y="227"/>
                    <a:pt x="30" y="227"/>
                  </a:cubicBezTo>
                  <a:cubicBezTo>
                    <a:pt x="21" y="220"/>
                    <a:pt x="21" y="220"/>
                    <a:pt x="21" y="220"/>
                  </a:cubicBezTo>
                  <a:cubicBezTo>
                    <a:pt x="10" y="208"/>
                    <a:pt x="10" y="208"/>
                    <a:pt x="10" y="208"/>
                  </a:cubicBezTo>
                  <a:cubicBezTo>
                    <a:pt x="5" y="197"/>
                    <a:pt x="5" y="197"/>
                    <a:pt x="5" y="197"/>
                  </a:cubicBezTo>
                  <a:cubicBezTo>
                    <a:pt x="4" y="189"/>
                    <a:pt x="4" y="189"/>
                    <a:pt x="4" y="189"/>
                  </a:cubicBezTo>
                  <a:cubicBezTo>
                    <a:pt x="0" y="183"/>
                    <a:pt x="0" y="183"/>
                    <a:pt x="0" y="183"/>
                  </a:cubicBezTo>
                  <a:cubicBezTo>
                    <a:pt x="7" y="176"/>
                    <a:pt x="7" y="176"/>
                    <a:pt x="7" y="176"/>
                  </a:cubicBezTo>
                  <a:cubicBezTo>
                    <a:pt x="15" y="172"/>
                    <a:pt x="15" y="172"/>
                    <a:pt x="15" y="172"/>
                  </a:cubicBezTo>
                  <a:cubicBezTo>
                    <a:pt x="18" y="171"/>
                    <a:pt x="18" y="171"/>
                    <a:pt x="18" y="171"/>
                  </a:cubicBezTo>
                  <a:cubicBezTo>
                    <a:pt x="22" y="165"/>
                    <a:pt x="22" y="165"/>
                    <a:pt x="22" y="165"/>
                  </a:cubicBezTo>
                  <a:cubicBezTo>
                    <a:pt x="9" y="159"/>
                    <a:pt x="9" y="159"/>
                    <a:pt x="9" y="159"/>
                  </a:cubicBezTo>
                  <a:cubicBezTo>
                    <a:pt x="15" y="154"/>
                    <a:pt x="15" y="154"/>
                    <a:pt x="15" y="154"/>
                  </a:cubicBezTo>
                  <a:cubicBezTo>
                    <a:pt x="22" y="149"/>
                    <a:pt x="22" y="149"/>
                    <a:pt x="22" y="149"/>
                  </a:cubicBezTo>
                  <a:cubicBezTo>
                    <a:pt x="23" y="141"/>
                    <a:pt x="23" y="141"/>
                    <a:pt x="23" y="141"/>
                  </a:cubicBezTo>
                  <a:cubicBezTo>
                    <a:pt x="30" y="142"/>
                    <a:pt x="30" y="142"/>
                    <a:pt x="30" y="142"/>
                  </a:cubicBezTo>
                  <a:cubicBezTo>
                    <a:pt x="37" y="142"/>
                    <a:pt x="37" y="142"/>
                    <a:pt x="37" y="142"/>
                  </a:cubicBezTo>
                  <a:cubicBezTo>
                    <a:pt x="39" y="131"/>
                    <a:pt x="39" y="131"/>
                    <a:pt x="39" y="131"/>
                  </a:cubicBezTo>
                  <a:cubicBezTo>
                    <a:pt x="42" y="122"/>
                    <a:pt x="42" y="122"/>
                    <a:pt x="42" y="122"/>
                  </a:cubicBezTo>
                  <a:cubicBezTo>
                    <a:pt x="48" y="119"/>
                    <a:pt x="48" y="119"/>
                    <a:pt x="48" y="119"/>
                  </a:cubicBezTo>
                  <a:cubicBezTo>
                    <a:pt x="46" y="111"/>
                    <a:pt x="46" y="111"/>
                    <a:pt x="46" y="111"/>
                  </a:cubicBezTo>
                  <a:cubicBezTo>
                    <a:pt x="34" y="101"/>
                    <a:pt x="34" y="101"/>
                    <a:pt x="34" y="101"/>
                  </a:cubicBezTo>
                  <a:cubicBezTo>
                    <a:pt x="35" y="88"/>
                    <a:pt x="35" y="88"/>
                    <a:pt x="35" y="88"/>
                  </a:cubicBezTo>
                  <a:cubicBezTo>
                    <a:pt x="25" y="79"/>
                    <a:pt x="25" y="79"/>
                    <a:pt x="25" y="79"/>
                  </a:cubicBezTo>
                  <a:cubicBezTo>
                    <a:pt x="33" y="73"/>
                    <a:pt x="33" y="73"/>
                    <a:pt x="33" y="73"/>
                  </a:cubicBezTo>
                  <a:cubicBezTo>
                    <a:pt x="25" y="69"/>
                    <a:pt x="25" y="69"/>
                    <a:pt x="25" y="69"/>
                  </a:cubicBezTo>
                  <a:cubicBezTo>
                    <a:pt x="23" y="64"/>
                    <a:pt x="23" y="64"/>
                    <a:pt x="23" y="64"/>
                  </a:cubicBezTo>
                  <a:cubicBezTo>
                    <a:pt x="29" y="61"/>
                    <a:pt x="29" y="61"/>
                    <a:pt x="29" y="61"/>
                  </a:cubicBezTo>
                  <a:cubicBezTo>
                    <a:pt x="30" y="51"/>
                    <a:pt x="30" y="51"/>
                    <a:pt x="30" y="51"/>
                  </a:cubicBezTo>
                  <a:cubicBezTo>
                    <a:pt x="38" y="51"/>
                    <a:pt x="38" y="51"/>
                    <a:pt x="38" y="51"/>
                  </a:cubicBezTo>
                  <a:cubicBezTo>
                    <a:pt x="38" y="43"/>
                    <a:pt x="38" y="43"/>
                    <a:pt x="38" y="43"/>
                  </a:cubicBezTo>
                  <a:cubicBezTo>
                    <a:pt x="50" y="43"/>
                    <a:pt x="50" y="43"/>
                    <a:pt x="50" y="43"/>
                  </a:cubicBezTo>
                  <a:cubicBezTo>
                    <a:pt x="51" y="36"/>
                    <a:pt x="51" y="36"/>
                    <a:pt x="51" y="36"/>
                  </a:cubicBezTo>
                  <a:cubicBezTo>
                    <a:pt x="50" y="26"/>
                    <a:pt x="50" y="26"/>
                    <a:pt x="50" y="26"/>
                  </a:cubicBezTo>
                  <a:cubicBezTo>
                    <a:pt x="46" y="21"/>
                    <a:pt x="46" y="21"/>
                    <a:pt x="46" y="21"/>
                  </a:cubicBezTo>
                  <a:cubicBezTo>
                    <a:pt x="55" y="17"/>
                    <a:pt x="55" y="17"/>
                    <a:pt x="55" y="17"/>
                  </a:cubicBezTo>
                  <a:cubicBezTo>
                    <a:pt x="65" y="28"/>
                    <a:pt x="65" y="28"/>
                    <a:pt x="65" y="28"/>
                  </a:cubicBezTo>
                  <a:cubicBezTo>
                    <a:pt x="72" y="27"/>
                    <a:pt x="72" y="27"/>
                    <a:pt x="72" y="27"/>
                  </a:cubicBezTo>
                  <a:cubicBezTo>
                    <a:pt x="76" y="22"/>
                    <a:pt x="76" y="22"/>
                    <a:pt x="76" y="22"/>
                  </a:cubicBezTo>
                  <a:cubicBezTo>
                    <a:pt x="94" y="24"/>
                    <a:pt x="94" y="24"/>
                    <a:pt x="94" y="24"/>
                  </a:cubicBezTo>
                  <a:cubicBezTo>
                    <a:pt x="98" y="12"/>
                    <a:pt x="98" y="12"/>
                    <a:pt x="98" y="12"/>
                  </a:cubicBezTo>
                  <a:cubicBezTo>
                    <a:pt x="109" y="14"/>
                    <a:pt x="109" y="14"/>
                    <a:pt x="109" y="14"/>
                  </a:cubicBezTo>
                  <a:cubicBezTo>
                    <a:pt x="120" y="0"/>
                    <a:pt x="120" y="0"/>
                    <a:pt x="120" y="0"/>
                  </a:cubicBezTo>
                  <a:cubicBezTo>
                    <a:pt x="131" y="2"/>
                    <a:pt x="131" y="2"/>
                    <a:pt x="131" y="2"/>
                  </a:cubicBezTo>
                  <a:cubicBezTo>
                    <a:pt x="132" y="12"/>
                    <a:pt x="132" y="12"/>
                    <a:pt x="132" y="12"/>
                  </a:cubicBezTo>
                  <a:cubicBezTo>
                    <a:pt x="139" y="16"/>
                    <a:pt x="139" y="16"/>
                    <a:pt x="139" y="16"/>
                  </a:cubicBezTo>
                  <a:cubicBezTo>
                    <a:pt x="140" y="20"/>
                    <a:pt x="140" y="20"/>
                    <a:pt x="140" y="20"/>
                  </a:cubicBezTo>
                  <a:cubicBezTo>
                    <a:pt x="147" y="20"/>
                    <a:pt x="147" y="20"/>
                    <a:pt x="147" y="20"/>
                  </a:cubicBezTo>
                  <a:cubicBezTo>
                    <a:pt x="154" y="27"/>
                    <a:pt x="154" y="27"/>
                    <a:pt x="154" y="27"/>
                  </a:cubicBezTo>
                  <a:cubicBezTo>
                    <a:pt x="157" y="32"/>
                    <a:pt x="157" y="32"/>
                    <a:pt x="157" y="32"/>
                  </a:cubicBezTo>
                  <a:cubicBezTo>
                    <a:pt x="166" y="37"/>
                    <a:pt x="166" y="37"/>
                    <a:pt x="166" y="37"/>
                  </a:cubicBezTo>
                  <a:cubicBezTo>
                    <a:pt x="174" y="35"/>
                    <a:pt x="174" y="35"/>
                    <a:pt x="174" y="35"/>
                  </a:cubicBezTo>
                  <a:cubicBezTo>
                    <a:pt x="177" y="41"/>
                    <a:pt x="177" y="41"/>
                    <a:pt x="177" y="41"/>
                  </a:cubicBezTo>
                  <a:cubicBezTo>
                    <a:pt x="179" y="52"/>
                    <a:pt x="179" y="52"/>
                    <a:pt x="179" y="52"/>
                  </a:cubicBezTo>
                  <a:cubicBezTo>
                    <a:pt x="187" y="50"/>
                    <a:pt x="187" y="50"/>
                    <a:pt x="187" y="50"/>
                  </a:cubicBezTo>
                  <a:cubicBezTo>
                    <a:pt x="187" y="54"/>
                    <a:pt x="187" y="54"/>
                    <a:pt x="187" y="54"/>
                  </a:cubicBezTo>
                  <a:lnTo>
                    <a:pt x="193" y="55"/>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11">
              <a:extLst>
                <a:ext uri="{FF2B5EF4-FFF2-40B4-BE49-F238E27FC236}">
                  <a16:creationId xmlns:a16="http://schemas.microsoft.com/office/drawing/2014/main" id="{92C3FFEB-E9FB-274C-B84C-575E793C3A30}"/>
                </a:ext>
              </a:extLst>
            </p:cNvPr>
            <p:cNvSpPr>
              <a:spLocks/>
            </p:cNvSpPr>
            <p:nvPr/>
          </p:nvSpPr>
          <p:spPr bwMode="auto">
            <a:xfrm>
              <a:off x="4574" y="3326"/>
              <a:ext cx="375" cy="409"/>
            </a:xfrm>
            <a:custGeom>
              <a:avLst/>
              <a:gdLst>
                <a:gd name="T0" fmla="*/ 1 w 180"/>
                <a:gd name="T1" fmla="*/ 5 h 196"/>
                <a:gd name="T2" fmla="*/ 7 w 180"/>
                <a:gd name="T3" fmla="*/ 13 h 196"/>
                <a:gd name="T4" fmla="*/ 15 w 180"/>
                <a:gd name="T5" fmla="*/ 20 h 196"/>
                <a:gd name="T6" fmla="*/ 16 w 180"/>
                <a:gd name="T7" fmla="*/ 27 h 196"/>
                <a:gd name="T8" fmla="*/ 11 w 180"/>
                <a:gd name="T9" fmla="*/ 37 h 196"/>
                <a:gd name="T10" fmla="*/ 22 w 180"/>
                <a:gd name="T11" fmla="*/ 47 h 196"/>
                <a:gd name="T12" fmla="*/ 38 w 180"/>
                <a:gd name="T13" fmla="*/ 68 h 196"/>
                <a:gd name="T14" fmla="*/ 58 w 180"/>
                <a:gd name="T15" fmla="*/ 74 h 196"/>
                <a:gd name="T16" fmla="*/ 66 w 180"/>
                <a:gd name="T17" fmla="*/ 89 h 196"/>
                <a:gd name="T18" fmla="*/ 83 w 180"/>
                <a:gd name="T19" fmla="*/ 104 h 196"/>
                <a:gd name="T20" fmla="*/ 103 w 180"/>
                <a:gd name="T21" fmla="*/ 133 h 196"/>
                <a:gd name="T22" fmla="*/ 116 w 180"/>
                <a:gd name="T23" fmla="*/ 141 h 196"/>
                <a:gd name="T24" fmla="*/ 127 w 180"/>
                <a:gd name="T25" fmla="*/ 156 h 196"/>
                <a:gd name="T26" fmla="*/ 136 w 180"/>
                <a:gd name="T27" fmla="*/ 166 h 196"/>
                <a:gd name="T28" fmla="*/ 143 w 180"/>
                <a:gd name="T29" fmla="*/ 179 h 196"/>
                <a:gd name="T30" fmla="*/ 159 w 180"/>
                <a:gd name="T31" fmla="*/ 193 h 196"/>
                <a:gd name="T32" fmla="*/ 162 w 180"/>
                <a:gd name="T33" fmla="*/ 186 h 196"/>
                <a:gd name="T34" fmla="*/ 155 w 180"/>
                <a:gd name="T35" fmla="*/ 172 h 196"/>
                <a:gd name="T36" fmla="*/ 161 w 180"/>
                <a:gd name="T37" fmla="*/ 167 h 196"/>
                <a:gd name="T38" fmla="*/ 166 w 180"/>
                <a:gd name="T39" fmla="*/ 163 h 196"/>
                <a:gd name="T40" fmla="*/ 178 w 180"/>
                <a:gd name="T41" fmla="*/ 168 h 196"/>
                <a:gd name="T42" fmla="*/ 170 w 180"/>
                <a:gd name="T43" fmla="*/ 156 h 196"/>
                <a:gd name="T44" fmla="*/ 162 w 180"/>
                <a:gd name="T45" fmla="*/ 158 h 196"/>
                <a:gd name="T46" fmla="*/ 153 w 180"/>
                <a:gd name="T47" fmla="*/ 152 h 196"/>
                <a:gd name="T48" fmla="*/ 138 w 180"/>
                <a:gd name="T49" fmla="*/ 150 h 196"/>
                <a:gd name="T50" fmla="*/ 124 w 180"/>
                <a:gd name="T51" fmla="*/ 133 h 196"/>
                <a:gd name="T52" fmla="*/ 114 w 180"/>
                <a:gd name="T53" fmla="*/ 114 h 196"/>
                <a:gd name="T54" fmla="*/ 114 w 180"/>
                <a:gd name="T55" fmla="*/ 100 h 196"/>
                <a:gd name="T56" fmla="*/ 128 w 180"/>
                <a:gd name="T57" fmla="*/ 94 h 196"/>
                <a:gd name="T58" fmla="*/ 137 w 180"/>
                <a:gd name="T59" fmla="*/ 95 h 196"/>
                <a:gd name="T60" fmla="*/ 120 w 180"/>
                <a:gd name="T61" fmla="*/ 88 h 196"/>
                <a:gd name="T62" fmla="*/ 74 w 180"/>
                <a:gd name="T63" fmla="*/ 58 h 196"/>
                <a:gd name="T64" fmla="*/ 61 w 180"/>
                <a:gd name="T65" fmla="*/ 50 h 196"/>
                <a:gd name="T66" fmla="*/ 51 w 180"/>
                <a:gd name="T67" fmla="*/ 42 h 196"/>
                <a:gd name="T68" fmla="*/ 43 w 180"/>
                <a:gd name="T69" fmla="*/ 30 h 196"/>
                <a:gd name="T70" fmla="*/ 25 w 180"/>
                <a:gd name="T71" fmla="*/ 16 h 196"/>
                <a:gd name="T72" fmla="*/ 12 w 180"/>
                <a:gd name="T73" fmla="*/ 7 h 196"/>
                <a:gd name="T74" fmla="*/ 5 w 180"/>
                <a:gd name="T75" fmla="*/ 0 h 196"/>
                <a:gd name="T76" fmla="*/ 1 w 180"/>
                <a:gd name="T77" fmla="*/ 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96">
                  <a:moveTo>
                    <a:pt x="1" y="5"/>
                  </a:moveTo>
                  <a:cubicBezTo>
                    <a:pt x="0" y="7"/>
                    <a:pt x="3" y="13"/>
                    <a:pt x="7" y="13"/>
                  </a:cubicBezTo>
                  <a:cubicBezTo>
                    <a:pt x="10" y="13"/>
                    <a:pt x="12" y="15"/>
                    <a:pt x="15" y="20"/>
                  </a:cubicBezTo>
                  <a:cubicBezTo>
                    <a:pt x="18" y="24"/>
                    <a:pt x="20" y="27"/>
                    <a:pt x="16" y="27"/>
                  </a:cubicBezTo>
                  <a:cubicBezTo>
                    <a:pt x="12" y="27"/>
                    <a:pt x="9" y="33"/>
                    <a:pt x="11" y="37"/>
                  </a:cubicBezTo>
                  <a:cubicBezTo>
                    <a:pt x="13" y="41"/>
                    <a:pt x="20" y="44"/>
                    <a:pt x="22" y="47"/>
                  </a:cubicBezTo>
                  <a:cubicBezTo>
                    <a:pt x="25" y="50"/>
                    <a:pt x="33" y="64"/>
                    <a:pt x="38" y="68"/>
                  </a:cubicBezTo>
                  <a:cubicBezTo>
                    <a:pt x="42" y="72"/>
                    <a:pt x="51" y="70"/>
                    <a:pt x="58" y="74"/>
                  </a:cubicBezTo>
                  <a:cubicBezTo>
                    <a:pt x="64" y="77"/>
                    <a:pt x="65" y="84"/>
                    <a:pt x="66" y="89"/>
                  </a:cubicBezTo>
                  <a:cubicBezTo>
                    <a:pt x="67" y="95"/>
                    <a:pt x="79" y="99"/>
                    <a:pt x="83" y="104"/>
                  </a:cubicBezTo>
                  <a:cubicBezTo>
                    <a:pt x="87" y="108"/>
                    <a:pt x="101" y="128"/>
                    <a:pt x="103" y="133"/>
                  </a:cubicBezTo>
                  <a:cubicBezTo>
                    <a:pt x="105" y="139"/>
                    <a:pt x="112" y="138"/>
                    <a:pt x="116" y="141"/>
                  </a:cubicBezTo>
                  <a:cubicBezTo>
                    <a:pt x="121" y="143"/>
                    <a:pt x="126" y="153"/>
                    <a:pt x="127" y="156"/>
                  </a:cubicBezTo>
                  <a:cubicBezTo>
                    <a:pt x="128" y="160"/>
                    <a:pt x="132" y="162"/>
                    <a:pt x="136" y="166"/>
                  </a:cubicBezTo>
                  <a:cubicBezTo>
                    <a:pt x="141" y="170"/>
                    <a:pt x="142" y="172"/>
                    <a:pt x="143" y="179"/>
                  </a:cubicBezTo>
                  <a:cubicBezTo>
                    <a:pt x="143" y="187"/>
                    <a:pt x="155" y="190"/>
                    <a:pt x="159" y="193"/>
                  </a:cubicBezTo>
                  <a:cubicBezTo>
                    <a:pt x="162" y="196"/>
                    <a:pt x="165" y="189"/>
                    <a:pt x="162" y="186"/>
                  </a:cubicBezTo>
                  <a:cubicBezTo>
                    <a:pt x="160" y="183"/>
                    <a:pt x="155" y="175"/>
                    <a:pt x="155" y="172"/>
                  </a:cubicBezTo>
                  <a:cubicBezTo>
                    <a:pt x="155" y="168"/>
                    <a:pt x="158" y="167"/>
                    <a:pt x="161" y="167"/>
                  </a:cubicBezTo>
                  <a:cubicBezTo>
                    <a:pt x="163" y="166"/>
                    <a:pt x="161" y="162"/>
                    <a:pt x="166" y="163"/>
                  </a:cubicBezTo>
                  <a:cubicBezTo>
                    <a:pt x="172" y="164"/>
                    <a:pt x="177" y="172"/>
                    <a:pt x="178" y="168"/>
                  </a:cubicBezTo>
                  <a:cubicBezTo>
                    <a:pt x="180" y="164"/>
                    <a:pt x="172" y="159"/>
                    <a:pt x="170" y="156"/>
                  </a:cubicBezTo>
                  <a:cubicBezTo>
                    <a:pt x="167" y="153"/>
                    <a:pt x="165" y="160"/>
                    <a:pt x="162" y="158"/>
                  </a:cubicBezTo>
                  <a:cubicBezTo>
                    <a:pt x="159" y="156"/>
                    <a:pt x="155" y="154"/>
                    <a:pt x="153" y="152"/>
                  </a:cubicBezTo>
                  <a:cubicBezTo>
                    <a:pt x="151" y="150"/>
                    <a:pt x="142" y="153"/>
                    <a:pt x="138" y="150"/>
                  </a:cubicBezTo>
                  <a:cubicBezTo>
                    <a:pt x="134" y="147"/>
                    <a:pt x="128" y="139"/>
                    <a:pt x="124" y="133"/>
                  </a:cubicBezTo>
                  <a:cubicBezTo>
                    <a:pt x="119" y="127"/>
                    <a:pt x="117" y="119"/>
                    <a:pt x="114" y="114"/>
                  </a:cubicBezTo>
                  <a:cubicBezTo>
                    <a:pt x="112" y="109"/>
                    <a:pt x="111" y="103"/>
                    <a:pt x="114" y="100"/>
                  </a:cubicBezTo>
                  <a:cubicBezTo>
                    <a:pt x="117" y="97"/>
                    <a:pt x="121" y="91"/>
                    <a:pt x="128" y="94"/>
                  </a:cubicBezTo>
                  <a:cubicBezTo>
                    <a:pt x="136" y="97"/>
                    <a:pt x="139" y="96"/>
                    <a:pt x="137" y="95"/>
                  </a:cubicBezTo>
                  <a:cubicBezTo>
                    <a:pt x="136" y="93"/>
                    <a:pt x="125" y="91"/>
                    <a:pt x="120" y="88"/>
                  </a:cubicBezTo>
                  <a:cubicBezTo>
                    <a:pt x="116" y="85"/>
                    <a:pt x="78" y="62"/>
                    <a:pt x="74" y="58"/>
                  </a:cubicBezTo>
                  <a:cubicBezTo>
                    <a:pt x="70" y="54"/>
                    <a:pt x="64" y="53"/>
                    <a:pt x="61" y="50"/>
                  </a:cubicBezTo>
                  <a:cubicBezTo>
                    <a:pt x="57" y="47"/>
                    <a:pt x="55" y="48"/>
                    <a:pt x="51" y="42"/>
                  </a:cubicBezTo>
                  <a:cubicBezTo>
                    <a:pt x="47" y="36"/>
                    <a:pt x="46" y="34"/>
                    <a:pt x="43" y="30"/>
                  </a:cubicBezTo>
                  <a:cubicBezTo>
                    <a:pt x="39" y="26"/>
                    <a:pt x="29" y="19"/>
                    <a:pt x="25" y="16"/>
                  </a:cubicBezTo>
                  <a:cubicBezTo>
                    <a:pt x="20" y="13"/>
                    <a:pt x="16" y="12"/>
                    <a:pt x="12" y="7"/>
                  </a:cubicBezTo>
                  <a:cubicBezTo>
                    <a:pt x="8" y="2"/>
                    <a:pt x="8" y="0"/>
                    <a:pt x="5" y="0"/>
                  </a:cubicBezTo>
                  <a:cubicBezTo>
                    <a:pt x="1" y="1"/>
                    <a:pt x="1" y="5"/>
                    <a:pt x="1" y="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12">
              <a:extLst>
                <a:ext uri="{FF2B5EF4-FFF2-40B4-BE49-F238E27FC236}">
                  <a16:creationId xmlns:a16="http://schemas.microsoft.com/office/drawing/2014/main" id="{F75B0E51-76FA-6440-BF5A-FD7623631EDC}"/>
                </a:ext>
              </a:extLst>
            </p:cNvPr>
            <p:cNvSpPr>
              <a:spLocks/>
            </p:cNvSpPr>
            <p:nvPr/>
          </p:nvSpPr>
          <p:spPr bwMode="auto">
            <a:xfrm>
              <a:off x="4432" y="3782"/>
              <a:ext cx="163" cy="148"/>
            </a:xfrm>
            <a:custGeom>
              <a:avLst/>
              <a:gdLst>
                <a:gd name="T0" fmla="*/ 77 w 78"/>
                <a:gd name="T1" fmla="*/ 27 h 71"/>
                <a:gd name="T2" fmla="*/ 73 w 78"/>
                <a:gd name="T3" fmla="*/ 20 h 71"/>
                <a:gd name="T4" fmla="*/ 65 w 78"/>
                <a:gd name="T5" fmla="*/ 15 h 71"/>
                <a:gd name="T6" fmla="*/ 55 w 78"/>
                <a:gd name="T7" fmla="*/ 29 h 71"/>
                <a:gd name="T8" fmla="*/ 50 w 78"/>
                <a:gd name="T9" fmla="*/ 37 h 71"/>
                <a:gd name="T10" fmla="*/ 45 w 78"/>
                <a:gd name="T11" fmla="*/ 48 h 71"/>
                <a:gd name="T12" fmla="*/ 41 w 78"/>
                <a:gd name="T13" fmla="*/ 57 h 71"/>
                <a:gd name="T14" fmla="*/ 23 w 78"/>
                <a:gd name="T15" fmla="*/ 69 h 71"/>
                <a:gd name="T16" fmla="*/ 12 w 78"/>
                <a:gd name="T17" fmla="*/ 66 h 71"/>
                <a:gd name="T18" fmla="*/ 8 w 78"/>
                <a:gd name="T19" fmla="*/ 59 h 71"/>
                <a:gd name="T20" fmla="*/ 0 w 78"/>
                <a:gd name="T21" fmla="*/ 53 h 71"/>
                <a:gd name="T22" fmla="*/ 0 w 78"/>
                <a:gd name="T23" fmla="*/ 53 h 71"/>
                <a:gd name="T24" fmla="*/ 0 w 78"/>
                <a:gd name="T25" fmla="*/ 46 h 71"/>
                <a:gd name="T26" fmla="*/ 0 w 78"/>
                <a:gd name="T27" fmla="*/ 37 h 71"/>
                <a:gd name="T28" fmla="*/ 3 w 78"/>
                <a:gd name="T29" fmla="*/ 34 h 71"/>
                <a:gd name="T30" fmla="*/ 9 w 78"/>
                <a:gd name="T31" fmla="*/ 33 h 71"/>
                <a:gd name="T32" fmla="*/ 15 w 78"/>
                <a:gd name="T33" fmla="*/ 27 h 71"/>
                <a:gd name="T34" fmla="*/ 15 w 78"/>
                <a:gd name="T35" fmla="*/ 17 h 71"/>
                <a:gd name="T36" fmla="*/ 26 w 78"/>
                <a:gd name="T37" fmla="*/ 18 h 71"/>
                <a:gd name="T38" fmla="*/ 32 w 78"/>
                <a:gd name="T39" fmla="*/ 15 h 71"/>
                <a:gd name="T40" fmla="*/ 41 w 78"/>
                <a:gd name="T41" fmla="*/ 20 h 71"/>
                <a:gd name="T42" fmla="*/ 47 w 78"/>
                <a:gd name="T43" fmla="*/ 16 h 71"/>
                <a:gd name="T44" fmla="*/ 52 w 78"/>
                <a:gd name="T45" fmla="*/ 15 h 71"/>
                <a:gd name="T46" fmla="*/ 57 w 78"/>
                <a:gd name="T47" fmla="*/ 8 h 71"/>
                <a:gd name="T48" fmla="*/ 69 w 78"/>
                <a:gd name="T49" fmla="*/ 6 h 71"/>
                <a:gd name="T50" fmla="*/ 75 w 78"/>
                <a:gd name="T51" fmla="*/ 0 h 71"/>
                <a:gd name="T52" fmla="*/ 78 w 78"/>
                <a:gd name="T53" fmla="*/ 1 h 71"/>
                <a:gd name="T54" fmla="*/ 77 w 78"/>
                <a:gd name="T55"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71">
                  <a:moveTo>
                    <a:pt x="77" y="27"/>
                  </a:moveTo>
                  <a:cubicBezTo>
                    <a:pt x="74" y="25"/>
                    <a:pt x="73" y="21"/>
                    <a:pt x="73" y="20"/>
                  </a:cubicBezTo>
                  <a:cubicBezTo>
                    <a:pt x="72" y="18"/>
                    <a:pt x="68" y="11"/>
                    <a:pt x="65" y="15"/>
                  </a:cubicBezTo>
                  <a:cubicBezTo>
                    <a:pt x="63" y="19"/>
                    <a:pt x="55" y="24"/>
                    <a:pt x="55" y="29"/>
                  </a:cubicBezTo>
                  <a:cubicBezTo>
                    <a:pt x="55" y="33"/>
                    <a:pt x="53" y="33"/>
                    <a:pt x="50" y="37"/>
                  </a:cubicBezTo>
                  <a:cubicBezTo>
                    <a:pt x="46" y="40"/>
                    <a:pt x="44" y="44"/>
                    <a:pt x="45" y="48"/>
                  </a:cubicBezTo>
                  <a:cubicBezTo>
                    <a:pt x="45" y="51"/>
                    <a:pt x="44" y="54"/>
                    <a:pt x="41" y="57"/>
                  </a:cubicBezTo>
                  <a:cubicBezTo>
                    <a:pt x="37" y="59"/>
                    <a:pt x="26" y="67"/>
                    <a:pt x="23" y="69"/>
                  </a:cubicBezTo>
                  <a:cubicBezTo>
                    <a:pt x="19" y="71"/>
                    <a:pt x="15" y="69"/>
                    <a:pt x="12" y="66"/>
                  </a:cubicBezTo>
                  <a:cubicBezTo>
                    <a:pt x="9" y="63"/>
                    <a:pt x="11" y="59"/>
                    <a:pt x="8" y="59"/>
                  </a:cubicBezTo>
                  <a:cubicBezTo>
                    <a:pt x="4" y="58"/>
                    <a:pt x="1" y="56"/>
                    <a:pt x="0" y="53"/>
                  </a:cubicBezTo>
                  <a:cubicBezTo>
                    <a:pt x="0" y="53"/>
                    <a:pt x="0" y="53"/>
                    <a:pt x="0" y="53"/>
                  </a:cubicBezTo>
                  <a:cubicBezTo>
                    <a:pt x="0" y="46"/>
                    <a:pt x="0" y="46"/>
                    <a:pt x="0" y="46"/>
                  </a:cubicBezTo>
                  <a:cubicBezTo>
                    <a:pt x="0" y="46"/>
                    <a:pt x="0" y="37"/>
                    <a:pt x="0" y="37"/>
                  </a:cubicBezTo>
                  <a:cubicBezTo>
                    <a:pt x="0" y="36"/>
                    <a:pt x="3" y="34"/>
                    <a:pt x="3" y="34"/>
                  </a:cubicBezTo>
                  <a:cubicBezTo>
                    <a:pt x="9" y="33"/>
                    <a:pt x="9" y="33"/>
                    <a:pt x="9" y="33"/>
                  </a:cubicBezTo>
                  <a:cubicBezTo>
                    <a:pt x="15" y="27"/>
                    <a:pt x="15" y="27"/>
                    <a:pt x="15" y="27"/>
                  </a:cubicBezTo>
                  <a:cubicBezTo>
                    <a:pt x="15" y="17"/>
                    <a:pt x="15" y="17"/>
                    <a:pt x="15" y="17"/>
                  </a:cubicBezTo>
                  <a:cubicBezTo>
                    <a:pt x="26" y="18"/>
                    <a:pt x="26" y="18"/>
                    <a:pt x="26" y="18"/>
                  </a:cubicBezTo>
                  <a:cubicBezTo>
                    <a:pt x="32" y="15"/>
                    <a:pt x="32" y="15"/>
                    <a:pt x="32" y="15"/>
                  </a:cubicBezTo>
                  <a:cubicBezTo>
                    <a:pt x="41" y="20"/>
                    <a:pt x="41" y="20"/>
                    <a:pt x="41" y="20"/>
                  </a:cubicBezTo>
                  <a:cubicBezTo>
                    <a:pt x="47" y="16"/>
                    <a:pt x="47" y="16"/>
                    <a:pt x="47" y="16"/>
                  </a:cubicBezTo>
                  <a:cubicBezTo>
                    <a:pt x="52" y="15"/>
                    <a:pt x="52" y="15"/>
                    <a:pt x="52" y="15"/>
                  </a:cubicBezTo>
                  <a:cubicBezTo>
                    <a:pt x="57" y="8"/>
                    <a:pt x="57" y="8"/>
                    <a:pt x="57" y="8"/>
                  </a:cubicBezTo>
                  <a:cubicBezTo>
                    <a:pt x="69" y="6"/>
                    <a:pt x="69" y="6"/>
                    <a:pt x="69" y="6"/>
                  </a:cubicBezTo>
                  <a:cubicBezTo>
                    <a:pt x="75" y="0"/>
                    <a:pt x="75" y="0"/>
                    <a:pt x="75" y="0"/>
                  </a:cubicBezTo>
                  <a:cubicBezTo>
                    <a:pt x="78" y="1"/>
                    <a:pt x="78" y="1"/>
                    <a:pt x="78" y="1"/>
                  </a:cubicBezTo>
                  <a:lnTo>
                    <a:pt x="77" y="2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13">
              <a:extLst>
                <a:ext uri="{FF2B5EF4-FFF2-40B4-BE49-F238E27FC236}">
                  <a16:creationId xmlns:a16="http://schemas.microsoft.com/office/drawing/2014/main" id="{DE8EA0C8-116D-3642-9FB3-A97F2EF5772F}"/>
                </a:ext>
              </a:extLst>
            </p:cNvPr>
            <p:cNvSpPr>
              <a:spLocks/>
            </p:cNvSpPr>
            <p:nvPr/>
          </p:nvSpPr>
          <p:spPr bwMode="auto">
            <a:xfrm>
              <a:off x="3840" y="3505"/>
              <a:ext cx="600" cy="396"/>
            </a:xfrm>
            <a:custGeom>
              <a:avLst/>
              <a:gdLst>
                <a:gd name="T0" fmla="*/ 283 w 288"/>
                <a:gd name="T1" fmla="*/ 184 h 190"/>
                <a:gd name="T2" fmla="*/ 259 w 288"/>
                <a:gd name="T3" fmla="*/ 180 h 190"/>
                <a:gd name="T4" fmla="*/ 235 w 288"/>
                <a:gd name="T5" fmla="*/ 182 h 190"/>
                <a:gd name="T6" fmla="*/ 210 w 288"/>
                <a:gd name="T7" fmla="*/ 181 h 190"/>
                <a:gd name="T8" fmla="*/ 194 w 288"/>
                <a:gd name="T9" fmla="*/ 166 h 190"/>
                <a:gd name="T10" fmla="*/ 166 w 288"/>
                <a:gd name="T11" fmla="*/ 142 h 190"/>
                <a:gd name="T12" fmla="*/ 139 w 288"/>
                <a:gd name="T13" fmla="*/ 124 h 190"/>
                <a:gd name="T14" fmla="*/ 102 w 288"/>
                <a:gd name="T15" fmla="*/ 125 h 190"/>
                <a:gd name="T16" fmla="*/ 76 w 288"/>
                <a:gd name="T17" fmla="*/ 142 h 190"/>
                <a:gd name="T18" fmla="*/ 64 w 288"/>
                <a:gd name="T19" fmla="*/ 131 h 190"/>
                <a:gd name="T20" fmla="*/ 64 w 288"/>
                <a:gd name="T21" fmla="*/ 119 h 190"/>
                <a:gd name="T22" fmla="*/ 54 w 288"/>
                <a:gd name="T23" fmla="*/ 111 h 190"/>
                <a:gd name="T24" fmla="*/ 49 w 288"/>
                <a:gd name="T25" fmla="*/ 92 h 190"/>
                <a:gd name="T26" fmla="*/ 41 w 288"/>
                <a:gd name="T27" fmla="*/ 93 h 190"/>
                <a:gd name="T28" fmla="*/ 35 w 288"/>
                <a:gd name="T29" fmla="*/ 86 h 190"/>
                <a:gd name="T30" fmla="*/ 23 w 288"/>
                <a:gd name="T31" fmla="*/ 89 h 190"/>
                <a:gd name="T32" fmla="*/ 14 w 288"/>
                <a:gd name="T33" fmla="*/ 87 h 190"/>
                <a:gd name="T34" fmla="*/ 16 w 288"/>
                <a:gd name="T35" fmla="*/ 77 h 190"/>
                <a:gd name="T36" fmla="*/ 5 w 288"/>
                <a:gd name="T37" fmla="*/ 76 h 190"/>
                <a:gd name="T38" fmla="*/ 0 w 288"/>
                <a:gd name="T39" fmla="*/ 69 h 190"/>
                <a:gd name="T40" fmla="*/ 19 w 288"/>
                <a:gd name="T41" fmla="*/ 58 h 190"/>
                <a:gd name="T42" fmla="*/ 29 w 288"/>
                <a:gd name="T43" fmla="*/ 59 h 190"/>
                <a:gd name="T44" fmla="*/ 44 w 288"/>
                <a:gd name="T45" fmla="*/ 60 h 190"/>
                <a:gd name="T46" fmla="*/ 60 w 288"/>
                <a:gd name="T47" fmla="*/ 58 h 190"/>
                <a:gd name="T48" fmla="*/ 71 w 288"/>
                <a:gd name="T49" fmla="*/ 54 h 190"/>
                <a:gd name="T50" fmla="*/ 92 w 288"/>
                <a:gd name="T51" fmla="*/ 58 h 190"/>
                <a:gd name="T52" fmla="*/ 99 w 288"/>
                <a:gd name="T53" fmla="*/ 57 h 190"/>
                <a:gd name="T54" fmla="*/ 109 w 288"/>
                <a:gd name="T55" fmla="*/ 57 h 190"/>
                <a:gd name="T56" fmla="*/ 131 w 288"/>
                <a:gd name="T57" fmla="*/ 45 h 190"/>
                <a:gd name="T58" fmla="*/ 137 w 288"/>
                <a:gd name="T59" fmla="*/ 38 h 190"/>
                <a:gd name="T60" fmla="*/ 153 w 288"/>
                <a:gd name="T61" fmla="*/ 33 h 190"/>
                <a:gd name="T62" fmla="*/ 172 w 288"/>
                <a:gd name="T63" fmla="*/ 13 h 190"/>
                <a:gd name="T64" fmla="*/ 184 w 288"/>
                <a:gd name="T65" fmla="*/ 8 h 190"/>
                <a:gd name="T66" fmla="*/ 197 w 288"/>
                <a:gd name="T67" fmla="*/ 1 h 190"/>
                <a:gd name="T68" fmla="*/ 207 w 288"/>
                <a:gd name="T69" fmla="*/ 2 h 190"/>
                <a:gd name="T70" fmla="*/ 201 w 288"/>
                <a:gd name="T71" fmla="*/ 20 h 190"/>
                <a:gd name="T72" fmla="*/ 197 w 288"/>
                <a:gd name="T73" fmla="*/ 35 h 190"/>
                <a:gd name="T74" fmla="*/ 194 w 288"/>
                <a:gd name="T75" fmla="*/ 52 h 190"/>
                <a:gd name="T76" fmla="*/ 207 w 288"/>
                <a:gd name="T77" fmla="*/ 60 h 190"/>
                <a:gd name="T78" fmla="*/ 226 w 288"/>
                <a:gd name="T79" fmla="*/ 70 h 190"/>
                <a:gd name="T80" fmla="*/ 241 w 288"/>
                <a:gd name="T81" fmla="*/ 54 h 190"/>
                <a:gd name="T82" fmla="*/ 248 w 288"/>
                <a:gd name="T83" fmla="*/ 44 h 190"/>
                <a:gd name="T84" fmla="*/ 256 w 288"/>
                <a:gd name="T85" fmla="*/ 37 h 190"/>
                <a:gd name="T86" fmla="*/ 269 w 288"/>
                <a:gd name="T87" fmla="*/ 29 h 190"/>
                <a:gd name="T88" fmla="*/ 280 w 288"/>
                <a:gd name="T89" fmla="*/ 47 h 190"/>
                <a:gd name="T90" fmla="*/ 269 w 288"/>
                <a:gd name="T91" fmla="*/ 60 h 190"/>
                <a:gd name="T92" fmla="*/ 259 w 288"/>
                <a:gd name="T93" fmla="*/ 63 h 190"/>
                <a:gd name="T94" fmla="*/ 267 w 288"/>
                <a:gd name="T95" fmla="*/ 76 h 190"/>
                <a:gd name="T96" fmla="*/ 261 w 288"/>
                <a:gd name="T97" fmla="*/ 91 h 190"/>
                <a:gd name="T98" fmla="*/ 254 w 288"/>
                <a:gd name="T99" fmla="*/ 102 h 190"/>
                <a:gd name="T100" fmla="*/ 251 w 288"/>
                <a:gd name="T101" fmla="*/ 113 h 190"/>
                <a:gd name="T102" fmla="*/ 252 w 288"/>
                <a:gd name="T103" fmla="*/ 133 h 190"/>
                <a:gd name="T104" fmla="*/ 264 w 288"/>
                <a:gd name="T105" fmla="*/ 143 h 190"/>
                <a:gd name="T106" fmla="*/ 274 w 288"/>
                <a:gd name="T107" fmla="*/ 141 h 190"/>
                <a:gd name="T108" fmla="*/ 279 w 288"/>
                <a:gd name="T109" fmla="*/ 151 h 190"/>
                <a:gd name="T110" fmla="*/ 288 w 288"/>
                <a:gd name="T111" fmla="*/ 158 h 190"/>
                <a:gd name="T112" fmla="*/ 284 w 288"/>
                <a:gd name="T113" fmla="*/ 170 h 190"/>
                <a:gd name="T114" fmla="*/ 284 w 288"/>
                <a:gd name="T11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84" y="186"/>
                  </a:moveTo>
                  <a:cubicBezTo>
                    <a:pt x="283" y="185"/>
                    <a:pt x="283" y="185"/>
                    <a:pt x="283" y="184"/>
                  </a:cubicBezTo>
                  <a:cubicBezTo>
                    <a:pt x="282" y="180"/>
                    <a:pt x="278" y="179"/>
                    <a:pt x="277" y="182"/>
                  </a:cubicBezTo>
                  <a:cubicBezTo>
                    <a:pt x="275" y="186"/>
                    <a:pt x="264" y="185"/>
                    <a:pt x="259" y="180"/>
                  </a:cubicBezTo>
                  <a:cubicBezTo>
                    <a:pt x="254" y="175"/>
                    <a:pt x="252" y="178"/>
                    <a:pt x="247" y="182"/>
                  </a:cubicBezTo>
                  <a:cubicBezTo>
                    <a:pt x="242" y="186"/>
                    <a:pt x="239" y="178"/>
                    <a:pt x="235" y="182"/>
                  </a:cubicBezTo>
                  <a:cubicBezTo>
                    <a:pt x="231" y="185"/>
                    <a:pt x="226" y="190"/>
                    <a:pt x="222" y="190"/>
                  </a:cubicBezTo>
                  <a:cubicBezTo>
                    <a:pt x="218" y="189"/>
                    <a:pt x="214" y="188"/>
                    <a:pt x="210" y="181"/>
                  </a:cubicBezTo>
                  <a:cubicBezTo>
                    <a:pt x="207" y="174"/>
                    <a:pt x="205" y="180"/>
                    <a:pt x="204" y="177"/>
                  </a:cubicBezTo>
                  <a:cubicBezTo>
                    <a:pt x="203" y="174"/>
                    <a:pt x="196" y="167"/>
                    <a:pt x="194" y="166"/>
                  </a:cubicBezTo>
                  <a:cubicBezTo>
                    <a:pt x="191" y="165"/>
                    <a:pt x="184" y="158"/>
                    <a:pt x="181" y="155"/>
                  </a:cubicBezTo>
                  <a:cubicBezTo>
                    <a:pt x="179" y="152"/>
                    <a:pt x="167" y="145"/>
                    <a:pt x="166" y="142"/>
                  </a:cubicBezTo>
                  <a:cubicBezTo>
                    <a:pt x="165" y="139"/>
                    <a:pt x="155" y="137"/>
                    <a:pt x="153" y="132"/>
                  </a:cubicBezTo>
                  <a:cubicBezTo>
                    <a:pt x="151" y="127"/>
                    <a:pt x="142" y="126"/>
                    <a:pt x="139" y="124"/>
                  </a:cubicBezTo>
                  <a:cubicBezTo>
                    <a:pt x="136" y="121"/>
                    <a:pt x="124" y="124"/>
                    <a:pt x="119" y="127"/>
                  </a:cubicBezTo>
                  <a:cubicBezTo>
                    <a:pt x="114" y="131"/>
                    <a:pt x="107" y="127"/>
                    <a:pt x="102" y="125"/>
                  </a:cubicBezTo>
                  <a:cubicBezTo>
                    <a:pt x="96" y="124"/>
                    <a:pt x="93" y="131"/>
                    <a:pt x="88" y="134"/>
                  </a:cubicBezTo>
                  <a:cubicBezTo>
                    <a:pt x="84" y="137"/>
                    <a:pt x="80" y="139"/>
                    <a:pt x="76" y="142"/>
                  </a:cubicBezTo>
                  <a:cubicBezTo>
                    <a:pt x="71" y="133"/>
                    <a:pt x="71" y="133"/>
                    <a:pt x="71" y="133"/>
                  </a:cubicBezTo>
                  <a:cubicBezTo>
                    <a:pt x="64" y="131"/>
                    <a:pt x="64" y="131"/>
                    <a:pt x="64" y="131"/>
                  </a:cubicBezTo>
                  <a:cubicBezTo>
                    <a:pt x="58" y="122"/>
                    <a:pt x="58" y="122"/>
                    <a:pt x="58" y="122"/>
                  </a:cubicBezTo>
                  <a:cubicBezTo>
                    <a:pt x="64" y="119"/>
                    <a:pt x="64" y="119"/>
                    <a:pt x="64" y="119"/>
                  </a:cubicBezTo>
                  <a:cubicBezTo>
                    <a:pt x="59" y="112"/>
                    <a:pt x="59" y="112"/>
                    <a:pt x="59" y="112"/>
                  </a:cubicBezTo>
                  <a:cubicBezTo>
                    <a:pt x="54" y="111"/>
                    <a:pt x="54" y="111"/>
                    <a:pt x="54" y="111"/>
                  </a:cubicBezTo>
                  <a:cubicBezTo>
                    <a:pt x="54" y="100"/>
                    <a:pt x="54" y="100"/>
                    <a:pt x="54" y="100"/>
                  </a:cubicBezTo>
                  <a:cubicBezTo>
                    <a:pt x="49" y="92"/>
                    <a:pt x="49" y="92"/>
                    <a:pt x="49" y="92"/>
                  </a:cubicBezTo>
                  <a:cubicBezTo>
                    <a:pt x="45" y="89"/>
                    <a:pt x="45" y="89"/>
                    <a:pt x="45" y="89"/>
                  </a:cubicBezTo>
                  <a:cubicBezTo>
                    <a:pt x="41" y="93"/>
                    <a:pt x="41" y="93"/>
                    <a:pt x="41" y="93"/>
                  </a:cubicBezTo>
                  <a:cubicBezTo>
                    <a:pt x="37" y="92"/>
                    <a:pt x="37" y="92"/>
                    <a:pt x="37" y="92"/>
                  </a:cubicBezTo>
                  <a:cubicBezTo>
                    <a:pt x="35" y="86"/>
                    <a:pt x="35" y="86"/>
                    <a:pt x="35" y="86"/>
                  </a:cubicBezTo>
                  <a:cubicBezTo>
                    <a:pt x="30" y="83"/>
                    <a:pt x="30" y="83"/>
                    <a:pt x="30" y="83"/>
                  </a:cubicBezTo>
                  <a:cubicBezTo>
                    <a:pt x="23" y="89"/>
                    <a:pt x="23" y="89"/>
                    <a:pt x="23" y="89"/>
                  </a:cubicBezTo>
                  <a:cubicBezTo>
                    <a:pt x="22" y="92"/>
                    <a:pt x="22" y="92"/>
                    <a:pt x="22" y="92"/>
                  </a:cubicBezTo>
                  <a:cubicBezTo>
                    <a:pt x="14" y="87"/>
                    <a:pt x="14" y="87"/>
                    <a:pt x="14" y="87"/>
                  </a:cubicBezTo>
                  <a:cubicBezTo>
                    <a:pt x="19" y="81"/>
                    <a:pt x="19" y="81"/>
                    <a:pt x="19" y="81"/>
                  </a:cubicBezTo>
                  <a:cubicBezTo>
                    <a:pt x="16" y="77"/>
                    <a:pt x="16" y="77"/>
                    <a:pt x="16" y="77"/>
                  </a:cubicBezTo>
                  <a:cubicBezTo>
                    <a:pt x="10" y="78"/>
                    <a:pt x="10" y="78"/>
                    <a:pt x="10" y="78"/>
                  </a:cubicBezTo>
                  <a:cubicBezTo>
                    <a:pt x="5" y="76"/>
                    <a:pt x="5" y="76"/>
                    <a:pt x="5" y="76"/>
                  </a:cubicBezTo>
                  <a:cubicBezTo>
                    <a:pt x="1" y="72"/>
                    <a:pt x="1" y="72"/>
                    <a:pt x="1" y="72"/>
                  </a:cubicBezTo>
                  <a:cubicBezTo>
                    <a:pt x="0" y="69"/>
                    <a:pt x="0" y="69"/>
                    <a:pt x="0" y="69"/>
                  </a:cubicBezTo>
                  <a:cubicBezTo>
                    <a:pt x="11" y="58"/>
                    <a:pt x="11" y="58"/>
                    <a:pt x="11" y="58"/>
                  </a:cubicBezTo>
                  <a:cubicBezTo>
                    <a:pt x="19" y="58"/>
                    <a:pt x="19" y="58"/>
                    <a:pt x="19" y="58"/>
                  </a:cubicBezTo>
                  <a:cubicBezTo>
                    <a:pt x="22" y="53"/>
                    <a:pt x="22" y="53"/>
                    <a:pt x="22" y="53"/>
                  </a:cubicBezTo>
                  <a:cubicBezTo>
                    <a:pt x="29" y="59"/>
                    <a:pt x="29" y="59"/>
                    <a:pt x="29" y="59"/>
                  </a:cubicBezTo>
                  <a:cubicBezTo>
                    <a:pt x="35" y="56"/>
                    <a:pt x="35" y="56"/>
                    <a:pt x="35" y="56"/>
                  </a:cubicBezTo>
                  <a:cubicBezTo>
                    <a:pt x="44" y="60"/>
                    <a:pt x="44" y="60"/>
                    <a:pt x="44" y="60"/>
                  </a:cubicBezTo>
                  <a:cubicBezTo>
                    <a:pt x="49" y="54"/>
                    <a:pt x="49" y="54"/>
                    <a:pt x="49" y="54"/>
                  </a:cubicBezTo>
                  <a:cubicBezTo>
                    <a:pt x="60" y="58"/>
                    <a:pt x="60" y="58"/>
                    <a:pt x="60" y="58"/>
                  </a:cubicBezTo>
                  <a:cubicBezTo>
                    <a:pt x="63" y="53"/>
                    <a:pt x="63" y="53"/>
                    <a:pt x="63" y="53"/>
                  </a:cubicBezTo>
                  <a:cubicBezTo>
                    <a:pt x="71" y="54"/>
                    <a:pt x="71" y="54"/>
                    <a:pt x="71" y="54"/>
                  </a:cubicBezTo>
                  <a:cubicBezTo>
                    <a:pt x="82" y="63"/>
                    <a:pt x="82" y="63"/>
                    <a:pt x="82" y="63"/>
                  </a:cubicBezTo>
                  <a:cubicBezTo>
                    <a:pt x="92" y="58"/>
                    <a:pt x="92" y="58"/>
                    <a:pt x="92" y="58"/>
                  </a:cubicBezTo>
                  <a:cubicBezTo>
                    <a:pt x="95" y="54"/>
                    <a:pt x="95" y="54"/>
                    <a:pt x="95" y="54"/>
                  </a:cubicBezTo>
                  <a:cubicBezTo>
                    <a:pt x="99" y="57"/>
                    <a:pt x="99" y="57"/>
                    <a:pt x="99" y="57"/>
                  </a:cubicBezTo>
                  <a:cubicBezTo>
                    <a:pt x="103" y="53"/>
                    <a:pt x="103" y="53"/>
                    <a:pt x="103" y="53"/>
                  </a:cubicBezTo>
                  <a:cubicBezTo>
                    <a:pt x="109" y="57"/>
                    <a:pt x="109" y="57"/>
                    <a:pt x="109" y="57"/>
                  </a:cubicBezTo>
                  <a:cubicBezTo>
                    <a:pt x="121" y="43"/>
                    <a:pt x="121" y="43"/>
                    <a:pt x="121" y="43"/>
                  </a:cubicBezTo>
                  <a:cubicBezTo>
                    <a:pt x="131" y="45"/>
                    <a:pt x="131" y="45"/>
                    <a:pt x="131" y="45"/>
                  </a:cubicBezTo>
                  <a:cubicBezTo>
                    <a:pt x="132" y="40"/>
                    <a:pt x="132" y="40"/>
                    <a:pt x="132" y="40"/>
                  </a:cubicBezTo>
                  <a:cubicBezTo>
                    <a:pt x="137" y="38"/>
                    <a:pt x="137" y="38"/>
                    <a:pt x="137" y="38"/>
                  </a:cubicBezTo>
                  <a:cubicBezTo>
                    <a:pt x="145" y="38"/>
                    <a:pt x="145" y="38"/>
                    <a:pt x="145" y="38"/>
                  </a:cubicBezTo>
                  <a:cubicBezTo>
                    <a:pt x="153" y="33"/>
                    <a:pt x="153" y="33"/>
                    <a:pt x="153" y="33"/>
                  </a:cubicBezTo>
                  <a:cubicBezTo>
                    <a:pt x="152" y="28"/>
                    <a:pt x="152" y="28"/>
                    <a:pt x="152" y="28"/>
                  </a:cubicBezTo>
                  <a:cubicBezTo>
                    <a:pt x="172" y="13"/>
                    <a:pt x="172" y="13"/>
                    <a:pt x="172" y="13"/>
                  </a:cubicBezTo>
                  <a:cubicBezTo>
                    <a:pt x="178" y="12"/>
                    <a:pt x="178" y="12"/>
                    <a:pt x="178" y="12"/>
                  </a:cubicBezTo>
                  <a:cubicBezTo>
                    <a:pt x="184" y="8"/>
                    <a:pt x="184" y="8"/>
                    <a:pt x="184" y="8"/>
                  </a:cubicBezTo>
                  <a:cubicBezTo>
                    <a:pt x="190" y="6"/>
                    <a:pt x="190" y="6"/>
                    <a:pt x="190" y="6"/>
                  </a:cubicBezTo>
                  <a:cubicBezTo>
                    <a:pt x="197" y="1"/>
                    <a:pt x="197" y="1"/>
                    <a:pt x="197" y="1"/>
                  </a:cubicBezTo>
                  <a:cubicBezTo>
                    <a:pt x="204" y="0"/>
                    <a:pt x="204" y="0"/>
                    <a:pt x="204" y="0"/>
                  </a:cubicBezTo>
                  <a:cubicBezTo>
                    <a:pt x="207" y="2"/>
                    <a:pt x="207" y="2"/>
                    <a:pt x="207" y="2"/>
                  </a:cubicBezTo>
                  <a:cubicBezTo>
                    <a:pt x="204" y="16"/>
                    <a:pt x="204" y="16"/>
                    <a:pt x="204" y="16"/>
                  </a:cubicBezTo>
                  <a:cubicBezTo>
                    <a:pt x="201" y="20"/>
                    <a:pt x="201" y="20"/>
                    <a:pt x="201" y="20"/>
                  </a:cubicBezTo>
                  <a:cubicBezTo>
                    <a:pt x="202" y="30"/>
                    <a:pt x="202" y="30"/>
                    <a:pt x="202" y="30"/>
                  </a:cubicBezTo>
                  <a:cubicBezTo>
                    <a:pt x="197" y="35"/>
                    <a:pt x="197" y="35"/>
                    <a:pt x="197" y="35"/>
                  </a:cubicBezTo>
                  <a:cubicBezTo>
                    <a:pt x="201" y="42"/>
                    <a:pt x="201" y="42"/>
                    <a:pt x="201" y="42"/>
                  </a:cubicBezTo>
                  <a:cubicBezTo>
                    <a:pt x="194" y="52"/>
                    <a:pt x="194" y="52"/>
                    <a:pt x="194" y="52"/>
                  </a:cubicBezTo>
                  <a:cubicBezTo>
                    <a:pt x="199" y="58"/>
                    <a:pt x="199" y="58"/>
                    <a:pt x="199" y="58"/>
                  </a:cubicBezTo>
                  <a:cubicBezTo>
                    <a:pt x="207" y="60"/>
                    <a:pt x="207" y="60"/>
                    <a:pt x="207" y="60"/>
                  </a:cubicBezTo>
                  <a:cubicBezTo>
                    <a:pt x="217" y="55"/>
                    <a:pt x="217" y="55"/>
                    <a:pt x="217" y="55"/>
                  </a:cubicBezTo>
                  <a:cubicBezTo>
                    <a:pt x="226" y="70"/>
                    <a:pt x="226" y="70"/>
                    <a:pt x="226" y="70"/>
                  </a:cubicBezTo>
                  <a:cubicBezTo>
                    <a:pt x="233" y="65"/>
                    <a:pt x="233" y="65"/>
                    <a:pt x="233" y="65"/>
                  </a:cubicBezTo>
                  <a:cubicBezTo>
                    <a:pt x="241" y="54"/>
                    <a:pt x="241" y="54"/>
                    <a:pt x="241" y="54"/>
                  </a:cubicBezTo>
                  <a:cubicBezTo>
                    <a:pt x="247" y="53"/>
                    <a:pt x="247" y="53"/>
                    <a:pt x="247" y="53"/>
                  </a:cubicBezTo>
                  <a:cubicBezTo>
                    <a:pt x="248" y="44"/>
                    <a:pt x="248" y="44"/>
                    <a:pt x="248" y="44"/>
                  </a:cubicBezTo>
                  <a:cubicBezTo>
                    <a:pt x="251" y="38"/>
                    <a:pt x="251" y="38"/>
                    <a:pt x="251" y="38"/>
                  </a:cubicBezTo>
                  <a:cubicBezTo>
                    <a:pt x="256" y="37"/>
                    <a:pt x="256" y="37"/>
                    <a:pt x="256" y="37"/>
                  </a:cubicBezTo>
                  <a:cubicBezTo>
                    <a:pt x="261" y="29"/>
                    <a:pt x="261" y="29"/>
                    <a:pt x="261" y="29"/>
                  </a:cubicBezTo>
                  <a:cubicBezTo>
                    <a:pt x="269" y="29"/>
                    <a:pt x="269" y="29"/>
                    <a:pt x="269" y="29"/>
                  </a:cubicBezTo>
                  <a:cubicBezTo>
                    <a:pt x="275" y="38"/>
                    <a:pt x="275" y="38"/>
                    <a:pt x="275" y="38"/>
                  </a:cubicBezTo>
                  <a:cubicBezTo>
                    <a:pt x="280" y="47"/>
                    <a:pt x="280" y="47"/>
                    <a:pt x="280" y="47"/>
                  </a:cubicBezTo>
                  <a:cubicBezTo>
                    <a:pt x="279" y="56"/>
                    <a:pt x="279" y="56"/>
                    <a:pt x="279" y="56"/>
                  </a:cubicBezTo>
                  <a:cubicBezTo>
                    <a:pt x="269" y="60"/>
                    <a:pt x="269" y="60"/>
                    <a:pt x="269" y="60"/>
                  </a:cubicBezTo>
                  <a:cubicBezTo>
                    <a:pt x="262" y="59"/>
                    <a:pt x="262" y="59"/>
                    <a:pt x="262" y="59"/>
                  </a:cubicBezTo>
                  <a:cubicBezTo>
                    <a:pt x="259" y="63"/>
                    <a:pt x="259" y="63"/>
                    <a:pt x="259" y="63"/>
                  </a:cubicBezTo>
                  <a:cubicBezTo>
                    <a:pt x="267" y="71"/>
                    <a:pt x="267" y="71"/>
                    <a:pt x="267" y="71"/>
                  </a:cubicBezTo>
                  <a:cubicBezTo>
                    <a:pt x="267" y="76"/>
                    <a:pt x="267" y="76"/>
                    <a:pt x="267" y="76"/>
                  </a:cubicBezTo>
                  <a:cubicBezTo>
                    <a:pt x="260" y="80"/>
                    <a:pt x="260" y="80"/>
                    <a:pt x="260" y="80"/>
                  </a:cubicBezTo>
                  <a:cubicBezTo>
                    <a:pt x="261" y="91"/>
                    <a:pt x="261" y="91"/>
                    <a:pt x="261" y="91"/>
                  </a:cubicBezTo>
                  <a:cubicBezTo>
                    <a:pt x="254" y="96"/>
                    <a:pt x="254" y="96"/>
                    <a:pt x="254" y="96"/>
                  </a:cubicBezTo>
                  <a:cubicBezTo>
                    <a:pt x="254" y="102"/>
                    <a:pt x="254" y="102"/>
                    <a:pt x="254" y="102"/>
                  </a:cubicBezTo>
                  <a:cubicBezTo>
                    <a:pt x="249" y="107"/>
                    <a:pt x="249" y="107"/>
                    <a:pt x="249" y="107"/>
                  </a:cubicBezTo>
                  <a:cubicBezTo>
                    <a:pt x="251" y="113"/>
                    <a:pt x="251" y="113"/>
                    <a:pt x="251" y="113"/>
                  </a:cubicBezTo>
                  <a:cubicBezTo>
                    <a:pt x="249" y="121"/>
                    <a:pt x="249" y="121"/>
                    <a:pt x="249" y="121"/>
                  </a:cubicBezTo>
                  <a:cubicBezTo>
                    <a:pt x="252" y="133"/>
                    <a:pt x="252" y="133"/>
                    <a:pt x="252" y="133"/>
                  </a:cubicBezTo>
                  <a:cubicBezTo>
                    <a:pt x="260" y="137"/>
                    <a:pt x="260" y="137"/>
                    <a:pt x="260" y="137"/>
                  </a:cubicBezTo>
                  <a:cubicBezTo>
                    <a:pt x="264" y="143"/>
                    <a:pt x="264" y="143"/>
                    <a:pt x="264" y="143"/>
                  </a:cubicBezTo>
                  <a:cubicBezTo>
                    <a:pt x="269" y="139"/>
                    <a:pt x="269" y="139"/>
                    <a:pt x="269" y="139"/>
                  </a:cubicBezTo>
                  <a:cubicBezTo>
                    <a:pt x="274" y="141"/>
                    <a:pt x="274" y="141"/>
                    <a:pt x="274" y="141"/>
                  </a:cubicBezTo>
                  <a:cubicBezTo>
                    <a:pt x="275" y="146"/>
                    <a:pt x="275" y="146"/>
                    <a:pt x="275" y="146"/>
                  </a:cubicBezTo>
                  <a:cubicBezTo>
                    <a:pt x="279" y="151"/>
                    <a:pt x="279" y="151"/>
                    <a:pt x="279" y="151"/>
                  </a:cubicBezTo>
                  <a:cubicBezTo>
                    <a:pt x="281" y="156"/>
                    <a:pt x="281" y="156"/>
                    <a:pt x="281" y="156"/>
                  </a:cubicBezTo>
                  <a:cubicBezTo>
                    <a:pt x="288" y="158"/>
                    <a:pt x="288" y="158"/>
                    <a:pt x="288" y="158"/>
                  </a:cubicBezTo>
                  <a:cubicBezTo>
                    <a:pt x="287" y="167"/>
                    <a:pt x="287" y="167"/>
                    <a:pt x="287" y="167"/>
                  </a:cubicBezTo>
                  <a:cubicBezTo>
                    <a:pt x="287" y="167"/>
                    <a:pt x="284" y="169"/>
                    <a:pt x="284" y="170"/>
                  </a:cubicBezTo>
                  <a:cubicBezTo>
                    <a:pt x="284" y="170"/>
                    <a:pt x="284" y="179"/>
                    <a:pt x="284" y="179"/>
                  </a:cubicBezTo>
                  <a:lnTo>
                    <a:pt x="284" y="186"/>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14">
              <a:extLst>
                <a:ext uri="{FF2B5EF4-FFF2-40B4-BE49-F238E27FC236}">
                  <a16:creationId xmlns:a16="http://schemas.microsoft.com/office/drawing/2014/main" id="{087E78D3-1377-404D-B8A2-70F573FD4A15}"/>
                </a:ext>
              </a:extLst>
            </p:cNvPr>
            <p:cNvSpPr>
              <a:spLocks noEditPoints="1"/>
            </p:cNvSpPr>
            <p:nvPr/>
          </p:nvSpPr>
          <p:spPr bwMode="auto">
            <a:xfrm>
              <a:off x="2125" y="2153"/>
              <a:ext cx="477" cy="690"/>
            </a:xfrm>
            <a:custGeom>
              <a:avLst/>
              <a:gdLst>
                <a:gd name="T0" fmla="*/ 126 w 229"/>
                <a:gd name="T1" fmla="*/ 16 h 331"/>
                <a:gd name="T2" fmla="*/ 140 w 229"/>
                <a:gd name="T3" fmla="*/ 12 h 331"/>
                <a:gd name="T4" fmla="*/ 123 w 229"/>
                <a:gd name="T5" fmla="*/ 3 h 331"/>
                <a:gd name="T6" fmla="*/ 171 w 229"/>
                <a:gd name="T7" fmla="*/ 48 h 331"/>
                <a:gd name="T8" fmla="*/ 173 w 229"/>
                <a:gd name="T9" fmla="*/ 58 h 331"/>
                <a:gd name="T10" fmla="*/ 187 w 229"/>
                <a:gd name="T11" fmla="*/ 52 h 331"/>
                <a:gd name="T12" fmla="*/ 206 w 229"/>
                <a:gd name="T13" fmla="*/ 50 h 331"/>
                <a:gd name="T14" fmla="*/ 227 w 229"/>
                <a:gd name="T15" fmla="*/ 51 h 331"/>
                <a:gd name="T16" fmla="*/ 212 w 229"/>
                <a:gd name="T17" fmla="*/ 46 h 331"/>
                <a:gd name="T18" fmla="*/ 211 w 229"/>
                <a:gd name="T19" fmla="*/ 39 h 331"/>
                <a:gd name="T20" fmla="*/ 201 w 229"/>
                <a:gd name="T21" fmla="*/ 43 h 331"/>
                <a:gd name="T22" fmla="*/ 188 w 229"/>
                <a:gd name="T23" fmla="*/ 50 h 331"/>
                <a:gd name="T24" fmla="*/ 171 w 229"/>
                <a:gd name="T25" fmla="*/ 48 h 331"/>
                <a:gd name="T26" fmla="*/ 171 w 229"/>
                <a:gd name="T27" fmla="*/ 24 h 331"/>
                <a:gd name="T28" fmla="*/ 181 w 229"/>
                <a:gd name="T29" fmla="*/ 22 h 331"/>
                <a:gd name="T30" fmla="*/ 192 w 229"/>
                <a:gd name="T31" fmla="*/ 15 h 331"/>
                <a:gd name="T32" fmla="*/ 194 w 229"/>
                <a:gd name="T33" fmla="*/ 22 h 331"/>
                <a:gd name="T34" fmla="*/ 188 w 229"/>
                <a:gd name="T35" fmla="*/ 35 h 331"/>
                <a:gd name="T36" fmla="*/ 172 w 229"/>
                <a:gd name="T37" fmla="*/ 34 h 331"/>
                <a:gd name="T38" fmla="*/ 125 w 229"/>
                <a:gd name="T39" fmla="*/ 22 h 331"/>
                <a:gd name="T40" fmla="*/ 138 w 229"/>
                <a:gd name="T41" fmla="*/ 21 h 331"/>
                <a:gd name="T42" fmla="*/ 153 w 229"/>
                <a:gd name="T43" fmla="*/ 18 h 331"/>
                <a:gd name="T44" fmla="*/ 143 w 229"/>
                <a:gd name="T45" fmla="*/ 28 h 331"/>
                <a:gd name="T46" fmla="*/ 126 w 229"/>
                <a:gd name="T47" fmla="*/ 31 h 331"/>
                <a:gd name="T48" fmla="*/ 125 w 229"/>
                <a:gd name="T49" fmla="*/ 22 h 331"/>
                <a:gd name="T50" fmla="*/ 21 w 229"/>
                <a:gd name="T51" fmla="*/ 263 h 331"/>
                <a:gd name="T52" fmla="*/ 1 w 229"/>
                <a:gd name="T53" fmla="*/ 272 h 331"/>
                <a:gd name="T54" fmla="*/ 10 w 229"/>
                <a:gd name="T55" fmla="*/ 285 h 331"/>
                <a:gd name="T56" fmla="*/ 3 w 229"/>
                <a:gd name="T57" fmla="*/ 297 h 331"/>
                <a:gd name="T58" fmla="*/ 14 w 229"/>
                <a:gd name="T59" fmla="*/ 290 h 331"/>
                <a:gd name="T60" fmla="*/ 6 w 229"/>
                <a:gd name="T61" fmla="*/ 306 h 331"/>
                <a:gd name="T62" fmla="*/ 21 w 229"/>
                <a:gd name="T63" fmla="*/ 323 h 331"/>
                <a:gd name="T64" fmla="*/ 40 w 229"/>
                <a:gd name="T65" fmla="*/ 323 h 331"/>
                <a:gd name="T66" fmla="*/ 39 w 229"/>
                <a:gd name="T67" fmla="*/ 292 h 331"/>
                <a:gd name="T68" fmla="*/ 55 w 229"/>
                <a:gd name="T69" fmla="*/ 265 h 331"/>
                <a:gd name="T70" fmla="*/ 76 w 229"/>
                <a:gd name="T71" fmla="*/ 253 h 331"/>
                <a:gd name="T72" fmla="*/ 105 w 229"/>
                <a:gd name="T73" fmla="*/ 231 h 331"/>
                <a:gd name="T74" fmla="*/ 134 w 229"/>
                <a:gd name="T75" fmla="*/ 214 h 331"/>
                <a:gd name="T76" fmla="*/ 188 w 229"/>
                <a:gd name="T77" fmla="*/ 204 h 331"/>
                <a:gd name="T78" fmla="*/ 195 w 229"/>
                <a:gd name="T79" fmla="*/ 180 h 331"/>
                <a:gd name="T80" fmla="*/ 158 w 229"/>
                <a:gd name="T81" fmla="*/ 190 h 331"/>
                <a:gd name="T82" fmla="*/ 124 w 229"/>
                <a:gd name="T83" fmla="*/ 188 h 331"/>
                <a:gd name="T84" fmla="*/ 93 w 229"/>
                <a:gd name="T85" fmla="*/ 200 h 331"/>
                <a:gd name="T86" fmla="*/ 79 w 229"/>
                <a:gd name="T87" fmla="*/ 214 h 331"/>
                <a:gd name="T88" fmla="*/ 53 w 229"/>
                <a:gd name="T89" fmla="*/ 227 h 331"/>
                <a:gd name="T90" fmla="*/ 48 w 229"/>
                <a:gd name="T91" fmla="*/ 242 h 331"/>
                <a:gd name="T92" fmla="*/ 30 w 229"/>
                <a:gd name="T93" fmla="*/ 24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331">
                  <a:moveTo>
                    <a:pt x="123" y="10"/>
                  </a:moveTo>
                  <a:cubicBezTo>
                    <a:pt x="124" y="12"/>
                    <a:pt x="122" y="18"/>
                    <a:pt x="126" y="16"/>
                  </a:cubicBezTo>
                  <a:cubicBezTo>
                    <a:pt x="130" y="15"/>
                    <a:pt x="134" y="12"/>
                    <a:pt x="135" y="14"/>
                  </a:cubicBezTo>
                  <a:cubicBezTo>
                    <a:pt x="136" y="16"/>
                    <a:pt x="143" y="16"/>
                    <a:pt x="140" y="12"/>
                  </a:cubicBezTo>
                  <a:cubicBezTo>
                    <a:pt x="138" y="8"/>
                    <a:pt x="132" y="7"/>
                    <a:pt x="129" y="7"/>
                  </a:cubicBezTo>
                  <a:cubicBezTo>
                    <a:pt x="127" y="7"/>
                    <a:pt x="124" y="0"/>
                    <a:pt x="123" y="3"/>
                  </a:cubicBezTo>
                  <a:cubicBezTo>
                    <a:pt x="122" y="6"/>
                    <a:pt x="123" y="10"/>
                    <a:pt x="123" y="10"/>
                  </a:cubicBezTo>
                  <a:close/>
                  <a:moveTo>
                    <a:pt x="171" y="48"/>
                  </a:moveTo>
                  <a:cubicBezTo>
                    <a:pt x="169" y="48"/>
                    <a:pt x="164" y="51"/>
                    <a:pt x="166" y="55"/>
                  </a:cubicBezTo>
                  <a:cubicBezTo>
                    <a:pt x="167" y="58"/>
                    <a:pt x="170" y="59"/>
                    <a:pt x="173" y="58"/>
                  </a:cubicBezTo>
                  <a:cubicBezTo>
                    <a:pt x="176" y="57"/>
                    <a:pt x="179" y="60"/>
                    <a:pt x="180" y="58"/>
                  </a:cubicBezTo>
                  <a:cubicBezTo>
                    <a:pt x="182" y="55"/>
                    <a:pt x="185" y="49"/>
                    <a:pt x="187" y="52"/>
                  </a:cubicBezTo>
                  <a:cubicBezTo>
                    <a:pt x="189" y="54"/>
                    <a:pt x="195" y="58"/>
                    <a:pt x="197" y="58"/>
                  </a:cubicBezTo>
                  <a:cubicBezTo>
                    <a:pt x="200" y="58"/>
                    <a:pt x="202" y="51"/>
                    <a:pt x="206" y="50"/>
                  </a:cubicBezTo>
                  <a:cubicBezTo>
                    <a:pt x="210" y="49"/>
                    <a:pt x="211" y="55"/>
                    <a:pt x="214" y="56"/>
                  </a:cubicBezTo>
                  <a:cubicBezTo>
                    <a:pt x="217" y="57"/>
                    <a:pt x="225" y="58"/>
                    <a:pt x="227" y="51"/>
                  </a:cubicBezTo>
                  <a:cubicBezTo>
                    <a:pt x="229" y="45"/>
                    <a:pt x="228" y="39"/>
                    <a:pt x="225" y="41"/>
                  </a:cubicBezTo>
                  <a:cubicBezTo>
                    <a:pt x="221" y="42"/>
                    <a:pt x="214" y="46"/>
                    <a:pt x="212" y="46"/>
                  </a:cubicBezTo>
                  <a:cubicBezTo>
                    <a:pt x="210" y="46"/>
                    <a:pt x="207" y="48"/>
                    <a:pt x="206" y="45"/>
                  </a:cubicBezTo>
                  <a:cubicBezTo>
                    <a:pt x="205" y="43"/>
                    <a:pt x="212" y="43"/>
                    <a:pt x="211" y="39"/>
                  </a:cubicBezTo>
                  <a:cubicBezTo>
                    <a:pt x="210" y="35"/>
                    <a:pt x="201" y="35"/>
                    <a:pt x="200" y="37"/>
                  </a:cubicBezTo>
                  <a:cubicBezTo>
                    <a:pt x="200" y="40"/>
                    <a:pt x="204" y="42"/>
                    <a:pt x="201" y="43"/>
                  </a:cubicBezTo>
                  <a:cubicBezTo>
                    <a:pt x="198" y="44"/>
                    <a:pt x="199" y="42"/>
                    <a:pt x="195" y="43"/>
                  </a:cubicBezTo>
                  <a:cubicBezTo>
                    <a:pt x="190" y="44"/>
                    <a:pt x="191" y="49"/>
                    <a:pt x="188" y="50"/>
                  </a:cubicBezTo>
                  <a:cubicBezTo>
                    <a:pt x="186" y="50"/>
                    <a:pt x="182" y="49"/>
                    <a:pt x="180" y="49"/>
                  </a:cubicBezTo>
                  <a:cubicBezTo>
                    <a:pt x="178" y="49"/>
                    <a:pt x="171" y="48"/>
                    <a:pt x="171" y="48"/>
                  </a:cubicBezTo>
                  <a:close/>
                  <a:moveTo>
                    <a:pt x="168" y="28"/>
                  </a:moveTo>
                  <a:cubicBezTo>
                    <a:pt x="168" y="28"/>
                    <a:pt x="172" y="27"/>
                    <a:pt x="171" y="24"/>
                  </a:cubicBezTo>
                  <a:cubicBezTo>
                    <a:pt x="170" y="21"/>
                    <a:pt x="176" y="21"/>
                    <a:pt x="176" y="21"/>
                  </a:cubicBezTo>
                  <a:cubicBezTo>
                    <a:pt x="176" y="21"/>
                    <a:pt x="177" y="23"/>
                    <a:pt x="181" y="22"/>
                  </a:cubicBezTo>
                  <a:cubicBezTo>
                    <a:pt x="184" y="20"/>
                    <a:pt x="181" y="18"/>
                    <a:pt x="183" y="18"/>
                  </a:cubicBezTo>
                  <a:cubicBezTo>
                    <a:pt x="185" y="18"/>
                    <a:pt x="191" y="17"/>
                    <a:pt x="192" y="15"/>
                  </a:cubicBezTo>
                  <a:cubicBezTo>
                    <a:pt x="193" y="12"/>
                    <a:pt x="196" y="13"/>
                    <a:pt x="199" y="18"/>
                  </a:cubicBezTo>
                  <a:cubicBezTo>
                    <a:pt x="201" y="23"/>
                    <a:pt x="196" y="23"/>
                    <a:pt x="194" y="22"/>
                  </a:cubicBezTo>
                  <a:cubicBezTo>
                    <a:pt x="192" y="21"/>
                    <a:pt x="191" y="24"/>
                    <a:pt x="189" y="27"/>
                  </a:cubicBezTo>
                  <a:cubicBezTo>
                    <a:pt x="187" y="30"/>
                    <a:pt x="189" y="31"/>
                    <a:pt x="188" y="35"/>
                  </a:cubicBezTo>
                  <a:cubicBezTo>
                    <a:pt x="186" y="38"/>
                    <a:pt x="182" y="41"/>
                    <a:pt x="178" y="41"/>
                  </a:cubicBezTo>
                  <a:cubicBezTo>
                    <a:pt x="175" y="41"/>
                    <a:pt x="174" y="38"/>
                    <a:pt x="172" y="34"/>
                  </a:cubicBezTo>
                  <a:cubicBezTo>
                    <a:pt x="171" y="30"/>
                    <a:pt x="165" y="29"/>
                    <a:pt x="168" y="28"/>
                  </a:cubicBezTo>
                  <a:close/>
                  <a:moveTo>
                    <a:pt x="125" y="22"/>
                  </a:moveTo>
                  <a:cubicBezTo>
                    <a:pt x="126" y="23"/>
                    <a:pt x="130" y="22"/>
                    <a:pt x="130" y="20"/>
                  </a:cubicBezTo>
                  <a:cubicBezTo>
                    <a:pt x="131" y="17"/>
                    <a:pt x="136" y="19"/>
                    <a:pt x="138" y="21"/>
                  </a:cubicBezTo>
                  <a:cubicBezTo>
                    <a:pt x="140" y="23"/>
                    <a:pt x="144" y="20"/>
                    <a:pt x="145" y="16"/>
                  </a:cubicBezTo>
                  <a:cubicBezTo>
                    <a:pt x="146" y="12"/>
                    <a:pt x="154" y="16"/>
                    <a:pt x="153" y="18"/>
                  </a:cubicBezTo>
                  <a:cubicBezTo>
                    <a:pt x="152" y="21"/>
                    <a:pt x="154" y="22"/>
                    <a:pt x="154" y="24"/>
                  </a:cubicBezTo>
                  <a:cubicBezTo>
                    <a:pt x="153" y="25"/>
                    <a:pt x="146" y="28"/>
                    <a:pt x="143" y="28"/>
                  </a:cubicBezTo>
                  <a:cubicBezTo>
                    <a:pt x="140" y="28"/>
                    <a:pt x="138" y="31"/>
                    <a:pt x="135" y="32"/>
                  </a:cubicBezTo>
                  <a:cubicBezTo>
                    <a:pt x="132" y="34"/>
                    <a:pt x="128" y="34"/>
                    <a:pt x="126" y="31"/>
                  </a:cubicBezTo>
                  <a:cubicBezTo>
                    <a:pt x="123" y="28"/>
                    <a:pt x="120" y="28"/>
                    <a:pt x="121" y="25"/>
                  </a:cubicBezTo>
                  <a:cubicBezTo>
                    <a:pt x="122" y="22"/>
                    <a:pt x="125" y="22"/>
                    <a:pt x="125" y="22"/>
                  </a:cubicBezTo>
                  <a:close/>
                  <a:moveTo>
                    <a:pt x="27" y="254"/>
                  </a:moveTo>
                  <a:cubicBezTo>
                    <a:pt x="24" y="257"/>
                    <a:pt x="25" y="261"/>
                    <a:pt x="21" y="263"/>
                  </a:cubicBezTo>
                  <a:cubicBezTo>
                    <a:pt x="16" y="265"/>
                    <a:pt x="16" y="265"/>
                    <a:pt x="11" y="263"/>
                  </a:cubicBezTo>
                  <a:cubicBezTo>
                    <a:pt x="7" y="261"/>
                    <a:pt x="3" y="269"/>
                    <a:pt x="1" y="272"/>
                  </a:cubicBezTo>
                  <a:cubicBezTo>
                    <a:pt x="0" y="276"/>
                    <a:pt x="1" y="281"/>
                    <a:pt x="3" y="281"/>
                  </a:cubicBezTo>
                  <a:cubicBezTo>
                    <a:pt x="6" y="281"/>
                    <a:pt x="10" y="284"/>
                    <a:pt x="10" y="285"/>
                  </a:cubicBezTo>
                  <a:cubicBezTo>
                    <a:pt x="11" y="286"/>
                    <a:pt x="7" y="282"/>
                    <a:pt x="4" y="286"/>
                  </a:cubicBezTo>
                  <a:cubicBezTo>
                    <a:pt x="1" y="291"/>
                    <a:pt x="2" y="296"/>
                    <a:pt x="3" y="297"/>
                  </a:cubicBezTo>
                  <a:cubicBezTo>
                    <a:pt x="4" y="299"/>
                    <a:pt x="10" y="293"/>
                    <a:pt x="11" y="290"/>
                  </a:cubicBezTo>
                  <a:cubicBezTo>
                    <a:pt x="11" y="287"/>
                    <a:pt x="13" y="287"/>
                    <a:pt x="14" y="290"/>
                  </a:cubicBezTo>
                  <a:cubicBezTo>
                    <a:pt x="14" y="293"/>
                    <a:pt x="15" y="299"/>
                    <a:pt x="12" y="301"/>
                  </a:cubicBezTo>
                  <a:cubicBezTo>
                    <a:pt x="9" y="302"/>
                    <a:pt x="6" y="304"/>
                    <a:pt x="6" y="306"/>
                  </a:cubicBezTo>
                  <a:cubicBezTo>
                    <a:pt x="7" y="309"/>
                    <a:pt x="10" y="314"/>
                    <a:pt x="11" y="315"/>
                  </a:cubicBezTo>
                  <a:cubicBezTo>
                    <a:pt x="13" y="316"/>
                    <a:pt x="18" y="320"/>
                    <a:pt x="21" y="323"/>
                  </a:cubicBezTo>
                  <a:cubicBezTo>
                    <a:pt x="25" y="326"/>
                    <a:pt x="31" y="328"/>
                    <a:pt x="33" y="330"/>
                  </a:cubicBezTo>
                  <a:cubicBezTo>
                    <a:pt x="36" y="331"/>
                    <a:pt x="44" y="329"/>
                    <a:pt x="40" y="323"/>
                  </a:cubicBezTo>
                  <a:cubicBezTo>
                    <a:pt x="36" y="318"/>
                    <a:pt x="36" y="310"/>
                    <a:pt x="37" y="306"/>
                  </a:cubicBezTo>
                  <a:cubicBezTo>
                    <a:pt x="37" y="303"/>
                    <a:pt x="38" y="298"/>
                    <a:pt x="39" y="292"/>
                  </a:cubicBezTo>
                  <a:cubicBezTo>
                    <a:pt x="39" y="287"/>
                    <a:pt x="39" y="282"/>
                    <a:pt x="43" y="277"/>
                  </a:cubicBezTo>
                  <a:cubicBezTo>
                    <a:pt x="47" y="273"/>
                    <a:pt x="50" y="269"/>
                    <a:pt x="55" y="265"/>
                  </a:cubicBezTo>
                  <a:cubicBezTo>
                    <a:pt x="59" y="260"/>
                    <a:pt x="63" y="259"/>
                    <a:pt x="65" y="256"/>
                  </a:cubicBezTo>
                  <a:cubicBezTo>
                    <a:pt x="67" y="254"/>
                    <a:pt x="74" y="255"/>
                    <a:pt x="76" y="253"/>
                  </a:cubicBezTo>
                  <a:cubicBezTo>
                    <a:pt x="77" y="251"/>
                    <a:pt x="90" y="241"/>
                    <a:pt x="93" y="239"/>
                  </a:cubicBezTo>
                  <a:cubicBezTo>
                    <a:pt x="96" y="237"/>
                    <a:pt x="103" y="232"/>
                    <a:pt x="105" y="231"/>
                  </a:cubicBezTo>
                  <a:cubicBezTo>
                    <a:pt x="108" y="230"/>
                    <a:pt x="117" y="227"/>
                    <a:pt x="120" y="224"/>
                  </a:cubicBezTo>
                  <a:cubicBezTo>
                    <a:pt x="123" y="222"/>
                    <a:pt x="121" y="217"/>
                    <a:pt x="134" y="214"/>
                  </a:cubicBezTo>
                  <a:cubicBezTo>
                    <a:pt x="147" y="210"/>
                    <a:pt x="155" y="210"/>
                    <a:pt x="163" y="211"/>
                  </a:cubicBezTo>
                  <a:cubicBezTo>
                    <a:pt x="171" y="211"/>
                    <a:pt x="185" y="204"/>
                    <a:pt x="188" y="204"/>
                  </a:cubicBezTo>
                  <a:cubicBezTo>
                    <a:pt x="191" y="204"/>
                    <a:pt x="199" y="201"/>
                    <a:pt x="201" y="195"/>
                  </a:cubicBezTo>
                  <a:cubicBezTo>
                    <a:pt x="203" y="188"/>
                    <a:pt x="203" y="179"/>
                    <a:pt x="195" y="180"/>
                  </a:cubicBezTo>
                  <a:cubicBezTo>
                    <a:pt x="187" y="181"/>
                    <a:pt x="185" y="184"/>
                    <a:pt x="176" y="188"/>
                  </a:cubicBezTo>
                  <a:cubicBezTo>
                    <a:pt x="168" y="192"/>
                    <a:pt x="162" y="193"/>
                    <a:pt x="158" y="190"/>
                  </a:cubicBezTo>
                  <a:cubicBezTo>
                    <a:pt x="153" y="187"/>
                    <a:pt x="146" y="179"/>
                    <a:pt x="141" y="183"/>
                  </a:cubicBezTo>
                  <a:cubicBezTo>
                    <a:pt x="135" y="187"/>
                    <a:pt x="132" y="188"/>
                    <a:pt x="124" y="188"/>
                  </a:cubicBezTo>
                  <a:cubicBezTo>
                    <a:pt x="116" y="188"/>
                    <a:pt x="107" y="191"/>
                    <a:pt x="102" y="195"/>
                  </a:cubicBezTo>
                  <a:cubicBezTo>
                    <a:pt x="98" y="199"/>
                    <a:pt x="96" y="202"/>
                    <a:pt x="93" y="200"/>
                  </a:cubicBezTo>
                  <a:cubicBezTo>
                    <a:pt x="90" y="198"/>
                    <a:pt x="89" y="202"/>
                    <a:pt x="88" y="207"/>
                  </a:cubicBezTo>
                  <a:cubicBezTo>
                    <a:pt x="87" y="213"/>
                    <a:pt x="84" y="212"/>
                    <a:pt x="79" y="214"/>
                  </a:cubicBezTo>
                  <a:cubicBezTo>
                    <a:pt x="74" y="217"/>
                    <a:pt x="73" y="221"/>
                    <a:pt x="67" y="223"/>
                  </a:cubicBezTo>
                  <a:cubicBezTo>
                    <a:pt x="62" y="225"/>
                    <a:pt x="55" y="224"/>
                    <a:pt x="53" y="227"/>
                  </a:cubicBezTo>
                  <a:cubicBezTo>
                    <a:pt x="52" y="231"/>
                    <a:pt x="56" y="234"/>
                    <a:pt x="53" y="236"/>
                  </a:cubicBezTo>
                  <a:cubicBezTo>
                    <a:pt x="49" y="238"/>
                    <a:pt x="56" y="241"/>
                    <a:pt x="48" y="242"/>
                  </a:cubicBezTo>
                  <a:cubicBezTo>
                    <a:pt x="40" y="242"/>
                    <a:pt x="37" y="243"/>
                    <a:pt x="36" y="244"/>
                  </a:cubicBezTo>
                  <a:cubicBezTo>
                    <a:pt x="35" y="246"/>
                    <a:pt x="32" y="246"/>
                    <a:pt x="30" y="247"/>
                  </a:cubicBezTo>
                  <a:cubicBezTo>
                    <a:pt x="28" y="249"/>
                    <a:pt x="27" y="254"/>
                    <a:pt x="27" y="25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4" name="Freeform 15">
              <a:extLst>
                <a:ext uri="{FF2B5EF4-FFF2-40B4-BE49-F238E27FC236}">
                  <a16:creationId xmlns:a16="http://schemas.microsoft.com/office/drawing/2014/main" id="{FE45ED38-28BA-E540-90C6-429A4B043888}"/>
                </a:ext>
              </a:extLst>
            </p:cNvPr>
            <p:cNvSpPr>
              <a:spLocks/>
            </p:cNvSpPr>
            <p:nvPr/>
          </p:nvSpPr>
          <p:spPr bwMode="auto">
            <a:xfrm>
              <a:off x="1460" y="2832"/>
              <a:ext cx="432" cy="421"/>
            </a:xfrm>
            <a:custGeom>
              <a:avLst/>
              <a:gdLst>
                <a:gd name="T0" fmla="*/ 50 w 207"/>
                <a:gd name="T1" fmla="*/ 36 h 202"/>
                <a:gd name="T2" fmla="*/ 66 w 207"/>
                <a:gd name="T3" fmla="*/ 31 h 202"/>
                <a:gd name="T4" fmla="*/ 62 w 207"/>
                <a:gd name="T5" fmla="*/ 9 h 202"/>
                <a:gd name="T6" fmla="*/ 77 w 207"/>
                <a:gd name="T7" fmla="*/ 8 h 202"/>
                <a:gd name="T8" fmla="*/ 84 w 207"/>
                <a:gd name="T9" fmla="*/ 34 h 202"/>
                <a:gd name="T10" fmla="*/ 100 w 207"/>
                <a:gd name="T11" fmla="*/ 43 h 202"/>
                <a:gd name="T12" fmla="*/ 109 w 207"/>
                <a:gd name="T13" fmla="*/ 20 h 202"/>
                <a:gd name="T14" fmla="*/ 138 w 207"/>
                <a:gd name="T15" fmla="*/ 20 h 202"/>
                <a:gd name="T16" fmla="*/ 158 w 207"/>
                <a:gd name="T17" fmla="*/ 30 h 202"/>
                <a:gd name="T18" fmla="*/ 166 w 207"/>
                <a:gd name="T19" fmla="*/ 34 h 202"/>
                <a:gd name="T20" fmla="*/ 172 w 207"/>
                <a:gd name="T21" fmla="*/ 54 h 202"/>
                <a:gd name="T22" fmla="*/ 182 w 207"/>
                <a:gd name="T23" fmla="*/ 69 h 202"/>
                <a:gd name="T24" fmla="*/ 196 w 207"/>
                <a:gd name="T25" fmla="*/ 76 h 202"/>
                <a:gd name="T26" fmla="*/ 207 w 207"/>
                <a:gd name="T27" fmla="*/ 77 h 202"/>
                <a:gd name="T28" fmla="*/ 195 w 207"/>
                <a:gd name="T29" fmla="*/ 96 h 202"/>
                <a:gd name="T30" fmla="*/ 198 w 207"/>
                <a:gd name="T31" fmla="*/ 112 h 202"/>
                <a:gd name="T32" fmla="*/ 195 w 207"/>
                <a:gd name="T33" fmla="*/ 127 h 202"/>
                <a:gd name="T34" fmla="*/ 171 w 207"/>
                <a:gd name="T35" fmla="*/ 123 h 202"/>
                <a:gd name="T36" fmla="*/ 157 w 207"/>
                <a:gd name="T37" fmla="*/ 109 h 202"/>
                <a:gd name="T38" fmla="*/ 141 w 207"/>
                <a:gd name="T39" fmla="*/ 100 h 202"/>
                <a:gd name="T40" fmla="*/ 139 w 207"/>
                <a:gd name="T41" fmla="*/ 110 h 202"/>
                <a:gd name="T42" fmla="*/ 144 w 207"/>
                <a:gd name="T43" fmla="*/ 126 h 202"/>
                <a:gd name="T44" fmla="*/ 138 w 207"/>
                <a:gd name="T45" fmla="*/ 134 h 202"/>
                <a:gd name="T46" fmla="*/ 141 w 207"/>
                <a:gd name="T47" fmla="*/ 144 h 202"/>
                <a:gd name="T48" fmla="*/ 129 w 207"/>
                <a:gd name="T49" fmla="*/ 152 h 202"/>
                <a:gd name="T50" fmla="*/ 126 w 207"/>
                <a:gd name="T51" fmla="*/ 163 h 202"/>
                <a:gd name="T52" fmla="*/ 140 w 207"/>
                <a:gd name="T53" fmla="*/ 161 h 202"/>
                <a:gd name="T54" fmla="*/ 154 w 207"/>
                <a:gd name="T55" fmla="*/ 159 h 202"/>
                <a:gd name="T56" fmla="*/ 135 w 207"/>
                <a:gd name="T57" fmla="*/ 187 h 202"/>
                <a:gd name="T58" fmla="*/ 129 w 207"/>
                <a:gd name="T59" fmla="*/ 202 h 202"/>
                <a:gd name="T60" fmla="*/ 113 w 207"/>
                <a:gd name="T61" fmla="*/ 202 h 202"/>
                <a:gd name="T62" fmla="*/ 112 w 207"/>
                <a:gd name="T63" fmla="*/ 196 h 202"/>
                <a:gd name="T64" fmla="*/ 98 w 207"/>
                <a:gd name="T65" fmla="*/ 193 h 202"/>
                <a:gd name="T66" fmla="*/ 95 w 207"/>
                <a:gd name="T67" fmla="*/ 184 h 202"/>
                <a:gd name="T68" fmla="*/ 88 w 207"/>
                <a:gd name="T69" fmla="*/ 175 h 202"/>
                <a:gd name="T70" fmla="*/ 78 w 207"/>
                <a:gd name="T71" fmla="*/ 176 h 202"/>
                <a:gd name="T72" fmla="*/ 68 w 207"/>
                <a:gd name="T73" fmla="*/ 163 h 202"/>
                <a:gd name="T74" fmla="*/ 54 w 207"/>
                <a:gd name="T75" fmla="*/ 165 h 202"/>
                <a:gd name="T76" fmla="*/ 44 w 207"/>
                <a:gd name="T77" fmla="*/ 150 h 202"/>
                <a:gd name="T78" fmla="*/ 35 w 207"/>
                <a:gd name="T79" fmla="*/ 143 h 202"/>
                <a:gd name="T80" fmla="*/ 22 w 207"/>
                <a:gd name="T81" fmla="*/ 137 h 202"/>
                <a:gd name="T82" fmla="*/ 10 w 207"/>
                <a:gd name="T83" fmla="*/ 129 h 202"/>
                <a:gd name="T84" fmla="*/ 5 w 207"/>
                <a:gd name="T85" fmla="*/ 122 h 202"/>
                <a:gd name="T86" fmla="*/ 0 w 207"/>
                <a:gd name="T87" fmla="*/ 110 h 202"/>
                <a:gd name="T88" fmla="*/ 8 w 207"/>
                <a:gd name="T89" fmla="*/ 95 h 202"/>
                <a:gd name="T90" fmla="*/ 19 w 207"/>
                <a:gd name="T91" fmla="*/ 83 h 202"/>
                <a:gd name="T92" fmla="*/ 25 w 207"/>
                <a:gd name="T93" fmla="*/ 70 h 202"/>
                <a:gd name="T94" fmla="*/ 22 w 207"/>
                <a:gd name="T95" fmla="*/ 60 h 202"/>
                <a:gd name="T96" fmla="*/ 30 w 207"/>
                <a:gd name="T97" fmla="*/ 43 h 202"/>
                <a:gd name="T98" fmla="*/ 38 w 207"/>
                <a:gd name="T99" fmla="*/ 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7" h="202">
                  <a:moveTo>
                    <a:pt x="46" y="29"/>
                  </a:moveTo>
                  <a:cubicBezTo>
                    <a:pt x="47" y="32"/>
                    <a:pt x="49" y="34"/>
                    <a:pt x="50" y="36"/>
                  </a:cubicBezTo>
                  <a:cubicBezTo>
                    <a:pt x="52" y="41"/>
                    <a:pt x="55" y="42"/>
                    <a:pt x="59" y="40"/>
                  </a:cubicBezTo>
                  <a:cubicBezTo>
                    <a:pt x="64" y="39"/>
                    <a:pt x="68" y="34"/>
                    <a:pt x="66" y="31"/>
                  </a:cubicBezTo>
                  <a:cubicBezTo>
                    <a:pt x="64" y="28"/>
                    <a:pt x="59" y="29"/>
                    <a:pt x="60" y="22"/>
                  </a:cubicBezTo>
                  <a:cubicBezTo>
                    <a:pt x="62" y="16"/>
                    <a:pt x="62" y="11"/>
                    <a:pt x="62" y="9"/>
                  </a:cubicBezTo>
                  <a:cubicBezTo>
                    <a:pt x="61" y="8"/>
                    <a:pt x="66" y="5"/>
                    <a:pt x="69" y="7"/>
                  </a:cubicBezTo>
                  <a:cubicBezTo>
                    <a:pt x="73" y="8"/>
                    <a:pt x="75" y="0"/>
                    <a:pt x="77" y="8"/>
                  </a:cubicBezTo>
                  <a:cubicBezTo>
                    <a:pt x="79" y="15"/>
                    <a:pt x="78" y="21"/>
                    <a:pt x="79" y="24"/>
                  </a:cubicBezTo>
                  <a:cubicBezTo>
                    <a:pt x="80" y="27"/>
                    <a:pt x="84" y="30"/>
                    <a:pt x="84" y="34"/>
                  </a:cubicBezTo>
                  <a:cubicBezTo>
                    <a:pt x="85" y="39"/>
                    <a:pt x="89" y="44"/>
                    <a:pt x="90" y="44"/>
                  </a:cubicBezTo>
                  <a:cubicBezTo>
                    <a:pt x="91" y="45"/>
                    <a:pt x="99" y="50"/>
                    <a:pt x="100" y="43"/>
                  </a:cubicBezTo>
                  <a:cubicBezTo>
                    <a:pt x="102" y="37"/>
                    <a:pt x="101" y="32"/>
                    <a:pt x="104" y="27"/>
                  </a:cubicBezTo>
                  <a:cubicBezTo>
                    <a:pt x="106" y="21"/>
                    <a:pt x="104" y="20"/>
                    <a:pt x="109" y="20"/>
                  </a:cubicBezTo>
                  <a:cubicBezTo>
                    <a:pt x="115" y="20"/>
                    <a:pt x="123" y="20"/>
                    <a:pt x="127" y="20"/>
                  </a:cubicBezTo>
                  <a:cubicBezTo>
                    <a:pt x="131" y="21"/>
                    <a:pt x="136" y="22"/>
                    <a:pt x="138" y="20"/>
                  </a:cubicBezTo>
                  <a:cubicBezTo>
                    <a:pt x="141" y="19"/>
                    <a:pt x="146" y="15"/>
                    <a:pt x="150" y="18"/>
                  </a:cubicBezTo>
                  <a:cubicBezTo>
                    <a:pt x="154" y="22"/>
                    <a:pt x="157" y="27"/>
                    <a:pt x="158" y="30"/>
                  </a:cubicBezTo>
                  <a:cubicBezTo>
                    <a:pt x="159" y="33"/>
                    <a:pt x="157" y="35"/>
                    <a:pt x="157" y="38"/>
                  </a:cubicBezTo>
                  <a:cubicBezTo>
                    <a:pt x="158" y="40"/>
                    <a:pt x="162" y="38"/>
                    <a:pt x="166" y="34"/>
                  </a:cubicBezTo>
                  <a:cubicBezTo>
                    <a:pt x="171" y="48"/>
                    <a:pt x="171" y="48"/>
                    <a:pt x="171" y="48"/>
                  </a:cubicBezTo>
                  <a:cubicBezTo>
                    <a:pt x="172" y="54"/>
                    <a:pt x="172" y="54"/>
                    <a:pt x="172" y="54"/>
                  </a:cubicBezTo>
                  <a:cubicBezTo>
                    <a:pt x="181" y="63"/>
                    <a:pt x="181" y="63"/>
                    <a:pt x="181" y="63"/>
                  </a:cubicBezTo>
                  <a:cubicBezTo>
                    <a:pt x="182" y="69"/>
                    <a:pt x="182" y="69"/>
                    <a:pt x="182" y="69"/>
                  </a:cubicBezTo>
                  <a:cubicBezTo>
                    <a:pt x="190" y="76"/>
                    <a:pt x="190" y="76"/>
                    <a:pt x="190" y="76"/>
                  </a:cubicBezTo>
                  <a:cubicBezTo>
                    <a:pt x="196" y="76"/>
                    <a:pt x="196" y="76"/>
                    <a:pt x="196" y="76"/>
                  </a:cubicBezTo>
                  <a:cubicBezTo>
                    <a:pt x="198" y="71"/>
                    <a:pt x="198" y="71"/>
                    <a:pt x="198" y="71"/>
                  </a:cubicBezTo>
                  <a:cubicBezTo>
                    <a:pt x="207" y="77"/>
                    <a:pt x="207" y="77"/>
                    <a:pt x="207" y="77"/>
                  </a:cubicBezTo>
                  <a:cubicBezTo>
                    <a:pt x="201" y="86"/>
                    <a:pt x="201" y="86"/>
                    <a:pt x="201" y="86"/>
                  </a:cubicBezTo>
                  <a:cubicBezTo>
                    <a:pt x="195" y="96"/>
                    <a:pt x="195" y="96"/>
                    <a:pt x="195" y="96"/>
                  </a:cubicBezTo>
                  <a:cubicBezTo>
                    <a:pt x="200" y="105"/>
                    <a:pt x="200" y="105"/>
                    <a:pt x="200" y="105"/>
                  </a:cubicBezTo>
                  <a:cubicBezTo>
                    <a:pt x="198" y="112"/>
                    <a:pt x="198" y="112"/>
                    <a:pt x="198" y="112"/>
                  </a:cubicBezTo>
                  <a:cubicBezTo>
                    <a:pt x="202" y="119"/>
                    <a:pt x="202" y="119"/>
                    <a:pt x="202" y="119"/>
                  </a:cubicBezTo>
                  <a:cubicBezTo>
                    <a:pt x="195" y="127"/>
                    <a:pt x="195" y="127"/>
                    <a:pt x="195" y="127"/>
                  </a:cubicBezTo>
                  <a:cubicBezTo>
                    <a:pt x="181" y="119"/>
                    <a:pt x="181" y="119"/>
                    <a:pt x="181" y="119"/>
                  </a:cubicBezTo>
                  <a:cubicBezTo>
                    <a:pt x="171" y="123"/>
                    <a:pt x="171" y="123"/>
                    <a:pt x="171" y="123"/>
                  </a:cubicBezTo>
                  <a:cubicBezTo>
                    <a:pt x="167" y="114"/>
                    <a:pt x="167" y="114"/>
                    <a:pt x="167" y="114"/>
                  </a:cubicBezTo>
                  <a:cubicBezTo>
                    <a:pt x="157" y="109"/>
                    <a:pt x="157" y="109"/>
                    <a:pt x="157" y="109"/>
                  </a:cubicBezTo>
                  <a:cubicBezTo>
                    <a:pt x="148" y="103"/>
                    <a:pt x="148" y="103"/>
                    <a:pt x="148" y="103"/>
                  </a:cubicBezTo>
                  <a:cubicBezTo>
                    <a:pt x="141" y="100"/>
                    <a:pt x="141" y="100"/>
                    <a:pt x="141" y="100"/>
                  </a:cubicBezTo>
                  <a:cubicBezTo>
                    <a:pt x="138" y="100"/>
                    <a:pt x="138" y="100"/>
                    <a:pt x="138" y="100"/>
                  </a:cubicBezTo>
                  <a:cubicBezTo>
                    <a:pt x="139" y="110"/>
                    <a:pt x="139" y="110"/>
                    <a:pt x="139" y="110"/>
                  </a:cubicBezTo>
                  <a:cubicBezTo>
                    <a:pt x="145" y="115"/>
                    <a:pt x="145" y="115"/>
                    <a:pt x="145" y="115"/>
                  </a:cubicBezTo>
                  <a:cubicBezTo>
                    <a:pt x="144" y="126"/>
                    <a:pt x="144" y="126"/>
                    <a:pt x="144" y="126"/>
                  </a:cubicBezTo>
                  <a:cubicBezTo>
                    <a:pt x="138" y="130"/>
                    <a:pt x="138" y="130"/>
                    <a:pt x="138" y="130"/>
                  </a:cubicBezTo>
                  <a:cubicBezTo>
                    <a:pt x="138" y="134"/>
                    <a:pt x="138" y="134"/>
                    <a:pt x="138" y="134"/>
                  </a:cubicBezTo>
                  <a:cubicBezTo>
                    <a:pt x="141" y="138"/>
                    <a:pt x="141" y="138"/>
                    <a:pt x="141" y="138"/>
                  </a:cubicBezTo>
                  <a:cubicBezTo>
                    <a:pt x="141" y="144"/>
                    <a:pt x="141" y="144"/>
                    <a:pt x="141" y="144"/>
                  </a:cubicBezTo>
                  <a:cubicBezTo>
                    <a:pt x="132" y="145"/>
                    <a:pt x="132" y="145"/>
                    <a:pt x="132" y="145"/>
                  </a:cubicBezTo>
                  <a:cubicBezTo>
                    <a:pt x="129" y="152"/>
                    <a:pt x="129" y="152"/>
                    <a:pt x="129" y="152"/>
                  </a:cubicBezTo>
                  <a:cubicBezTo>
                    <a:pt x="125" y="157"/>
                    <a:pt x="125" y="157"/>
                    <a:pt x="125" y="157"/>
                  </a:cubicBezTo>
                  <a:cubicBezTo>
                    <a:pt x="126" y="163"/>
                    <a:pt x="126" y="163"/>
                    <a:pt x="126" y="163"/>
                  </a:cubicBezTo>
                  <a:cubicBezTo>
                    <a:pt x="135" y="166"/>
                    <a:pt x="135" y="166"/>
                    <a:pt x="135" y="166"/>
                  </a:cubicBezTo>
                  <a:cubicBezTo>
                    <a:pt x="140" y="161"/>
                    <a:pt x="140" y="161"/>
                    <a:pt x="140" y="161"/>
                  </a:cubicBezTo>
                  <a:cubicBezTo>
                    <a:pt x="145" y="158"/>
                    <a:pt x="145" y="158"/>
                    <a:pt x="145" y="158"/>
                  </a:cubicBezTo>
                  <a:cubicBezTo>
                    <a:pt x="154" y="159"/>
                    <a:pt x="154" y="159"/>
                    <a:pt x="154" y="159"/>
                  </a:cubicBezTo>
                  <a:cubicBezTo>
                    <a:pt x="159" y="166"/>
                    <a:pt x="159" y="166"/>
                    <a:pt x="159" y="166"/>
                  </a:cubicBezTo>
                  <a:cubicBezTo>
                    <a:pt x="135" y="187"/>
                    <a:pt x="135" y="187"/>
                    <a:pt x="135" y="187"/>
                  </a:cubicBezTo>
                  <a:cubicBezTo>
                    <a:pt x="139" y="191"/>
                    <a:pt x="139" y="191"/>
                    <a:pt x="139" y="191"/>
                  </a:cubicBezTo>
                  <a:cubicBezTo>
                    <a:pt x="129" y="202"/>
                    <a:pt x="129" y="202"/>
                    <a:pt x="129" y="202"/>
                  </a:cubicBezTo>
                  <a:cubicBezTo>
                    <a:pt x="124" y="198"/>
                    <a:pt x="124" y="198"/>
                    <a:pt x="124" y="198"/>
                  </a:cubicBezTo>
                  <a:cubicBezTo>
                    <a:pt x="113" y="202"/>
                    <a:pt x="113" y="202"/>
                    <a:pt x="113" y="202"/>
                  </a:cubicBezTo>
                  <a:cubicBezTo>
                    <a:pt x="111" y="201"/>
                    <a:pt x="111" y="201"/>
                    <a:pt x="111" y="201"/>
                  </a:cubicBezTo>
                  <a:cubicBezTo>
                    <a:pt x="112" y="196"/>
                    <a:pt x="112" y="196"/>
                    <a:pt x="112" y="196"/>
                  </a:cubicBezTo>
                  <a:cubicBezTo>
                    <a:pt x="103" y="188"/>
                    <a:pt x="103" y="188"/>
                    <a:pt x="103" y="188"/>
                  </a:cubicBezTo>
                  <a:cubicBezTo>
                    <a:pt x="98" y="193"/>
                    <a:pt x="98" y="193"/>
                    <a:pt x="98" y="193"/>
                  </a:cubicBezTo>
                  <a:cubicBezTo>
                    <a:pt x="96" y="188"/>
                    <a:pt x="96" y="188"/>
                    <a:pt x="96" y="188"/>
                  </a:cubicBezTo>
                  <a:cubicBezTo>
                    <a:pt x="95" y="184"/>
                    <a:pt x="95" y="184"/>
                    <a:pt x="95" y="184"/>
                  </a:cubicBezTo>
                  <a:cubicBezTo>
                    <a:pt x="85" y="178"/>
                    <a:pt x="85" y="178"/>
                    <a:pt x="85" y="178"/>
                  </a:cubicBezTo>
                  <a:cubicBezTo>
                    <a:pt x="88" y="175"/>
                    <a:pt x="88" y="175"/>
                    <a:pt x="88" y="175"/>
                  </a:cubicBezTo>
                  <a:cubicBezTo>
                    <a:pt x="81" y="170"/>
                    <a:pt x="81" y="170"/>
                    <a:pt x="81" y="170"/>
                  </a:cubicBezTo>
                  <a:cubicBezTo>
                    <a:pt x="78" y="176"/>
                    <a:pt x="78" y="176"/>
                    <a:pt x="78" y="176"/>
                  </a:cubicBezTo>
                  <a:cubicBezTo>
                    <a:pt x="70" y="170"/>
                    <a:pt x="70" y="170"/>
                    <a:pt x="70" y="170"/>
                  </a:cubicBezTo>
                  <a:cubicBezTo>
                    <a:pt x="68" y="163"/>
                    <a:pt x="68" y="163"/>
                    <a:pt x="68" y="163"/>
                  </a:cubicBezTo>
                  <a:cubicBezTo>
                    <a:pt x="61" y="163"/>
                    <a:pt x="61" y="163"/>
                    <a:pt x="61" y="163"/>
                  </a:cubicBezTo>
                  <a:cubicBezTo>
                    <a:pt x="54" y="165"/>
                    <a:pt x="54" y="165"/>
                    <a:pt x="54" y="165"/>
                  </a:cubicBezTo>
                  <a:cubicBezTo>
                    <a:pt x="52" y="158"/>
                    <a:pt x="52" y="158"/>
                    <a:pt x="52" y="158"/>
                  </a:cubicBezTo>
                  <a:cubicBezTo>
                    <a:pt x="44" y="150"/>
                    <a:pt x="44" y="150"/>
                    <a:pt x="44" y="150"/>
                  </a:cubicBezTo>
                  <a:cubicBezTo>
                    <a:pt x="39" y="148"/>
                    <a:pt x="39" y="148"/>
                    <a:pt x="39" y="148"/>
                  </a:cubicBezTo>
                  <a:cubicBezTo>
                    <a:pt x="35" y="143"/>
                    <a:pt x="35" y="143"/>
                    <a:pt x="35" y="143"/>
                  </a:cubicBezTo>
                  <a:cubicBezTo>
                    <a:pt x="23" y="144"/>
                    <a:pt x="23" y="144"/>
                    <a:pt x="23" y="144"/>
                  </a:cubicBezTo>
                  <a:cubicBezTo>
                    <a:pt x="22" y="137"/>
                    <a:pt x="22" y="137"/>
                    <a:pt x="22" y="137"/>
                  </a:cubicBezTo>
                  <a:cubicBezTo>
                    <a:pt x="14" y="136"/>
                    <a:pt x="14" y="136"/>
                    <a:pt x="14" y="136"/>
                  </a:cubicBezTo>
                  <a:cubicBezTo>
                    <a:pt x="10" y="129"/>
                    <a:pt x="10" y="129"/>
                    <a:pt x="10" y="129"/>
                  </a:cubicBezTo>
                  <a:cubicBezTo>
                    <a:pt x="5" y="127"/>
                    <a:pt x="5" y="127"/>
                    <a:pt x="5" y="127"/>
                  </a:cubicBezTo>
                  <a:cubicBezTo>
                    <a:pt x="5" y="122"/>
                    <a:pt x="5" y="122"/>
                    <a:pt x="5" y="122"/>
                  </a:cubicBezTo>
                  <a:cubicBezTo>
                    <a:pt x="0" y="117"/>
                    <a:pt x="0" y="117"/>
                    <a:pt x="0" y="117"/>
                  </a:cubicBezTo>
                  <a:cubicBezTo>
                    <a:pt x="0" y="110"/>
                    <a:pt x="0" y="110"/>
                    <a:pt x="0" y="110"/>
                  </a:cubicBezTo>
                  <a:cubicBezTo>
                    <a:pt x="3" y="102"/>
                    <a:pt x="3" y="102"/>
                    <a:pt x="3" y="102"/>
                  </a:cubicBezTo>
                  <a:cubicBezTo>
                    <a:pt x="8" y="95"/>
                    <a:pt x="8" y="95"/>
                    <a:pt x="8" y="95"/>
                  </a:cubicBezTo>
                  <a:cubicBezTo>
                    <a:pt x="6" y="92"/>
                    <a:pt x="6" y="92"/>
                    <a:pt x="6" y="92"/>
                  </a:cubicBezTo>
                  <a:cubicBezTo>
                    <a:pt x="19" y="83"/>
                    <a:pt x="19" y="83"/>
                    <a:pt x="19" y="83"/>
                  </a:cubicBezTo>
                  <a:cubicBezTo>
                    <a:pt x="18" y="74"/>
                    <a:pt x="18" y="74"/>
                    <a:pt x="18" y="74"/>
                  </a:cubicBezTo>
                  <a:cubicBezTo>
                    <a:pt x="25" y="70"/>
                    <a:pt x="25" y="70"/>
                    <a:pt x="25" y="70"/>
                  </a:cubicBezTo>
                  <a:cubicBezTo>
                    <a:pt x="28" y="65"/>
                    <a:pt x="28" y="65"/>
                    <a:pt x="28" y="65"/>
                  </a:cubicBezTo>
                  <a:cubicBezTo>
                    <a:pt x="22" y="60"/>
                    <a:pt x="22" y="60"/>
                    <a:pt x="22" y="60"/>
                  </a:cubicBezTo>
                  <a:cubicBezTo>
                    <a:pt x="21" y="50"/>
                    <a:pt x="21" y="50"/>
                    <a:pt x="21" y="50"/>
                  </a:cubicBezTo>
                  <a:cubicBezTo>
                    <a:pt x="30" y="43"/>
                    <a:pt x="30" y="43"/>
                    <a:pt x="30" y="43"/>
                  </a:cubicBezTo>
                  <a:cubicBezTo>
                    <a:pt x="29" y="33"/>
                    <a:pt x="29" y="33"/>
                    <a:pt x="29" y="33"/>
                  </a:cubicBezTo>
                  <a:cubicBezTo>
                    <a:pt x="38" y="37"/>
                    <a:pt x="38" y="37"/>
                    <a:pt x="38" y="37"/>
                  </a:cubicBezTo>
                  <a:lnTo>
                    <a:pt x="46" y="2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16">
              <a:extLst>
                <a:ext uri="{FF2B5EF4-FFF2-40B4-BE49-F238E27FC236}">
                  <a16:creationId xmlns:a16="http://schemas.microsoft.com/office/drawing/2014/main" id="{7D94713F-9B4B-A940-AF56-A0125A93C8C8}"/>
                </a:ext>
              </a:extLst>
            </p:cNvPr>
            <p:cNvSpPr>
              <a:spLocks/>
            </p:cNvSpPr>
            <p:nvPr/>
          </p:nvSpPr>
          <p:spPr bwMode="auto">
            <a:xfrm>
              <a:off x="1544" y="2528"/>
              <a:ext cx="252" cy="317"/>
            </a:xfrm>
            <a:custGeom>
              <a:avLst/>
              <a:gdLst>
                <a:gd name="T0" fmla="*/ 0 w 121"/>
                <a:gd name="T1" fmla="*/ 59 h 152"/>
                <a:gd name="T2" fmla="*/ 6 w 121"/>
                <a:gd name="T3" fmla="*/ 48 h 152"/>
                <a:gd name="T4" fmla="*/ 25 w 121"/>
                <a:gd name="T5" fmla="*/ 45 h 152"/>
                <a:gd name="T6" fmla="*/ 31 w 121"/>
                <a:gd name="T7" fmla="*/ 35 h 152"/>
                <a:gd name="T8" fmla="*/ 34 w 121"/>
                <a:gd name="T9" fmla="*/ 26 h 152"/>
                <a:gd name="T10" fmla="*/ 37 w 121"/>
                <a:gd name="T11" fmla="*/ 15 h 152"/>
                <a:gd name="T12" fmla="*/ 49 w 121"/>
                <a:gd name="T13" fmla="*/ 8 h 152"/>
                <a:gd name="T14" fmla="*/ 56 w 121"/>
                <a:gd name="T15" fmla="*/ 2 h 152"/>
                <a:gd name="T16" fmla="*/ 62 w 121"/>
                <a:gd name="T17" fmla="*/ 5 h 152"/>
                <a:gd name="T18" fmla="*/ 72 w 121"/>
                <a:gd name="T19" fmla="*/ 6 h 152"/>
                <a:gd name="T20" fmla="*/ 80 w 121"/>
                <a:gd name="T21" fmla="*/ 11 h 152"/>
                <a:gd name="T22" fmla="*/ 86 w 121"/>
                <a:gd name="T23" fmla="*/ 6 h 152"/>
                <a:gd name="T24" fmla="*/ 90 w 121"/>
                <a:gd name="T25" fmla="*/ 10 h 152"/>
                <a:gd name="T26" fmla="*/ 98 w 121"/>
                <a:gd name="T27" fmla="*/ 14 h 152"/>
                <a:gd name="T28" fmla="*/ 98 w 121"/>
                <a:gd name="T29" fmla="*/ 23 h 152"/>
                <a:gd name="T30" fmla="*/ 91 w 121"/>
                <a:gd name="T31" fmla="*/ 22 h 152"/>
                <a:gd name="T32" fmla="*/ 95 w 121"/>
                <a:gd name="T33" fmla="*/ 33 h 152"/>
                <a:gd name="T34" fmla="*/ 105 w 121"/>
                <a:gd name="T35" fmla="*/ 49 h 152"/>
                <a:gd name="T36" fmla="*/ 113 w 121"/>
                <a:gd name="T37" fmla="*/ 65 h 152"/>
                <a:gd name="T38" fmla="*/ 114 w 121"/>
                <a:gd name="T39" fmla="*/ 92 h 152"/>
                <a:gd name="T40" fmla="*/ 118 w 121"/>
                <a:gd name="T41" fmla="*/ 112 h 152"/>
                <a:gd name="T42" fmla="*/ 120 w 121"/>
                <a:gd name="T43" fmla="*/ 128 h 152"/>
                <a:gd name="T44" fmla="*/ 113 w 121"/>
                <a:gd name="T45" fmla="*/ 144 h 152"/>
                <a:gd name="T46" fmla="*/ 82 w 121"/>
                <a:gd name="T47" fmla="*/ 152 h 152"/>
                <a:gd name="T48" fmla="*/ 65 w 121"/>
                <a:gd name="T49" fmla="*/ 144 h 152"/>
                <a:gd name="T50" fmla="*/ 56 w 121"/>
                <a:gd name="T51" fmla="*/ 124 h 152"/>
                <a:gd name="T52" fmla="*/ 46 w 121"/>
                <a:gd name="T53" fmla="*/ 109 h 152"/>
                <a:gd name="T54" fmla="*/ 39 w 121"/>
                <a:gd name="T55" fmla="*/ 91 h 152"/>
                <a:gd name="T56" fmla="*/ 37 w 121"/>
                <a:gd name="T57" fmla="*/ 78 h 152"/>
                <a:gd name="T58" fmla="*/ 34 w 121"/>
                <a:gd name="T59" fmla="*/ 74 h 152"/>
                <a:gd name="T60" fmla="*/ 32 w 121"/>
                <a:gd name="T61" fmla="*/ 91 h 152"/>
                <a:gd name="T62" fmla="*/ 32 w 121"/>
                <a:gd name="T63" fmla="*/ 93 h 152"/>
                <a:gd name="T64" fmla="*/ 17 w 121"/>
                <a:gd name="T65" fmla="*/ 87 h 152"/>
                <a:gd name="T66" fmla="*/ 13 w 121"/>
                <a:gd name="T67" fmla="*/ 82 h 152"/>
                <a:gd name="T68" fmla="*/ 15 w 121"/>
                <a:gd name="T69" fmla="*/ 71 h 152"/>
                <a:gd name="T70" fmla="*/ 0 w 121"/>
                <a:gd name="T71" fmla="*/ 5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52">
                  <a:moveTo>
                    <a:pt x="0" y="59"/>
                  </a:moveTo>
                  <a:cubicBezTo>
                    <a:pt x="3" y="54"/>
                    <a:pt x="5" y="50"/>
                    <a:pt x="6" y="48"/>
                  </a:cubicBezTo>
                  <a:cubicBezTo>
                    <a:pt x="9" y="43"/>
                    <a:pt x="18" y="45"/>
                    <a:pt x="25" y="45"/>
                  </a:cubicBezTo>
                  <a:cubicBezTo>
                    <a:pt x="33" y="45"/>
                    <a:pt x="31" y="39"/>
                    <a:pt x="31" y="35"/>
                  </a:cubicBezTo>
                  <a:cubicBezTo>
                    <a:pt x="31" y="32"/>
                    <a:pt x="36" y="29"/>
                    <a:pt x="34" y="26"/>
                  </a:cubicBezTo>
                  <a:cubicBezTo>
                    <a:pt x="32" y="22"/>
                    <a:pt x="34" y="17"/>
                    <a:pt x="37" y="15"/>
                  </a:cubicBezTo>
                  <a:cubicBezTo>
                    <a:pt x="40" y="13"/>
                    <a:pt x="43" y="8"/>
                    <a:pt x="49" y="8"/>
                  </a:cubicBezTo>
                  <a:cubicBezTo>
                    <a:pt x="54" y="7"/>
                    <a:pt x="53" y="5"/>
                    <a:pt x="56" y="2"/>
                  </a:cubicBezTo>
                  <a:cubicBezTo>
                    <a:pt x="60" y="0"/>
                    <a:pt x="62" y="5"/>
                    <a:pt x="62" y="5"/>
                  </a:cubicBezTo>
                  <a:cubicBezTo>
                    <a:pt x="62" y="5"/>
                    <a:pt x="68" y="10"/>
                    <a:pt x="72" y="6"/>
                  </a:cubicBezTo>
                  <a:cubicBezTo>
                    <a:pt x="75" y="3"/>
                    <a:pt x="77" y="11"/>
                    <a:pt x="80" y="11"/>
                  </a:cubicBezTo>
                  <a:cubicBezTo>
                    <a:pt x="82" y="11"/>
                    <a:pt x="85" y="8"/>
                    <a:pt x="86" y="6"/>
                  </a:cubicBezTo>
                  <a:cubicBezTo>
                    <a:pt x="88" y="9"/>
                    <a:pt x="85" y="11"/>
                    <a:pt x="90" y="10"/>
                  </a:cubicBezTo>
                  <a:cubicBezTo>
                    <a:pt x="95" y="10"/>
                    <a:pt x="97" y="10"/>
                    <a:pt x="98" y="14"/>
                  </a:cubicBezTo>
                  <a:cubicBezTo>
                    <a:pt x="100" y="17"/>
                    <a:pt x="101" y="24"/>
                    <a:pt x="98" y="23"/>
                  </a:cubicBezTo>
                  <a:cubicBezTo>
                    <a:pt x="95" y="22"/>
                    <a:pt x="93" y="21"/>
                    <a:pt x="91" y="22"/>
                  </a:cubicBezTo>
                  <a:cubicBezTo>
                    <a:pt x="89" y="24"/>
                    <a:pt x="93" y="29"/>
                    <a:pt x="95" y="33"/>
                  </a:cubicBezTo>
                  <a:cubicBezTo>
                    <a:pt x="98" y="37"/>
                    <a:pt x="99" y="45"/>
                    <a:pt x="105" y="49"/>
                  </a:cubicBezTo>
                  <a:cubicBezTo>
                    <a:pt x="111" y="53"/>
                    <a:pt x="113" y="61"/>
                    <a:pt x="113" y="65"/>
                  </a:cubicBezTo>
                  <a:cubicBezTo>
                    <a:pt x="112" y="70"/>
                    <a:pt x="113" y="86"/>
                    <a:pt x="114" y="92"/>
                  </a:cubicBezTo>
                  <a:cubicBezTo>
                    <a:pt x="114" y="98"/>
                    <a:pt x="114" y="104"/>
                    <a:pt x="118" y="112"/>
                  </a:cubicBezTo>
                  <a:cubicBezTo>
                    <a:pt x="121" y="120"/>
                    <a:pt x="121" y="125"/>
                    <a:pt x="120" y="128"/>
                  </a:cubicBezTo>
                  <a:cubicBezTo>
                    <a:pt x="119" y="131"/>
                    <a:pt x="115" y="140"/>
                    <a:pt x="113" y="144"/>
                  </a:cubicBezTo>
                  <a:cubicBezTo>
                    <a:pt x="111" y="149"/>
                    <a:pt x="89" y="152"/>
                    <a:pt x="82" y="152"/>
                  </a:cubicBezTo>
                  <a:cubicBezTo>
                    <a:pt x="75" y="152"/>
                    <a:pt x="69" y="148"/>
                    <a:pt x="65" y="144"/>
                  </a:cubicBezTo>
                  <a:cubicBezTo>
                    <a:pt x="61" y="139"/>
                    <a:pt x="60" y="129"/>
                    <a:pt x="56" y="124"/>
                  </a:cubicBezTo>
                  <a:cubicBezTo>
                    <a:pt x="52" y="118"/>
                    <a:pt x="45" y="115"/>
                    <a:pt x="46" y="109"/>
                  </a:cubicBezTo>
                  <a:cubicBezTo>
                    <a:pt x="46" y="103"/>
                    <a:pt x="41" y="96"/>
                    <a:pt x="39" y="91"/>
                  </a:cubicBezTo>
                  <a:cubicBezTo>
                    <a:pt x="37" y="87"/>
                    <a:pt x="38" y="82"/>
                    <a:pt x="37" y="78"/>
                  </a:cubicBezTo>
                  <a:cubicBezTo>
                    <a:pt x="36" y="74"/>
                    <a:pt x="35" y="69"/>
                    <a:pt x="34" y="74"/>
                  </a:cubicBezTo>
                  <a:cubicBezTo>
                    <a:pt x="32" y="78"/>
                    <a:pt x="34" y="85"/>
                    <a:pt x="32" y="91"/>
                  </a:cubicBezTo>
                  <a:cubicBezTo>
                    <a:pt x="32" y="92"/>
                    <a:pt x="32" y="92"/>
                    <a:pt x="32" y="93"/>
                  </a:cubicBezTo>
                  <a:cubicBezTo>
                    <a:pt x="17" y="87"/>
                    <a:pt x="17" y="87"/>
                    <a:pt x="17" y="87"/>
                  </a:cubicBezTo>
                  <a:cubicBezTo>
                    <a:pt x="13" y="82"/>
                    <a:pt x="13" y="82"/>
                    <a:pt x="13" y="82"/>
                  </a:cubicBezTo>
                  <a:cubicBezTo>
                    <a:pt x="15" y="71"/>
                    <a:pt x="15" y="71"/>
                    <a:pt x="15" y="71"/>
                  </a:cubicBezTo>
                  <a:lnTo>
                    <a:pt x="0" y="5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17">
              <a:extLst>
                <a:ext uri="{FF2B5EF4-FFF2-40B4-BE49-F238E27FC236}">
                  <a16:creationId xmlns:a16="http://schemas.microsoft.com/office/drawing/2014/main" id="{39B6B6B9-721A-EF46-A46D-2F72BECF0113}"/>
                </a:ext>
              </a:extLst>
            </p:cNvPr>
            <p:cNvSpPr>
              <a:spLocks/>
            </p:cNvSpPr>
            <p:nvPr/>
          </p:nvSpPr>
          <p:spPr bwMode="auto">
            <a:xfrm>
              <a:off x="1298" y="2999"/>
              <a:ext cx="367" cy="300"/>
            </a:xfrm>
            <a:custGeom>
              <a:avLst/>
              <a:gdLst>
                <a:gd name="T0" fmla="*/ 344 w 367"/>
                <a:gd name="T1" fmla="*/ 258 h 300"/>
                <a:gd name="T2" fmla="*/ 321 w 367"/>
                <a:gd name="T3" fmla="*/ 258 h 300"/>
                <a:gd name="T4" fmla="*/ 327 w 367"/>
                <a:gd name="T5" fmla="*/ 281 h 300"/>
                <a:gd name="T6" fmla="*/ 323 w 367"/>
                <a:gd name="T7" fmla="*/ 298 h 300"/>
                <a:gd name="T8" fmla="*/ 296 w 367"/>
                <a:gd name="T9" fmla="*/ 298 h 300"/>
                <a:gd name="T10" fmla="*/ 275 w 367"/>
                <a:gd name="T11" fmla="*/ 300 h 300"/>
                <a:gd name="T12" fmla="*/ 241 w 367"/>
                <a:gd name="T13" fmla="*/ 271 h 300"/>
                <a:gd name="T14" fmla="*/ 223 w 367"/>
                <a:gd name="T15" fmla="*/ 246 h 300"/>
                <a:gd name="T16" fmla="*/ 191 w 367"/>
                <a:gd name="T17" fmla="*/ 219 h 300"/>
                <a:gd name="T18" fmla="*/ 158 w 367"/>
                <a:gd name="T19" fmla="*/ 221 h 300"/>
                <a:gd name="T20" fmla="*/ 112 w 367"/>
                <a:gd name="T21" fmla="*/ 212 h 300"/>
                <a:gd name="T22" fmla="*/ 104 w 367"/>
                <a:gd name="T23" fmla="*/ 175 h 300"/>
                <a:gd name="T24" fmla="*/ 73 w 367"/>
                <a:gd name="T25" fmla="*/ 160 h 300"/>
                <a:gd name="T26" fmla="*/ 46 w 367"/>
                <a:gd name="T27" fmla="*/ 133 h 300"/>
                <a:gd name="T28" fmla="*/ 16 w 367"/>
                <a:gd name="T29" fmla="*/ 131 h 300"/>
                <a:gd name="T30" fmla="*/ 14 w 367"/>
                <a:gd name="T31" fmla="*/ 104 h 300"/>
                <a:gd name="T32" fmla="*/ 8 w 367"/>
                <a:gd name="T33" fmla="*/ 79 h 300"/>
                <a:gd name="T34" fmla="*/ 19 w 367"/>
                <a:gd name="T35" fmla="*/ 75 h 300"/>
                <a:gd name="T36" fmla="*/ 62 w 367"/>
                <a:gd name="T37" fmla="*/ 33 h 300"/>
                <a:gd name="T38" fmla="*/ 89 w 367"/>
                <a:gd name="T39" fmla="*/ 8 h 300"/>
                <a:gd name="T40" fmla="*/ 112 w 367"/>
                <a:gd name="T41" fmla="*/ 4 h 300"/>
                <a:gd name="T42" fmla="*/ 139 w 367"/>
                <a:gd name="T43" fmla="*/ 8 h 300"/>
                <a:gd name="T44" fmla="*/ 166 w 367"/>
                <a:gd name="T45" fmla="*/ 8 h 300"/>
                <a:gd name="T46" fmla="*/ 169 w 367"/>
                <a:gd name="T47" fmla="*/ 46 h 300"/>
                <a:gd name="T48" fmla="*/ 162 w 367"/>
                <a:gd name="T49" fmla="*/ 77 h 300"/>
                <a:gd name="T50" fmla="*/ 173 w 367"/>
                <a:gd name="T51" fmla="*/ 98 h 300"/>
                <a:gd name="T52" fmla="*/ 191 w 367"/>
                <a:gd name="T53" fmla="*/ 117 h 300"/>
                <a:gd name="T54" fmla="*/ 210 w 367"/>
                <a:gd name="T55" fmla="*/ 133 h 300"/>
                <a:gd name="T56" fmla="*/ 244 w 367"/>
                <a:gd name="T57" fmla="*/ 142 h 300"/>
                <a:gd name="T58" fmla="*/ 271 w 367"/>
                <a:gd name="T59" fmla="*/ 162 h 300"/>
                <a:gd name="T60" fmla="*/ 289 w 367"/>
                <a:gd name="T61" fmla="*/ 173 h 300"/>
                <a:gd name="T62" fmla="*/ 308 w 367"/>
                <a:gd name="T63" fmla="*/ 187 h 300"/>
                <a:gd name="T64" fmla="*/ 331 w 367"/>
                <a:gd name="T65" fmla="*/ 187 h 300"/>
                <a:gd name="T66" fmla="*/ 339 w 367"/>
                <a:gd name="T67" fmla="*/ 204 h 300"/>
                <a:gd name="T68" fmla="*/ 362 w 367"/>
                <a:gd name="T69" fmla="*/ 2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300">
                  <a:moveTo>
                    <a:pt x="367" y="235"/>
                  </a:moveTo>
                  <a:lnTo>
                    <a:pt x="344" y="258"/>
                  </a:lnTo>
                  <a:lnTo>
                    <a:pt x="331" y="250"/>
                  </a:lnTo>
                  <a:lnTo>
                    <a:pt x="321" y="258"/>
                  </a:lnTo>
                  <a:lnTo>
                    <a:pt x="337" y="273"/>
                  </a:lnTo>
                  <a:lnTo>
                    <a:pt x="327" y="281"/>
                  </a:lnTo>
                  <a:lnTo>
                    <a:pt x="327" y="292"/>
                  </a:lnTo>
                  <a:lnTo>
                    <a:pt x="323" y="298"/>
                  </a:lnTo>
                  <a:lnTo>
                    <a:pt x="306" y="281"/>
                  </a:lnTo>
                  <a:lnTo>
                    <a:pt x="296" y="298"/>
                  </a:lnTo>
                  <a:lnTo>
                    <a:pt x="283" y="294"/>
                  </a:lnTo>
                  <a:lnTo>
                    <a:pt x="275" y="300"/>
                  </a:lnTo>
                  <a:lnTo>
                    <a:pt x="264" y="281"/>
                  </a:lnTo>
                  <a:lnTo>
                    <a:pt x="241" y="271"/>
                  </a:lnTo>
                  <a:lnTo>
                    <a:pt x="237" y="260"/>
                  </a:lnTo>
                  <a:lnTo>
                    <a:pt x="223" y="246"/>
                  </a:lnTo>
                  <a:lnTo>
                    <a:pt x="206" y="242"/>
                  </a:lnTo>
                  <a:lnTo>
                    <a:pt x="191" y="219"/>
                  </a:lnTo>
                  <a:lnTo>
                    <a:pt x="179" y="225"/>
                  </a:lnTo>
                  <a:lnTo>
                    <a:pt x="158" y="221"/>
                  </a:lnTo>
                  <a:lnTo>
                    <a:pt x="131" y="231"/>
                  </a:lnTo>
                  <a:lnTo>
                    <a:pt x="112" y="212"/>
                  </a:lnTo>
                  <a:lnTo>
                    <a:pt x="112" y="185"/>
                  </a:lnTo>
                  <a:lnTo>
                    <a:pt x="104" y="175"/>
                  </a:lnTo>
                  <a:lnTo>
                    <a:pt x="96" y="181"/>
                  </a:lnTo>
                  <a:lnTo>
                    <a:pt x="73" y="160"/>
                  </a:lnTo>
                  <a:lnTo>
                    <a:pt x="48" y="160"/>
                  </a:lnTo>
                  <a:lnTo>
                    <a:pt x="46" y="133"/>
                  </a:lnTo>
                  <a:lnTo>
                    <a:pt x="19" y="133"/>
                  </a:lnTo>
                  <a:lnTo>
                    <a:pt x="16" y="131"/>
                  </a:lnTo>
                  <a:lnTo>
                    <a:pt x="21" y="117"/>
                  </a:lnTo>
                  <a:lnTo>
                    <a:pt x="14" y="104"/>
                  </a:lnTo>
                  <a:lnTo>
                    <a:pt x="0" y="96"/>
                  </a:lnTo>
                  <a:lnTo>
                    <a:pt x="8" y="79"/>
                  </a:lnTo>
                  <a:lnTo>
                    <a:pt x="8" y="75"/>
                  </a:lnTo>
                  <a:lnTo>
                    <a:pt x="19" y="75"/>
                  </a:lnTo>
                  <a:lnTo>
                    <a:pt x="41" y="71"/>
                  </a:lnTo>
                  <a:lnTo>
                    <a:pt x="62" y="33"/>
                  </a:lnTo>
                  <a:lnTo>
                    <a:pt x="81" y="23"/>
                  </a:lnTo>
                  <a:lnTo>
                    <a:pt x="89" y="8"/>
                  </a:lnTo>
                  <a:lnTo>
                    <a:pt x="100" y="12"/>
                  </a:lnTo>
                  <a:lnTo>
                    <a:pt x="112" y="4"/>
                  </a:lnTo>
                  <a:lnTo>
                    <a:pt x="131" y="0"/>
                  </a:lnTo>
                  <a:lnTo>
                    <a:pt x="139" y="8"/>
                  </a:lnTo>
                  <a:lnTo>
                    <a:pt x="150" y="6"/>
                  </a:lnTo>
                  <a:lnTo>
                    <a:pt x="166" y="8"/>
                  </a:lnTo>
                  <a:lnTo>
                    <a:pt x="179" y="31"/>
                  </a:lnTo>
                  <a:lnTo>
                    <a:pt x="169" y="46"/>
                  </a:lnTo>
                  <a:lnTo>
                    <a:pt x="162" y="62"/>
                  </a:lnTo>
                  <a:lnTo>
                    <a:pt x="162" y="77"/>
                  </a:lnTo>
                  <a:lnTo>
                    <a:pt x="173" y="87"/>
                  </a:lnTo>
                  <a:lnTo>
                    <a:pt x="173" y="98"/>
                  </a:lnTo>
                  <a:lnTo>
                    <a:pt x="183" y="102"/>
                  </a:lnTo>
                  <a:lnTo>
                    <a:pt x="191" y="117"/>
                  </a:lnTo>
                  <a:lnTo>
                    <a:pt x="208" y="119"/>
                  </a:lnTo>
                  <a:lnTo>
                    <a:pt x="210" y="133"/>
                  </a:lnTo>
                  <a:lnTo>
                    <a:pt x="235" y="131"/>
                  </a:lnTo>
                  <a:lnTo>
                    <a:pt x="244" y="142"/>
                  </a:lnTo>
                  <a:lnTo>
                    <a:pt x="254" y="146"/>
                  </a:lnTo>
                  <a:lnTo>
                    <a:pt x="271" y="162"/>
                  </a:lnTo>
                  <a:lnTo>
                    <a:pt x="275" y="177"/>
                  </a:lnTo>
                  <a:lnTo>
                    <a:pt x="289" y="173"/>
                  </a:lnTo>
                  <a:lnTo>
                    <a:pt x="304" y="173"/>
                  </a:lnTo>
                  <a:lnTo>
                    <a:pt x="308" y="187"/>
                  </a:lnTo>
                  <a:lnTo>
                    <a:pt x="325" y="200"/>
                  </a:lnTo>
                  <a:lnTo>
                    <a:pt x="331" y="187"/>
                  </a:lnTo>
                  <a:lnTo>
                    <a:pt x="346" y="198"/>
                  </a:lnTo>
                  <a:lnTo>
                    <a:pt x="339" y="204"/>
                  </a:lnTo>
                  <a:lnTo>
                    <a:pt x="360" y="217"/>
                  </a:lnTo>
                  <a:lnTo>
                    <a:pt x="362" y="225"/>
                  </a:lnTo>
                  <a:lnTo>
                    <a:pt x="367" y="235"/>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7" name="Freeform 18">
              <a:extLst>
                <a:ext uri="{FF2B5EF4-FFF2-40B4-BE49-F238E27FC236}">
                  <a16:creationId xmlns:a16="http://schemas.microsoft.com/office/drawing/2014/main" id="{041BD1AC-DEC3-1A48-9A19-43C253B2A3FC}"/>
                </a:ext>
              </a:extLst>
            </p:cNvPr>
            <p:cNvSpPr>
              <a:spLocks/>
            </p:cNvSpPr>
            <p:nvPr/>
          </p:nvSpPr>
          <p:spPr bwMode="auto">
            <a:xfrm>
              <a:off x="1152" y="2855"/>
              <a:ext cx="208" cy="219"/>
            </a:xfrm>
            <a:custGeom>
              <a:avLst/>
              <a:gdLst>
                <a:gd name="T0" fmla="*/ 16 w 100"/>
                <a:gd name="T1" fmla="*/ 18 h 105"/>
                <a:gd name="T2" fmla="*/ 20 w 100"/>
                <a:gd name="T3" fmla="*/ 15 h 105"/>
                <a:gd name="T4" fmla="*/ 30 w 100"/>
                <a:gd name="T5" fmla="*/ 19 h 105"/>
                <a:gd name="T6" fmla="*/ 37 w 100"/>
                <a:gd name="T7" fmla="*/ 23 h 105"/>
                <a:gd name="T8" fmla="*/ 40 w 100"/>
                <a:gd name="T9" fmla="*/ 26 h 105"/>
                <a:gd name="T10" fmla="*/ 37 w 100"/>
                <a:gd name="T11" fmla="*/ 32 h 105"/>
                <a:gd name="T12" fmla="*/ 45 w 100"/>
                <a:gd name="T13" fmla="*/ 40 h 105"/>
                <a:gd name="T14" fmla="*/ 52 w 100"/>
                <a:gd name="T15" fmla="*/ 32 h 105"/>
                <a:gd name="T16" fmla="*/ 46 w 100"/>
                <a:gd name="T17" fmla="*/ 25 h 105"/>
                <a:gd name="T18" fmla="*/ 45 w 100"/>
                <a:gd name="T19" fmla="*/ 23 h 105"/>
                <a:gd name="T20" fmla="*/ 40 w 100"/>
                <a:gd name="T21" fmla="*/ 14 h 105"/>
                <a:gd name="T22" fmla="*/ 39 w 100"/>
                <a:gd name="T23" fmla="*/ 3 h 105"/>
                <a:gd name="T24" fmla="*/ 35 w 100"/>
                <a:gd name="T25" fmla="*/ 0 h 105"/>
                <a:gd name="T26" fmla="*/ 67 w 100"/>
                <a:gd name="T27" fmla="*/ 0 h 105"/>
                <a:gd name="T28" fmla="*/ 68 w 100"/>
                <a:gd name="T29" fmla="*/ 0 h 105"/>
                <a:gd name="T30" fmla="*/ 68 w 100"/>
                <a:gd name="T31" fmla="*/ 13 h 105"/>
                <a:gd name="T32" fmla="*/ 83 w 100"/>
                <a:gd name="T33" fmla="*/ 58 h 105"/>
                <a:gd name="T34" fmla="*/ 92 w 100"/>
                <a:gd name="T35" fmla="*/ 62 h 105"/>
                <a:gd name="T36" fmla="*/ 100 w 100"/>
                <a:gd name="T37" fmla="*/ 85 h 105"/>
                <a:gd name="T38" fmla="*/ 90 w 100"/>
                <a:gd name="T39" fmla="*/ 103 h 105"/>
                <a:gd name="T40" fmla="*/ 79 w 100"/>
                <a:gd name="T41" fmla="*/ 105 h 105"/>
                <a:gd name="T42" fmla="*/ 74 w 100"/>
                <a:gd name="T43" fmla="*/ 105 h 105"/>
                <a:gd name="T44" fmla="*/ 72 w 100"/>
                <a:gd name="T45" fmla="*/ 97 h 105"/>
                <a:gd name="T46" fmla="*/ 64 w 100"/>
                <a:gd name="T47" fmla="*/ 94 h 105"/>
                <a:gd name="T48" fmla="*/ 68 w 100"/>
                <a:gd name="T49" fmla="*/ 85 h 105"/>
                <a:gd name="T50" fmla="*/ 63 w 100"/>
                <a:gd name="T51" fmla="*/ 83 h 105"/>
                <a:gd name="T52" fmla="*/ 64 w 100"/>
                <a:gd name="T53" fmla="*/ 79 h 105"/>
                <a:gd name="T54" fmla="*/ 57 w 100"/>
                <a:gd name="T55" fmla="*/ 79 h 105"/>
                <a:gd name="T56" fmla="*/ 55 w 100"/>
                <a:gd name="T57" fmla="*/ 81 h 105"/>
                <a:gd name="T58" fmla="*/ 52 w 100"/>
                <a:gd name="T59" fmla="*/ 78 h 105"/>
                <a:gd name="T60" fmla="*/ 54 w 100"/>
                <a:gd name="T61" fmla="*/ 70 h 105"/>
                <a:gd name="T62" fmla="*/ 46 w 100"/>
                <a:gd name="T63" fmla="*/ 64 h 105"/>
                <a:gd name="T64" fmla="*/ 42 w 100"/>
                <a:gd name="T65" fmla="*/ 67 h 105"/>
                <a:gd name="T66" fmla="*/ 38 w 100"/>
                <a:gd name="T67" fmla="*/ 68 h 105"/>
                <a:gd name="T68" fmla="*/ 32 w 100"/>
                <a:gd name="T69" fmla="*/ 65 h 105"/>
                <a:gd name="T70" fmla="*/ 21 w 100"/>
                <a:gd name="T71" fmla="*/ 65 h 105"/>
                <a:gd name="T72" fmla="*/ 20 w 100"/>
                <a:gd name="T73" fmla="*/ 60 h 105"/>
                <a:gd name="T74" fmla="*/ 14 w 100"/>
                <a:gd name="T75" fmla="*/ 64 h 105"/>
                <a:gd name="T76" fmla="*/ 9 w 100"/>
                <a:gd name="T77" fmla="*/ 63 h 105"/>
                <a:gd name="T78" fmla="*/ 9 w 100"/>
                <a:gd name="T79" fmla="*/ 63 h 105"/>
                <a:gd name="T80" fmla="*/ 7 w 100"/>
                <a:gd name="T81" fmla="*/ 56 h 105"/>
                <a:gd name="T82" fmla="*/ 9 w 100"/>
                <a:gd name="T83" fmla="*/ 50 h 105"/>
                <a:gd name="T84" fmla="*/ 8 w 100"/>
                <a:gd name="T85" fmla="*/ 42 h 105"/>
                <a:gd name="T86" fmla="*/ 2 w 100"/>
                <a:gd name="T87" fmla="*/ 35 h 105"/>
                <a:gd name="T88" fmla="*/ 4 w 100"/>
                <a:gd name="T89" fmla="*/ 31 h 105"/>
                <a:gd name="T90" fmla="*/ 0 w 100"/>
                <a:gd name="T91" fmla="*/ 27 h 105"/>
                <a:gd name="T92" fmla="*/ 16 w 100"/>
                <a:gd name="T93" fmla="*/ 26 h 105"/>
                <a:gd name="T94" fmla="*/ 16 w 100"/>
                <a:gd name="T95"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05">
                  <a:moveTo>
                    <a:pt x="16" y="18"/>
                  </a:moveTo>
                  <a:cubicBezTo>
                    <a:pt x="18" y="18"/>
                    <a:pt x="19" y="16"/>
                    <a:pt x="20" y="15"/>
                  </a:cubicBezTo>
                  <a:cubicBezTo>
                    <a:pt x="22" y="11"/>
                    <a:pt x="29" y="16"/>
                    <a:pt x="30" y="19"/>
                  </a:cubicBezTo>
                  <a:cubicBezTo>
                    <a:pt x="32" y="23"/>
                    <a:pt x="35" y="22"/>
                    <a:pt x="37" y="23"/>
                  </a:cubicBezTo>
                  <a:cubicBezTo>
                    <a:pt x="38" y="23"/>
                    <a:pt x="39" y="25"/>
                    <a:pt x="40" y="26"/>
                  </a:cubicBezTo>
                  <a:cubicBezTo>
                    <a:pt x="39" y="28"/>
                    <a:pt x="37" y="30"/>
                    <a:pt x="37" y="32"/>
                  </a:cubicBezTo>
                  <a:cubicBezTo>
                    <a:pt x="37" y="36"/>
                    <a:pt x="41" y="40"/>
                    <a:pt x="45" y="40"/>
                  </a:cubicBezTo>
                  <a:cubicBezTo>
                    <a:pt x="49" y="40"/>
                    <a:pt x="52" y="36"/>
                    <a:pt x="52" y="32"/>
                  </a:cubicBezTo>
                  <a:cubicBezTo>
                    <a:pt x="52" y="29"/>
                    <a:pt x="49" y="25"/>
                    <a:pt x="46" y="25"/>
                  </a:cubicBezTo>
                  <a:cubicBezTo>
                    <a:pt x="45" y="24"/>
                    <a:pt x="45" y="24"/>
                    <a:pt x="45" y="23"/>
                  </a:cubicBezTo>
                  <a:cubicBezTo>
                    <a:pt x="40" y="19"/>
                    <a:pt x="39" y="17"/>
                    <a:pt x="40" y="14"/>
                  </a:cubicBezTo>
                  <a:cubicBezTo>
                    <a:pt x="41" y="10"/>
                    <a:pt x="48" y="9"/>
                    <a:pt x="39" y="3"/>
                  </a:cubicBezTo>
                  <a:cubicBezTo>
                    <a:pt x="37" y="2"/>
                    <a:pt x="36" y="1"/>
                    <a:pt x="35" y="0"/>
                  </a:cubicBezTo>
                  <a:cubicBezTo>
                    <a:pt x="46" y="0"/>
                    <a:pt x="60" y="0"/>
                    <a:pt x="67" y="0"/>
                  </a:cubicBezTo>
                  <a:cubicBezTo>
                    <a:pt x="68" y="0"/>
                    <a:pt x="68" y="0"/>
                    <a:pt x="68" y="0"/>
                  </a:cubicBezTo>
                  <a:cubicBezTo>
                    <a:pt x="68" y="13"/>
                    <a:pt x="68" y="13"/>
                    <a:pt x="68" y="13"/>
                  </a:cubicBezTo>
                  <a:cubicBezTo>
                    <a:pt x="83" y="58"/>
                    <a:pt x="83" y="58"/>
                    <a:pt x="83" y="58"/>
                  </a:cubicBezTo>
                  <a:cubicBezTo>
                    <a:pt x="92" y="62"/>
                    <a:pt x="92" y="62"/>
                    <a:pt x="92" y="62"/>
                  </a:cubicBezTo>
                  <a:cubicBezTo>
                    <a:pt x="100" y="85"/>
                    <a:pt x="100" y="85"/>
                    <a:pt x="100" y="85"/>
                  </a:cubicBezTo>
                  <a:cubicBezTo>
                    <a:pt x="90" y="103"/>
                    <a:pt x="90" y="103"/>
                    <a:pt x="90" y="103"/>
                  </a:cubicBezTo>
                  <a:cubicBezTo>
                    <a:pt x="79" y="105"/>
                    <a:pt x="79" y="105"/>
                    <a:pt x="79" y="105"/>
                  </a:cubicBezTo>
                  <a:cubicBezTo>
                    <a:pt x="74" y="105"/>
                    <a:pt x="74" y="105"/>
                    <a:pt x="74" y="105"/>
                  </a:cubicBezTo>
                  <a:cubicBezTo>
                    <a:pt x="72" y="97"/>
                    <a:pt x="72" y="97"/>
                    <a:pt x="72" y="97"/>
                  </a:cubicBezTo>
                  <a:cubicBezTo>
                    <a:pt x="64" y="94"/>
                    <a:pt x="64" y="94"/>
                    <a:pt x="64" y="94"/>
                  </a:cubicBezTo>
                  <a:cubicBezTo>
                    <a:pt x="68" y="85"/>
                    <a:pt x="68" y="85"/>
                    <a:pt x="68" y="85"/>
                  </a:cubicBezTo>
                  <a:cubicBezTo>
                    <a:pt x="63" y="83"/>
                    <a:pt x="63" y="83"/>
                    <a:pt x="63" y="83"/>
                  </a:cubicBezTo>
                  <a:cubicBezTo>
                    <a:pt x="64" y="79"/>
                    <a:pt x="64" y="79"/>
                    <a:pt x="64" y="79"/>
                  </a:cubicBezTo>
                  <a:cubicBezTo>
                    <a:pt x="57" y="79"/>
                    <a:pt x="57" y="79"/>
                    <a:pt x="57" y="79"/>
                  </a:cubicBezTo>
                  <a:cubicBezTo>
                    <a:pt x="55" y="81"/>
                    <a:pt x="55" y="81"/>
                    <a:pt x="55" y="81"/>
                  </a:cubicBezTo>
                  <a:cubicBezTo>
                    <a:pt x="52" y="78"/>
                    <a:pt x="52" y="78"/>
                    <a:pt x="52" y="78"/>
                  </a:cubicBezTo>
                  <a:cubicBezTo>
                    <a:pt x="54" y="70"/>
                    <a:pt x="54" y="70"/>
                    <a:pt x="54" y="70"/>
                  </a:cubicBezTo>
                  <a:cubicBezTo>
                    <a:pt x="46" y="64"/>
                    <a:pt x="46" y="64"/>
                    <a:pt x="46" y="64"/>
                  </a:cubicBezTo>
                  <a:cubicBezTo>
                    <a:pt x="42" y="67"/>
                    <a:pt x="42" y="67"/>
                    <a:pt x="42" y="67"/>
                  </a:cubicBezTo>
                  <a:cubicBezTo>
                    <a:pt x="38" y="68"/>
                    <a:pt x="38" y="68"/>
                    <a:pt x="38" y="68"/>
                  </a:cubicBezTo>
                  <a:cubicBezTo>
                    <a:pt x="32" y="65"/>
                    <a:pt x="32" y="65"/>
                    <a:pt x="32" y="65"/>
                  </a:cubicBezTo>
                  <a:cubicBezTo>
                    <a:pt x="21" y="65"/>
                    <a:pt x="21" y="65"/>
                    <a:pt x="21" y="65"/>
                  </a:cubicBezTo>
                  <a:cubicBezTo>
                    <a:pt x="20" y="60"/>
                    <a:pt x="20" y="60"/>
                    <a:pt x="20" y="60"/>
                  </a:cubicBezTo>
                  <a:cubicBezTo>
                    <a:pt x="14" y="64"/>
                    <a:pt x="14" y="64"/>
                    <a:pt x="14" y="64"/>
                  </a:cubicBezTo>
                  <a:cubicBezTo>
                    <a:pt x="9" y="63"/>
                    <a:pt x="9" y="63"/>
                    <a:pt x="9" y="63"/>
                  </a:cubicBezTo>
                  <a:cubicBezTo>
                    <a:pt x="9" y="63"/>
                    <a:pt x="9" y="63"/>
                    <a:pt x="9" y="63"/>
                  </a:cubicBezTo>
                  <a:cubicBezTo>
                    <a:pt x="7" y="56"/>
                    <a:pt x="7" y="56"/>
                    <a:pt x="7" y="56"/>
                  </a:cubicBezTo>
                  <a:cubicBezTo>
                    <a:pt x="9" y="50"/>
                    <a:pt x="9" y="50"/>
                    <a:pt x="9" y="50"/>
                  </a:cubicBezTo>
                  <a:cubicBezTo>
                    <a:pt x="8" y="42"/>
                    <a:pt x="8" y="42"/>
                    <a:pt x="8" y="42"/>
                  </a:cubicBezTo>
                  <a:cubicBezTo>
                    <a:pt x="2" y="35"/>
                    <a:pt x="2" y="35"/>
                    <a:pt x="2" y="35"/>
                  </a:cubicBezTo>
                  <a:cubicBezTo>
                    <a:pt x="4" y="31"/>
                    <a:pt x="4" y="31"/>
                    <a:pt x="4" y="31"/>
                  </a:cubicBezTo>
                  <a:cubicBezTo>
                    <a:pt x="0" y="27"/>
                    <a:pt x="0" y="27"/>
                    <a:pt x="0" y="27"/>
                  </a:cubicBezTo>
                  <a:cubicBezTo>
                    <a:pt x="6" y="27"/>
                    <a:pt x="13" y="27"/>
                    <a:pt x="16" y="26"/>
                  </a:cubicBezTo>
                  <a:cubicBezTo>
                    <a:pt x="17" y="25"/>
                    <a:pt x="17" y="22"/>
                    <a:pt x="16" y="1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8" name="Freeform 19">
              <a:extLst>
                <a:ext uri="{FF2B5EF4-FFF2-40B4-BE49-F238E27FC236}">
                  <a16:creationId xmlns:a16="http://schemas.microsoft.com/office/drawing/2014/main" id="{11ABABDD-CA60-FD4E-888F-A72817273F04}"/>
                </a:ext>
              </a:extLst>
            </p:cNvPr>
            <p:cNvSpPr>
              <a:spLocks/>
            </p:cNvSpPr>
            <p:nvPr/>
          </p:nvSpPr>
          <p:spPr bwMode="auto">
            <a:xfrm>
              <a:off x="1121" y="2980"/>
              <a:ext cx="198" cy="150"/>
            </a:xfrm>
            <a:custGeom>
              <a:avLst/>
              <a:gdLst>
                <a:gd name="T0" fmla="*/ 193 w 198"/>
                <a:gd name="T1" fmla="*/ 150 h 150"/>
                <a:gd name="T2" fmla="*/ 164 w 198"/>
                <a:gd name="T3" fmla="*/ 134 h 150"/>
                <a:gd name="T4" fmla="*/ 164 w 198"/>
                <a:gd name="T5" fmla="*/ 138 h 150"/>
                <a:gd name="T6" fmla="*/ 158 w 198"/>
                <a:gd name="T7" fmla="*/ 142 h 150"/>
                <a:gd name="T8" fmla="*/ 148 w 198"/>
                <a:gd name="T9" fmla="*/ 131 h 150"/>
                <a:gd name="T10" fmla="*/ 137 w 198"/>
                <a:gd name="T11" fmla="*/ 131 h 150"/>
                <a:gd name="T12" fmla="*/ 131 w 198"/>
                <a:gd name="T13" fmla="*/ 121 h 150"/>
                <a:gd name="T14" fmla="*/ 129 w 198"/>
                <a:gd name="T15" fmla="*/ 111 h 150"/>
                <a:gd name="T16" fmla="*/ 114 w 198"/>
                <a:gd name="T17" fmla="*/ 108 h 150"/>
                <a:gd name="T18" fmla="*/ 106 w 198"/>
                <a:gd name="T19" fmla="*/ 117 h 150"/>
                <a:gd name="T20" fmla="*/ 93 w 198"/>
                <a:gd name="T21" fmla="*/ 115 h 150"/>
                <a:gd name="T22" fmla="*/ 85 w 198"/>
                <a:gd name="T23" fmla="*/ 123 h 150"/>
                <a:gd name="T24" fmla="*/ 79 w 198"/>
                <a:gd name="T25" fmla="*/ 123 h 150"/>
                <a:gd name="T26" fmla="*/ 68 w 198"/>
                <a:gd name="T27" fmla="*/ 117 h 150"/>
                <a:gd name="T28" fmla="*/ 52 w 198"/>
                <a:gd name="T29" fmla="*/ 117 h 150"/>
                <a:gd name="T30" fmla="*/ 50 w 198"/>
                <a:gd name="T31" fmla="*/ 111 h 150"/>
                <a:gd name="T32" fmla="*/ 37 w 198"/>
                <a:gd name="T33" fmla="*/ 111 h 150"/>
                <a:gd name="T34" fmla="*/ 31 w 198"/>
                <a:gd name="T35" fmla="*/ 104 h 150"/>
                <a:gd name="T36" fmla="*/ 10 w 198"/>
                <a:gd name="T37" fmla="*/ 100 h 150"/>
                <a:gd name="T38" fmla="*/ 0 w 198"/>
                <a:gd name="T39" fmla="*/ 92 h 150"/>
                <a:gd name="T40" fmla="*/ 2 w 198"/>
                <a:gd name="T41" fmla="*/ 77 h 150"/>
                <a:gd name="T42" fmla="*/ 12 w 198"/>
                <a:gd name="T43" fmla="*/ 75 h 150"/>
                <a:gd name="T44" fmla="*/ 14 w 198"/>
                <a:gd name="T45" fmla="*/ 63 h 150"/>
                <a:gd name="T46" fmla="*/ 27 w 198"/>
                <a:gd name="T47" fmla="*/ 54 h 150"/>
                <a:gd name="T48" fmla="*/ 37 w 198"/>
                <a:gd name="T49" fmla="*/ 42 h 150"/>
                <a:gd name="T50" fmla="*/ 29 w 198"/>
                <a:gd name="T51" fmla="*/ 27 h 150"/>
                <a:gd name="T52" fmla="*/ 33 w 198"/>
                <a:gd name="T53" fmla="*/ 17 h 150"/>
                <a:gd name="T54" fmla="*/ 39 w 198"/>
                <a:gd name="T55" fmla="*/ 11 h 150"/>
                <a:gd name="T56" fmla="*/ 50 w 198"/>
                <a:gd name="T57" fmla="*/ 6 h 150"/>
                <a:gd name="T58" fmla="*/ 50 w 198"/>
                <a:gd name="T59" fmla="*/ 6 h 150"/>
                <a:gd name="T60" fmla="*/ 60 w 198"/>
                <a:gd name="T61" fmla="*/ 8 h 150"/>
                <a:gd name="T62" fmla="*/ 73 w 198"/>
                <a:gd name="T63" fmla="*/ 0 h 150"/>
                <a:gd name="T64" fmla="*/ 75 w 198"/>
                <a:gd name="T65" fmla="*/ 11 h 150"/>
                <a:gd name="T66" fmla="*/ 98 w 198"/>
                <a:gd name="T67" fmla="*/ 11 h 150"/>
                <a:gd name="T68" fmla="*/ 110 w 198"/>
                <a:gd name="T69" fmla="*/ 17 h 150"/>
                <a:gd name="T70" fmla="*/ 118 w 198"/>
                <a:gd name="T71" fmla="*/ 15 h 150"/>
                <a:gd name="T72" fmla="*/ 127 w 198"/>
                <a:gd name="T73" fmla="*/ 8 h 150"/>
                <a:gd name="T74" fmla="*/ 143 w 198"/>
                <a:gd name="T75" fmla="*/ 21 h 150"/>
                <a:gd name="T76" fmla="*/ 139 w 198"/>
                <a:gd name="T77" fmla="*/ 38 h 150"/>
                <a:gd name="T78" fmla="*/ 145 w 198"/>
                <a:gd name="T79" fmla="*/ 44 h 150"/>
                <a:gd name="T80" fmla="*/ 150 w 198"/>
                <a:gd name="T81" fmla="*/ 40 h 150"/>
                <a:gd name="T82" fmla="*/ 164 w 198"/>
                <a:gd name="T83" fmla="*/ 40 h 150"/>
                <a:gd name="T84" fmla="*/ 162 w 198"/>
                <a:gd name="T85" fmla="*/ 48 h 150"/>
                <a:gd name="T86" fmla="*/ 173 w 198"/>
                <a:gd name="T87" fmla="*/ 52 h 150"/>
                <a:gd name="T88" fmla="*/ 164 w 198"/>
                <a:gd name="T89" fmla="*/ 71 h 150"/>
                <a:gd name="T90" fmla="*/ 181 w 198"/>
                <a:gd name="T91" fmla="*/ 77 h 150"/>
                <a:gd name="T92" fmla="*/ 185 w 198"/>
                <a:gd name="T93" fmla="*/ 98 h 150"/>
                <a:gd name="T94" fmla="*/ 177 w 198"/>
                <a:gd name="T95" fmla="*/ 115 h 150"/>
                <a:gd name="T96" fmla="*/ 191 w 198"/>
                <a:gd name="T97" fmla="*/ 123 h 150"/>
                <a:gd name="T98" fmla="*/ 198 w 198"/>
                <a:gd name="T99" fmla="*/ 136 h 150"/>
                <a:gd name="T100" fmla="*/ 193 w 198"/>
                <a:gd name="T10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50">
                  <a:moveTo>
                    <a:pt x="193" y="150"/>
                  </a:moveTo>
                  <a:lnTo>
                    <a:pt x="164" y="134"/>
                  </a:lnTo>
                  <a:lnTo>
                    <a:pt x="164" y="138"/>
                  </a:lnTo>
                  <a:lnTo>
                    <a:pt x="158" y="142"/>
                  </a:lnTo>
                  <a:lnTo>
                    <a:pt x="148" y="131"/>
                  </a:lnTo>
                  <a:lnTo>
                    <a:pt x="137" y="131"/>
                  </a:lnTo>
                  <a:lnTo>
                    <a:pt x="131" y="121"/>
                  </a:lnTo>
                  <a:lnTo>
                    <a:pt x="129" y="111"/>
                  </a:lnTo>
                  <a:lnTo>
                    <a:pt x="114" y="108"/>
                  </a:lnTo>
                  <a:lnTo>
                    <a:pt x="106" y="117"/>
                  </a:lnTo>
                  <a:lnTo>
                    <a:pt x="93" y="115"/>
                  </a:lnTo>
                  <a:lnTo>
                    <a:pt x="85" y="123"/>
                  </a:lnTo>
                  <a:lnTo>
                    <a:pt x="79" y="123"/>
                  </a:lnTo>
                  <a:lnTo>
                    <a:pt x="68" y="117"/>
                  </a:lnTo>
                  <a:lnTo>
                    <a:pt x="52" y="117"/>
                  </a:lnTo>
                  <a:lnTo>
                    <a:pt x="50" y="111"/>
                  </a:lnTo>
                  <a:lnTo>
                    <a:pt x="37" y="111"/>
                  </a:lnTo>
                  <a:lnTo>
                    <a:pt x="31" y="104"/>
                  </a:lnTo>
                  <a:lnTo>
                    <a:pt x="10" y="100"/>
                  </a:lnTo>
                  <a:lnTo>
                    <a:pt x="0" y="92"/>
                  </a:lnTo>
                  <a:lnTo>
                    <a:pt x="2" y="77"/>
                  </a:lnTo>
                  <a:lnTo>
                    <a:pt x="12" y="75"/>
                  </a:lnTo>
                  <a:lnTo>
                    <a:pt x="14" y="63"/>
                  </a:lnTo>
                  <a:lnTo>
                    <a:pt x="27" y="54"/>
                  </a:lnTo>
                  <a:lnTo>
                    <a:pt x="37" y="42"/>
                  </a:lnTo>
                  <a:lnTo>
                    <a:pt x="29" y="27"/>
                  </a:lnTo>
                  <a:lnTo>
                    <a:pt x="33" y="17"/>
                  </a:lnTo>
                  <a:lnTo>
                    <a:pt x="39" y="11"/>
                  </a:lnTo>
                  <a:lnTo>
                    <a:pt x="50" y="6"/>
                  </a:lnTo>
                  <a:lnTo>
                    <a:pt x="50" y="6"/>
                  </a:lnTo>
                  <a:lnTo>
                    <a:pt x="60" y="8"/>
                  </a:lnTo>
                  <a:lnTo>
                    <a:pt x="73" y="0"/>
                  </a:lnTo>
                  <a:lnTo>
                    <a:pt x="75" y="11"/>
                  </a:lnTo>
                  <a:lnTo>
                    <a:pt x="98" y="11"/>
                  </a:lnTo>
                  <a:lnTo>
                    <a:pt x="110" y="17"/>
                  </a:lnTo>
                  <a:lnTo>
                    <a:pt x="118" y="15"/>
                  </a:lnTo>
                  <a:lnTo>
                    <a:pt x="127" y="8"/>
                  </a:lnTo>
                  <a:lnTo>
                    <a:pt x="143" y="21"/>
                  </a:lnTo>
                  <a:lnTo>
                    <a:pt x="139" y="38"/>
                  </a:lnTo>
                  <a:lnTo>
                    <a:pt x="145" y="44"/>
                  </a:lnTo>
                  <a:lnTo>
                    <a:pt x="150" y="40"/>
                  </a:lnTo>
                  <a:lnTo>
                    <a:pt x="164" y="40"/>
                  </a:lnTo>
                  <a:lnTo>
                    <a:pt x="162" y="48"/>
                  </a:lnTo>
                  <a:lnTo>
                    <a:pt x="173" y="52"/>
                  </a:lnTo>
                  <a:lnTo>
                    <a:pt x="164" y="71"/>
                  </a:lnTo>
                  <a:lnTo>
                    <a:pt x="181" y="77"/>
                  </a:lnTo>
                  <a:lnTo>
                    <a:pt x="185" y="98"/>
                  </a:lnTo>
                  <a:lnTo>
                    <a:pt x="177" y="115"/>
                  </a:lnTo>
                  <a:lnTo>
                    <a:pt x="191" y="123"/>
                  </a:lnTo>
                  <a:lnTo>
                    <a:pt x="198" y="136"/>
                  </a:lnTo>
                  <a:lnTo>
                    <a:pt x="193" y="15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9" name="Freeform 20">
              <a:extLst>
                <a:ext uri="{FF2B5EF4-FFF2-40B4-BE49-F238E27FC236}">
                  <a16:creationId xmlns:a16="http://schemas.microsoft.com/office/drawing/2014/main" id="{6AC098EA-68F4-C745-802E-570D104FE012}"/>
                </a:ext>
              </a:extLst>
            </p:cNvPr>
            <p:cNvSpPr>
              <a:spLocks/>
            </p:cNvSpPr>
            <p:nvPr/>
          </p:nvSpPr>
          <p:spPr bwMode="auto">
            <a:xfrm>
              <a:off x="1029" y="2911"/>
              <a:ext cx="142" cy="225"/>
            </a:xfrm>
            <a:custGeom>
              <a:avLst/>
              <a:gdLst>
                <a:gd name="T0" fmla="*/ 44 w 68"/>
                <a:gd name="T1" fmla="*/ 77 h 108"/>
                <a:gd name="T2" fmla="*/ 42 w 68"/>
                <a:gd name="T3" fmla="*/ 83 h 108"/>
                <a:gd name="T4" fmla="*/ 37 w 68"/>
                <a:gd name="T5" fmla="*/ 86 h 108"/>
                <a:gd name="T6" fmla="*/ 38 w 68"/>
                <a:gd name="T7" fmla="*/ 93 h 108"/>
                <a:gd name="T8" fmla="*/ 34 w 68"/>
                <a:gd name="T9" fmla="*/ 100 h 108"/>
                <a:gd name="T10" fmla="*/ 29 w 68"/>
                <a:gd name="T11" fmla="*/ 102 h 108"/>
                <a:gd name="T12" fmla="*/ 26 w 68"/>
                <a:gd name="T13" fmla="*/ 108 h 108"/>
                <a:gd name="T14" fmla="*/ 23 w 68"/>
                <a:gd name="T15" fmla="*/ 102 h 108"/>
                <a:gd name="T16" fmla="*/ 18 w 68"/>
                <a:gd name="T17" fmla="*/ 102 h 108"/>
                <a:gd name="T18" fmla="*/ 17 w 68"/>
                <a:gd name="T19" fmla="*/ 95 h 108"/>
                <a:gd name="T20" fmla="*/ 10 w 68"/>
                <a:gd name="T21" fmla="*/ 85 h 108"/>
                <a:gd name="T22" fmla="*/ 8 w 68"/>
                <a:gd name="T23" fmla="*/ 79 h 108"/>
                <a:gd name="T24" fmla="*/ 3 w 68"/>
                <a:gd name="T25" fmla="*/ 69 h 108"/>
                <a:gd name="T26" fmla="*/ 1 w 68"/>
                <a:gd name="T27" fmla="*/ 60 h 108"/>
                <a:gd name="T28" fmla="*/ 11 w 68"/>
                <a:gd name="T29" fmla="*/ 49 h 108"/>
                <a:gd name="T30" fmla="*/ 13 w 68"/>
                <a:gd name="T31" fmla="*/ 37 h 108"/>
                <a:gd name="T32" fmla="*/ 24 w 68"/>
                <a:gd name="T33" fmla="*/ 34 h 108"/>
                <a:gd name="T34" fmla="*/ 26 w 68"/>
                <a:gd name="T35" fmla="*/ 21 h 108"/>
                <a:gd name="T36" fmla="*/ 38 w 68"/>
                <a:gd name="T37" fmla="*/ 20 h 108"/>
                <a:gd name="T38" fmla="*/ 44 w 68"/>
                <a:gd name="T39" fmla="*/ 11 h 108"/>
                <a:gd name="T40" fmla="*/ 56 w 68"/>
                <a:gd name="T41" fmla="*/ 1 h 108"/>
                <a:gd name="T42" fmla="*/ 59 w 68"/>
                <a:gd name="T43" fmla="*/ 0 h 108"/>
                <a:gd name="T44" fmla="*/ 63 w 68"/>
                <a:gd name="T45" fmla="*/ 4 h 108"/>
                <a:gd name="T46" fmla="*/ 61 w 68"/>
                <a:gd name="T47" fmla="*/ 8 h 108"/>
                <a:gd name="T48" fmla="*/ 67 w 68"/>
                <a:gd name="T49" fmla="*/ 15 h 108"/>
                <a:gd name="T50" fmla="*/ 68 w 68"/>
                <a:gd name="T51" fmla="*/ 23 h 108"/>
                <a:gd name="T52" fmla="*/ 66 w 68"/>
                <a:gd name="T53" fmla="*/ 29 h 108"/>
                <a:gd name="T54" fmla="*/ 68 w 68"/>
                <a:gd name="T55" fmla="*/ 36 h 108"/>
                <a:gd name="T56" fmla="*/ 63 w 68"/>
                <a:gd name="T57" fmla="*/ 38 h 108"/>
                <a:gd name="T58" fmla="*/ 60 w 68"/>
                <a:gd name="T59" fmla="*/ 41 h 108"/>
                <a:gd name="T60" fmla="*/ 58 w 68"/>
                <a:gd name="T61" fmla="*/ 46 h 108"/>
                <a:gd name="T62" fmla="*/ 62 w 68"/>
                <a:gd name="T63" fmla="*/ 53 h 108"/>
                <a:gd name="T64" fmla="*/ 57 w 68"/>
                <a:gd name="T65" fmla="*/ 59 h 108"/>
                <a:gd name="T66" fmla="*/ 51 w 68"/>
                <a:gd name="T67" fmla="*/ 63 h 108"/>
                <a:gd name="T68" fmla="*/ 50 w 68"/>
                <a:gd name="T69" fmla="*/ 69 h 108"/>
                <a:gd name="T70" fmla="*/ 45 w 68"/>
                <a:gd name="T71" fmla="*/ 70 h 108"/>
                <a:gd name="T72" fmla="*/ 44 w 68"/>
                <a:gd name="T73" fmla="*/ 7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08">
                  <a:moveTo>
                    <a:pt x="44" y="77"/>
                  </a:moveTo>
                  <a:cubicBezTo>
                    <a:pt x="42" y="83"/>
                    <a:pt x="42" y="83"/>
                    <a:pt x="42" y="83"/>
                  </a:cubicBezTo>
                  <a:cubicBezTo>
                    <a:pt x="37" y="86"/>
                    <a:pt x="37" y="86"/>
                    <a:pt x="37" y="86"/>
                  </a:cubicBezTo>
                  <a:cubicBezTo>
                    <a:pt x="38" y="93"/>
                    <a:pt x="38" y="93"/>
                    <a:pt x="38" y="93"/>
                  </a:cubicBezTo>
                  <a:cubicBezTo>
                    <a:pt x="34" y="100"/>
                    <a:pt x="34" y="100"/>
                    <a:pt x="34" y="100"/>
                  </a:cubicBezTo>
                  <a:cubicBezTo>
                    <a:pt x="29" y="102"/>
                    <a:pt x="29" y="102"/>
                    <a:pt x="29" y="102"/>
                  </a:cubicBezTo>
                  <a:cubicBezTo>
                    <a:pt x="26" y="108"/>
                    <a:pt x="26" y="108"/>
                    <a:pt x="26" y="108"/>
                  </a:cubicBezTo>
                  <a:cubicBezTo>
                    <a:pt x="23" y="102"/>
                    <a:pt x="23" y="102"/>
                    <a:pt x="23" y="102"/>
                  </a:cubicBezTo>
                  <a:cubicBezTo>
                    <a:pt x="18" y="102"/>
                    <a:pt x="18" y="102"/>
                    <a:pt x="18" y="102"/>
                  </a:cubicBezTo>
                  <a:cubicBezTo>
                    <a:pt x="18" y="101"/>
                    <a:pt x="17" y="98"/>
                    <a:pt x="17" y="95"/>
                  </a:cubicBezTo>
                  <a:cubicBezTo>
                    <a:pt x="17" y="88"/>
                    <a:pt x="15" y="86"/>
                    <a:pt x="10" y="85"/>
                  </a:cubicBezTo>
                  <a:cubicBezTo>
                    <a:pt x="6" y="84"/>
                    <a:pt x="5" y="82"/>
                    <a:pt x="8" y="79"/>
                  </a:cubicBezTo>
                  <a:cubicBezTo>
                    <a:pt x="12" y="75"/>
                    <a:pt x="6" y="72"/>
                    <a:pt x="3" y="69"/>
                  </a:cubicBezTo>
                  <a:cubicBezTo>
                    <a:pt x="1" y="66"/>
                    <a:pt x="2" y="62"/>
                    <a:pt x="1" y="60"/>
                  </a:cubicBezTo>
                  <a:cubicBezTo>
                    <a:pt x="0" y="57"/>
                    <a:pt x="7" y="53"/>
                    <a:pt x="11" y="49"/>
                  </a:cubicBezTo>
                  <a:cubicBezTo>
                    <a:pt x="14" y="44"/>
                    <a:pt x="12" y="40"/>
                    <a:pt x="13" y="37"/>
                  </a:cubicBezTo>
                  <a:cubicBezTo>
                    <a:pt x="14" y="35"/>
                    <a:pt x="22" y="36"/>
                    <a:pt x="24" y="34"/>
                  </a:cubicBezTo>
                  <a:cubicBezTo>
                    <a:pt x="25" y="32"/>
                    <a:pt x="26" y="21"/>
                    <a:pt x="26" y="21"/>
                  </a:cubicBezTo>
                  <a:cubicBezTo>
                    <a:pt x="26" y="21"/>
                    <a:pt x="34" y="20"/>
                    <a:pt x="38" y="20"/>
                  </a:cubicBezTo>
                  <a:cubicBezTo>
                    <a:pt x="42" y="19"/>
                    <a:pt x="43" y="16"/>
                    <a:pt x="44" y="11"/>
                  </a:cubicBezTo>
                  <a:cubicBezTo>
                    <a:pt x="44" y="6"/>
                    <a:pt x="50" y="2"/>
                    <a:pt x="56" y="1"/>
                  </a:cubicBezTo>
                  <a:cubicBezTo>
                    <a:pt x="57" y="1"/>
                    <a:pt x="58" y="0"/>
                    <a:pt x="59" y="0"/>
                  </a:cubicBezTo>
                  <a:cubicBezTo>
                    <a:pt x="63" y="4"/>
                    <a:pt x="63" y="4"/>
                    <a:pt x="63" y="4"/>
                  </a:cubicBezTo>
                  <a:cubicBezTo>
                    <a:pt x="61" y="8"/>
                    <a:pt x="61" y="8"/>
                    <a:pt x="61" y="8"/>
                  </a:cubicBezTo>
                  <a:cubicBezTo>
                    <a:pt x="67" y="15"/>
                    <a:pt x="67" y="15"/>
                    <a:pt x="67" y="15"/>
                  </a:cubicBezTo>
                  <a:cubicBezTo>
                    <a:pt x="68" y="23"/>
                    <a:pt x="68" y="23"/>
                    <a:pt x="68" y="23"/>
                  </a:cubicBezTo>
                  <a:cubicBezTo>
                    <a:pt x="66" y="29"/>
                    <a:pt x="66" y="29"/>
                    <a:pt x="66" y="29"/>
                  </a:cubicBezTo>
                  <a:cubicBezTo>
                    <a:pt x="68" y="36"/>
                    <a:pt x="68" y="36"/>
                    <a:pt x="68" y="36"/>
                  </a:cubicBezTo>
                  <a:cubicBezTo>
                    <a:pt x="63" y="38"/>
                    <a:pt x="63" y="38"/>
                    <a:pt x="63" y="38"/>
                  </a:cubicBezTo>
                  <a:cubicBezTo>
                    <a:pt x="60" y="41"/>
                    <a:pt x="60" y="41"/>
                    <a:pt x="60" y="41"/>
                  </a:cubicBezTo>
                  <a:cubicBezTo>
                    <a:pt x="58" y="46"/>
                    <a:pt x="58" y="46"/>
                    <a:pt x="58" y="46"/>
                  </a:cubicBezTo>
                  <a:cubicBezTo>
                    <a:pt x="62" y="53"/>
                    <a:pt x="62" y="53"/>
                    <a:pt x="62" y="53"/>
                  </a:cubicBezTo>
                  <a:cubicBezTo>
                    <a:pt x="57" y="59"/>
                    <a:pt x="57" y="59"/>
                    <a:pt x="57" y="59"/>
                  </a:cubicBezTo>
                  <a:cubicBezTo>
                    <a:pt x="51" y="63"/>
                    <a:pt x="51" y="63"/>
                    <a:pt x="51" y="63"/>
                  </a:cubicBezTo>
                  <a:cubicBezTo>
                    <a:pt x="50" y="69"/>
                    <a:pt x="50" y="69"/>
                    <a:pt x="50" y="69"/>
                  </a:cubicBezTo>
                  <a:cubicBezTo>
                    <a:pt x="45" y="70"/>
                    <a:pt x="45" y="70"/>
                    <a:pt x="45" y="70"/>
                  </a:cubicBezTo>
                  <a:lnTo>
                    <a:pt x="44" y="7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0" name="Freeform 22">
              <a:extLst>
                <a:ext uri="{FF2B5EF4-FFF2-40B4-BE49-F238E27FC236}">
                  <a16:creationId xmlns:a16="http://schemas.microsoft.com/office/drawing/2014/main" id="{7CFB0BAB-A8AB-4B41-BF18-E01C11B36622}"/>
                </a:ext>
              </a:extLst>
            </p:cNvPr>
            <p:cNvSpPr>
              <a:spLocks/>
            </p:cNvSpPr>
            <p:nvPr/>
          </p:nvSpPr>
          <p:spPr bwMode="auto">
            <a:xfrm>
              <a:off x="1046" y="3595"/>
              <a:ext cx="256" cy="237"/>
            </a:xfrm>
            <a:custGeom>
              <a:avLst/>
              <a:gdLst>
                <a:gd name="T0" fmla="*/ 123 w 123"/>
                <a:gd name="T1" fmla="*/ 83 h 114"/>
                <a:gd name="T2" fmla="*/ 120 w 123"/>
                <a:gd name="T3" fmla="*/ 87 h 114"/>
                <a:gd name="T4" fmla="*/ 108 w 123"/>
                <a:gd name="T5" fmla="*/ 92 h 114"/>
                <a:gd name="T6" fmla="*/ 101 w 123"/>
                <a:gd name="T7" fmla="*/ 108 h 114"/>
                <a:gd name="T8" fmla="*/ 87 w 123"/>
                <a:gd name="T9" fmla="*/ 114 h 114"/>
                <a:gd name="T10" fmla="*/ 83 w 123"/>
                <a:gd name="T11" fmla="*/ 104 h 114"/>
                <a:gd name="T12" fmla="*/ 72 w 123"/>
                <a:gd name="T13" fmla="*/ 105 h 114"/>
                <a:gd name="T14" fmla="*/ 65 w 123"/>
                <a:gd name="T15" fmla="*/ 103 h 114"/>
                <a:gd name="T16" fmla="*/ 64 w 123"/>
                <a:gd name="T17" fmla="*/ 101 h 114"/>
                <a:gd name="T18" fmla="*/ 54 w 123"/>
                <a:gd name="T19" fmla="*/ 102 h 114"/>
                <a:gd name="T20" fmla="*/ 51 w 123"/>
                <a:gd name="T21" fmla="*/ 108 h 114"/>
                <a:gd name="T22" fmla="*/ 47 w 123"/>
                <a:gd name="T23" fmla="*/ 107 h 114"/>
                <a:gd name="T24" fmla="*/ 42 w 123"/>
                <a:gd name="T25" fmla="*/ 104 h 114"/>
                <a:gd name="T26" fmla="*/ 42 w 123"/>
                <a:gd name="T27" fmla="*/ 97 h 114"/>
                <a:gd name="T28" fmla="*/ 39 w 123"/>
                <a:gd name="T29" fmla="*/ 96 h 114"/>
                <a:gd name="T30" fmla="*/ 37 w 123"/>
                <a:gd name="T31" fmla="*/ 101 h 114"/>
                <a:gd name="T32" fmla="*/ 35 w 123"/>
                <a:gd name="T33" fmla="*/ 106 h 114"/>
                <a:gd name="T34" fmla="*/ 31 w 123"/>
                <a:gd name="T35" fmla="*/ 103 h 114"/>
                <a:gd name="T36" fmla="*/ 24 w 123"/>
                <a:gd name="T37" fmla="*/ 104 h 114"/>
                <a:gd name="T38" fmla="*/ 20 w 123"/>
                <a:gd name="T39" fmla="*/ 101 h 114"/>
                <a:gd name="T40" fmla="*/ 15 w 123"/>
                <a:gd name="T41" fmla="*/ 106 h 114"/>
                <a:gd name="T42" fmla="*/ 15 w 123"/>
                <a:gd name="T43" fmla="*/ 106 h 114"/>
                <a:gd name="T44" fmla="*/ 14 w 123"/>
                <a:gd name="T45" fmla="*/ 104 h 114"/>
                <a:gd name="T46" fmla="*/ 9 w 123"/>
                <a:gd name="T47" fmla="*/ 97 h 114"/>
                <a:gd name="T48" fmla="*/ 9 w 123"/>
                <a:gd name="T49" fmla="*/ 89 h 114"/>
                <a:gd name="T50" fmla="*/ 8 w 123"/>
                <a:gd name="T51" fmla="*/ 80 h 114"/>
                <a:gd name="T52" fmla="*/ 2 w 123"/>
                <a:gd name="T53" fmla="*/ 75 h 114"/>
                <a:gd name="T54" fmla="*/ 6 w 123"/>
                <a:gd name="T55" fmla="*/ 69 h 114"/>
                <a:gd name="T56" fmla="*/ 12 w 123"/>
                <a:gd name="T57" fmla="*/ 65 h 114"/>
                <a:gd name="T58" fmla="*/ 18 w 123"/>
                <a:gd name="T59" fmla="*/ 69 h 114"/>
                <a:gd name="T60" fmla="*/ 25 w 123"/>
                <a:gd name="T61" fmla="*/ 66 h 114"/>
                <a:gd name="T62" fmla="*/ 27 w 123"/>
                <a:gd name="T63" fmla="*/ 56 h 114"/>
                <a:gd name="T64" fmla="*/ 25 w 123"/>
                <a:gd name="T65" fmla="*/ 46 h 114"/>
                <a:gd name="T66" fmla="*/ 34 w 123"/>
                <a:gd name="T67" fmla="*/ 36 h 114"/>
                <a:gd name="T68" fmla="*/ 35 w 123"/>
                <a:gd name="T69" fmla="*/ 31 h 114"/>
                <a:gd name="T70" fmla="*/ 30 w 123"/>
                <a:gd name="T71" fmla="*/ 19 h 114"/>
                <a:gd name="T72" fmla="*/ 31 w 123"/>
                <a:gd name="T73" fmla="*/ 19 h 114"/>
                <a:gd name="T74" fmla="*/ 40 w 123"/>
                <a:gd name="T75" fmla="*/ 8 h 114"/>
                <a:gd name="T76" fmla="*/ 40 w 123"/>
                <a:gd name="T77" fmla="*/ 3 h 114"/>
                <a:gd name="T78" fmla="*/ 51 w 123"/>
                <a:gd name="T79" fmla="*/ 3 h 114"/>
                <a:gd name="T80" fmla="*/ 56 w 123"/>
                <a:gd name="T81" fmla="*/ 0 h 114"/>
                <a:gd name="T82" fmla="*/ 62 w 123"/>
                <a:gd name="T83" fmla="*/ 3 h 114"/>
                <a:gd name="T84" fmla="*/ 67 w 123"/>
                <a:gd name="T85" fmla="*/ 6 h 114"/>
                <a:gd name="T86" fmla="*/ 73 w 123"/>
                <a:gd name="T87" fmla="*/ 7 h 114"/>
                <a:gd name="T88" fmla="*/ 75 w 123"/>
                <a:gd name="T89" fmla="*/ 21 h 114"/>
                <a:gd name="T90" fmla="*/ 81 w 123"/>
                <a:gd name="T91" fmla="*/ 22 h 114"/>
                <a:gd name="T92" fmla="*/ 87 w 123"/>
                <a:gd name="T93" fmla="*/ 25 h 114"/>
                <a:gd name="T94" fmla="*/ 88 w 123"/>
                <a:gd name="T95" fmla="*/ 29 h 114"/>
                <a:gd name="T96" fmla="*/ 92 w 123"/>
                <a:gd name="T97" fmla="*/ 27 h 114"/>
                <a:gd name="T98" fmla="*/ 103 w 123"/>
                <a:gd name="T99" fmla="*/ 37 h 114"/>
                <a:gd name="T100" fmla="*/ 102 w 123"/>
                <a:gd name="T101" fmla="*/ 45 h 114"/>
                <a:gd name="T102" fmla="*/ 97 w 123"/>
                <a:gd name="T103" fmla="*/ 51 h 114"/>
                <a:gd name="T104" fmla="*/ 101 w 123"/>
                <a:gd name="T105" fmla="*/ 56 h 114"/>
                <a:gd name="T106" fmla="*/ 105 w 123"/>
                <a:gd name="T107" fmla="*/ 54 h 114"/>
                <a:gd name="T108" fmla="*/ 110 w 123"/>
                <a:gd name="T109" fmla="*/ 56 h 114"/>
                <a:gd name="T110" fmla="*/ 110 w 123"/>
                <a:gd name="T111" fmla="*/ 62 h 114"/>
                <a:gd name="T112" fmla="*/ 113 w 123"/>
                <a:gd name="T113" fmla="*/ 64 h 114"/>
                <a:gd name="T114" fmla="*/ 118 w 123"/>
                <a:gd name="T115" fmla="*/ 65 h 114"/>
                <a:gd name="T116" fmla="*/ 119 w 123"/>
                <a:gd name="T117" fmla="*/ 70 h 114"/>
                <a:gd name="T118" fmla="*/ 122 w 123"/>
                <a:gd name="T119" fmla="*/ 73 h 114"/>
                <a:gd name="T120" fmla="*/ 123 w 123"/>
                <a:gd name="T121"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14">
                  <a:moveTo>
                    <a:pt x="123" y="83"/>
                  </a:moveTo>
                  <a:cubicBezTo>
                    <a:pt x="122" y="84"/>
                    <a:pt x="121" y="86"/>
                    <a:pt x="120" y="87"/>
                  </a:cubicBezTo>
                  <a:cubicBezTo>
                    <a:pt x="115" y="92"/>
                    <a:pt x="113" y="88"/>
                    <a:pt x="108" y="92"/>
                  </a:cubicBezTo>
                  <a:cubicBezTo>
                    <a:pt x="103" y="96"/>
                    <a:pt x="104" y="102"/>
                    <a:pt x="101" y="108"/>
                  </a:cubicBezTo>
                  <a:cubicBezTo>
                    <a:pt x="99" y="113"/>
                    <a:pt x="93" y="110"/>
                    <a:pt x="87" y="114"/>
                  </a:cubicBezTo>
                  <a:cubicBezTo>
                    <a:pt x="83" y="104"/>
                    <a:pt x="83" y="104"/>
                    <a:pt x="83" y="104"/>
                  </a:cubicBezTo>
                  <a:cubicBezTo>
                    <a:pt x="72" y="105"/>
                    <a:pt x="72" y="105"/>
                    <a:pt x="72" y="105"/>
                  </a:cubicBezTo>
                  <a:cubicBezTo>
                    <a:pt x="65" y="103"/>
                    <a:pt x="65" y="103"/>
                    <a:pt x="65" y="103"/>
                  </a:cubicBezTo>
                  <a:cubicBezTo>
                    <a:pt x="64" y="101"/>
                    <a:pt x="64" y="101"/>
                    <a:pt x="64" y="101"/>
                  </a:cubicBezTo>
                  <a:cubicBezTo>
                    <a:pt x="54" y="102"/>
                    <a:pt x="54" y="102"/>
                    <a:pt x="54" y="102"/>
                  </a:cubicBezTo>
                  <a:cubicBezTo>
                    <a:pt x="51" y="108"/>
                    <a:pt x="51" y="108"/>
                    <a:pt x="51" y="108"/>
                  </a:cubicBezTo>
                  <a:cubicBezTo>
                    <a:pt x="47" y="107"/>
                    <a:pt x="47" y="107"/>
                    <a:pt x="47" y="107"/>
                  </a:cubicBezTo>
                  <a:cubicBezTo>
                    <a:pt x="42" y="104"/>
                    <a:pt x="42" y="104"/>
                    <a:pt x="42" y="104"/>
                  </a:cubicBezTo>
                  <a:cubicBezTo>
                    <a:pt x="42" y="97"/>
                    <a:pt x="42" y="97"/>
                    <a:pt x="42" y="97"/>
                  </a:cubicBezTo>
                  <a:cubicBezTo>
                    <a:pt x="39" y="96"/>
                    <a:pt x="39" y="96"/>
                    <a:pt x="39" y="96"/>
                  </a:cubicBezTo>
                  <a:cubicBezTo>
                    <a:pt x="37" y="101"/>
                    <a:pt x="37" y="101"/>
                    <a:pt x="37" y="101"/>
                  </a:cubicBezTo>
                  <a:cubicBezTo>
                    <a:pt x="35" y="106"/>
                    <a:pt x="35" y="106"/>
                    <a:pt x="35" y="106"/>
                  </a:cubicBezTo>
                  <a:cubicBezTo>
                    <a:pt x="31" y="103"/>
                    <a:pt x="31" y="103"/>
                    <a:pt x="31" y="103"/>
                  </a:cubicBezTo>
                  <a:cubicBezTo>
                    <a:pt x="24" y="104"/>
                    <a:pt x="24" y="104"/>
                    <a:pt x="24" y="104"/>
                  </a:cubicBezTo>
                  <a:cubicBezTo>
                    <a:pt x="20" y="101"/>
                    <a:pt x="20" y="101"/>
                    <a:pt x="20" y="101"/>
                  </a:cubicBezTo>
                  <a:cubicBezTo>
                    <a:pt x="15" y="106"/>
                    <a:pt x="15" y="106"/>
                    <a:pt x="15" y="106"/>
                  </a:cubicBezTo>
                  <a:cubicBezTo>
                    <a:pt x="15" y="106"/>
                    <a:pt x="15" y="106"/>
                    <a:pt x="15" y="106"/>
                  </a:cubicBezTo>
                  <a:cubicBezTo>
                    <a:pt x="15" y="105"/>
                    <a:pt x="15" y="104"/>
                    <a:pt x="14" y="104"/>
                  </a:cubicBezTo>
                  <a:cubicBezTo>
                    <a:pt x="13" y="104"/>
                    <a:pt x="9" y="100"/>
                    <a:pt x="9" y="97"/>
                  </a:cubicBezTo>
                  <a:cubicBezTo>
                    <a:pt x="8" y="94"/>
                    <a:pt x="8" y="92"/>
                    <a:pt x="9" y="89"/>
                  </a:cubicBezTo>
                  <a:cubicBezTo>
                    <a:pt x="10" y="86"/>
                    <a:pt x="10" y="82"/>
                    <a:pt x="8" y="80"/>
                  </a:cubicBezTo>
                  <a:cubicBezTo>
                    <a:pt x="5" y="78"/>
                    <a:pt x="0" y="77"/>
                    <a:pt x="2" y="75"/>
                  </a:cubicBezTo>
                  <a:cubicBezTo>
                    <a:pt x="3" y="74"/>
                    <a:pt x="6" y="72"/>
                    <a:pt x="6" y="69"/>
                  </a:cubicBezTo>
                  <a:cubicBezTo>
                    <a:pt x="6" y="66"/>
                    <a:pt x="11" y="64"/>
                    <a:pt x="12" y="65"/>
                  </a:cubicBezTo>
                  <a:cubicBezTo>
                    <a:pt x="13" y="66"/>
                    <a:pt x="13" y="69"/>
                    <a:pt x="18" y="69"/>
                  </a:cubicBezTo>
                  <a:cubicBezTo>
                    <a:pt x="23" y="69"/>
                    <a:pt x="22" y="70"/>
                    <a:pt x="25" y="66"/>
                  </a:cubicBezTo>
                  <a:cubicBezTo>
                    <a:pt x="27" y="61"/>
                    <a:pt x="29" y="59"/>
                    <a:pt x="27" y="56"/>
                  </a:cubicBezTo>
                  <a:cubicBezTo>
                    <a:pt x="26" y="52"/>
                    <a:pt x="23" y="48"/>
                    <a:pt x="25" y="46"/>
                  </a:cubicBezTo>
                  <a:cubicBezTo>
                    <a:pt x="27" y="44"/>
                    <a:pt x="33" y="38"/>
                    <a:pt x="34" y="36"/>
                  </a:cubicBezTo>
                  <a:cubicBezTo>
                    <a:pt x="35" y="34"/>
                    <a:pt x="36" y="33"/>
                    <a:pt x="35" y="31"/>
                  </a:cubicBezTo>
                  <a:cubicBezTo>
                    <a:pt x="33" y="29"/>
                    <a:pt x="31" y="22"/>
                    <a:pt x="30" y="19"/>
                  </a:cubicBezTo>
                  <a:cubicBezTo>
                    <a:pt x="31" y="19"/>
                    <a:pt x="31" y="19"/>
                    <a:pt x="31" y="19"/>
                  </a:cubicBezTo>
                  <a:cubicBezTo>
                    <a:pt x="31" y="19"/>
                    <a:pt x="41" y="11"/>
                    <a:pt x="40" y="8"/>
                  </a:cubicBezTo>
                  <a:cubicBezTo>
                    <a:pt x="40" y="6"/>
                    <a:pt x="40" y="3"/>
                    <a:pt x="40" y="3"/>
                  </a:cubicBezTo>
                  <a:cubicBezTo>
                    <a:pt x="51" y="3"/>
                    <a:pt x="51" y="3"/>
                    <a:pt x="51" y="3"/>
                  </a:cubicBezTo>
                  <a:cubicBezTo>
                    <a:pt x="51" y="3"/>
                    <a:pt x="53" y="0"/>
                    <a:pt x="56" y="0"/>
                  </a:cubicBezTo>
                  <a:cubicBezTo>
                    <a:pt x="58" y="0"/>
                    <a:pt x="62" y="0"/>
                    <a:pt x="62" y="3"/>
                  </a:cubicBezTo>
                  <a:cubicBezTo>
                    <a:pt x="62" y="5"/>
                    <a:pt x="66" y="6"/>
                    <a:pt x="67" y="6"/>
                  </a:cubicBezTo>
                  <a:cubicBezTo>
                    <a:pt x="67" y="6"/>
                    <a:pt x="73" y="7"/>
                    <a:pt x="73" y="7"/>
                  </a:cubicBezTo>
                  <a:cubicBezTo>
                    <a:pt x="75" y="21"/>
                    <a:pt x="75" y="21"/>
                    <a:pt x="75" y="21"/>
                  </a:cubicBezTo>
                  <a:cubicBezTo>
                    <a:pt x="75" y="21"/>
                    <a:pt x="79" y="20"/>
                    <a:pt x="81" y="22"/>
                  </a:cubicBezTo>
                  <a:cubicBezTo>
                    <a:pt x="84" y="24"/>
                    <a:pt x="87" y="25"/>
                    <a:pt x="87" y="25"/>
                  </a:cubicBezTo>
                  <a:cubicBezTo>
                    <a:pt x="88" y="29"/>
                    <a:pt x="88" y="29"/>
                    <a:pt x="88" y="29"/>
                  </a:cubicBezTo>
                  <a:cubicBezTo>
                    <a:pt x="92" y="27"/>
                    <a:pt x="92" y="27"/>
                    <a:pt x="92" y="27"/>
                  </a:cubicBezTo>
                  <a:cubicBezTo>
                    <a:pt x="103" y="37"/>
                    <a:pt x="103" y="37"/>
                    <a:pt x="103" y="37"/>
                  </a:cubicBezTo>
                  <a:cubicBezTo>
                    <a:pt x="102" y="45"/>
                    <a:pt x="102" y="45"/>
                    <a:pt x="102" y="45"/>
                  </a:cubicBezTo>
                  <a:cubicBezTo>
                    <a:pt x="97" y="51"/>
                    <a:pt x="97" y="51"/>
                    <a:pt x="97" y="51"/>
                  </a:cubicBezTo>
                  <a:cubicBezTo>
                    <a:pt x="101" y="56"/>
                    <a:pt x="101" y="56"/>
                    <a:pt x="101" y="56"/>
                  </a:cubicBezTo>
                  <a:cubicBezTo>
                    <a:pt x="105" y="54"/>
                    <a:pt x="105" y="54"/>
                    <a:pt x="105" y="54"/>
                  </a:cubicBezTo>
                  <a:cubicBezTo>
                    <a:pt x="110" y="56"/>
                    <a:pt x="110" y="56"/>
                    <a:pt x="110" y="56"/>
                  </a:cubicBezTo>
                  <a:cubicBezTo>
                    <a:pt x="110" y="62"/>
                    <a:pt x="110" y="62"/>
                    <a:pt x="110" y="62"/>
                  </a:cubicBezTo>
                  <a:cubicBezTo>
                    <a:pt x="113" y="64"/>
                    <a:pt x="113" y="64"/>
                    <a:pt x="113" y="64"/>
                  </a:cubicBezTo>
                  <a:cubicBezTo>
                    <a:pt x="118" y="65"/>
                    <a:pt x="118" y="65"/>
                    <a:pt x="118" y="65"/>
                  </a:cubicBezTo>
                  <a:cubicBezTo>
                    <a:pt x="119" y="70"/>
                    <a:pt x="119" y="70"/>
                    <a:pt x="119" y="70"/>
                  </a:cubicBezTo>
                  <a:cubicBezTo>
                    <a:pt x="122" y="73"/>
                    <a:pt x="122" y="73"/>
                    <a:pt x="122" y="73"/>
                  </a:cubicBezTo>
                  <a:lnTo>
                    <a:pt x="123" y="8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1" name="Freeform 23">
              <a:extLst>
                <a:ext uri="{FF2B5EF4-FFF2-40B4-BE49-F238E27FC236}">
                  <a16:creationId xmlns:a16="http://schemas.microsoft.com/office/drawing/2014/main" id="{BA20BE2E-C52A-ED4E-B8D0-DD38174CBC76}"/>
                </a:ext>
              </a:extLst>
            </p:cNvPr>
            <p:cNvSpPr>
              <a:spLocks noEditPoints="1"/>
            </p:cNvSpPr>
            <p:nvPr/>
          </p:nvSpPr>
          <p:spPr bwMode="auto">
            <a:xfrm>
              <a:off x="1133" y="3805"/>
              <a:ext cx="115" cy="213"/>
            </a:xfrm>
            <a:custGeom>
              <a:avLst/>
              <a:gdLst>
                <a:gd name="T0" fmla="*/ 45 w 55"/>
                <a:gd name="T1" fmla="*/ 13 h 102"/>
                <a:gd name="T2" fmla="*/ 44 w 55"/>
                <a:gd name="T3" fmla="*/ 13 h 102"/>
                <a:gd name="T4" fmla="*/ 45 w 55"/>
                <a:gd name="T5" fmla="*/ 29 h 102"/>
                <a:gd name="T6" fmla="*/ 40 w 55"/>
                <a:gd name="T7" fmla="*/ 39 h 102"/>
                <a:gd name="T8" fmla="*/ 51 w 55"/>
                <a:gd name="T9" fmla="*/ 46 h 102"/>
                <a:gd name="T10" fmla="*/ 54 w 55"/>
                <a:gd name="T11" fmla="*/ 58 h 102"/>
                <a:gd name="T12" fmla="*/ 53 w 55"/>
                <a:gd name="T13" fmla="*/ 76 h 102"/>
                <a:gd name="T14" fmla="*/ 47 w 55"/>
                <a:gd name="T15" fmla="*/ 83 h 102"/>
                <a:gd name="T16" fmla="*/ 44 w 55"/>
                <a:gd name="T17" fmla="*/ 85 h 102"/>
                <a:gd name="T18" fmla="*/ 49 w 55"/>
                <a:gd name="T19" fmla="*/ 98 h 102"/>
                <a:gd name="T20" fmla="*/ 41 w 55"/>
                <a:gd name="T21" fmla="*/ 100 h 102"/>
                <a:gd name="T22" fmla="*/ 31 w 55"/>
                <a:gd name="T23" fmla="*/ 102 h 102"/>
                <a:gd name="T24" fmla="*/ 24 w 55"/>
                <a:gd name="T25" fmla="*/ 100 h 102"/>
                <a:gd name="T26" fmla="*/ 13 w 55"/>
                <a:gd name="T27" fmla="*/ 97 h 102"/>
                <a:gd name="T28" fmla="*/ 6 w 55"/>
                <a:gd name="T29" fmla="*/ 94 h 102"/>
                <a:gd name="T30" fmla="*/ 6 w 55"/>
                <a:gd name="T31" fmla="*/ 94 h 102"/>
                <a:gd name="T32" fmla="*/ 6 w 55"/>
                <a:gd name="T33" fmla="*/ 81 h 102"/>
                <a:gd name="T34" fmla="*/ 5 w 55"/>
                <a:gd name="T35" fmla="*/ 77 h 102"/>
                <a:gd name="T36" fmla="*/ 2 w 55"/>
                <a:gd name="T37" fmla="*/ 71 h 102"/>
                <a:gd name="T38" fmla="*/ 3 w 55"/>
                <a:gd name="T39" fmla="*/ 67 h 102"/>
                <a:gd name="T40" fmla="*/ 6 w 55"/>
                <a:gd name="T41" fmla="*/ 66 h 102"/>
                <a:gd name="T42" fmla="*/ 11 w 55"/>
                <a:gd name="T43" fmla="*/ 68 h 102"/>
                <a:gd name="T44" fmla="*/ 11 w 55"/>
                <a:gd name="T45" fmla="*/ 66 h 102"/>
                <a:gd name="T46" fmla="*/ 18 w 55"/>
                <a:gd name="T47" fmla="*/ 65 h 102"/>
                <a:gd name="T48" fmla="*/ 20 w 55"/>
                <a:gd name="T49" fmla="*/ 61 h 102"/>
                <a:gd name="T50" fmla="*/ 18 w 55"/>
                <a:gd name="T51" fmla="*/ 59 h 102"/>
                <a:gd name="T52" fmla="*/ 18 w 55"/>
                <a:gd name="T53" fmla="*/ 57 h 102"/>
                <a:gd name="T54" fmla="*/ 19 w 55"/>
                <a:gd name="T55" fmla="*/ 54 h 102"/>
                <a:gd name="T56" fmla="*/ 20 w 55"/>
                <a:gd name="T57" fmla="*/ 49 h 102"/>
                <a:gd name="T58" fmla="*/ 24 w 55"/>
                <a:gd name="T59" fmla="*/ 45 h 102"/>
                <a:gd name="T60" fmla="*/ 25 w 55"/>
                <a:gd name="T61" fmla="*/ 39 h 102"/>
                <a:gd name="T62" fmla="*/ 18 w 55"/>
                <a:gd name="T63" fmla="*/ 40 h 102"/>
                <a:gd name="T64" fmla="*/ 14 w 55"/>
                <a:gd name="T65" fmla="*/ 34 h 102"/>
                <a:gd name="T66" fmla="*/ 13 w 55"/>
                <a:gd name="T67" fmla="*/ 25 h 102"/>
                <a:gd name="T68" fmla="*/ 16 w 55"/>
                <a:gd name="T69" fmla="*/ 18 h 102"/>
                <a:gd name="T70" fmla="*/ 13 w 55"/>
                <a:gd name="T71" fmla="*/ 16 h 102"/>
                <a:gd name="T72" fmla="*/ 10 w 55"/>
                <a:gd name="T73" fmla="*/ 7 h 102"/>
                <a:gd name="T74" fmla="*/ 9 w 55"/>
                <a:gd name="T75" fmla="*/ 7 h 102"/>
                <a:gd name="T76" fmla="*/ 12 w 55"/>
                <a:gd name="T77" fmla="*/ 1 h 102"/>
                <a:gd name="T78" fmla="*/ 22 w 55"/>
                <a:gd name="T79" fmla="*/ 0 h 102"/>
                <a:gd name="T80" fmla="*/ 23 w 55"/>
                <a:gd name="T81" fmla="*/ 2 h 102"/>
                <a:gd name="T82" fmla="*/ 30 w 55"/>
                <a:gd name="T83" fmla="*/ 4 h 102"/>
                <a:gd name="T84" fmla="*/ 41 w 55"/>
                <a:gd name="T85" fmla="*/ 3 h 102"/>
                <a:gd name="T86" fmla="*/ 45 w 55"/>
                <a:gd name="T87" fmla="*/ 13 h 102"/>
                <a:gd name="T88" fmla="*/ 0 w 55"/>
                <a:gd name="T89" fmla="*/ 100 h 102"/>
                <a:gd name="T90" fmla="*/ 0 w 55"/>
                <a:gd name="T91" fmla="*/ 100 h 102"/>
                <a:gd name="T92" fmla="*/ 0 w 55"/>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102">
                  <a:moveTo>
                    <a:pt x="45" y="13"/>
                  </a:moveTo>
                  <a:cubicBezTo>
                    <a:pt x="44" y="13"/>
                    <a:pt x="44" y="13"/>
                    <a:pt x="44" y="13"/>
                  </a:cubicBezTo>
                  <a:cubicBezTo>
                    <a:pt x="37" y="18"/>
                    <a:pt x="42" y="23"/>
                    <a:pt x="45" y="29"/>
                  </a:cubicBezTo>
                  <a:cubicBezTo>
                    <a:pt x="47" y="35"/>
                    <a:pt x="38" y="35"/>
                    <a:pt x="40" y="39"/>
                  </a:cubicBezTo>
                  <a:cubicBezTo>
                    <a:pt x="41" y="44"/>
                    <a:pt x="48" y="44"/>
                    <a:pt x="51" y="46"/>
                  </a:cubicBezTo>
                  <a:cubicBezTo>
                    <a:pt x="55" y="48"/>
                    <a:pt x="54" y="54"/>
                    <a:pt x="54" y="58"/>
                  </a:cubicBezTo>
                  <a:cubicBezTo>
                    <a:pt x="54" y="62"/>
                    <a:pt x="53" y="65"/>
                    <a:pt x="53" y="76"/>
                  </a:cubicBezTo>
                  <a:cubicBezTo>
                    <a:pt x="53" y="87"/>
                    <a:pt x="48" y="85"/>
                    <a:pt x="47" y="83"/>
                  </a:cubicBezTo>
                  <a:cubicBezTo>
                    <a:pt x="47" y="81"/>
                    <a:pt x="41" y="79"/>
                    <a:pt x="44" y="85"/>
                  </a:cubicBezTo>
                  <a:cubicBezTo>
                    <a:pt x="46" y="88"/>
                    <a:pt x="48" y="94"/>
                    <a:pt x="49" y="98"/>
                  </a:cubicBezTo>
                  <a:cubicBezTo>
                    <a:pt x="47" y="100"/>
                    <a:pt x="43" y="100"/>
                    <a:pt x="41" y="100"/>
                  </a:cubicBezTo>
                  <a:cubicBezTo>
                    <a:pt x="38" y="99"/>
                    <a:pt x="36" y="101"/>
                    <a:pt x="31" y="102"/>
                  </a:cubicBezTo>
                  <a:cubicBezTo>
                    <a:pt x="27" y="102"/>
                    <a:pt x="32" y="100"/>
                    <a:pt x="24" y="100"/>
                  </a:cubicBezTo>
                  <a:cubicBezTo>
                    <a:pt x="17" y="99"/>
                    <a:pt x="15" y="99"/>
                    <a:pt x="13" y="97"/>
                  </a:cubicBezTo>
                  <a:cubicBezTo>
                    <a:pt x="11" y="95"/>
                    <a:pt x="11" y="93"/>
                    <a:pt x="6" y="94"/>
                  </a:cubicBezTo>
                  <a:cubicBezTo>
                    <a:pt x="6" y="94"/>
                    <a:pt x="6" y="94"/>
                    <a:pt x="6" y="94"/>
                  </a:cubicBezTo>
                  <a:cubicBezTo>
                    <a:pt x="6" y="81"/>
                    <a:pt x="6" y="81"/>
                    <a:pt x="6" y="81"/>
                  </a:cubicBezTo>
                  <a:cubicBezTo>
                    <a:pt x="5" y="77"/>
                    <a:pt x="5" y="77"/>
                    <a:pt x="5" y="77"/>
                  </a:cubicBezTo>
                  <a:cubicBezTo>
                    <a:pt x="2" y="71"/>
                    <a:pt x="2" y="71"/>
                    <a:pt x="2" y="71"/>
                  </a:cubicBezTo>
                  <a:cubicBezTo>
                    <a:pt x="3" y="67"/>
                    <a:pt x="3" y="67"/>
                    <a:pt x="3" y="67"/>
                  </a:cubicBezTo>
                  <a:cubicBezTo>
                    <a:pt x="6" y="66"/>
                    <a:pt x="6" y="66"/>
                    <a:pt x="6" y="66"/>
                  </a:cubicBezTo>
                  <a:cubicBezTo>
                    <a:pt x="11" y="68"/>
                    <a:pt x="11" y="68"/>
                    <a:pt x="11" y="68"/>
                  </a:cubicBezTo>
                  <a:cubicBezTo>
                    <a:pt x="11" y="66"/>
                    <a:pt x="11" y="66"/>
                    <a:pt x="11" y="66"/>
                  </a:cubicBezTo>
                  <a:cubicBezTo>
                    <a:pt x="18" y="65"/>
                    <a:pt x="18" y="65"/>
                    <a:pt x="18" y="65"/>
                  </a:cubicBezTo>
                  <a:cubicBezTo>
                    <a:pt x="20" y="61"/>
                    <a:pt x="20" y="61"/>
                    <a:pt x="20" y="61"/>
                  </a:cubicBezTo>
                  <a:cubicBezTo>
                    <a:pt x="18" y="59"/>
                    <a:pt x="18" y="59"/>
                    <a:pt x="18" y="59"/>
                  </a:cubicBezTo>
                  <a:cubicBezTo>
                    <a:pt x="18" y="57"/>
                    <a:pt x="18" y="57"/>
                    <a:pt x="18" y="57"/>
                  </a:cubicBezTo>
                  <a:cubicBezTo>
                    <a:pt x="19" y="54"/>
                    <a:pt x="19" y="54"/>
                    <a:pt x="19" y="54"/>
                  </a:cubicBezTo>
                  <a:cubicBezTo>
                    <a:pt x="20" y="49"/>
                    <a:pt x="20" y="49"/>
                    <a:pt x="20" y="49"/>
                  </a:cubicBezTo>
                  <a:cubicBezTo>
                    <a:pt x="24" y="45"/>
                    <a:pt x="24" y="45"/>
                    <a:pt x="24" y="45"/>
                  </a:cubicBezTo>
                  <a:cubicBezTo>
                    <a:pt x="25" y="39"/>
                    <a:pt x="25" y="39"/>
                    <a:pt x="25" y="39"/>
                  </a:cubicBezTo>
                  <a:cubicBezTo>
                    <a:pt x="18" y="40"/>
                    <a:pt x="18" y="40"/>
                    <a:pt x="18" y="40"/>
                  </a:cubicBezTo>
                  <a:cubicBezTo>
                    <a:pt x="14" y="34"/>
                    <a:pt x="14" y="34"/>
                    <a:pt x="14" y="34"/>
                  </a:cubicBezTo>
                  <a:cubicBezTo>
                    <a:pt x="13" y="25"/>
                    <a:pt x="13" y="25"/>
                    <a:pt x="13" y="25"/>
                  </a:cubicBezTo>
                  <a:cubicBezTo>
                    <a:pt x="16" y="18"/>
                    <a:pt x="16" y="18"/>
                    <a:pt x="16" y="18"/>
                  </a:cubicBezTo>
                  <a:cubicBezTo>
                    <a:pt x="13" y="16"/>
                    <a:pt x="13" y="16"/>
                    <a:pt x="13" y="16"/>
                  </a:cubicBezTo>
                  <a:cubicBezTo>
                    <a:pt x="10" y="7"/>
                    <a:pt x="10" y="7"/>
                    <a:pt x="10" y="7"/>
                  </a:cubicBezTo>
                  <a:cubicBezTo>
                    <a:pt x="9" y="7"/>
                    <a:pt x="9" y="7"/>
                    <a:pt x="9" y="7"/>
                  </a:cubicBezTo>
                  <a:cubicBezTo>
                    <a:pt x="12" y="1"/>
                    <a:pt x="12" y="1"/>
                    <a:pt x="12" y="1"/>
                  </a:cubicBezTo>
                  <a:cubicBezTo>
                    <a:pt x="22" y="0"/>
                    <a:pt x="22" y="0"/>
                    <a:pt x="22" y="0"/>
                  </a:cubicBezTo>
                  <a:cubicBezTo>
                    <a:pt x="23" y="2"/>
                    <a:pt x="23" y="2"/>
                    <a:pt x="23" y="2"/>
                  </a:cubicBezTo>
                  <a:cubicBezTo>
                    <a:pt x="30" y="4"/>
                    <a:pt x="30" y="4"/>
                    <a:pt x="30" y="4"/>
                  </a:cubicBezTo>
                  <a:cubicBezTo>
                    <a:pt x="41" y="3"/>
                    <a:pt x="41" y="3"/>
                    <a:pt x="41" y="3"/>
                  </a:cubicBezTo>
                  <a:cubicBezTo>
                    <a:pt x="45" y="13"/>
                    <a:pt x="45" y="13"/>
                    <a:pt x="45" y="13"/>
                  </a:cubicBezTo>
                  <a:close/>
                  <a:moveTo>
                    <a:pt x="0" y="100"/>
                  </a:moveTo>
                  <a:cubicBezTo>
                    <a:pt x="0" y="100"/>
                    <a:pt x="0" y="100"/>
                    <a:pt x="0" y="100"/>
                  </a:cubicBezTo>
                  <a:cubicBezTo>
                    <a:pt x="0" y="100"/>
                    <a:pt x="0" y="100"/>
                    <a:pt x="0" y="10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2" name="Freeform 24">
              <a:extLst>
                <a:ext uri="{FF2B5EF4-FFF2-40B4-BE49-F238E27FC236}">
                  <a16:creationId xmlns:a16="http://schemas.microsoft.com/office/drawing/2014/main" id="{8EC6169C-DAD9-484D-A80E-021134A3B286}"/>
                </a:ext>
              </a:extLst>
            </p:cNvPr>
            <p:cNvSpPr>
              <a:spLocks/>
            </p:cNvSpPr>
            <p:nvPr/>
          </p:nvSpPr>
          <p:spPr bwMode="auto">
            <a:xfrm>
              <a:off x="889" y="3622"/>
              <a:ext cx="232" cy="254"/>
            </a:xfrm>
            <a:custGeom>
              <a:avLst/>
              <a:gdLst>
                <a:gd name="T0" fmla="*/ 31 w 111"/>
                <a:gd name="T1" fmla="*/ 101 h 122"/>
                <a:gd name="T2" fmla="*/ 27 w 111"/>
                <a:gd name="T3" fmla="*/ 99 h 122"/>
                <a:gd name="T4" fmla="*/ 27 w 111"/>
                <a:gd name="T5" fmla="*/ 100 h 122"/>
                <a:gd name="T6" fmla="*/ 28 w 111"/>
                <a:gd name="T7" fmla="*/ 88 h 122"/>
                <a:gd name="T8" fmla="*/ 17 w 111"/>
                <a:gd name="T9" fmla="*/ 76 h 122"/>
                <a:gd name="T10" fmla="*/ 19 w 111"/>
                <a:gd name="T11" fmla="*/ 68 h 122"/>
                <a:gd name="T12" fmla="*/ 21 w 111"/>
                <a:gd name="T13" fmla="*/ 64 h 122"/>
                <a:gd name="T14" fmla="*/ 11 w 111"/>
                <a:gd name="T15" fmla="*/ 54 h 122"/>
                <a:gd name="T16" fmla="*/ 3 w 111"/>
                <a:gd name="T17" fmla="*/ 53 h 122"/>
                <a:gd name="T18" fmla="*/ 0 w 111"/>
                <a:gd name="T19" fmla="*/ 36 h 122"/>
                <a:gd name="T20" fmla="*/ 7 w 111"/>
                <a:gd name="T21" fmla="*/ 41 h 122"/>
                <a:gd name="T22" fmla="*/ 19 w 111"/>
                <a:gd name="T23" fmla="*/ 42 h 122"/>
                <a:gd name="T24" fmla="*/ 6 w 111"/>
                <a:gd name="T25" fmla="*/ 32 h 122"/>
                <a:gd name="T26" fmla="*/ 4 w 111"/>
                <a:gd name="T27" fmla="*/ 31 h 122"/>
                <a:gd name="T28" fmla="*/ 9 w 111"/>
                <a:gd name="T29" fmla="*/ 25 h 122"/>
                <a:gd name="T30" fmla="*/ 16 w 111"/>
                <a:gd name="T31" fmla="*/ 22 h 122"/>
                <a:gd name="T32" fmla="*/ 24 w 111"/>
                <a:gd name="T33" fmla="*/ 24 h 122"/>
                <a:gd name="T34" fmla="*/ 33 w 111"/>
                <a:gd name="T35" fmla="*/ 28 h 122"/>
                <a:gd name="T36" fmla="*/ 41 w 111"/>
                <a:gd name="T37" fmla="*/ 35 h 122"/>
                <a:gd name="T38" fmla="*/ 51 w 111"/>
                <a:gd name="T39" fmla="*/ 27 h 122"/>
                <a:gd name="T40" fmla="*/ 57 w 111"/>
                <a:gd name="T41" fmla="*/ 17 h 122"/>
                <a:gd name="T42" fmla="*/ 62 w 111"/>
                <a:gd name="T43" fmla="*/ 11 h 122"/>
                <a:gd name="T44" fmla="*/ 71 w 111"/>
                <a:gd name="T45" fmla="*/ 10 h 122"/>
                <a:gd name="T46" fmla="*/ 77 w 111"/>
                <a:gd name="T47" fmla="*/ 4 h 122"/>
                <a:gd name="T48" fmla="*/ 77 w 111"/>
                <a:gd name="T49" fmla="*/ 1 h 122"/>
                <a:gd name="T50" fmla="*/ 80 w 111"/>
                <a:gd name="T51" fmla="*/ 0 h 122"/>
                <a:gd name="T52" fmla="*/ 81 w 111"/>
                <a:gd name="T53" fmla="*/ 5 h 122"/>
                <a:gd name="T54" fmla="*/ 87 w 111"/>
                <a:gd name="T55" fmla="*/ 6 h 122"/>
                <a:gd name="T56" fmla="*/ 90 w 111"/>
                <a:gd name="T57" fmla="*/ 10 h 122"/>
                <a:gd name="T58" fmla="*/ 95 w 111"/>
                <a:gd name="T59" fmla="*/ 8 h 122"/>
                <a:gd name="T60" fmla="*/ 97 w 111"/>
                <a:gd name="T61" fmla="*/ 6 h 122"/>
                <a:gd name="T62" fmla="*/ 105 w 111"/>
                <a:gd name="T63" fmla="*/ 6 h 122"/>
                <a:gd name="T64" fmla="*/ 110 w 111"/>
                <a:gd name="T65" fmla="*/ 18 h 122"/>
                <a:gd name="T66" fmla="*/ 109 w 111"/>
                <a:gd name="T67" fmla="*/ 23 h 122"/>
                <a:gd name="T68" fmla="*/ 100 w 111"/>
                <a:gd name="T69" fmla="*/ 33 h 122"/>
                <a:gd name="T70" fmla="*/ 102 w 111"/>
                <a:gd name="T71" fmla="*/ 43 h 122"/>
                <a:gd name="T72" fmla="*/ 100 w 111"/>
                <a:gd name="T73" fmla="*/ 53 h 122"/>
                <a:gd name="T74" fmla="*/ 93 w 111"/>
                <a:gd name="T75" fmla="*/ 56 h 122"/>
                <a:gd name="T76" fmla="*/ 87 w 111"/>
                <a:gd name="T77" fmla="*/ 52 h 122"/>
                <a:gd name="T78" fmla="*/ 81 w 111"/>
                <a:gd name="T79" fmla="*/ 56 h 122"/>
                <a:gd name="T80" fmla="*/ 77 w 111"/>
                <a:gd name="T81" fmla="*/ 62 h 122"/>
                <a:gd name="T82" fmla="*/ 83 w 111"/>
                <a:gd name="T83" fmla="*/ 67 h 122"/>
                <a:gd name="T84" fmla="*/ 84 w 111"/>
                <a:gd name="T85" fmla="*/ 76 h 122"/>
                <a:gd name="T86" fmla="*/ 84 w 111"/>
                <a:gd name="T87" fmla="*/ 84 h 122"/>
                <a:gd name="T88" fmla="*/ 89 w 111"/>
                <a:gd name="T89" fmla="*/ 91 h 122"/>
                <a:gd name="T90" fmla="*/ 91 w 111"/>
                <a:gd name="T91" fmla="*/ 99 h 122"/>
                <a:gd name="T92" fmla="*/ 95 w 111"/>
                <a:gd name="T93" fmla="*/ 100 h 122"/>
                <a:gd name="T94" fmla="*/ 100 w 111"/>
                <a:gd name="T95" fmla="*/ 101 h 122"/>
                <a:gd name="T96" fmla="*/ 96 w 111"/>
                <a:gd name="T97" fmla="*/ 109 h 122"/>
                <a:gd name="T98" fmla="*/ 86 w 111"/>
                <a:gd name="T99" fmla="*/ 114 h 122"/>
                <a:gd name="T100" fmla="*/ 79 w 111"/>
                <a:gd name="T101" fmla="*/ 116 h 122"/>
                <a:gd name="T102" fmla="*/ 74 w 111"/>
                <a:gd name="T103" fmla="*/ 121 h 122"/>
                <a:gd name="T104" fmla="*/ 65 w 111"/>
                <a:gd name="T105" fmla="*/ 119 h 122"/>
                <a:gd name="T106" fmla="*/ 61 w 111"/>
                <a:gd name="T107" fmla="*/ 107 h 122"/>
                <a:gd name="T108" fmla="*/ 54 w 111"/>
                <a:gd name="T109" fmla="*/ 104 h 122"/>
                <a:gd name="T110" fmla="*/ 53 w 111"/>
                <a:gd name="T111" fmla="*/ 96 h 122"/>
                <a:gd name="T112" fmla="*/ 48 w 111"/>
                <a:gd name="T113" fmla="*/ 98 h 122"/>
                <a:gd name="T114" fmla="*/ 41 w 111"/>
                <a:gd name="T115" fmla="*/ 100 h 122"/>
                <a:gd name="T116" fmla="*/ 35 w 111"/>
                <a:gd name="T117" fmla="*/ 99 h 122"/>
                <a:gd name="T118" fmla="*/ 31 w 111"/>
                <a:gd name="T11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22">
                  <a:moveTo>
                    <a:pt x="31" y="101"/>
                  </a:moveTo>
                  <a:cubicBezTo>
                    <a:pt x="30" y="100"/>
                    <a:pt x="29" y="99"/>
                    <a:pt x="27" y="99"/>
                  </a:cubicBezTo>
                  <a:cubicBezTo>
                    <a:pt x="27" y="99"/>
                    <a:pt x="27" y="99"/>
                    <a:pt x="27" y="100"/>
                  </a:cubicBezTo>
                  <a:cubicBezTo>
                    <a:pt x="28" y="88"/>
                    <a:pt x="28" y="88"/>
                    <a:pt x="28" y="88"/>
                  </a:cubicBezTo>
                  <a:cubicBezTo>
                    <a:pt x="28" y="88"/>
                    <a:pt x="16" y="76"/>
                    <a:pt x="17" y="76"/>
                  </a:cubicBezTo>
                  <a:cubicBezTo>
                    <a:pt x="19" y="76"/>
                    <a:pt x="19" y="69"/>
                    <a:pt x="19" y="68"/>
                  </a:cubicBezTo>
                  <a:cubicBezTo>
                    <a:pt x="19" y="67"/>
                    <a:pt x="21" y="64"/>
                    <a:pt x="21" y="64"/>
                  </a:cubicBezTo>
                  <a:cubicBezTo>
                    <a:pt x="21" y="64"/>
                    <a:pt x="14" y="53"/>
                    <a:pt x="11" y="54"/>
                  </a:cubicBezTo>
                  <a:cubicBezTo>
                    <a:pt x="9" y="55"/>
                    <a:pt x="4" y="55"/>
                    <a:pt x="3" y="53"/>
                  </a:cubicBezTo>
                  <a:cubicBezTo>
                    <a:pt x="3" y="52"/>
                    <a:pt x="1" y="41"/>
                    <a:pt x="0" y="36"/>
                  </a:cubicBezTo>
                  <a:cubicBezTo>
                    <a:pt x="2" y="36"/>
                    <a:pt x="5" y="40"/>
                    <a:pt x="7" y="41"/>
                  </a:cubicBezTo>
                  <a:cubicBezTo>
                    <a:pt x="9" y="42"/>
                    <a:pt x="18" y="46"/>
                    <a:pt x="19" y="42"/>
                  </a:cubicBezTo>
                  <a:cubicBezTo>
                    <a:pt x="19" y="39"/>
                    <a:pt x="10" y="34"/>
                    <a:pt x="6" y="32"/>
                  </a:cubicBezTo>
                  <a:cubicBezTo>
                    <a:pt x="5" y="32"/>
                    <a:pt x="5" y="32"/>
                    <a:pt x="4" y="31"/>
                  </a:cubicBezTo>
                  <a:cubicBezTo>
                    <a:pt x="6" y="29"/>
                    <a:pt x="8" y="26"/>
                    <a:pt x="9" y="25"/>
                  </a:cubicBezTo>
                  <a:cubicBezTo>
                    <a:pt x="10" y="22"/>
                    <a:pt x="12" y="21"/>
                    <a:pt x="16" y="22"/>
                  </a:cubicBezTo>
                  <a:cubicBezTo>
                    <a:pt x="21" y="23"/>
                    <a:pt x="20" y="24"/>
                    <a:pt x="24" y="24"/>
                  </a:cubicBezTo>
                  <a:cubicBezTo>
                    <a:pt x="28" y="23"/>
                    <a:pt x="31" y="25"/>
                    <a:pt x="33" y="28"/>
                  </a:cubicBezTo>
                  <a:cubicBezTo>
                    <a:pt x="35" y="32"/>
                    <a:pt x="37" y="33"/>
                    <a:pt x="41" y="35"/>
                  </a:cubicBezTo>
                  <a:cubicBezTo>
                    <a:pt x="44" y="36"/>
                    <a:pt x="49" y="29"/>
                    <a:pt x="51" y="27"/>
                  </a:cubicBezTo>
                  <a:cubicBezTo>
                    <a:pt x="54" y="25"/>
                    <a:pt x="56" y="20"/>
                    <a:pt x="57" y="17"/>
                  </a:cubicBezTo>
                  <a:cubicBezTo>
                    <a:pt x="57" y="14"/>
                    <a:pt x="58" y="14"/>
                    <a:pt x="62" y="11"/>
                  </a:cubicBezTo>
                  <a:cubicBezTo>
                    <a:pt x="65" y="7"/>
                    <a:pt x="67" y="10"/>
                    <a:pt x="71" y="10"/>
                  </a:cubicBezTo>
                  <a:cubicBezTo>
                    <a:pt x="75" y="10"/>
                    <a:pt x="75" y="8"/>
                    <a:pt x="77" y="4"/>
                  </a:cubicBezTo>
                  <a:cubicBezTo>
                    <a:pt x="77" y="2"/>
                    <a:pt x="77" y="2"/>
                    <a:pt x="77" y="1"/>
                  </a:cubicBezTo>
                  <a:cubicBezTo>
                    <a:pt x="80" y="0"/>
                    <a:pt x="80" y="0"/>
                    <a:pt x="80" y="0"/>
                  </a:cubicBezTo>
                  <a:cubicBezTo>
                    <a:pt x="81" y="5"/>
                    <a:pt x="81" y="5"/>
                    <a:pt x="81" y="5"/>
                  </a:cubicBezTo>
                  <a:cubicBezTo>
                    <a:pt x="87" y="6"/>
                    <a:pt x="87" y="6"/>
                    <a:pt x="87" y="6"/>
                  </a:cubicBezTo>
                  <a:cubicBezTo>
                    <a:pt x="87" y="6"/>
                    <a:pt x="89" y="10"/>
                    <a:pt x="90" y="10"/>
                  </a:cubicBezTo>
                  <a:cubicBezTo>
                    <a:pt x="92" y="10"/>
                    <a:pt x="95" y="10"/>
                    <a:pt x="95" y="8"/>
                  </a:cubicBezTo>
                  <a:cubicBezTo>
                    <a:pt x="95" y="7"/>
                    <a:pt x="97" y="6"/>
                    <a:pt x="97" y="6"/>
                  </a:cubicBezTo>
                  <a:cubicBezTo>
                    <a:pt x="105" y="6"/>
                    <a:pt x="105" y="6"/>
                    <a:pt x="105" y="6"/>
                  </a:cubicBezTo>
                  <a:cubicBezTo>
                    <a:pt x="106" y="9"/>
                    <a:pt x="108" y="16"/>
                    <a:pt x="110" y="18"/>
                  </a:cubicBezTo>
                  <a:cubicBezTo>
                    <a:pt x="111" y="20"/>
                    <a:pt x="110" y="21"/>
                    <a:pt x="109" y="23"/>
                  </a:cubicBezTo>
                  <a:cubicBezTo>
                    <a:pt x="108" y="25"/>
                    <a:pt x="102" y="31"/>
                    <a:pt x="100" y="33"/>
                  </a:cubicBezTo>
                  <a:cubicBezTo>
                    <a:pt x="98" y="35"/>
                    <a:pt x="101" y="39"/>
                    <a:pt x="102" y="43"/>
                  </a:cubicBezTo>
                  <a:cubicBezTo>
                    <a:pt x="104" y="46"/>
                    <a:pt x="102" y="48"/>
                    <a:pt x="100" y="53"/>
                  </a:cubicBezTo>
                  <a:cubicBezTo>
                    <a:pt x="97" y="57"/>
                    <a:pt x="98" y="56"/>
                    <a:pt x="93" y="56"/>
                  </a:cubicBezTo>
                  <a:cubicBezTo>
                    <a:pt x="88" y="56"/>
                    <a:pt x="88" y="53"/>
                    <a:pt x="87" y="52"/>
                  </a:cubicBezTo>
                  <a:cubicBezTo>
                    <a:pt x="86" y="51"/>
                    <a:pt x="81" y="53"/>
                    <a:pt x="81" y="56"/>
                  </a:cubicBezTo>
                  <a:cubicBezTo>
                    <a:pt x="81" y="59"/>
                    <a:pt x="78" y="61"/>
                    <a:pt x="77" y="62"/>
                  </a:cubicBezTo>
                  <a:cubicBezTo>
                    <a:pt x="75" y="64"/>
                    <a:pt x="80" y="65"/>
                    <a:pt x="83" y="67"/>
                  </a:cubicBezTo>
                  <a:cubicBezTo>
                    <a:pt x="85" y="69"/>
                    <a:pt x="85" y="73"/>
                    <a:pt x="84" y="76"/>
                  </a:cubicBezTo>
                  <a:cubicBezTo>
                    <a:pt x="83" y="79"/>
                    <a:pt x="83" y="81"/>
                    <a:pt x="84" y="84"/>
                  </a:cubicBezTo>
                  <a:cubicBezTo>
                    <a:pt x="84" y="87"/>
                    <a:pt x="88" y="91"/>
                    <a:pt x="89" y="91"/>
                  </a:cubicBezTo>
                  <a:cubicBezTo>
                    <a:pt x="91" y="92"/>
                    <a:pt x="91" y="96"/>
                    <a:pt x="91" y="99"/>
                  </a:cubicBezTo>
                  <a:cubicBezTo>
                    <a:pt x="90" y="101"/>
                    <a:pt x="92" y="101"/>
                    <a:pt x="95" y="100"/>
                  </a:cubicBezTo>
                  <a:cubicBezTo>
                    <a:pt x="98" y="99"/>
                    <a:pt x="100" y="98"/>
                    <a:pt x="100" y="101"/>
                  </a:cubicBezTo>
                  <a:cubicBezTo>
                    <a:pt x="100" y="103"/>
                    <a:pt x="99" y="106"/>
                    <a:pt x="96" y="109"/>
                  </a:cubicBezTo>
                  <a:cubicBezTo>
                    <a:pt x="93" y="112"/>
                    <a:pt x="92" y="116"/>
                    <a:pt x="86" y="114"/>
                  </a:cubicBezTo>
                  <a:cubicBezTo>
                    <a:pt x="80" y="113"/>
                    <a:pt x="80" y="114"/>
                    <a:pt x="79" y="116"/>
                  </a:cubicBezTo>
                  <a:cubicBezTo>
                    <a:pt x="78" y="118"/>
                    <a:pt x="77" y="120"/>
                    <a:pt x="74" y="121"/>
                  </a:cubicBezTo>
                  <a:cubicBezTo>
                    <a:pt x="70" y="122"/>
                    <a:pt x="68" y="122"/>
                    <a:pt x="65" y="119"/>
                  </a:cubicBezTo>
                  <a:cubicBezTo>
                    <a:pt x="62" y="117"/>
                    <a:pt x="62" y="110"/>
                    <a:pt x="61" y="107"/>
                  </a:cubicBezTo>
                  <a:cubicBezTo>
                    <a:pt x="61" y="104"/>
                    <a:pt x="54" y="105"/>
                    <a:pt x="54" y="104"/>
                  </a:cubicBezTo>
                  <a:cubicBezTo>
                    <a:pt x="53" y="103"/>
                    <a:pt x="53" y="99"/>
                    <a:pt x="53" y="96"/>
                  </a:cubicBezTo>
                  <a:cubicBezTo>
                    <a:pt x="53" y="93"/>
                    <a:pt x="48" y="96"/>
                    <a:pt x="48" y="98"/>
                  </a:cubicBezTo>
                  <a:cubicBezTo>
                    <a:pt x="48" y="101"/>
                    <a:pt x="44" y="100"/>
                    <a:pt x="41" y="100"/>
                  </a:cubicBezTo>
                  <a:cubicBezTo>
                    <a:pt x="38" y="99"/>
                    <a:pt x="35" y="99"/>
                    <a:pt x="35" y="99"/>
                  </a:cubicBezTo>
                  <a:lnTo>
                    <a:pt x="31" y="10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3" name="Freeform 25">
              <a:extLst>
                <a:ext uri="{FF2B5EF4-FFF2-40B4-BE49-F238E27FC236}">
                  <a16:creationId xmlns:a16="http://schemas.microsoft.com/office/drawing/2014/main" id="{17595C48-07C7-E642-8CED-8CAD37246085}"/>
                </a:ext>
              </a:extLst>
            </p:cNvPr>
            <p:cNvSpPr>
              <a:spLocks/>
            </p:cNvSpPr>
            <p:nvPr/>
          </p:nvSpPr>
          <p:spPr bwMode="auto">
            <a:xfrm>
              <a:off x="1519" y="3224"/>
              <a:ext cx="287" cy="317"/>
            </a:xfrm>
            <a:custGeom>
              <a:avLst/>
              <a:gdLst>
                <a:gd name="T0" fmla="*/ 39 w 287"/>
                <a:gd name="T1" fmla="*/ 121 h 317"/>
                <a:gd name="T2" fmla="*/ 62 w 287"/>
                <a:gd name="T3" fmla="*/ 121 h 317"/>
                <a:gd name="T4" fmla="*/ 93 w 287"/>
                <a:gd name="T5" fmla="*/ 115 h 317"/>
                <a:gd name="T6" fmla="*/ 106 w 287"/>
                <a:gd name="T7" fmla="*/ 67 h 317"/>
                <a:gd name="T8" fmla="*/ 116 w 287"/>
                <a:gd name="T9" fmla="*/ 48 h 317"/>
                <a:gd name="T10" fmla="*/ 110 w 287"/>
                <a:gd name="T11" fmla="*/ 25 h 317"/>
                <a:gd name="T12" fmla="*/ 156 w 287"/>
                <a:gd name="T13" fmla="*/ 0 h 317"/>
                <a:gd name="T14" fmla="*/ 173 w 287"/>
                <a:gd name="T15" fmla="*/ 27 h 317"/>
                <a:gd name="T16" fmla="*/ 173 w 287"/>
                <a:gd name="T17" fmla="*/ 46 h 317"/>
                <a:gd name="T18" fmla="*/ 158 w 287"/>
                <a:gd name="T19" fmla="*/ 62 h 317"/>
                <a:gd name="T20" fmla="*/ 148 w 287"/>
                <a:gd name="T21" fmla="*/ 85 h 317"/>
                <a:gd name="T22" fmla="*/ 156 w 287"/>
                <a:gd name="T23" fmla="*/ 104 h 317"/>
                <a:gd name="T24" fmla="*/ 154 w 287"/>
                <a:gd name="T25" fmla="*/ 133 h 317"/>
                <a:gd name="T26" fmla="*/ 171 w 287"/>
                <a:gd name="T27" fmla="*/ 127 h 317"/>
                <a:gd name="T28" fmla="*/ 185 w 287"/>
                <a:gd name="T29" fmla="*/ 110 h 317"/>
                <a:gd name="T30" fmla="*/ 206 w 287"/>
                <a:gd name="T31" fmla="*/ 125 h 317"/>
                <a:gd name="T32" fmla="*/ 227 w 287"/>
                <a:gd name="T33" fmla="*/ 129 h 317"/>
                <a:gd name="T34" fmla="*/ 241 w 287"/>
                <a:gd name="T35" fmla="*/ 121 h 317"/>
                <a:gd name="T36" fmla="*/ 275 w 287"/>
                <a:gd name="T37" fmla="*/ 137 h 317"/>
                <a:gd name="T38" fmla="*/ 287 w 287"/>
                <a:gd name="T39" fmla="*/ 162 h 317"/>
                <a:gd name="T40" fmla="*/ 254 w 287"/>
                <a:gd name="T41" fmla="*/ 196 h 317"/>
                <a:gd name="T42" fmla="*/ 258 w 287"/>
                <a:gd name="T43" fmla="*/ 213 h 317"/>
                <a:gd name="T44" fmla="*/ 243 w 287"/>
                <a:gd name="T45" fmla="*/ 242 h 317"/>
                <a:gd name="T46" fmla="*/ 231 w 287"/>
                <a:gd name="T47" fmla="*/ 225 h 317"/>
                <a:gd name="T48" fmla="*/ 193 w 287"/>
                <a:gd name="T49" fmla="*/ 210 h 317"/>
                <a:gd name="T50" fmla="*/ 168 w 287"/>
                <a:gd name="T51" fmla="*/ 254 h 317"/>
                <a:gd name="T52" fmla="*/ 143 w 287"/>
                <a:gd name="T53" fmla="*/ 248 h 317"/>
                <a:gd name="T54" fmla="*/ 127 w 287"/>
                <a:gd name="T55" fmla="*/ 281 h 317"/>
                <a:gd name="T56" fmla="*/ 102 w 287"/>
                <a:gd name="T57" fmla="*/ 317 h 317"/>
                <a:gd name="T58" fmla="*/ 85 w 287"/>
                <a:gd name="T59" fmla="*/ 279 h 317"/>
                <a:gd name="T60" fmla="*/ 87 w 287"/>
                <a:gd name="T61" fmla="*/ 242 h 317"/>
                <a:gd name="T62" fmla="*/ 71 w 287"/>
                <a:gd name="T63" fmla="*/ 221 h 317"/>
                <a:gd name="T64" fmla="*/ 46 w 287"/>
                <a:gd name="T65" fmla="*/ 208 h 317"/>
                <a:gd name="T66" fmla="*/ 31 w 287"/>
                <a:gd name="T67" fmla="*/ 213 h 317"/>
                <a:gd name="T68" fmla="*/ 0 w 287"/>
                <a:gd name="T69" fmla="*/ 198 h 317"/>
                <a:gd name="T70" fmla="*/ 27 w 287"/>
                <a:gd name="T71" fmla="*/ 177 h 317"/>
                <a:gd name="T72" fmla="*/ 62 w 287"/>
                <a:gd name="T73" fmla="*/ 165 h 317"/>
                <a:gd name="T74" fmla="*/ 29 w 287"/>
                <a:gd name="T75" fmla="*/ 13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7" h="317">
                  <a:moveTo>
                    <a:pt x="29" y="133"/>
                  </a:moveTo>
                  <a:lnTo>
                    <a:pt x="39" y="121"/>
                  </a:lnTo>
                  <a:lnTo>
                    <a:pt x="56" y="117"/>
                  </a:lnTo>
                  <a:lnTo>
                    <a:pt x="62" y="121"/>
                  </a:lnTo>
                  <a:lnTo>
                    <a:pt x="73" y="115"/>
                  </a:lnTo>
                  <a:lnTo>
                    <a:pt x="93" y="115"/>
                  </a:lnTo>
                  <a:lnTo>
                    <a:pt x="96" y="79"/>
                  </a:lnTo>
                  <a:lnTo>
                    <a:pt x="106" y="67"/>
                  </a:lnTo>
                  <a:lnTo>
                    <a:pt x="106" y="56"/>
                  </a:lnTo>
                  <a:lnTo>
                    <a:pt x="116" y="48"/>
                  </a:lnTo>
                  <a:lnTo>
                    <a:pt x="100" y="33"/>
                  </a:lnTo>
                  <a:lnTo>
                    <a:pt x="110" y="25"/>
                  </a:lnTo>
                  <a:lnTo>
                    <a:pt x="123" y="33"/>
                  </a:lnTo>
                  <a:lnTo>
                    <a:pt x="156" y="0"/>
                  </a:lnTo>
                  <a:lnTo>
                    <a:pt x="175" y="17"/>
                  </a:lnTo>
                  <a:lnTo>
                    <a:pt x="173" y="27"/>
                  </a:lnTo>
                  <a:lnTo>
                    <a:pt x="181" y="33"/>
                  </a:lnTo>
                  <a:lnTo>
                    <a:pt x="173" y="46"/>
                  </a:lnTo>
                  <a:lnTo>
                    <a:pt x="171" y="62"/>
                  </a:lnTo>
                  <a:lnTo>
                    <a:pt x="158" y="62"/>
                  </a:lnTo>
                  <a:lnTo>
                    <a:pt x="154" y="75"/>
                  </a:lnTo>
                  <a:lnTo>
                    <a:pt x="148" y="85"/>
                  </a:lnTo>
                  <a:lnTo>
                    <a:pt x="146" y="96"/>
                  </a:lnTo>
                  <a:lnTo>
                    <a:pt x="156" y="104"/>
                  </a:lnTo>
                  <a:lnTo>
                    <a:pt x="156" y="125"/>
                  </a:lnTo>
                  <a:lnTo>
                    <a:pt x="154" y="133"/>
                  </a:lnTo>
                  <a:lnTo>
                    <a:pt x="160" y="137"/>
                  </a:lnTo>
                  <a:lnTo>
                    <a:pt x="171" y="127"/>
                  </a:lnTo>
                  <a:lnTo>
                    <a:pt x="173" y="115"/>
                  </a:lnTo>
                  <a:lnTo>
                    <a:pt x="185" y="110"/>
                  </a:lnTo>
                  <a:lnTo>
                    <a:pt x="200" y="121"/>
                  </a:lnTo>
                  <a:lnTo>
                    <a:pt x="206" y="125"/>
                  </a:lnTo>
                  <a:lnTo>
                    <a:pt x="218" y="115"/>
                  </a:lnTo>
                  <a:lnTo>
                    <a:pt x="227" y="129"/>
                  </a:lnTo>
                  <a:lnTo>
                    <a:pt x="235" y="129"/>
                  </a:lnTo>
                  <a:lnTo>
                    <a:pt x="241" y="121"/>
                  </a:lnTo>
                  <a:lnTo>
                    <a:pt x="252" y="121"/>
                  </a:lnTo>
                  <a:lnTo>
                    <a:pt x="275" y="137"/>
                  </a:lnTo>
                  <a:lnTo>
                    <a:pt x="287" y="148"/>
                  </a:lnTo>
                  <a:lnTo>
                    <a:pt x="287" y="162"/>
                  </a:lnTo>
                  <a:lnTo>
                    <a:pt x="262" y="183"/>
                  </a:lnTo>
                  <a:lnTo>
                    <a:pt x="254" y="196"/>
                  </a:lnTo>
                  <a:lnTo>
                    <a:pt x="258" y="204"/>
                  </a:lnTo>
                  <a:lnTo>
                    <a:pt x="258" y="213"/>
                  </a:lnTo>
                  <a:lnTo>
                    <a:pt x="256" y="229"/>
                  </a:lnTo>
                  <a:lnTo>
                    <a:pt x="243" y="242"/>
                  </a:lnTo>
                  <a:lnTo>
                    <a:pt x="227" y="238"/>
                  </a:lnTo>
                  <a:lnTo>
                    <a:pt x="231" y="225"/>
                  </a:lnTo>
                  <a:lnTo>
                    <a:pt x="210" y="221"/>
                  </a:lnTo>
                  <a:lnTo>
                    <a:pt x="193" y="210"/>
                  </a:lnTo>
                  <a:lnTo>
                    <a:pt x="175" y="233"/>
                  </a:lnTo>
                  <a:lnTo>
                    <a:pt x="168" y="254"/>
                  </a:lnTo>
                  <a:lnTo>
                    <a:pt x="156" y="256"/>
                  </a:lnTo>
                  <a:lnTo>
                    <a:pt x="143" y="248"/>
                  </a:lnTo>
                  <a:lnTo>
                    <a:pt x="129" y="256"/>
                  </a:lnTo>
                  <a:lnTo>
                    <a:pt x="127" y="281"/>
                  </a:lnTo>
                  <a:lnTo>
                    <a:pt x="112" y="306"/>
                  </a:lnTo>
                  <a:lnTo>
                    <a:pt x="102" y="317"/>
                  </a:lnTo>
                  <a:lnTo>
                    <a:pt x="91" y="302"/>
                  </a:lnTo>
                  <a:lnTo>
                    <a:pt x="85" y="279"/>
                  </a:lnTo>
                  <a:lnTo>
                    <a:pt x="85" y="265"/>
                  </a:lnTo>
                  <a:lnTo>
                    <a:pt x="87" y="242"/>
                  </a:lnTo>
                  <a:lnTo>
                    <a:pt x="73" y="238"/>
                  </a:lnTo>
                  <a:lnTo>
                    <a:pt x="71" y="221"/>
                  </a:lnTo>
                  <a:lnTo>
                    <a:pt x="58" y="221"/>
                  </a:lnTo>
                  <a:lnTo>
                    <a:pt x="46" y="208"/>
                  </a:lnTo>
                  <a:lnTo>
                    <a:pt x="37" y="219"/>
                  </a:lnTo>
                  <a:lnTo>
                    <a:pt x="31" y="213"/>
                  </a:lnTo>
                  <a:lnTo>
                    <a:pt x="16" y="219"/>
                  </a:lnTo>
                  <a:lnTo>
                    <a:pt x="0" y="198"/>
                  </a:lnTo>
                  <a:lnTo>
                    <a:pt x="18" y="177"/>
                  </a:lnTo>
                  <a:lnTo>
                    <a:pt x="27" y="177"/>
                  </a:lnTo>
                  <a:lnTo>
                    <a:pt x="43" y="181"/>
                  </a:lnTo>
                  <a:lnTo>
                    <a:pt x="62" y="165"/>
                  </a:lnTo>
                  <a:lnTo>
                    <a:pt x="29" y="131"/>
                  </a:lnTo>
                  <a:lnTo>
                    <a:pt x="29" y="13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4" name="Freeform 26">
              <a:extLst>
                <a:ext uri="{FF2B5EF4-FFF2-40B4-BE49-F238E27FC236}">
                  <a16:creationId xmlns:a16="http://schemas.microsoft.com/office/drawing/2014/main" id="{4DDC979D-5758-7D49-95C1-786FB0FA8763}"/>
                </a:ext>
              </a:extLst>
            </p:cNvPr>
            <p:cNvSpPr>
              <a:spLocks/>
            </p:cNvSpPr>
            <p:nvPr/>
          </p:nvSpPr>
          <p:spPr bwMode="auto">
            <a:xfrm>
              <a:off x="1317" y="3332"/>
              <a:ext cx="264" cy="175"/>
            </a:xfrm>
            <a:custGeom>
              <a:avLst/>
              <a:gdLst>
                <a:gd name="T0" fmla="*/ 12 w 264"/>
                <a:gd name="T1" fmla="*/ 113 h 175"/>
                <a:gd name="T2" fmla="*/ 12 w 264"/>
                <a:gd name="T3" fmla="*/ 100 h 175"/>
                <a:gd name="T4" fmla="*/ 0 w 264"/>
                <a:gd name="T5" fmla="*/ 88 h 175"/>
                <a:gd name="T6" fmla="*/ 2 w 264"/>
                <a:gd name="T7" fmla="*/ 73 h 175"/>
                <a:gd name="T8" fmla="*/ 12 w 264"/>
                <a:gd name="T9" fmla="*/ 65 h 175"/>
                <a:gd name="T10" fmla="*/ 20 w 264"/>
                <a:gd name="T11" fmla="*/ 65 h 175"/>
                <a:gd name="T12" fmla="*/ 29 w 264"/>
                <a:gd name="T13" fmla="*/ 57 h 175"/>
                <a:gd name="T14" fmla="*/ 43 w 264"/>
                <a:gd name="T15" fmla="*/ 54 h 175"/>
                <a:gd name="T16" fmla="*/ 56 w 264"/>
                <a:gd name="T17" fmla="*/ 50 h 175"/>
                <a:gd name="T18" fmla="*/ 72 w 264"/>
                <a:gd name="T19" fmla="*/ 48 h 175"/>
                <a:gd name="T20" fmla="*/ 83 w 264"/>
                <a:gd name="T21" fmla="*/ 38 h 175"/>
                <a:gd name="T22" fmla="*/ 87 w 264"/>
                <a:gd name="T23" fmla="*/ 23 h 175"/>
                <a:gd name="T24" fmla="*/ 95 w 264"/>
                <a:gd name="T25" fmla="*/ 15 h 175"/>
                <a:gd name="T26" fmla="*/ 106 w 264"/>
                <a:gd name="T27" fmla="*/ 25 h 175"/>
                <a:gd name="T28" fmla="*/ 122 w 264"/>
                <a:gd name="T29" fmla="*/ 25 h 175"/>
                <a:gd name="T30" fmla="*/ 122 w 264"/>
                <a:gd name="T31" fmla="*/ 13 h 175"/>
                <a:gd name="T32" fmla="*/ 150 w 264"/>
                <a:gd name="T33" fmla="*/ 13 h 175"/>
                <a:gd name="T34" fmla="*/ 158 w 264"/>
                <a:gd name="T35" fmla="*/ 17 h 175"/>
                <a:gd name="T36" fmla="*/ 162 w 264"/>
                <a:gd name="T37" fmla="*/ 9 h 175"/>
                <a:gd name="T38" fmla="*/ 172 w 264"/>
                <a:gd name="T39" fmla="*/ 11 h 175"/>
                <a:gd name="T40" fmla="*/ 187 w 264"/>
                <a:gd name="T41" fmla="*/ 0 h 175"/>
                <a:gd name="T42" fmla="*/ 197 w 264"/>
                <a:gd name="T43" fmla="*/ 2 h 175"/>
                <a:gd name="T44" fmla="*/ 208 w 264"/>
                <a:gd name="T45" fmla="*/ 19 h 175"/>
                <a:gd name="T46" fmla="*/ 227 w 264"/>
                <a:gd name="T47" fmla="*/ 19 h 175"/>
                <a:gd name="T48" fmla="*/ 231 w 264"/>
                <a:gd name="T49" fmla="*/ 25 h 175"/>
                <a:gd name="T50" fmla="*/ 231 w 264"/>
                <a:gd name="T51" fmla="*/ 23 h 175"/>
                <a:gd name="T52" fmla="*/ 264 w 264"/>
                <a:gd name="T53" fmla="*/ 57 h 175"/>
                <a:gd name="T54" fmla="*/ 245 w 264"/>
                <a:gd name="T55" fmla="*/ 73 h 175"/>
                <a:gd name="T56" fmla="*/ 229 w 264"/>
                <a:gd name="T57" fmla="*/ 69 h 175"/>
                <a:gd name="T58" fmla="*/ 220 w 264"/>
                <a:gd name="T59" fmla="*/ 69 h 175"/>
                <a:gd name="T60" fmla="*/ 202 w 264"/>
                <a:gd name="T61" fmla="*/ 90 h 175"/>
                <a:gd name="T62" fmla="*/ 181 w 264"/>
                <a:gd name="T63" fmla="*/ 77 h 175"/>
                <a:gd name="T64" fmla="*/ 175 w 264"/>
                <a:gd name="T65" fmla="*/ 88 h 175"/>
                <a:gd name="T66" fmla="*/ 156 w 264"/>
                <a:gd name="T67" fmla="*/ 88 h 175"/>
                <a:gd name="T68" fmla="*/ 158 w 264"/>
                <a:gd name="T69" fmla="*/ 100 h 175"/>
                <a:gd name="T70" fmla="*/ 147 w 264"/>
                <a:gd name="T71" fmla="*/ 111 h 175"/>
                <a:gd name="T72" fmla="*/ 156 w 264"/>
                <a:gd name="T73" fmla="*/ 123 h 175"/>
                <a:gd name="T74" fmla="*/ 135 w 264"/>
                <a:gd name="T75" fmla="*/ 138 h 175"/>
                <a:gd name="T76" fmla="*/ 135 w 264"/>
                <a:gd name="T77" fmla="*/ 155 h 175"/>
                <a:gd name="T78" fmla="*/ 112 w 264"/>
                <a:gd name="T79" fmla="*/ 173 h 175"/>
                <a:gd name="T80" fmla="*/ 118 w 264"/>
                <a:gd name="T81" fmla="*/ 175 h 175"/>
                <a:gd name="T82" fmla="*/ 108 w 264"/>
                <a:gd name="T83" fmla="*/ 171 h 175"/>
                <a:gd name="T84" fmla="*/ 108 w 264"/>
                <a:gd name="T85" fmla="*/ 159 h 175"/>
                <a:gd name="T86" fmla="*/ 95 w 264"/>
                <a:gd name="T87" fmla="*/ 157 h 175"/>
                <a:gd name="T88" fmla="*/ 91 w 264"/>
                <a:gd name="T89" fmla="*/ 165 h 175"/>
                <a:gd name="T90" fmla="*/ 79 w 264"/>
                <a:gd name="T91" fmla="*/ 163 h 175"/>
                <a:gd name="T92" fmla="*/ 68 w 264"/>
                <a:gd name="T93" fmla="*/ 169 h 175"/>
                <a:gd name="T94" fmla="*/ 56 w 264"/>
                <a:gd name="T95" fmla="*/ 169 h 175"/>
                <a:gd name="T96" fmla="*/ 56 w 264"/>
                <a:gd name="T97" fmla="*/ 161 h 175"/>
                <a:gd name="T98" fmla="*/ 45 w 264"/>
                <a:gd name="T99" fmla="*/ 150 h 175"/>
                <a:gd name="T100" fmla="*/ 45 w 264"/>
                <a:gd name="T101" fmla="*/ 136 h 175"/>
                <a:gd name="T102" fmla="*/ 35 w 264"/>
                <a:gd name="T103" fmla="*/ 127 h 175"/>
                <a:gd name="T104" fmla="*/ 35 w 264"/>
                <a:gd name="T105" fmla="*/ 117 h 175"/>
                <a:gd name="T106" fmla="*/ 20 w 264"/>
                <a:gd name="T107" fmla="*/ 117 h 175"/>
                <a:gd name="T108" fmla="*/ 12 w 264"/>
                <a:gd name="T109"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75">
                  <a:moveTo>
                    <a:pt x="12" y="113"/>
                  </a:moveTo>
                  <a:lnTo>
                    <a:pt x="12" y="100"/>
                  </a:lnTo>
                  <a:lnTo>
                    <a:pt x="0" y="88"/>
                  </a:lnTo>
                  <a:lnTo>
                    <a:pt x="2" y="73"/>
                  </a:lnTo>
                  <a:lnTo>
                    <a:pt x="12" y="65"/>
                  </a:lnTo>
                  <a:lnTo>
                    <a:pt x="20" y="65"/>
                  </a:lnTo>
                  <a:lnTo>
                    <a:pt x="29" y="57"/>
                  </a:lnTo>
                  <a:lnTo>
                    <a:pt x="43" y="54"/>
                  </a:lnTo>
                  <a:lnTo>
                    <a:pt x="56" y="50"/>
                  </a:lnTo>
                  <a:lnTo>
                    <a:pt x="72" y="48"/>
                  </a:lnTo>
                  <a:lnTo>
                    <a:pt x="83" y="38"/>
                  </a:lnTo>
                  <a:lnTo>
                    <a:pt x="87" y="23"/>
                  </a:lnTo>
                  <a:lnTo>
                    <a:pt x="95" y="15"/>
                  </a:lnTo>
                  <a:lnTo>
                    <a:pt x="106" y="25"/>
                  </a:lnTo>
                  <a:lnTo>
                    <a:pt x="122" y="25"/>
                  </a:lnTo>
                  <a:lnTo>
                    <a:pt x="122" y="13"/>
                  </a:lnTo>
                  <a:lnTo>
                    <a:pt x="150" y="13"/>
                  </a:lnTo>
                  <a:lnTo>
                    <a:pt x="158" y="17"/>
                  </a:lnTo>
                  <a:lnTo>
                    <a:pt x="162" y="9"/>
                  </a:lnTo>
                  <a:lnTo>
                    <a:pt x="172" y="11"/>
                  </a:lnTo>
                  <a:lnTo>
                    <a:pt x="187" y="0"/>
                  </a:lnTo>
                  <a:lnTo>
                    <a:pt x="197" y="2"/>
                  </a:lnTo>
                  <a:lnTo>
                    <a:pt x="208" y="19"/>
                  </a:lnTo>
                  <a:lnTo>
                    <a:pt x="227" y="19"/>
                  </a:lnTo>
                  <a:lnTo>
                    <a:pt x="231" y="25"/>
                  </a:lnTo>
                  <a:lnTo>
                    <a:pt x="231" y="23"/>
                  </a:lnTo>
                  <a:lnTo>
                    <a:pt x="264" y="57"/>
                  </a:lnTo>
                  <a:lnTo>
                    <a:pt x="245" y="73"/>
                  </a:lnTo>
                  <a:lnTo>
                    <a:pt x="229" y="69"/>
                  </a:lnTo>
                  <a:lnTo>
                    <a:pt x="220" y="69"/>
                  </a:lnTo>
                  <a:lnTo>
                    <a:pt x="202" y="90"/>
                  </a:lnTo>
                  <a:lnTo>
                    <a:pt x="181" y="77"/>
                  </a:lnTo>
                  <a:lnTo>
                    <a:pt x="175" y="88"/>
                  </a:lnTo>
                  <a:lnTo>
                    <a:pt x="156" y="88"/>
                  </a:lnTo>
                  <a:lnTo>
                    <a:pt x="158" y="100"/>
                  </a:lnTo>
                  <a:lnTo>
                    <a:pt x="147" y="111"/>
                  </a:lnTo>
                  <a:lnTo>
                    <a:pt x="156" y="123"/>
                  </a:lnTo>
                  <a:lnTo>
                    <a:pt x="135" y="138"/>
                  </a:lnTo>
                  <a:lnTo>
                    <a:pt x="135" y="155"/>
                  </a:lnTo>
                  <a:lnTo>
                    <a:pt x="112" y="173"/>
                  </a:lnTo>
                  <a:lnTo>
                    <a:pt x="118" y="175"/>
                  </a:lnTo>
                  <a:lnTo>
                    <a:pt x="108" y="171"/>
                  </a:lnTo>
                  <a:lnTo>
                    <a:pt x="108" y="159"/>
                  </a:lnTo>
                  <a:lnTo>
                    <a:pt x="95" y="157"/>
                  </a:lnTo>
                  <a:lnTo>
                    <a:pt x="91" y="165"/>
                  </a:lnTo>
                  <a:lnTo>
                    <a:pt x="79" y="163"/>
                  </a:lnTo>
                  <a:lnTo>
                    <a:pt x="68" y="169"/>
                  </a:lnTo>
                  <a:lnTo>
                    <a:pt x="56" y="169"/>
                  </a:lnTo>
                  <a:lnTo>
                    <a:pt x="56" y="161"/>
                  </a:lnTo>
                  <a:lnTo>
                    <a:pt x="45" y="150"/>
                  </a:lnTo>
                  <a:lnTo>
                    <a:pt x="45" y="136"/>
                  </a:lnTo>
                  <a:lnTo>
                    <a:pt x="35" y="127"/>
                  </a:lnTo>
                  <a:lnTo>
                    <a:pt x="35" y="117"/>
                  </a:lnTo>
                  <a:lnTo>
                    <a:pt x="20" y="117"/>
                  </a:lnTo>
                  <a:lnTo>
                    <a:pt x="12" y="11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5" name="Freeform 27">
              <a:extLst>
                <a:ext uri="{FF2B5EF4-FFF2-40B4-BE49-F238E27FC236}">
                  <a16:creationId xmlns:a16="http://schemas.microsoft.com/office/drawing/2014/main" id="{DD151545-4215-174C-B838-6A8627F9BB5C}"/>
                </a:ext>
              </a:extLst>
            </p:cNvPr>
            <p:cNvSpPr>
              <a:spLocks/>
            </p:cNvSpPr>
            <p:nvPr/>
          </p:nvSpPr>
          <p:spPr bwMode="auto">
            <a:xfrm>
              <a:off x="1248" y="3478"/>
              <a:ext cx="148" cy="156"/>
            </a:xfrm>
            <a:custGeom>
              <a:avLst/>
              <a:gdLst>
                <a:gd name="T0" fmla="*/ 0 w 71"/>
                <a:gd name="T1" fmla="*/ 37 h 75"/>
                <a:gd name="T2" fmla="*/ 0 w 71"/>
                <a:gd name="T3" fmla="*/ 36 h 75"/>
                <a:gd name="T4" fmla="*/ 8 w 71"/>
                <a:gd name="T5" fmla="*/ 37 h 75"/>
                <a:gd name="T6" fmla="*/ 8 w 71"/>
                <a:gd name="T7" fmla="*/ 27 h 75"/>
                <a:gd name="T8" fmla="*/ 5 w 71"/>
                <a:gd name="T9" fmla="*/ 22 h 75"/>
                <a:gd name="T10" fmla="*/ 7 w 71"/>
                <a:gd name="T11" fmla="*/ 12 h 75"/>
                <a:gd name="T12" fmla="*/ 6 w 71"/>
                <a:gd name="T13" fmla="*/ 6 h 75"/>
                <a:gd name="T14" fmla="*/ 12 w 71"/>
                <a:gd name="T15" fmla="*/ 0 h 75"/>
                <a:gd name="T16" fmla="*/ 16 w 71"/>
                <a:gd name="T17" fmla="*/ 0 h 75"/>
                <a:gd name="T18" fmla="*/ 18 w 71"/>
                <a:gd name="T19" fmla="*/ 5 h 75"/>
                <a:gd name="T20" fmla="*/ 22 w 71"/>
                <a:gd name="T21" fmla="*/ 5 h 75"/>
                <a:gd name="T22" fmla="*/ 27 w 71"/>
                <a:gd name="T23" fmla="*/ 9 h 75"/>
                <a:gd name="T24" fmla="*/ 34 w 71"/>
                <a:gd name="T25" fmla="*/ 10 h 75"/>
                <a:gd name="T26" fmla="*/ 39 w 71"/>
                <a:gd name="T27" fmla="*/ 14 h 75"/>
                <a:gd name="T28" fmla="*/ 39 w 71"/>
                <a:gd name="T29" fmla="*/ 22 h 75"/>
                <a:gd name="T30" fmla="*/ 45 w 71"/>
                <a:gd name="T31" fmla="*/ 28 h 75"/>
                <a:gd name="T32" fmla="*/ 49 w 71"/>
                <a:gd name="T33" fmla="*/ 27 h 75"/>
                <a:gd name="T34" fmla="*/ 56 w 71"/>
                <a:gd name="T35" fmla="*/ 28 h 75"/>
                <a:gd name="T36" fmla="*/ 62 w 71"/>
                <a:gd name="T37" fmla="*/ 34 h 75"/>
                <a:gd name="T38" fmla="*/ 69 w 71"/>
                <a:gd name="T39" fmla="*/ 36 h 75"/>
                <a:gd name="T40" fmla="*/ 71 w 71"/>
                <a:gd name="T41" fmla="*/ 43 h 75"/>
                <a:gd name="T42" fmla="*/ 69 w 71"/>
                <a:gd name="T43" fmla="*/ 49 h 75"/>
                <a:gd name="T44" fmla="*/ 67 w 71"/>
                <a:gd name="T45" fmla="*/ 55 h 75"/>
                <a:gd name="T46" fmla="*/ 71 w 71"/>
                <a:gd name="T47" fmla="*/ 58 h 75"/>
                <a:gd name="T48" fmla="*/ 68 w 71"/>
                <a:gd name="T49" fmla="*/ 64 h 75"/>
                <a:gd name="T50" fmla="*/ 59 w 71"/>
                <a:gd name="T51" fmla="*/ 75 h 75"/>
                <a:gd name="T52" fmla="*/ 55 w 71"/>
                <a:gd name="T53" fmla="*/ 71 h 75"/>
                <a:gd name="T54" fmla="*/ 52 w 71"/>
                <a:gd name="T55" fmla="*/ 72 h 75"/>
                <a:gd name="T56" fmla="*/ 46 w 71"/>
                <a:gd name="T57" fmla="*/ 73 h 75"/>
                <a:gd name="T58" fmla="*/ 28 w 71"/>
                <a:gd name="T59" fmla="*/ 62 h 75"/>
                <a:gd name="T60" fmla="*/ 24 w 71"/>
                <a:gd name="T61" fmla="*/ 56 h 75"/>
                <a:gd name="T62" fmla="*/ 17 w 71"/>
                <a:gd name="T63" fmla="*/ 56 h 75"/>
                <a:gd name="T64" fmla="*/ 6 w 71"/>
                <a:gd name="T65" fmla="*/ 49 h 75"/>
                <a:gd name="T66" fmla="*/ 6 w 71"/>
                <a:gd name="T67" fmla="*/ 44 h 75"/>
                <a:gd name="T68" fmla="*/ 3 w 71"/>
                <a:gd name="T69" fmla="*/ 42 h 75"/>
                <a:gd name="T70" fmla="*/ 0 w 71"/>
                <a:gd name="T7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75">
                  <a:moveTo>
                    <a:pt x="0" y="37"/>
                  </a:moveTo>
                  <a:cubicBezTo>
                    <a:pt x="0" y="36"/>
                    <a:pt x="0" y="36"/>
                    <a:pt x="0" y="36"/>
                  </a:cubicBezTo>
                  <a:cubicBezTo>
                    <a:pt x="8" y="37"/>
                    <a:pt x="8" y="37"/>
                    <a:pt x="8" y="37"/>
                  </a:cubicBezTo>
                  <a:cubicBezTo>
                    <a:pt x="8" y="27"/>
                    <a:pt x="8" y="27"/>
                    <a:pt x="8" y="27"/>
                  </a:cubicBezTo>
                  <a:cubicBezTo>
                    <a:pt x="5" y="22"/>
                    <a:pt x="5" y="22"/>
                    <a:pt x="5" y="22"/>
                  </a:cubicBezTo>
                  <a:cubicBezTo>
                    <a:pt x="7" y="12"/>
                    <a:pt x="7" y="12"/>
                    <a:pt x="7" y="12"/>
                  </a:cubicBezTo>
                  <a:cubicBezTo>
                    <a:pt x="6" y="6"/>
                    <a:pt x="6" y="6"/>
                    <a:pt x="6" y="6"/>
                  </a:cubicBezTo>
                  <a:cubicBezTo>
                    <a:pt x="12" y="0"/>
                    <a:pt x="12" y="0"/>
                    <a:pt x="12" y="0"/>
                  </a:cubicBezTo>
                  <a:cubicBezTo>
                    <a:pt x="16" y="0"/>
                    <a:pt x="16" y="0"/>
                    <a:pt x="16" y="0"/>
                  </a:cubicBezTo>
                  <a:cubicBezTo>
                    <a:pt x="18" y="5"/>
                    <a:pt x="18" y="5"/>
                    <a:pt x="18" y="5"/>
                  </a:cubicBezTo>
                  <a:cubicBezTo>
                    <a:pt x="22" y="5"/>
                    <a:pt x="22" y="5"/>
                    <a:pt x="22" y="5"/>
                  </a:cubicBezTo>
                  <a:cubicBezTo>
                    <a:pt x="27" y="9"/>
                    <a:pt x="27" y="9"/>
                    <a:pt x="27" y="9"/>
                  </a:cubicBezTo>
                  <a:cubicBezTo>
                    <a:pt x="34" y="10"/>
                    <a:pt x="34" y="10"/>
                    <a:pt x="34" y="10"/>
                  </a:cubicBezTo>
                  <a:cubicBezTo>
                    <a:pt x="39" y="14"/>
                    <a:pt x="39" y="14"/>
                    <a:pt x="39" y="14"/>
                  </a:cubicBezTo>
                  <a:cubicBezTo>
                    <a:pt x="39" y="22"/>
                    <a:pt x="39" y="22"/>
                    <a:pt x="39" y="22"/>
                  </a:cubicBezTo>
                  <a:cubicBezTo>
                    <a:pt x="45" y="28"/>
                    <a:pt x="45" y="28"/>
                    <a:pt x="45" y="28"/>
                  </a:cubicBezTo>
                  <a:cubicBezTo>
                    <a:pt x="49" y="27"/>
                    <a:pt x="49" y="27"/>
                    <a:pt x="49" y="27"/>
                  </a:cubicBezTo>
                  <a:cubicBezTo>
                    <a:pt x="56" y="28"/>
                    <a:pt x="56" y="28"/>
                    <a:pt x="56" y="28"/>
                  </a:cubicBezTo>
                  <a:cubicBezTo>
                    <a:pt x="62" y="34"/>
                    <a:pt x="62" y="34"/>
                    <a:pt x="62" y="34"/>
                  </a:cubicBezTo>
                  <a:cubicBezTo>
                    <a:pt x="69" y="36"/>
                    <a:pt x="69" y="36"/>
                    <a:pt x="69" y="36"/>
                  </a:cubicBezTo>
                  <a:cubicBezTo>
                    <a:pt x="69" y="36"/>
                    <a:pt x="71" y="42"/>
                    <a:pt x="71" y="43"/>
                  </a:cubicBezTo>
                  <a:cubicBezTo>
                    <a:pt x="71" y="43"/>
                    <a:pt x="69" y="49"/>
                    <a:pt x="69" y="49"/>
                  </a:cubicBezTo>
                  <a:cubicBezTo>
                    <a:pt x="67" y="55"/>
                    <a:pt x="67" y="55"/>
                    <a:pt x="67" y="55"/>
                  </a:cubicBezTo>
                  <a:cubicBezTo>
                    <a:pt x="71" y="58"/>
                    <a:pt x="71" y="58"/>
                    <a:pt x="71" y="58"/>
                  </a:cubicBezTo>
                  <a:cubicBezTo>
                    <a:pt x="68" y="64"/>
                    <a:pt x="68" y="64"/>
                    <a:pt x="68" y="64"/>
                  </a:cubicBezTo>
                  <a:cubicBezTo>
                    <a:pt x="59" y="75"/>
                    <a:pt x="59" y="75"/>
                    <a:pt x="59" y="75"/>
                  </a:cubicBezTo>
                  <a:cubicBezTo>
                    <a:pt x="55" y="71"/>
                    <a:pt x="55" y="71"/>
                    <a:pt x="55" y="71"/>
                  </a:cubicBezTo>
                  <a:cubicBezTo>
                    <a:pt x="52" y="72"/>
                    <a:pt x="52" y="72"/>
                    <a:pt x="52" y="72"/>
                  </a:cubicBezTo>
                  <a:cubicBezTo>
                    <a:pt x="46" y="73"/>
                    <a:pt x="46" y="73"/>
                    <a:pt x="46" y="73"/>
                  </a:cubicBezTo>
                  <a:cubicBezTo>
                    <a:pt x="28" y="62"/>
                    <a:pt x="28" y="62"/>
                    <a:pt x="28" y="62"/>
                  </a:cubicBezTo>
                  <a:cubicBezTo>
                    <a:pt x="24" y="56"/>
                    <a:pt x="24" y="56"/>
                    <a:pt x="24" y="56"/>
                  </a:cubicBezTo>
                  <a:cubicBezTo>
                    <a:pt x="17" y="56"/>
                    <a:pt x="17" y="56"/>
                    <a:pt x="17" y="56"/>
                  </a:cubicBezTo>
                  <a:cubicBezTo>
                    <a:pt x="6" y="49"/>
                    <a:pt x="6" y="49"/>
                    <a:pt x="6" y="49"/>
                  </a:cubicBezTo>
                  <a:cubicBezTo>
                    <a:pt x="6" y="44"/>
                    <a:pt x="6" y="44"/>
                    <a:pt x="6" y="44"/>
                  </a:cubicBezTo>
                  <a:cubicBezTo>
                    <a:pt x="3" y="42"/>
                    <a:pt x="3" y="42"/>
                    <a:pt x="3" y="42"/>
                  </a:cubicBezTo>
                  <a:lnTo>
                    <a:pt x="0" y="3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6" name="Freeform 28">
              <a:extLst>
                <a:ext uri="{FF2B5EF4-FFF2-40B4-BE49-F238E27FC236}">
                  <a16:creationId xmlns:a16="http://schemas.microsoft.com/office/drawing/2014/main" id="{06CC4E24-0112-D845-847E-BEA4881BDDEE}"/>
                </a:ext>
              </a:extLst>
            </p:cNvPr>
            <p:cNvSpPr>
              <a:spLocks/>
            </p:cNvSpPr>
            <p:nvPr/>
          </p:nvSpPr>
          <p:spPr bwMode="auto">
            <a:xfrm>
              <a:off x="1467" y="3662"/>
              <a:ext cx="352" cy="341"/>
            </a:xfrm>
            <a:custGeom>
              <a:avLst/>
              <a:gdLst>
                <a:gd name="T0" fmla="*/ 150 w 169"/>
                <a:gd name="T1" fmla="*/ 121 h 164"/>
                <a:gd name="T2" fmla="*/ 165 w 169"/>
                <a:gd name="T3" fmla="*/ 144 h 164"/>
                <a:gd name="T4" fmla="*/ 154 w 169"/>
                <a:gd name="T5" fmla="*/ 163 h 164"/>
                <a:gd name="T6" fmla="*/ 135 w 169"/>
                <a:gd name="T7" fmla="*/ 151 h 164"/>
                <a:gd name="T8" fmla="*/ 117 w 169"/>
                <a:gd name="T9" fmla="*/ 145 h 164"/>
                <a:gd name="T10" fmla="*/ 108 w 169"/>
                <a:gd name="T11" fmla="*/ 130 h 164"/>
                <a:gd name="T12" fmla="*/ 92 w 169"/>
                <a:gd name="T13" fmla="*/ 132 h 164"/>
                <a:gd name="T14" fmla="*/ 74 w 169"/>
                <a:gd name="T15" fmla="*/ 120 h 164"/>
                <a:gd name="T16" fmla="*/ 53 w 169"/>
                <a:gd name="T17" fmla="*/ 108 h 164"/>
                <a:gd name="T18" fmla="*/ 40 w 169"/>
                <a:gd name="T19" fmla="*/ 110 h 164"/>
                <a:gd name="T20" fmla="*/ 38 w 169"/>
                <a:gd name="T21" fmla="*/ 86 h 164"/>
                <a:gd name="T22" fmla="*/ 24 w 169"/>
                <a:gd name="T23" fmla="*/ 66 h 164"/>
                <a:gd name="T24" fmla="*/ 7 w 169"/>
                <a:gd name="T25" fmla="*/ 61 h 164"/>
                <a:gd name="T26" fmla="*/ 0 w 169"/>
                <a:gd name="T27" fmla="*/ 50 h 164"/>
                <a:gd name="T28" fmla="*/ 0 w 169"/>
                <a:gd name="T29" fmla="*/ 46 h 164"/>
                <a:gd name="T30" fmla="*/ 14 w 169"/>
                <a:gd name="T31" fmla="*/ 46 h 164"/>
                <a:gd name="T32" fmla="*/ 27 w 169"/>
                <a:gd name="T33" fmla="*/ 36 h 164"/>
                <a:gd name="T34" fmla="*/ 37 w 169"/>
                <a:gd name="T35" fmla="*/ 31 h 164"/>
                <a:gd name="T36" fmla="*/ 55 w 169"/>
                <a:gd name="T37" fmla="*/ 11 h 164"/>
                <a:gd name="T38" fmla="*/ 59 w 169"/>
                <a:gd name="T39" fmla="*/ 0 h 164"/>
                <a:gd name="T40" fmla="*/ 69 w 169"/>
                <a:gd name="T41" fmla="*/ 5 h 164"/>
                <a:gd name="T42" fmla="*/ 71 w 169"/>
                <a:gd name="T43" fmla="*/ 14 h 164"/>
                <a:gd name="T44" fmla="*/ 75 w 169"/>
                <a:gd name="T45" fmla="*/ 29 h 164"/>
                <a:gd name="T46" fmla="*/ 72 w 169"/>
                <a:gd name="T47" fmla="*/ 36 h 164"/>
                <a:gd name="T48" fmla="*/ 84 w 169"/>
                <a:gd name="T49" fmla="*/ 51 h 164"/>
                <a:gd name="T50" fmla="*/ 86 w 169"/>
                <a:gd name="T51" fmla="*/ 66 h 164"/>
                <a:gd name="T52" fmla="*/ 83 w 169"/>
                <a:gd name="T53" fmla="*/ 77 h 164"/>
                <a:gd name="T54" fmla="*/ 92 w 169"/>
                <a:gd name="T55" fmla="*/ 78 h 164"/>
                <a:gd name="T56" fmla="*/ 98 w 169"/>
                <a:gd name="T57" fmla="*/ 84 h 164"/>
                <a:gd name="T58" fmla="*/ 90 w 169"/>
                <a:gd name="T59" fmla="*/ 91 h 164"/>
                <a:gd name="T60" fmla="*/ 92 w 169"/>
                <a:gd name="T61" fmla="*/ 98 h 164"/>
                <a:gd name="T62" fmla="*/ 94 w 169"/>
                <a:gd name="T63" fmla="*/ 106 h 164"/>
                <a:gd name="T64" fmla="*/ 104 w 169"/>
                <a:gd name="T65" fmla="*/ 112 h 164"/>
                <a:gd name="T66" fmla="*/ 119 w 169"/>
                <a:gd name="T67" fmla="*/ 116 h 164"/>
                <a:gd name="T68" fmla="*/ 130 w 169"/>
                <a:gd name="T69" fmla="*/ 104 h 164"/>
                <a:gd name="T70" fmla="*/ 139 w 169"/>
                <a:gd name="T71" fmla="*/ 107 h 164"/>
                <a:gd name="T72" fmla="*/ 152 w 169"/>
                <a:gd name="T73" fmla="*/ 107 h 164"/>
                <a:gd name="T74" fmla="*/ 151 w 169"/>
                <a:gd name="T75" fmla="*/ 117 h 164"/>
                <a:gd name="T76" fmla="*/ 151 w 169"/>
                <a:gd name="T77"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4">
                  <a:moveTo>
                    <a:pt x="151" y="121"/>
                  </a:moveTo>
                  <a:cubicBezTo>
                    <a:pt x="151" y="121"/>
                    <a:pt x="151" y="121"/>
                    <a:pt x="150" y="121"/>
                  </a:cubicBezTo>
                  <a:cubicBezTo>
                    <a:pt x="147" y="123"/>
                    <a:pt x="155" y="130"/>
                    <a:pt x="157" y="134"/>
                  </a:cubicBezTo>
                  <a:cubicBezTo>
                    <a:pt x="159" y="137"/>
                    <a:pt x="161" y="140"/>
                    <a:pt x="165" y="144"/>
                  </a:cubicBezTo>
                  <a:cubicBezTo>
                    <a:pt x="169" y="148"/>
                    <a:pt x="167" y="151"/>
                    <a:pt x="164" y="155"/>
                  </a:cubicBezTo>
                  <a:cubicBezTo>
                    <a:pt x="162" y="160"/>
                    <a:pt x="161" y="164"/>
                    <a:pt x="154" y="163"/>
                  </a:cubicBezTo>
                  <a:cubicBezTo>
                    <a:pt x="147" y="162"/>
                    <a:pt x="139" y="159"/>
                    <a:pt x="139" y="156"/>
                  </a:cubicBezTo>
                  <a:cubicBezTo>
                    <a:pt x="139" y="154"/>
                    <a:pt x="137" y="151"/>
                    <a:pt x="135" y="151"/>
                  </a:cubicBezTo>
                  <a:cubicBezTo>
                    <a:pt x="134" y="151"/>
                    <a:pt x="132" y="155"/>
                    <a:pt x="129" y="155"/>
                  </a:cubicBezTo>
                  <a:cubicBezTo>
                    <a:pt x="127" y="155"/>
                    <a:pt x="119" y="148"/>
                    <a:pt x="117" y="145"/>
                  </a:cubicBezTo>
                  <a:cubicBezTo>
                    <a:pt x="115" y="142"/>
                    <a:pt x="113" y="141"/>
                    <a:pt x="115" y="136"/>
                  </a:cubicBezTo>
                  <a:cubicBezTo>
                    <a:pt x="117" y="132"/>
                    <a:pt x="111" y="134"/>
                    <a:pt x="108" y="130"/>
                  </a:cubicBezTo>
                  <a:cubicBezTo>
                    <a:pt x="105" y="127"/>
                    <a:pt x="103" y="127"/>
                    <a:pt x="102" y="129"/>
                  </a:cubicBezTo>
                  <a:cubicBezTo>
                    <a:pt x="101" y="132"/>
                    <a:pt x="92" y="135"/>
                    <a:pt x="92" y="132"/>
                  </a:cubicBezTo>
                  <a:cubicBezTo>
                    <a:pt x="91" y="129"/>
                    <a:pt x="90" y="124"/>
                    <a:pt x="88" y="121"/>
                  </a:cubicBezTo>
                  <a:cubicBezTo>
                    <a:pt x="85" y="117"/>
                    <a:pt x="79" y="116"/>
                    <a:pt x="74" y="120"/>
                  </a:cubicBezTo>
                  <a:cubicBezTo>
                    <a:pt x="69" y="123"/>
                    <a:pt x="60" y="126"/>
                    <a:pt x="60" y="123"/>
                  </a:cubicBezTo>
                  <a:cubicBezTo>
                    <a:pt x="59" y="119"/>
                    <a:pt x="53" y="112"/>
                    <a:pt x="53" y="108"/>
                  </a:cubicBezTo>
                  <a:cubicBezTo>
                    <a:pt x="52" y="104"/>
                    <a:pt x="47" y="104"/>
                    <a:pt x="46" y="109"/>
                  </a:cubicBezTo>
                  <a:cubicBezTo>
                    <a:pt x="46" y="114"/>
                    <a:pt x="38" y="116"/>
                    <a:pt x="40" y="110"/>
                  </a:cubicBezTo>
                  <a:cubicBezTo>
                    <a:pt x="42" y="104"/>
                    <a:pt x="43" y="102"/>
                    <a:pt x="42" y="100"/>
                  </a:cubicBezTo>
                  <a:cubicBezTo>
                    <a:pt x="41" y="97"/>
                    <a:pt x="39" y="91"/>
                    <a:pt x="38" y="86"/>
                  </a:cubicBezTo>
                  <a:cubicBezTo>
                    <a:pt x="38" y="80"/>
                    <a:pt x="35" y="80"/>
                    <a:pt x="28" y="76"/>
                  </a:cubicBezTo>
                  <a:cubicBezTo>
                    <a:pt x="20" y="71"/>
                    <a:pt x="24" y="70"/>
                    <a:pt x="24" y="66"/>
                  </a:cubicBezTo>
                  <a:cubicBezTo>
                    <a:pt x="24" y="62"/>
                    <a:pt x="19" y="61"/>
                    <a:pt x="15" y="62"/>
                  </a:cubicBezTo>
                  <a:cubicBezTo>
                    <a:pt x="12" y="63"/>
                    <a:pt x="7" y="64"/>
                    <a:pt x="7" y="61"/>
                  </a:cubicBezTo>
                  <a:cubicBezTo>
                    <a:pt x="6" y="59"/>
                    <a:pt x="7" y="57"/>
                    <a:pt x="3" y="52"/>
                  </a:cubicBezTo>
                  <a:cubicBezTo>
                    <a:pt x="2" y="51"/>
                    <a:pt x="1" y="50"/>
                    <a:pt x="0" y="50"/>
                  </a:cubicBezTo>
                  <a:cubicBezTo>
                    <a:pt x="0" y="50"/>
                    <a:pt x="0" y="50"/>
                    <a:pt x="0" y="50"/>
                  </a:cubicBezTo>
                  <a:cubicBezTo>
                    <a:pt x="0" y="46"/>
                    <a:pt x="0" y="46"/>
                    <a:pt x="0" y="46"/>
                  </a:cubicBezTo>
                  <a:cubicBezTo>
                    <a:pt x="0" y="46"/>
                    <a:pt x="0" y="46"/>
                    <a:pt x="0" y="46"/>
                  </a:cubicBezTo>
                  <a:cubicBezTo>
                    <a:pt x="14" y="46"/>
                    <a:pt x="14" y="46"/>
                    <a:pt x="14" y="46"/>
                  </a:cubicBezTo>
                  <a:cubicBezTo>
                    <a:pt x="19" y="38"/>
                    <a:pt x="19" y="38"/>
                    <a:pt x="19" y="38"/>
                  </a:cubicBezTo>
                  <a:cubicBezTo>
                    <a:pt x="27" y="36"/>
                    <a:pt x="27" y="36"/>
                    <a:pt x="27" y="36"/>
                  </a:cubicBezTo>
                  <a:cubicBezTo>
                    <a:pt x="29" y="33"/>
                    <a:pt x="29" y="33"/>
                    <a:pt x="29" y="33"/>
                  </a:cubicBezTo>
                  <a:cubicBezTo>
                    <a:pt x="37" y="31"/>
                    <a:pt x="37" y="31"/>
                    <a:pt x="37" y="31"/>
                  </a:cubicBezTo>
                  <a:cubicBezTo>
                    <a:pt x="43" y="21"/>
                    <a:pt x="43" y="21"/>
                    <a:pt x="43" y="21"/>
                  </a:cubicBezTo>
                  <a:cubicBezTo>
                    <a:pt x="55" y="11"/>
                    <a:pt x="55" y="11"/>
                    <a:pt x="55" y="11"/>
                  </a:cubicBezTo>
                  <a:cubicBezTo>
                    <a:pt x="58" y="6"/>
                    <a:pt x="58" y="6"/>
                    <a:pt x="58" y="6"/>
                  </a:cubicBezTo>
                  <a:cubicBezTo>
                    <a:pt x="59" y="0"/>
                    <a:pt x="59" y="0"/>
                    <a:pt x="59" y="0"/>
                  </a:cubicBezTo>
                  <a:cubicBezTo>
                    <a:pt x="66" y="0"/>
                    <a:pt x="66" y="0"/>
                    <a:pt x="66" y="0"/>
                  </a:cubicBezTo>
                  <a:cubicBezTo>
                    <a:pt x="69" y="5"/>
                    <a:pt x="69" y="5"/>
                    <a:pt x="69" y="5"/>
                  </a:cubicBezTo>
                  <a:cubicBezTo>
                    <a:pt x="66" y="10"/>
                    <a:pt x="66" y="10"/>
                    <a:pt x="66" y="10"/>
                  </a:cubicBezTo>
                  <a:cubicBezTo>
                    <a:pt x="71" y="14"/>
                    <a:pt x="71" y="14"/>
                    <a:pt x="71" y="14"/>
                  </a:cubicBezTo>
                  <a:cubicBezTo>
                    <a:pt x="72" y="25"/>
                    <a:pt x="72" y="25"/>
                    <a:pt x="72" y="25"/>
                  </a:cubicBezTo>
                  <a:cubicBezTo>
                    <a:pt x="75" y="29"/>
                    <a:pt x="75" y="29"/>
                    <a:pt x="75" y="29"/>
                  </a:cubicBezTo>
                  <a:cubicBezTo>
                    <a:pt x="72" y="32"/>
                    <a:pt x="72" y="32"/>
                    <a:pt x="72" y="32"/>
                  </a:cubicBezTo>
                  <a:cubicBezTo>
                    <a:pt x="72" y="36"/>
                    <a:pt x="72" y="36"/>
                    <a:pt x="72" y="36"/>
                  </a:cubicBezTo>
                  <a:cubicBezTo>
                    <a:pt x="80" y="43"/>
                    <a:pt x="80" y="43"/>
                    <a:pt x="80" y="43"/>
                  </a:cubicBezTo>
                  <a:cubicBezTo>
                    <a:pt x="84" y="51"/>
                    <a:pt x="84" y="51"/>
                    <a:pt x="84" y="51"/>
                  </a:cubicBezTo>
                  <a:cubicBezTo>
                    <a:pt x="83" y="60"/>
                    <a:pt x="83" y="60"/>
                    <a:pt x="83" y="60"/>
                  </a:cubicBezTo>
                  <a:cubicBezTo>
                    <a:pt x="86" y="66"/>
                    <a:pt x="86" y="66"/>
                    <a:pt x="86" y="66"/>
                  </a:cubicBezTo>
                  <a:cubicBezTo>
                    <a:pt x="83" y="72"/>
                    <a:pt x="83" y="72"/>
                    <a:pt x="83" y="72"/>
                  </a:cubicBezTo>
                  <a:cubicBezTo>
                    <a:pt x="83" y="77"/>
                    <a:pt x="83" y="77"/>
                    <a:pt x="83" y="77"/>
                  </a:cubicBezTo>
                  <a:cubicBezTo>
                    <a:pt x="88" y="80"/>
                    <a:pt x="88" y="80"/>
                    <a:pt x="88" y="80"/>
                  </a:cubicBezTo>
                  <a:cubicBezTo>
                    <a:pt x="92" y="78"/>
                    <a:pt x="92" y="78"/>
                    <a:pt x="92" y="78"/>
                  </a:cubicBezTo>
                  <a:cubicBezTo>
                    <a:pt x="98" y="78"/>
                    <a:pt x="98" y="78"/>
                    <a:pt x="98" y="78"/>
                  </a:cubicBezTo>
                  <a:cubicBezTo>
                    <a:pt x="98" y="84"/>
                    <a:pt x="98" y="84"/>
                    <a:pt x="98" y="84"/>
                  </a:cubicBezTo>
                  <a:cubicBezTo>
                    <a:pt x="91" y="87"/>
                    <a:pt x="91" y="87"/>
                    <a:pt x="91" y="87"/>
                  </a:cubicBezTo>
                  <a:cubicBezTo>
                    <a:pt x="90" y="91"/>
                    <a:pt x="90" y="91"/>
                    <a:pt x="90" y="91"/>
                  </a:cubicBezTo>
                  <a:cubicBezTo>
                    <a:pt x="90" y="91"/>
                    <a:pt x="97" y="92"/>
                    <a:pt x="96" y="93"/>
                  </a:cubicBezTo>
                  <a:cubicBezTo>
                    <a:pt x="96" y="94"/>
                    <a:pt x="92" y="98"/>
                    <a:pt x="92" y="98"/>
                  </a:cubicBezTo>
                  <a:cubicBezTo>
                    <a:pt x="92" y="104"/>
                    <a:pt x="92" y="104"/>
                    <a:pt x="92" y="104"/>
                  </a:cubicBezTo>
                  <a:cubicBezTo>
                    <a:pt x="94" y="106"/>
                    <a:pt x="94" y="106"/>
                    <a:pt x="94" y="106"/>
                  </a:cubicBezTo>
                  <a:cubicBezTo>
                    <a:pt x="96" y="108"/>
                    <a:pt x="96" y="108"/>
                    <a:pt x="96" y="108"/>
                  </a:cubicBezTo>
                  <a:cubicBezTo>
                    <a:pt x="104" y="112"/>
                    <a:pt x="104" y="112"/>
                    <a:pt x="104" y="112"/>
                  </a:cubicBezTo>
                  <a:cubicBezTo>
                    <a:pt x="109" y="108"/>
                    <a:pt x="109" y="108"/>
                    <a:pt x="109" y="108"/>
                  </a:cubicBezTo>
                  <a:cubicBezTo>
                    <a:pt x="119" y="116"/>
                    <a:pt x="119" y="116"/>
                    <a:pt x="119" y="116"/>
                  </a:cubicBezTo>
                  <a:cubicBezTo>
                    <a:pt x="129" y="104"/>
                    <a:pt x="129" y="104"/>
                    <a:pt x="129" y="104"/>
                  </a:cubicBezTo>
                  <a:cubicBezTo>
                    <a:pt x="130" y="104"/>
                    <a:pt x="130" y="104"/>
                    <a:pt x="130" y="104"/>
                  </a:cubicBezTo>
                  <a:cubicBezTo>
                    <a:pt x="129" y="105"/>
                    <a:pt x="129" y="105"/>
                    <a:pt x="129" y="105"/>
                  </a:cubicBezTo>
                  <a:cubicBezTo>
                    <a:pt x="139" y="107"/>
                    <a:pt x="139" y="107"/>
                    <a:pt x="139" y="107"/>
                  </a:cubicBezTo>
                  <a:cubicBezTo>
                    <a:pt x="145" y="105"/>
                    <a:pt x="145" y="105"/>
                    <a:pt x="145" y="105"/>
                  </a:cubicBezTo>
                  <a:cubicBezTo>
                    <a:pt x="152" y="107"/>
                    <a:pt x="152" y="107"/>
                    <a:pt x="152" y="107"/>
                  </a:cubicBezTo>
                  <a:cubicBezTo>
                    <a:pt x="154" y="111"/>
                    <a:pt x="154" y="111"/>
                    <a:pt x="154" y="111"/>
                  </a:cubicBezTo>
                  <a:cubicBezTo>
                    <a:pt x="151" y="117"/>
                    <a:pt x="151" y="117"/>
                    <a:pt x="151" y="117"/>
                  </a:cubicBezTo>
                  <a:cubicBezTo>
                    <a:pt x="148" y="119"/>
                    <a:pt x="148" y="119"/>
                    <a:pt x="148" y="119"/>
                  </a:cubicBezTo>
                  <a:lnTo>
                    <a:pt x="151" y="12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7" name="Freeform 29">
              <a:extLst>
                <a:ext uri="{FF2B5EF4-FFF2-40B4-BE49-F238E27FC236}">
                  <a16:creationId xmlns:a16="http://schemas.microsoft.com/office/drawing/2014/main" id="{6C19E048-B833-0A46-A75F-1C7CEE051D04}"/>
                </a:ext>
              </a:extLst>
            </p:cNvPr>
            <p:cNvSpPr>
              <a:spLocks/>
            </p:cNvSpPr>
            <p:nvPr/>
          </p:nvSpPr>
          <p:spPr bwMode="auto">
            <a:xfrm>
              <a:off x="1198" y="3555"/>
              <a:ext cx="269" cy="271"/>
            </a:xfrm>
            <a:custGeom>
              <a:avLst/>
              <a:gdLst>
                <a:gd name="T0" fmla="*/ 129 w 129"/>
                <a:gd name="T1" fmla="*/ 101 h 130"/>
                <a:gd name="T2" fmla="*/ 119 w 129"/>
                <a:gd name="T3" fmla="*/ 105 h 130"/>
                <a:gd name="T4" fmla="*/ 102 w 129"/>
                <a:gd name="T5" fmla="*/ 105 h 130"/>
                <a:gd name="T6" fmla="*/ 95 w 129"/>
                <a:gd name="T7" fmla="*/ 105 h 130"/>
                <a:gd name="T8" fmla="*/ 83 w 129"/>
                <a:gd name="T9" fmla="*/ 107 h 130"/>
                <a:gd name="T10" fmla="*/ 73 w 129"/>
                <a:gd name="T11" fmla="*/ 121 h 130"/>
                <a:gd name="T12" fmla="*/ 58 w 129"/>
                <a:gd name="T13" fmla="*/ 119 h 130"/>
                <a:gd name="T14" fmla="*/ 58 w 129"/>
                <a:gd name="T15" fmla="*/ 100 h 130"/>
                <a:gd name="T16" fmla="*/ 50 w 129"/>
                <a:gd name="T17" fmla="*/ 102 h 130"/>
                <a:gd name="T18" fmla="*/ 49 w 129"/>
                <a:gd name="T19" fmla="*/ 92 h 130"/>
                <a:gd name="T20" fmla="*/ 46 w 129"/>
                <a:gd name="T21" fmla="*/ 89 h 130"/>
                <a:gd name="T22" fmla="*/ 45 w 129"/>
                <a:gd name="T23" fmla="*/ 84 h 130"/>
                <a:gd name="T24" fmla="*/ 40 w 129"/>
                <a:gd name="T25" fmla="*/ 83 h 130"/>
                <a:gd name="T26" fmla="*/ 37 w 129"/>
                <a:gd name="T27" fmla="*/ 81 h 130"/>
                <a:gd name="T28" fmla="*/ 37 w 129"/>
                <a:gd name="T29" fmla="*/ 75 h 130"/>
                <a:gd name="T30" fmla="*/ 32 w 129"/>
                <a:gd name="T31" fmla="*/ 73 h 130"/>
                <a:gd name="T32" fmla="*/ 28 w 129"/>
                <a:gd name="T33" fmla="*/ 75 h 130"/>
                <a:gd name="T34" fmla="*/ 24 w 129"/>
                <a:gd name="T35" fmla="*/ 70 h 130"/>
                <a:gd name="T36" fmla="*/ 29 w 129"/>
                <a:gd name="T37" fmla="*/ 64 h 130"/>
                <a:gd name="T38" fmla="*/ 30 w 129"/>
                <a:gd name="T39" fmla="*/ 56 h 130"/>
                <a:gd name="T40" fmla="*/ 19 w 129"/>
                <a:gd name="T41" fmla="*/ 46 h 130"/>
                <a:gd name="T42" fmla="*/ 15 w 129"/>
                <a:gd name="T43" fmla="*/ 48 h 130"/>
                <a:gd name="T44" fmla="*/ 14 w 129"/>
                <a:gd name="T45" fmla="*/ 44 h 130"/>
                <a:gd name="T46" fmla="*/ 8 w 129"/>
                <a:gd name="T47" fmla="*/ 41 h 130"/>
                <a:gd name="T48" fmla="*/ 2 w 129"/>
                <a:gd name="T49" fmla="*/ 40 h 130"/>
                <a:gd name="T50" fmla="*/ 0 w 129"/>
                <a:gd name="T51" fmla="*/ 26 h 130"/>
                <a:gd name="T52" fmla="*/ 0 w 129"/>
                <a:gd name="T53" fmla="*/ 26 h 130"/>
                <a:gd name="T54" fmla="*/ 3 w 129"/>
                <a:gd name="T55" fmla="*/ 23 h 130"/>
                <a:gd name="T56" fmla="*/ 0 w 129"/>
                <a:gd name="T57" fmla="*/ 17 h 130"/>
                <a:gd name="T58" fmla="*/ 7 w 129"/>
                <a:gd name="T59" fmla="*/ 15 h 130"/>
                <a:gd name="T60" fmla="*/ 22 w 129"/>
                <a:gd name="T61" fmla="*/ 4 h 130"/>
                <a:gd name="T62" fmla="*/ 24 w 129"/>
                <a:gd name="T63" fmla="*/ 0 h 130"/>
                <a:gd name="T64" fmla="*/ 27 w 129"/>
                <a:gd name="T65" fmla="*/ 5 h 130"/>
                <a:gd name="T66" fmla="*/ 30 w 129"/>
                <a:gd name="T67" fmla="*/ 7 h 130"/>
                <a:gd name="T68" fmla="*/ 30 w 129"/>
                <a:gd name="T69" fmla="*/ 12 h 130"/>
                <a:gd name="T70" fmla="*/ 41 w 129"/>
                <a:gd name="T71" fmla="*/ 19 h 130"/>
                <a:gd name="T72" fmla="*/ 48 w 129"/>
                <a:gd name="T73" fmla="*/ 19 h 130"/>
                <a:gd name="T74" fmla="*/ 52 w 129"/>
                <a:gd name="T75" fmla="*/ 25 h 130"/>
                <a:gd name="T76" fmla="*/ 70 w 129"/>
                <a:gd name="T77" fmla="*/ 36 h 130"/>
                <a:gd name="T78" fmla="*/ 76 w 129"/>
                <a:gd name="T79" fmla="*/ 35 h 130"/>
                <a:gd name="T80" fmla="*/ 79 w 129"/>
                <a:gd name="T81" fmla="*/ 34 h 130"/>
                <a:gd name="T82" fmla="*/ 83 w 129"/>
                <a:gd name="T83" fmla="*/ 38 h 130"/>
                <a:gd name="T84" fmla="*/ 90 w 129"/>
                <a:gd name="T85" fmla="*/ 49 h 130"/>
                <a:gd name="T86" fmla="*/ 102 w 129"/>
                <a:gd name="T87" fmla="*/ 49 h 130"/>
                <a:gd name="T88" fmla="*/ 108 w 129"/>
                <a:gd name="T89" fmla="*/ 56 h 130"/>
                <a:gd name="T90" fmla="*/ 110 w 129"/>
                <a:gd name="T91" fmla="*/ 65 h 130"/>
                <a:gd name="T92" fmla="*/ 115 w 129"/>
                <a:gd name="T93" fmla="*/ 67 h 130"/>
                <a:gd name="T94" fmla="*/ 119 w 129"/>
                <a:gd name="T95" fmla="*/ 76 h 130"/>
                <a:gd name="T96" fmla="*/ 124 w 129"/>
                <a:gd name="T97" fmla="*/ 82 h 130"/>
                <a:gd name="T98" fmla="*/ 123 w 129"/>
                <a:gd name="T99" fmla="*/ 87 h 130"/>
                <a:gd name="T100" fmla="*/ 129 w 129"/>
                <a:gd name="T101" fmla="*/ 97 h 130"/>
                <a:gd name="T102" fmla="*/ 129 w 129"/>
                <a:gd name="T103"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130">
                  <a:moveTo>
                    <a:pt x="129" y="101"/>
                  </a:moveTo>
                  <a:cubicBezTo>
                    <a:pt x="126" y="100"/>
                    <a:pt x="122" y="103"/>
                    <a:pt x="119" y="105"/>
                  </a:cubicBezTo>
                  <a:cubicBezTo>
                    <a:pt x="114" y="107"/>
                    <a:pt x="103" y="107"/>
                    <a:pt x="102" y="105"/>
                  </a:cubicBezTo>
                  <a:cubicBezTo>
                    <a:pt x="101" y="103"/>
                    <a:pt x="97" y="101"/>
                    <a:pt x="95" y="105"/>
                  </a:cubicBezTo>
                  <a:cubicBezTo>
                    <a:pt x="93" y="110"/>
                    <a:pt x="90" y="108"/>
                    <a:pt x="83" y="107"/>
                  </a:cubicBezTo>
                  <a:cubicBezTo>
                    <a:pt x="76" y="105"/>
                    <a:pt x="74" y="112"/>
                    <a:pt x="73" y="121"/>
                  </a:cubicBezTo>
                  <a:cubicBezTo>
                    <a:pt x="71" y="130"/>
                    <a:pt x="58" y="123"/>
                    <a:pt x="58" y="119"/>
                  </a:cubicBezTo>
                  <a:cubicBezTo>
                    <a:pt x="59" y="115"/>
                    <a:pt x="59" y="106"/>
                    <a:pt x="58" y="100"/>
                  </a:cubicBezTo>
                  <a:cubicBezTo>
                    <a:pt x="57" y="96"/>
                    <a:pt x="54" y="99"/>
                    <a:pt x="50" y="102"/>
                  </a:cubicBezTo>
                  <a:cubicBezTo>
                    <a:pt x="49" y="92"/>
                    <a:pt x="49" y="92"/>
                    <a:pt x="49" y="92"/>
                  </a:cubicBezTo>
                  <a:cubicBezTo>
                    <a:pt x="46" y="89"/>
                    <a:pt x="46" y="89"/>
                    <a:pt x="46" y="89"/>
                  </a:cubicBezTo>
                  <a:cubicBezTo>
                    <a:pt x="45" y="84"/>
                    <a:pt x="45" y="84"/>
                    <a:pt x="45" y="84"/>
                  </a:cubicBezTo>
                  <a:cubicBezTo>
                    <a:pt x="40" y="83"/>
                    <a:pt x="40" y="83"/>
                    <a:pt x="40" y="83"/>
                  </a:cubicBezTo>
                  <a:cubicBezTo>
                    <a:pt x="37" y="81"/>
                    <a:pt x="37" y="81"/>
                    <a:pt x="37" y="81"/>
                  </a:cubicBezTo>
                  <a:cubicBezTo>
                    <a:pt x="37" y="75"/>
                    <a:pt x="37" y="75"/>
                    <a:pt x="37" y="75"/>
                  </a:cubicBezTo>
                  <a:cubicBezTo>
                    <a:pt x="32" y="73"/>
                    <a:pt x="32" y="73"/>
                    <a:pt x="32" y="73"/>
                  </a:cubicBezTo>
                  <a:cubicBezTo>
                    <a:pt x="28" y="75"/>
                    <a:pt x="28" y="75"/>
                    <a:pt x="28" y="75"/>
                  </a:cubicBezTo>
                  <a:cubicBezTo>
                    <a:pt x="24" y="70"/>
                    <a:pt x="24" y="70"/>
                    <a:pt x="24" y="70"/>
                  </a:cubicBezTo>
                  <a:cubicBezTo>
                    <a:pt x="29" y="64"/>
                    <a:pt x="29" y="64"/>
                    <a:pt x="29" y="64"/>
                  </a:cubicBezTo>
                  <a:cubicBezTo>
                    <a:pt x="30" y="56"/>
                    <a:pt x="30" y="56"/>
                    <a:pt x="30" y="56"/>
                  </a:cubicBezTo>
                  <a:cubicBezTo>
                    <a:pt x="19" y="46"/>
                    <a:pt x="19" y="46"/>
                    <a:pt x="19" y="46"/>
                  </a:cubicBezTo>
                  <a:cubicBezTo>
                    <a:pt x="15" y="48"/>
                    <a:pt x="15" y="48"/>
                    <a:pt x="15" y="48"/>
                  </a:cubicBezTo>
                  <a:cubicBezTo>
                    <a:pt x="14" y="44"/>
                    <a:pt x="14" y="44"/>
                    <a:pt x="14" y="44"/>
                  </a:cubicBezTo>
                  <a:cubicBezTo>
                    <a:pt x="14" y="44"/>
                    <a:pt x="11" y="43"/>
                    <a:pt x="8" y="41"/>
                  </a:cubicBezTo>
                  <a:cubicBezTo>
                    <a:pt x="6" y="39"/>
                    <a:pt x="2" y="40"/>
                    <a:pt x="2" y="40"/>
                  </a:cubicBezTo>
                  <a:cubicBezTo>
                    <a:pt x="0" y="26"/>
                    <a:pt x="0" y="26"/>
                    <a:pt x="0" y="26"/>
                  </a:cubicBezTo>
                  <a:cubicBezTo>
                    <a:pt x="0" y="26"/>
                    <a:pt x="0" y="26"/>
                    <a:pt x="0" y="26"/>
                  </a:cubicBezTo>
                  <a:cubicBezTo>
                    <a:pt x="3" y="23"/>
                    <a:pt x="3" y="23"/>
                    <a:pt x="3" y="23"/>
                  </a:cubicBezTo>
                  <a:cubicBezTo>
                    <a:pt x="0" y="17"/>
                    <a:pt x="0" y="17"/>
                    <a:pt x="0" y="17"/>
                  </a:cubicBezTo>
                  <a:cubicBezTo>
                    <a:pt x="7" y="15"/>
                    <a:pt x="7" y="15"/>
                    <a:pt x="7" y="15"/>
                  </a:cubicBezTo>
                  <a:cubicBezTo>
                    <a:pt x="22" y="4"/>
                    <a:pt x="22" y="4"/>
                    <a:pt x="22" y="4"/>
                  </a:cubicBezTo>
                  <a:cubicBezTo>
                    <a:pt x="24" y="0"/>
                    <a:pt x="24" y="0"/>
                    <a:pt x="24" y="0"/>
                  </a:cubicBezTo>
                  <a:cubicBezTo>
                    <a:pt x="27" y="5"/>
                    <a:pt x="27" y="5"/>
                    <a:pt x="27" y="5"/>
                  </a:cubicBezTo>
                  <a:cubicBezTo>
                    <a:pt x="30" y="7"/>
                    <a:pt x="30" y="7"/>
                    <a:pt x="30" y="7"/>
                  </a:cubicBezTo>
                  <a:cubicBezTo>
                    <a:pt x="30" y="12"/>
                    <a:pt x="30" y="12"/>
                    <a:pt x="30" y="12"/>
                  </a:cubicBezTo>
                  <a:cubicBezTo>
                    <a:pt x="41" y="19"/>
                    <a:pt x="41" y="19"/>
                    <a:pt x="41" y="19"/>
                  </a:cubicBezTo>
                  <a:cubicBezTo>
                    <a:pt x="48" y="19"/>
                    <a:pt x="48" y="19"/>
                    <a:pt x="48" y="19"/>
                  </a:cubicBezTo>
                  <a:cubicBezTo>
                    <a:pt x="52" y="25"/>
                    <a:pt x="52" y="25"/>
                    <a:pt x="52" y="25"/>
                  </a:cubicBezTo>
                  <a:cubicBezTo>
                    <a:pt x="70" y="36"/>
                    <a:pt x="70" y="36"/>
                    <a:pt x="70" y="36"/>
                  </a:cubicBezTo>
                  <a:cubicBezTo>
                    <a:pt x="76" y="35"/>
                    <a:pt x="76" y="35"/>
                    <a:pt x="76" y="35"/>
                  </a:cubicBezTo>
                  <a:cubicBezTo>
                    <a:pt x="79" y="34"/>
                    <a:pt x="79" y="34"/>
                    <a:pt x="79" y="34"/>
                  </a:cubicBezTo>
                  <a:cubicBezTo>
                    <a:pt x="83" y="38"/>
                    <a:pt x="83" y="38"/>
                    <a:pt x="83" y="38"/>
                  </a:cubicBezTo>
                  <a:cubicBezTo>
                    <a:pt x="90" y="49"/>
                    <a:pt x="90" y="49"/>
                    <a:pt x="90" y="49"/>
                  </a:cubicBezTo>
                  <a:cubicBezTo>
                    <a:pt x="102" y="49"/>
                    <a:pt x="102" y="49"/>
                    <a:pt x="102" y="49"/>
                  </a:cubicBezTo>
                  <a:cubicBezTo>
                    <a:pt x="108" y="56"/>
                    <a:pt x="108" y="56"/>
                    <a:pt x="108" y="56"/>
                  </a:cubicBezTo>
                  <a:cubicBezTo>
                    <a:pt x="110" y="65"/>
                    <a:pt x="110" y="65"/>
                    <a:pt x="110" y="65"/>
                  </a:cubicBezTo>
                  <a:cubicBezTo>
                    <a:pt x="115" y="67"/>
                    <a:pt x="115" y="67"/>
                    <a:pt x="115" y="67"/>
                  </a:cubicBezTo>
                  <a:cubicBezTo>
                    <a:pt x="119" y="76"/>
                    <a:pt x="119" y="76"/>
                    <a:pt x="119" y="76"/>
                  </a:cubicBezTo>
                  <a:cubicBezTo>
                    <a:pt x="124" y="82"/>
                    <a:pt x="124" y="82"/>
                    <a:pt x="124" y="82"/>
                  </a:cubicBezTo>
                  <a:cubicBezTo>
                    <a:pt x="123" y="87"/>
                    <a:pt x="123" y="87"/>
                    <a:pt x="123" y="87"/>
                  </a:cubicBezTo>
                  <a:cubicBezTo>
                    <a:pt x="129" y="97"/>
                    <a:pt x="129" y="97"/>
                    <a:pt x="129" y="97"/>
                  </a:cubicBezTo>
                  <a:lnTo>
                    <a:pt x="129" y="10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8" name="Freeform 30">
              <a:extLst>
                <a:ext uri="{FF2B5EF4-FFF2-40B4-BE49-F238E27FC236}">
                  <a16:creationId xmlns:a16="http://schemas.microsoft.com/office/drawing/2014/main" id="{C6C36EEE-DC32-3542-A307-C52736A2E397}"/>
                </a:ext>
              </a:extLst>
            </p:cNvPr>
            <p:cNvSpPr>
              <a:spLocks/>
            </p:cNvSpPr>
            <p:nvPr/>
          </p:nvSpPr>
          <p:spPr bwMode="auto">
            <a:xfrm>
              <a:off x="1417" y="3614"/>
              <a:ext cx="173" cy="143"/>
            </a:xfrm>
            <a:custGeom>
              <a:avLst/>
              <a:gdLst>
                <a:gd name="T0" fmla="*/ 0 w 83"/>
                <a:gd name="T1" fmla="*/ 24 h 69"/>
                <a:gd name="T2" fmla="*/ 8 w 83"/>
                <a:gd name="T3" fmla="*/ 22 h 69"/>
                <a:gd name="T4" fmla="*/ 7 w 83"/>
                <a:gd name="T5" fmla="*/ 17 h 69"/>
                <a:gd name="T6" fmla="*/ 4 w 83"/>
                <a:gd name="T7" fmla="*/ 11 h 69"/>
                <a:gd name="T8" fmla="*/ 7 w 83"/>
                <a:gd name="T9" fmla="*/ 5 h 69"/>
                <a:gd name="T10" fmla="*/ 13 w 83"/>
                <a:gd name="T11" fmla="*/ 4 h 69"/>
                <a:gd name="T12" fmla="*/ 20 w 83"/>
                <a:gd name="T13" fmla="*/ 0 h 69"/>
                <a:gd name="T14" fmla="*/ 24 w 83"/>
                <a:gd name="T15" fmla="*/ 6 h 69"/>
                <a:gd name="T16" fmla="*/ 30 w 83"/>
                <a:gd name="T17" fmla="*/ 3 h 69"/>
                <a:gd name="T18" fmla="*/ 36 w 83"/>
                <a:gd name="T19" fmla="*/ 6 h 69"/>
                <a:gd name="T20" fmla="*/ 41 w 83"/>
                <a:gd name="T21" fmla="*/ 14 h 69"/>
                <a:gd name="T22" fmla="*/ 50 w 83"/>
                <a:gd name="T23" fmla="*/ 8 h 69"/>
                <a:gd name="T24" fmla="*/ 55 w 83"/>
                <a:gd name="T25" fmla="*/ 0 h 69"/>
                <a:gd name="T26" fmla="*/ 64 w 83"/>
                <a:gd name="T27" fmla="*/ 9 h 69"/>
                <a:gd name="T28" fmla="*/ 70 w 83"/>
                <a:gd name="T29" fmla="*/ 4 h 69"/>
                <a:gd name="T30" fmla="*/ 83 w 83"/>
                <a:gd name="T31" fmla="*/ 12 h 69"/>
                <a:gd name="T32" fmla="*/ 81 w 83"/>
                <a:gd name="T33" fmla="*/ 18 h 69"/>
                <a:gd name="T34" fmla="*/ 83 w 83"/>
                <a:gd name="T35" fmla="*/ 23 h 69"/>
                <a:gd name="T36" fmla="*/ 83 w 83"/>
                <a:gd name="T37" fmla="*/ 23 h 69"/>
                <a:gd name="T38" fmla="*/ 82 w 83"/>
                <a:gd name="T39" fmla="*/ 29 h 69"/>
                <a:gd name="T40" fmla="*/ 79 w 83"/>
                <a:gd name="T41" fmla="*/ 34 h 69"/>
                <a:gd name="T42" fmla="*/ 67 w 83"/>
                <a:gd name="T43" fmla="*/ 44 h 69"/>
                <a:gd name="T44" fmla="*/ 61 w 83"/>
                <a:gd name="T45" fmla="*/ 54 h 69"/>
                <a:gd name="T46" fmla="*/ 53 w 83"/>
                <a:gd name="T47" fmla="*/ 56 h 69"/>
                <a:gd name="T48" fmla="*/ 51 w 83"/>
                <a:gd name="T49" fmla="*/ 59 h 69"/>
                <a:gd name="T50" fmla="*/ 43 w 83"/>
                <a:gd name="T51" fmla="*/ 61 h 69"/>
                <a:gd name="T52" fmla="*/ 38 w 83"/>
                <a:gd name="T53" fmla="*/ 69 h 69"/>
                <a:gd name="T54" fmla="*/ 24 w 83"/>
                <a:gd name="T55" fmla="*/ 69 h 69"/>
                <a:gd name="T56" fmla="*/ 24 w 83"/>
                <a:gd name="T57" fmla="*/ 69 h 69"/>
                <a:gd name="T58" fmla="*/ 18 w 83"/>
                <a:gd name="T59" fmla="*/ 59 h 69"/>
                <a:gd name="T60" fmla="*/ 19 w 83"/>
                <a:gd name="T61" fmla="*/ 54 h 69"/>
                <a:gd name="T62" fmla="*/ 14 w 83"/>
                <a:gd name="T63" fmla="*/ 48 h 69"/>
                <a:gd name="T64" fmla="*/ 10 w 83"/>
                <a:gd name="T65" fmla="*/ 39 h 69"/>
                <a:gd name="T66" fmla="*/ 5 w 83"/>
                <a:gd name="T67" fmla="*/ 37 h 69"/>
                <a:gd name="T68" fmla="*/ 3 w 83"/>
                <a:gd name="T69" fmla="*/ 28 h 69"/>
                <a:gd name="T70" fmla="*/ 0 w 83"/>
                <a:gd name="T71"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9">
                  <a:moveTo>
                    <a:pt x="0" y="24"/>
                  </a:moveTo>
                  <a:cubicBezTo>
                    <a:pt x="8" y="22"/>
                    <a:pt x="8" y="22"/>
                    <a:pt x="8" y="22"/>
                  </a:cubicBezTo>
                  <a:cubicBezTo>
                    <a:pt x="7" y="17"/>
                    <a:pt x="7" y="17"/>
                    <a:pt x="7" y="17"/>
                  </a:cubicBezTo>
                  <a:cubicBezTo>
                    <a:pt x="7" y="17"/>
                    <a:pt x="4" y="12"/>
                    <a:pt x="4" y="11"/>
                  </a:cubicBezTo>
                  <a:cubicBezTo>
                    <a:pt x="4" y="10"/>
                    <a:pt x="7" y="5"/>
                    <a:pt x="7" y="5"/>
                  </a:cubicBezTo>
                  <a:cubicBezTo>
                    <a:pt x="13" y="4"/>
                    <a:pt x="13" y="4"/>
                    <a:pt x="13" y="4"/>
                  </a:cubicBezTo>
                  <a:cubicBezTo>
                    <a:pt x="20" y="0"/>
                    <a:pt x="20" y="0"/>
                    <a:pt x="20" y="0"/>
                  </a:cubicBezTo>
                  <a:cubicBezTo>
                    <a:pt x="24" y="6"/>
                    <a:pt x="24" y="6"/>
                    <a:pt x="24" y="6"/>
                  </a:cubicBezTo>
                  <a:cubicBezTo>
                    <a:pt x="30" y="3"/>
                    <a:pt x="30" y="3"/>
                    <a:pt x="30" y="3"/>
                  </a:cubicBezTo>
                  <a:cubicBezTo>
                    <a:pt x="36" y="6"/>
                    <a:pt x="36" y="6"/>
                    <a:pt x="36" y="6"/>
                  </a:cubicBezTo>
                  <a:cubicBezTo>
                    <a:pt x="41" y="14"/>
                    <a:pt x="41" y="14"/>
                    <a:pt x="41" y="14"/>
                  </a:cubicBezTo>
                  <a:cubicBezTo>
                    <a:pt x="50" y="8"/>
                    <a:pt x="50" y="8"/>
                    <a:pt x="50" y="8"/>
                  </a:cubicBezTo>
                  <a:cubicBezTo>
                    <a:pt x="55" y="0"/>
                    <a:pt x="55" y="0"/>
                    <a:pt x="55" y="0"/>
                  </a:cubicBezTo>
                  <a:cubicBezTo>
                    <a:pt x="64" y="9"/>
                    <a:pt x="64" y="9"/>
                    <a:pt x="64" y="9"/>
                  </a:cubicBezTo>
                  <a:cubicBezTo>
                    <a:pt x="70" y="4"/>
                    <a:pt x="70" y="4"/>
                    <a:pt x="70" y="4"/>
                  </a:cubicBezTo>
                  <a:cubicBezTo>
                    <a:pt x="83" y="12"/>
                    <a:pt x="83" y="12"/>
                    <a:pt x="83" y="12"/>
                  </a:cubicBezTo>
                  <a:cubicBezTo>
                    <a:pt x="81" y="18"/>
                    <a:pt x="81" y="18"/>
                    <a:pt x="81" y="18"/>
                  </a:cubicBezTo>
                  <a:cubicBezTo>
                    <a:pt x="83" y="23"/>
                    <a:pt x="83" y="23"/>
                    <a:pt x="83" y="23"/>
                  </a:cubicBezTo>
                  <a:cubicBezTo>
                    <a:pt x="83" y="23"/>
                    <a:pt x="83" y="23"/>
                    <a:pt x="83" y="23"/>
                  </a:cubicBezTo>
                  <a:cubicBezTo>
                    <a:pt x="82" y="29"/>
                    <a:pt x="82" y="29"/>
                    <a:pt x="82" y="29"/>
                  </a:cubicBezTo>
                  <a:cubicBezTo>
                    <a:pt x="79" y="34"/>
                    <a:pt x="79" y="34"/>
                    <a:pt x="79" y="34"/>
                  </a:cubicBezTo>
                  <a:cubicBezTo>
                    <a:pt x="67" y="44"/>
                    <a:pt x="67" y="44"/>
                    <a:pt x="67" y="44"/>
                  </a:cubicBezTo>
                  <a:cubicBezTo>
                    <a:pt x="61" y="54"/>
                    <a:pt x="61" y="54"/>
                    <a:pt x="61" y="54"/>
                  </a:cubicBezTo>
                  <a:cubicBezTo>
                    <a:pt x="53" y="56"/>
                    <a:pt x="53" y="56"/>
                    <a:pt x="53" y="56"/>
                  </a:cubicBezTo>
                  <a:cubicBezTo>
                    <a:pt x="51" y="59"/>
                    <a:pt x="51" y="59"/>
                    <a:pt x="51" y="59"/>
                  </a:cubicBezTo>
                  <a:cubicBezTo>
                    <a:pt x="43" y="61"/>
                    <a:pt x="43" y="61"/>
                    <a:pt x="43" y="61"/>
                  </a:cubicBezTo>
                  <a:cubicBezTo>
                    <a:pt x="38" y="69"/>
                    <a:pt x="38" y="69"/>
                    <a:pt x="38" y="69"/>
                  </a:cubicBezTo>
                  <a:cubicBezTo>
                    <a:pt x="24" y="69"/>
                    <a:pt x="24" y="69"/>
                    <a:pt x="24" y="69"/>
                  </a:cubicBezTo>
                  <a:cubicBezTo>
                    <a:pt x="24" y="69"/>
                    <a:pt x="24" y="69"/>
                    <a:pt x="24" y="69"/>
                  </a:cubicBezTo>
                  <a:cubicBezTo>
                    <a:pt x="18" y="59"/>
                    <a:pt x="18" y="59"/>
                    <a:pt x="18" y="59"/>
                  </a:cubicBezTo>
                  <a:cubicBezTo>
                    <a:pt x="19" y="54"/>
                    <a:pt x="19" y="54"/>
                    <a:pt x="19" y="54"/>
                  </a:cubicBezTo>
                  <a:cubicBezTo>
                    <a:pt x="14" y="48"/>
                    <a:pt x="14" y="48"/>
                    <a:pt x="14" y="48"/>
                  </a:cubicBezTo>
                  <a:cubicBezTo>
                    <a:pt x="10" y="39"/>
                    <a:pt x="10" y="39"/>
                    <a:pt x="10" y="39"/>
                  </a:cubicBezTo>
                  <a:cubicBezTo>
                    <a:pt x="5" y="37"/>
                    <a:pt x="5" y="37"/>
                    <a:pt x="5" y="37"/>
                  </a:cubicBezTo>
                  <a:cubicBezTo>
                    <a:pt x="3" y="28"/>
                    <a:pt x="3" y="28"/>
                    <a:pt x="3" y="28"/>
                  </a:cubicBezTo>
                  <a:lnTo>
                    <a:pt x="0" y="24"/>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9" name="Freeform 31">
              <a:extLst>
                <a:ext uri="{FF2B5EF4-FFF2-40B4-BE49-F238E27FC236}">
                  <a16:creationId xmlns:a16="http://schemas.microsoft.com/office/drawing/2014/main" id="{4A05F10C-8637-D743-BAA1-FF2A96309C17}"/>
                </a:ext>
              </a:extLst>
            </p:cNvPr>
            <p:cNvSpPr>
              <a:spLocks/>
            </p:cNvSpPr>
            <p:nvPr/>
          </p:nvSpPr>
          <p:spPr bwMode="auto">
            <a:xfrm>
              <a:off x="1371" y="3532"/>
              <a:ext cx="160" cy="132"/>
            </a:xfrm>
            <a:custGeom>
              <a:avLst/>
              <a:gdLst>
                <a:gd name="T0" fmla="*/ 7 w 77"/>
                <a:gd name="T1" fmla="*/ 9 h 63"/>
                <a:gd name="T2" fmla="*/ 12 w 77"/>
                <a:gd name="T3" fmla="*/ 4 h 63"/>
                <a:gd name="T4" fmla="*/ 18 w 77"/>
                <a:gd name="T5" fmla="*/ 9 h 63"/>
                <a:gd name="T6" fmla="*/ 28 w 77"/>
                <a:gd name="T7" fmla="*/ 8 h 63"/>
                <a:gd name="T8" fmla="*/ 27 w 77"/>
                <a:gd name="T9" fmla="*/ 2 h 63"/>
                <a:gd name="T10" fmla="*/ 30 w 77"/>
                <a:gd name="T11" fmla="*/ 0 h 63"/>
                <a:gd name="T12" fmla="*/ 39 w 77"/>
                <a:gd name="T13" fmla="*/ 6 h 63"/>
                <a:gd name="T14" fmla="*/ 39 w 77"/>
                <a:gd name="T15" fmla="*/ 11 h 63"/>
                <a:gd name="T16" fmla="*/ 45 w 77"/>
                <a:gd name="T17" fmla="*/ 10 h 63"/>
                <a:gd name="T18" fmla="*/ 49 w 77"/>
                <a:gd name="T19" fmla="*/ 11 h 63"/>
                <a:gd name="T20" fmla="*/ 61 w 77"/>
                <a:gd name="T21" fmla="*/ 22 h 63"/>
                <a:gd name="T22" fmla="*/ 64 w 77"/>
                <a:gd name="T23" fmla="*/ 21 h 63"/>
                <a:gd name="T24" fmla="*/ 67 w 77"/>
                <a:gd name="T25" fmla="*/ 19 h 63"/>
                <a:gd name="T26" fmla="*/ 70 w 77"/>
                <a:gd name="T27" fmla="*/ 24 h 63"/>
                <a:gd name="T28" fmla="*/ 71 w 77"/>
                <a:gd name="T29" fmla="*/ 30 h 63"/>
                <a:gd name="T30" fmla="*/ 77 w 77"/>
                <a:gd name="T31" fmla="*/ 37 h 63"/>
                <a:gd name="T32" fmla="*/ 77 w 77"/>
                <a:gd name="T33" fmla="*/ 40 h 63"/>
                <a:gd name="T34" fmla="*/ 77 w 77"/>
                <a:gd name="T35" fmla="*/ 39 h 63"/>
                <a:gd name="T36" fmla="*/ 72 w 77"/>
                <a:gd name="T37" fmla="*/ 47 h 63"/>
                <a:gd name="T38" fmla="*/ 63 w 77"/>
                <a:gd name="T39" fmla="*/ 53 h 63"/>
                <a:gd name="T40" fmla="*/ 58 w 77"/>
                <a:gd name="T41" fmla="*/ 45 h 63"/>
                <a:gd name="T42" fmla="*/ 52 w 77"/>
                <a:gd name="T43" fmla="*/ 42 h 63"/>
                <a:gd name="T44" fmla="*/ 46 w 77"/>
                <a:gd name="T45" fmla="*/ 45 h 63"/>
                <a:gd name="T46" fmla="*/ 42 w 77"/>
                <a:gd name="T47" fmla="*/ 39 h 63"/>
                <a:gd name="T48" fmla="*/ 35 w 77"/>
                <a:gd name="T49" fmla="*/ 43 h 63"/>
                <a:gd name="T50" fmla="*/ 29 w 77"/>
                <a:gd name="T51" fmla="*/ 44 h 63"/>
                <a:gd name="T52" fmla="*/ 26 w 77"/>
                <a:gd name="T53" fmla="*/ 50 h 63"/>
                <a:gd name="T54" fmla="*/ 29 w 77"/>
                <a:gd name="T55" fmla="*/ 56 h 63"/>
                <a:gd name="T56" fmla="*/ 30 w 77"/>
                <a:gd name="T57" fmla="*/ 61 h 63"/>
                <a:gd name="T58" fmla="*/ 22 w 77"/>
                <a:gd name="T59" fmla="*/ 63 h 63"/>
                <a:gd name="T60" fmla="*/ 19 w 77"/>
                <a:gd name="T61" fmla="*/ 60 h 63"/>
                <a:gd name="T62" fmla="*/ 7 w 77"/>
                <a:gd name="T63" fmla="*/ 60 h 63"/>
                <a:gd name="T64" fmla="*/ 0 w 77"/>
                <a:gd name="T65" fmla="*/ 49 h 63"/>
                <a:gd name="T66" fmla="*/ 0 w 77"/>
                <a:gd name="T67" fmla="*/ 49 h 63"/>
                <a:gd name="T68" fmla="*/ 9 w 77"/>
                <a:gd name="T69" fmla="*/ 38 h 63"/>
                <a:gd name="T70" fmla="*/ 12 w 77"/>
                <a:gd name="T71" fmla="*/ 32 h 63"/>
                <a:gd name="T72" fmla="*/ 8 w 77"/>
                <a:gd name="T73" fmla="*/ 29 h 63"/>
                <a:gd name="T74" fmla="*/ 10 w 77"/>
                <a:gd name="T75" fmla="*/ 23 h 63"/>
                <a:gd name="T76" fmla="*/ 12 w 77"/>
                <a:gd name="T77" fmla="*/ 17 h 63"/>
                <a:gd name="T78" fmla="*/ 10 w 77"/>
                <a:gd name="T79" fmla="*/ 10 h 63"/>
                <a:gd name="T80" fmla="*/ 7 w 77"/>
                <a:gd name="T8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63">
                  <a:moveTo>
                    <a:pt x="7" y="9"/>
                  </a:moveTo>
                  <a:cubicBezTo>
                    <a:pt x="12" y="4"/>
                    <a:pt x="12" y="4"/>
                    <a:pt x="12" y="4"/>
                  </a:cubicBezTo>
                  <a:cubicBezTo>
                    <a:pt x="18" y="9"/>
                    <a:pt x="18" y="9"/>
                    <a:pt x="18" y="9"/>
                  </a:cubicBezTo>
                  <a:cubicBezTo>
                    <a:pt x="28" y="8"/>
                    <a:pt x="28" y="8"/>
                    <a:pt x="28" y="8"/>
                  </a:cubicBezTo>
                  <a:cubicBezTo>
                    <a:pt x="27" y="2"/>
                    <a:pt x="27" y="2"/>
                    <a:pt x="27" y="2"/>
                  </a:cubicBezTo>
                  <a:cubicBezTo>
                    <a:pt x="30" y="0"/>
                    <a:pt x="30" y="0"/>
                    <a:pt x="30" y="0"/>
                  </a:cubicBezTo>
                  <a:cubicBezTo>
                    <a:pt x="39" y="6"/>
                    <a:pt x="39" y="6"/>
                    <a:pt x="39" y="6"/>
                  </a:cubicBezTo>
                  <a:cubicBezTo>
                    <a:pt x="39" y="11"/>
                    <a:pt x="39" y="11"/>
                    <a:pt x="39" y="11"/>
                  </a:cubicBezTo>
                  <a:cubicBezTo>
                    <a:pt x="45" y="10"/>
                    <a:pt x="45" y="10"/>
                    <a:pt x="45" y="10"/>
                  </a:cubicBezTo>
                  <a:cubicBezTo>
                    <a:pt x="49" y="11"/>
                    <a:pt x="49" y="11"/>
                    <a:pt x="49" y="11"/>
                  </a:cubicBezTo>
                  <a:cubicBezTo>
                    <a:pt x="61" y="22"/>
                    <a:pt x="61" y="22"/>
                    <a:pt x="61" y="22"/>
                  </a:cubicBezTo>
                  <a:cubicBezTo>
                    <a:pt x="64" y="21"/>
                    <a:pt x="64" y="21"/>
                    <a:pt x="64" y="21"/>
                  </a:cubicBezTo>
                  <a:cubicBezTo>
                    <a:pt x="67" y="19"/>
                    <a:pt x="67" y="19"/>
                    <a:pt x="67" y="19"/>
                  </a:cubicBezTo>
                  <a:cubicBezTo>
                    <a:pt x="70" y="24"/>
                    <a:pt x="70" y="24"/>
                    <a:pt x="70" y="24"/>
                  </a:cubicBezTo>
                  <a:cubicBezTo>
                    <a:pt x="71" y="30"/>
                    <a:pt x="71" y="30"/>
                    <a:pt x="71" y="30"/>
                  </a:cubicBezTo>
                  <a:cubicBezTo>
                    <a:pt x="77" y="37"/>
                    <a:pt x="77" y="37"/>
                    <a:pt x="77" y="37"/>
                  </a:cubicBezTo>
                  <a:cubicBezTo>
                    <a:pt x="77" y="40"/>
                    <a:pt x="77" y="40"/>
                    <a:pt x="77" y="40"/>
                  </a:cubicBezTo>
                  <a:cubicBezTo>
                    <a:pt x="77" y="39"/>
                    <a:pt x="77" y="39"/>
                    <a:pt x="77" y="39"/>
                  </a:cubicBezTo>
                  <a:cubicBezTo>
                    <a:pt x="72" y="47"/>
                    <a:pt x="72" y="47"/>
                    <a:pt x="72" y="47"/>
                  </a:cubicBezTo>
                  <a:cubicBezTo>
                    <a:pt x="63" y="53"/>
                    <a:pt x="63" y="53"/>
                    <a:pt x="63" y="53"/>
                  </a:cubicBezTo>
                  <a:cubicBezTo>
                    <a:pt x="58" y="45"/>
                    <a:pt x="58" y="45"/>
                    <a:pt x="58" y="45"/>
                  </a:cubicBezTo>
                  <a:cubicBezTo>
                    <a:pt x="52" y="42"/>
                    <a:pt x="52" y="42"/>
                    <a:pt x="52" y="42"/>
                  </a:cubicBezTo>
                  <a:cubicBezTo>
                    <a:pt x="46" y="45"/>
                    <a:pt x="46" y="45"/>
                    <a:pt x="46" y="45"/>
                  </a:cubicBezTo>
                  <a:cubicBezTo>
                    <a:pt x="42" y="39"/>
                    <a:pt x="42" y="39"/>
                    <a:pt x="42" y="39"/>
                  </a:cubicBezTo>
                  <a:cubicBezTo>
                    <a:pt x="35" y="43"/>
                    <a:pt x="35" y="43"/>
                    <a:pt x="35" y="43"/>
                  </a:cubicBezTo>
                  <a:cubicBezTo>
                    <a:pt x="29" y="44"/>
                    <a:pt x="29" y="44"/>
                    <a:pt x="29" y="44"/>
                  </a:cubicBezTo>
                  <a:cubicBezTo>
                    <a:pt x="29" y="44"/>
                    <a:pt x="26" y="49"/>
                    <a:pt x="26" y="50"/>
                  </a:cubicBezTo>
                  <a:cubicBezTo>
                    <a:pt x="26" y="51"/>
                    <a:pt x="29" y="56"/>
                    <a:pt x="29" y="56"/>
                  </a:cubicBezTo>
                  <a:cubicBezTo>
                    <a:pt x="30" y="61"/>
                    <a:pt x="30" y="61"/>
                    <a:pt x="30" y="61"/>
                  </a:cubicBezTo>
                  <a:cubicBezTo>
                    <a:pt x="22" y="63"/>
                    <a:pt x="22" y="63"/>
                    <a:pt x="22" y="63"/>
                  </a:cubicBezTo>
                  <a:cubicBezTo>
                    <a:pt x="19" y="60"/>
                    <a:pt x="19" y="60"/>
                    <a:pt x="19" y="60"/>
                  </a:cubicBezTo>
                  <a:cubicBezTo>
                    <a:pt x="7" y="60"/>
                    <a:pt x="7" y="60"/>
                    <a:pt x="7" y="60"/>
                  </a:cubicBezTo>
                  <a:cubicBezTo>
                    <a:pt x="0" y="49"/>
                    <a:pt x="0" y="49"/>
                    <a:pt x="0" y="49"/>
                  </a:cubicBezTo>
                  <a:cubicBezTo>
                    <a:pt x="0" y="49"/>
                    <a:pt x="0" y="49"/>
                    <a:pt x="0" y="49"/>
                  </a:cubicBezTo>
                  <a:cubicBezTo>
                    <a:pt x="9" y="38"/>
                    <a:pt x="9" y="38"/>
                    <a:pt x="9" y="38"/>
                  </a:cubicBezTo>
                  <a:cubicBezTo>
                    <a:pt x="12" y="32"/>
                    <a:pt x="12" y="32"/>
                    <a:pt x="12" y="32"/>
                  </a:cubicBezTo>
                  <a:cubicBezTo>
                    <a:pt x="8" y="29"/>
                    <a:pt x="8" y="29"/>
                    <a:pt x="8" y="29"/>
                  </a:cubicBezTo>
                  <a:cubicBezTo>
                    <a:pt x="10" y="23"/>
                    <a:pt x="10" y="23"/>
                    <a:pt x="10" y="23"/>
                  </a:cubicBezTo>
                  <a:cubicBezTo>
                    <a:pt x="10" y="23"/>
                    <a:pt x="12" y="17"/>
                    <a:pt x="12" y="17"/>
                  </a:cubicBezTo>
                  <a:cubicBezTo>
                    <a:pt x="12" y="16"/>
                    <a:pt x="10" y="10"/>
                    <a:pt x="10" y="10"/>
                  </a:cubicBezTo>
                  <a:lnTo>
                    <a:pt x="7" y="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0" name="Freeform 32">
              <a:extLst>
                <a:ext uri="{FF2B5EF4-FFF2-40B4-BE49-F238E27FC236}">
                  <a16:creationId xmlns:a16="http://schemas.microsoft.com/office/drawing/2014/main" id="{901F8905-8EEB-EF4F-AC95-7D5AB44E2649}"/>
                </a:ext>
              </a:extLst>
            </p:cNvPr>
            <p:cNvSpPr>
              <a:spLocks/>
            </p:cNvSpPr>
            <p:nvPr/>
          </p:nvSpPr>
          <p:spPr bwMode="auto">
            <a:xfrm>
              <a:off x="1373" y="3218"/>
              <a:ext cx="248" cy="139"/>
            </a:xfrm>
            <a:custGeom>
              <a:avLst/>
              <a:gdLst>
                <a:gd name="T0" fmla="*/ 56 w 248"/>
                <a:gd name="T1" fmla="*/ 12 h 139"/>
                <a:gd name="T2" fmla="*/ 83 w 248"/>
                <a:gd name="T3" fmla="*/ 2 h 139"/>
                <a:gd name="T4" fmla="*/ 104 w 248"/>
                <a:gd name="T5" fmla="*/ 6 h 139"/>
                <a:gd name="T6" fmla="*/ 116 w 248"/>
                <a:gd name="T7" fmla="*/ 0 h 139"/>
                <a:gd name="T8" fmla="*/ 131 w 248"/>
                <a:gd name="T9" fmla="*/ 23 h 139"/>
                <a:gd name="T10" fmla="*/ 148 w 248"/>
                <a:gd name="T11" fmla="*/ 27 h 139"/>
                <a:gd name="T12" fmla="*/ 162 w 248"/>
                <a:gd name="T13" fmla="*/ 41 h 139"/>
                <a:gd name="T14" fmla="*/ 166 w 248"/>
                <a:gd name="T15" fmla="*/ 52 h 139"/>
                <a:gd name="T16" fmla="*/ 189 w 248"/>
                <a:gd name="T17" fmla="*/ 62 h 139"/>
                <a:gd name="T18" fmla="*/ 200 w 248"/>
                <a:gd name="T19" fmla="*/ 81 h 139"/>
                <a:gd name="T20" fmla="*/ 208 w 248"/>
                <a:gd name="T21" fmla="*/ 75 h 139"/>
                <a:gd name="T22" fmla="*/ 221 w 248"/>
                <a:gd name="T23" fmla="*/ 79 h 139"/>
                <a:gd name="T24" fmla="*/ 231 w 248"/>
                <a:gd name="T25" fmla="*/ 62 h 139"/>
                <a:gd name="T26" fmla="*/ 248 w 248"/>
                <a:gd name="T27" fmla="*/ 79 h 139"/>
                <a:gd name="T28" fmla="*/ 242 w 248"/>
                <a:gd name="T29" fmla="*/ 85 h 139"/>
                <a:gd name="T30" fmla="*/ 239 w 248"/>
                <a:gd name="T31" fmla="*/ 121 h 139"/>
                <a:gd name="T32" fmla="*/ 219 w 248"/>
                <a:gd name="T33" fmla="*/ 121 h 139"/>
                <a:gd name="T34" fmla="*/ 208 w 248"/>
                <a:gd name="T35" fmla="*/ 127 h 139"/>
                <a:gd name="T36" fmla="*/ 202 w 248"/>
                <a:gd name="T37" fmla="*/ 123 h 139"/>
                <a:gd name="T38" fmla="*/ 185 w 248"/>
                <a:gd name="T39" fmla="*/ 127 h 139"/>
                <a:gd name="T40" fmla="*/ 175 w 248"/>
                <a:gd name="T41" fmla="*/ 139 h 139"/>
                <a:gd name="T42" fmla="*/ 171 w 248"/>
                <a:gd name="T43" fmla="*/ 133 h 139"/>
                <a:gd name="T44" fmla="*/ 152 w 248"/>
                <a:gd name="T45" fmla="*/ 133 h 139"/>
                <a:gd name="T46" fmla="*/ 141 w 248"/>
                <a:gd name="T47" fmla="*/ 116 h 139"/>
                <a:gd name="T48" fmla="*/ 131 w 248"/>
                <a:gd name="T49" fmla="*/ 114 h 139"/>
                <a:gd name="T50" fmla="*/ 116 w 248"/>
                <a:gd name="T51" fmla="*/ 125 h 139"/>
                <a:gd name="T52" fmla="*/ 106 w 248"/>
                <a:gd name="T53" fmla="*/ 123 h 139"/>
                <a:gd name="T54" fmla="*/ 102 w 248"/>
                <a:gd name="T55" fmla="*/ 131 h 139"/>
                <a:gd name="T56" fmla="*/ 94 w 248"/>
                <a:gd name="T57" fmla="*/ 127 h 139"/>
                <a:gd name="T58" fmla="*/ 83 w 248"/>
                <a:gd name="T59" fmla="*/ 127 h 139"/>
                <a:gd name="T60" fmla="*/ 85 w 248"/>
                <a:gd name="T61" fmla="*/ 112 h 139"/>
                <a:gd name="T62" fmla="*/ 69 w 248"/>
                <a:gd name="T63" fmla="*/ 102 h 139"/>
                <a:gd name="T64" fmla="*/ 73 w 248"/>
                <a:gd name="T65" fmla="*/ 87 h 139"/>
                <a:gd name="T66" fmla="*/ 58 w 248"/>
                <a:gd name="T67" fmla="*/ 87 h 139"/>
                <a:gd name="T68" fmla="*/ 44 w 248"/>
                <a:gd name="T69" fmla="*/ 75 h 139"/>
                <a:gd name="T70" fmla="*/ 41 w 248"/>
                <a:gd name="T71" fmla="*/ 64 h 139"/>
                <a:gd name="T72" fmla="*/ 35 w 248"/>
                <a:gd name="T73" fmla="*/ 64 h 139"/>
                <a:gd name="T74" fmla="*/ 27 w 248"/>
                <a:gd name="T75" fmla="*/ 73 h 139"/>
                <a:gd name="T76" fmla="*/ 19 w 248"/>
                <a:gd name="T77" fmla="*/ 68 h 139"/>
                <a:gd name="T78" fmla="*/ 8 w 248"/>
                <a:gd name="T79" fmla="*/ 68 h 139"/>
                <a:gd name="T80" fmla="*/ 0 w 248"/>
                <a:gd name="T81" fmla="*/ 54 h 139"/>
                <a:gd name="T82" fmla="*/ 2 w 248"/>
                <a:gd name="T83" fmla="*/ 50 h 139"/>
                <a:gd name="T84" fmla="*/ 12 w 248"/>
                <a:gd name="T85" fmla="*/ 50 h 139"/>
                <a:gd name="T86" fmla="*/ 27 w 248"/>
                <a:gd name="T87" fmla="*/ 33 h 139"/>
                <a:gd name="T88" fmla="*/ 35 w 248"/>
                <a:gd name="T89" fmla="*/ 35 h 139"/>
                <a:gd name="T90" fmla="*/ 39 w 248"/>
                <a:gd name="T91" fmla="*/ 25 h 139"/>
                <a:gd name="T92" fmla="*/ 54 w 248"/>
                <a:gd name="T93" fmla="*/ 25 h 139"/>
                <a:gd name="T94" fmla="*/ 56 w 248"/>
                <a:gd name="T95"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39">
                  <a:moveTo>
                    <a:pt x="56" y="12"/>
                  </a:moveTo>
                  <a:lnTo>
                    <a:pt x="83" y="2"/>
                  </a:lnTo>
                  <a:lnTo>
                    <a:pt x="104" y="6"/>
                  </a:lnTo>
                  <a:lnTo>
                    <a:pt x="116" y="0"/>
                  </a:lnTo>
                  <a:lnTo>
                    <a:pt x="131" y="23"/>
                  </a:lnTo>
                  <a:lnTo>
                    <a:pt x="148" y="27"/>
                  </a:lnTo>
                  <a:lnTo>
                    <a:pt x="162" y="41"/>
                  </a:lnTo>
                  <a:lnTo>
                    <a:pt x="166" y="52"/>
                  </a:lnTo>
                  <a:lnTo>
                    <a:pt x="189" y="62"/>
                  </a:lnTo>
                  <a:lnTo>
                    <a:pt x="200" y="81"/>
                  </a:lnTo>
                  <a:lnTo>
                    <a:pt x="208" y="75"/>
                  </a:lnTo>
                  <a:lnTo>
                    <a:pt x="221" y="79"/>
                  </a:lnTo>
                  <a:lnTo>
                    <a:pt x="231" y="62"/>
                  </a:lnTo>
                  <a:lnTo>
                    <a:pt x="248" y="79"/>
                  </a:lnTo>
                  <a:lnTo>
                    <a:pt x="242" y="85"/>
                  </a:lnTo>
                  <a:lnTo>
                    <a:pt x="239" y="121"/>
                  </a:lnTo>
                  <a:lnTo>
                    <a:pt x="219" y="121"/>
                  </a:lnTo>
                  <a:lnTo>
                    <a:pt x="208" y="127"/>
                  </a:lnTo>
                  <a:lnTo>
                    <a:pt x="202" y="123"/>
                  </a:lnTo>
                  <a:lnTo>
                    <a:pt x="185" y="127"/>
                  </a:lnTo>
                  <a:lnTo>
                    <a:pt x="175" y="139"/>
                  </a:lnTo>
                  <a:lnTo>
                    <a:pt x="171" y="133"/>
                  </a:lnTo>
                  <a:lnTo>
                    <a:pt x="152" y="133"/>
                  </a:lnTo>
                  <a:lnTo>
                    <a:pt x="141" y="116"/>
                  </a:lnTo>
                  <a:lnTo>
                    <a:pt x="131" y="114"/>
                  </a:lnTo>
                  <a:lnTo>
                    <a:pt x="116" y="125"/>
                  </a:lnTo>
                  <a:lnTo>
                    <a:pt x="106" y="123"/>
                  </a:lnTo>
                  <a:lnTo>
                    <a:pt x="102" y="131"/>
                  </a:lnTo>
                  <a:lnTo>
                    <a:pt x="94" y="127"/>
                  </a:lnTo>
                  <a:lnTo>
                    <a:pt x="83" y="127"/>
                  </a:lnTo>
                  <a:lnTo>
                    <a:pt x="85" y="112"/>
                  </a:lnTo>
                  <a:lnTo>
                    <a:pt x="69" y="102"/>
                  </a:lnTo>
                  <a:lnTo>
                    <a:pt x="73" y="87"/>
                  </a:lnTo>
                  <a:lnTo>
                    <a:pt x="58" y="87"/>
                  </a:lnTo>
                  <a:lnTo>
                    <a:pt x="44" y="75"/>
                  </a:lnTo>
                  <a:lnTo>
                    <a:pt x="41" y="64"/>
                  </a:lnTo>
                  <a:lnTo>
                    <a:pt x="35" y="64"/>
                  </a:lnTo>
                  <a:lnTo>
                    <a:pt x="27" y="73"/>
                  </a:lnTo>
                  <a:lnTo>
                    <a:pt x="19" y="68"/>
                  </a:lnTo>
                  <a:lnTo>
                    <a:pt x="8" y="68"/>
                  </a:lnTo>
                  <a:lnTo>
                    <a:pt x="0" y="54"/>
                  </a:lnTo>
                  <a:lnTo>
                    <a:pt x="2" y="50"/>
                  </a:lnTo>
                  <a:lnTo>
                    <a:pt x="12" y="50"/>
                  </a:lnTo>
                  <a:lnTo>
                    <a:pt x="27" y="33"/>
                  </a:lnTo>
                  <a:lnTo>
                    <a:pt x="35" y="35"/>
                  </a:lnTo>
                  <a:lnTo>
                    <a:pt x="39" y="25"/>
                  </a:lnTo>
                  <a:lnTo>
                    <a:pt x="54" y="25"/>
                  </a:lnTo>
                  <a:lnTo>
                    <a:pt x="56" y="1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1" name="Freeform 33">
              <a:extLst>
                <a:ext uri="{FF2B5EF4-FFF2-40B4-BE49-F238E27FC236}">
                  <a16:creationId xmlns:a16="http://schemas.microsoft.com/office/drawing/2014/main" id="{633EB724-6CE3-994F-B4D8-021FC0F7642A}"/>
                </a:ext>
              </a:extLst>
            </p:cNvPr>
            <p:cNvSpPr>
              <a:spLocks/>
            </p:cNvSpPr>
            <p:nvPr/>
          </p:nvSpPr>
          <p:spPr bwMode="auto">
            <a:xfrm>
              <a:off x="1323" y="3268"/>
              <a:ext cx="135" cy="118"/>
            </a:xfrm>
            <a:custGeom>
              <a:avLst/>
              <a:gdLst>
                <a:gd name="T0" fmla="*/ 133 w 135"/>
                <a:gd name="T1" fmla="*/ 77 h 118"/>
                <a:gd name="T2" fmla="*/ 116 w 135"/>
                <a:gd name="T3" fmla="*/ 77 h 118"/>
                <a:gd name="T4" fmla="*/ 116 w 135"/>
                <a:gd name="T5" fmla="*/ 89 h 118"/>
                <a:gd name="T6" fmla="*/ 100 w 135"/>
                <a:gd name="T7" fmla="*/ 89 h 118"/>
                <a:gd name="T8" fmla="*/ 89 w 135"/>
                <a:gd name="T9" fmla="*/ 79 h 118"/>
                <a:gd name="T10" fmla="*/ 81 w 135"/>
                <a:gd name="T11" fmla="*/ 87 h 118"/>
                <a:gd name="T12" fmla="*/ 77 w 135"/>
                <a:gd name="T13" fmla="*/ 102 h 118"/>
                <a:gd name="T14" fmla="*/ 66 w 135"/>
                <a:gd name="T15" fmla="*/ 112 h 118"/>
                <a:gd name="T16" fmla="*/ 50 w 135"/>
                <a:gd name="T17" fmla="*/ 114 h 118"/>
                <a:gd name="T18" fmla="*/ 37 w 135"/>
                <a:gd name="T19" fmla="*/ 118 h 118"/>
                <a:gd name="T20" fmla="*/ 41 w 135"/>
                <a:gd name="T21" fmla="*/ 116 h 118"/>
                <a:gd name="T22" fmla="*/ 48 w 135"/>
                <a:gd name="T23" fmla="*/ 75 h 118"/>
                <a:gd name="T24" fmla="*/ 21 w 135"/>
                <a:gd name="T25" fmla="*/ 46 h 118"/>
                <a:gd name="T26" fmla="*/ 4 w 135"/>
                <a:gd name="T27" fmla="*/ 41 h 118"/>
                <a:gd name="T28" fmla="*/ 4 w 135"/>
                <a:gd name="T29" fmla="*/ 31 h 118"/>
                <a:gd name="T30" fmla="*/ 8 w 135"/>
                <a:gd name="T31" fmla="*/ 16 h 118"/>
                <a:gd name="T32" fmla="*/ 0 w 135"/>
                <a:gd name="T33" fmla="*/ 8 h 118"/>
                <a:gd name="T34" fmla="*/ 10 w 135"/>
                <a:gd name="T35" fmla="*/ 0 h 118"/>
                <a:gd name="T36" fmla="*/ 31 w 135"/>
                <a:gd name="T37" fmla="*/ 0 h 118"/>
                <a:gd name="T38" fmla="*/ 35 w 135"/>
                <a:gd name="T39" fmla="*/ 6 h 118"/>
                <a:gd name="T40" fmla="*/ 50 w 135"/>
                <a:gd name="T41" fmla="*/ 8 h 118"/>
                <a:gd name="T42" fmla="*/ 50 w 135"/>
                <a:gd name="T43" fmla="*/ 4 h 118"/>
                <a:gd name="T44" fmla="*/ 58 w 135"/>
                <a:gd name="T45" fmla="*/ 18 h 118"/>
                <a:gd name="T46" fmla="*/ 69 w 135"/>
                <a:gd name="T47" fmla="*/ 18 h 118"/>
                <a:gd name="T48" fmla="*/ 77 w 135"/>
                <a:gd name="T49" fmla="*/ 23 h 118"/>
                <a:gd name="T50" fmla="*/ 85 w 135"/>
                <a:gd name="T51" fmla="*/ 14 h 118"/>
                <a:gd name="T52" fmla="*/ 91 w 135"/>
                <a:gd name="T53" fmla="*/ 14 h 118"/>
                <a:gd name="T54" fmla="*/ 94 w 135"/>
                <a:gd name="T55" fmla="*/ 25 h 118"/>
                <a:gd name="T56" fmla="*/ 108 w 135"/>
                <a:gd name="T57" fmla="*/ 37 h 118"/>
                <a:gd name="T58" fmla="*/ 123 w 135"/>
                <a:gd name="T59" fmla="*/ 37 h 118"/>
                <a:gd name="T60" fmla="*/ 119 w 135"/>
                <a:gd name="T61" fmla="*/ 52 h 118"/>
                <a:gd name="T62" fmla="*/ 135 w 135"/>
                <a:gd name="T63" fmla="*/ 62 h 118"/>
                <a:gd name="T64" fmla="*/ 133 w 135"/>
                <a:gd name="T65" fmla="*/ 7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18">
                  <a:moveTo>
                    <a:pt x="133" y="77"/>
                  </a:moveTo>
                  <a:lnTo>
                    <a:pt x="116" y="77"/>
                  </a:lnTo>
                  <a:lnTo>
                    <a:pt x="116" y="89"/>
                  </a:lnTo>
                  <a:lnTo>
                    <a:pt x="100" y="89"/>
                  </a:lnTo>
                  <a:lnTo>
                    <a:pt x="89" y="79"/>
                  </a:lnTo>
                  <a:lnTo>
                    <a:pt x="81" y="87"/>
                  </a:lnTo>
                  <a:lnTo>
                    <a:pt x="77" y="102"/>
                  </a:lnTo>
                  <a:lnTo>
                    <a:pt x="66" y="112"/>
                  </a:lnTo>
                  <a:lnTo>
                    <a:pt x="50" y="114"/>
                  </a:lnTo>
                  <a:lnTo>
                    <a:pt x="37" y="118"/>
                  </a:lnTo>
                  <a:lnTo>
                    <a:pt x="41" y="116"/>
                  </a:lnTo>
                  <a:lnTo>
                    <a:pt x="48" y="75"/>
                  </a:lnTo>
                  <a:lnTo>
                    <a:pt x="21" y="46"/>
                  </a:lnTo>
                  <a:lnTo>
                    <a:pt x="4" y="41"/>
                  </a:lnTo>
                  <a:lnTo>
                    <a:pt x="4" y="31"/>
                  </a:lnTo>
                  <a:lnTo>
                    <a:pt x="8" y="16"/>
                  </a:lnTo>
                  <a:lnTo>
                    <a:pt x="0" y="8"/>
                  </a:lnTo>
                  <a:lnTo>
                    <a:pt x="10" y="0"/>
                  </a:lnTo>
                  <a:lnTo>
                    <a:pt x="31" y="0"/>
                  </a:lnTo>
                  <a:lnTo>
                    <a:pt x="35" y="6"/>
                  </a:lnTo>
                  <a:lnTo>
                    <a:pt x="50" y="8"/>
                  </a:lnTo>
                  <a:lnTo>
                    <a:pt x="50" y="4"/>
                  </a:lnTo>
                  <a:lnTo>
                    <a:pt x="58" y="18"/>
                  </a:lnTo>
                  <a:lnTo>
                    <a:pt x="69" y="18"/>
                  </a:lnTo>
                  <a:lnTo>
                    <a:pt x="77" y="23"/>
                  </a:lnTo>
                  <a:lnTo>
                    <a:pt x="85" y="14"/>
                  </a:lnTo>
                  <a:lnTo>
                    <a:pt x="91" y="14"/>
                  </a:lnTo>
                  <a:lnTo>
                    <a:pt x="94" y="25"/>
                  </a:lnTo>
                  <a:lnTo>
                    <a:pt x="108" y="37"/>
                  </a:lnTo>
                  <a:lnTo>
                    <a:pt x="123" y="37"/>
                  </a:lnTo>
                  <a:lnTo>
                    <a:pt x="119" y="52"/>
                  </a:lnTo>
                  <a:lnTo>
                    <a:pt x="135" y="62"/>
                  </a:lnTo>
                  <a:lnTo>
                    <a:pt x="133" y="7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2" name="Freeform 34">
              <a:extLst>
                <a:ext uri="{FF2B5EF4-FFF2-40B4-BE49-F238E27FC236}">
                  <a16:creationId xmlns:a16="http://schemas.microsoft.com/office/drawing/2014/main" id="{C0380E6A-B77A-5744-8891-D851EC711325}"/>
                </a:ext>
              </a:extLst>
            </p:cNvPr>
            <p:cNvSpPr>
              <a:spLocks/>
            </p:cNvSpPr>
            <p:nvPr/>
          </p:nvSpPr>
          <p:spPr bwMode="auto">
            <a:xfrm>
              <a:off x="1262" y="3264"/>
              <a:ext cx="109" cy="139"/>
            </a:xfrm>
            <a:custGeom>
              <a:avLst/>
              <a:gdLst>
                <a:gd name="T0" fmla="*/ 102 w 109"/>
                <a:gd name="T1" fmla="*/ 120 h 139"/>
                <a:gd name="T2" fmla="*/ 98 w 109"/>
                <a:gd name="T3" fmla="*/ 122 h 139"/>
                <a:gd name="T4" fmla="*/ 84 w 109"/>
                <a:gd name="T5" fmla="*/ 125 h 139"/>
                <a:gd name="T6" fmla="*/ 75 w 109"/>
                <a:gd name="T7" fmla="*/ 133 h 139"/>
                <a:gd name="T8" fmla="*/ 67 w 109"/>
                <a:gd name="T9" fmla="*/ 133 h 139"/>
                <a:gd name="T10" fmla="*/ 59 w 109"/>
                <a:gd name="T11" fmla="*/ 139 h 139"/>
                <a:gd name="T12" fmla="*/ 50 w 109"/>
                <a:gd name="T13" fmla="*/ 135 h 139"/>
                <a:gd name="T14" fmla="*/ 38 w 109"/>
                <a:gd name="T15" fmla="*/ 125 h 139"/>
                <a:gd name="T16" fmla="*/ 36 w 109"/>
                <a:gd name="T17" fmla="*/ 116 h 139"/>
                <a:gd name="T18" fmla="*/ 27 w 109"/>
                <a:gd name="T19" fmla="*/ 110 h 139"/>
                <a:gd name="T20" fmla="*/ 21 w 109"/>
                <a:gd name="T21" fmla="*/ 100 h 139"/>
                <a:gd name="T22" fmla="*/ 19 w 109"/>
                <a:gd name="T23" fmla="*/ 100 h 139"/>
                <a:gd name="T24" fmla="*/ 21 w 109"/>
                <a:gd name="T25" fmla="*/ 87 h 139"/>
                <a:gd name="T26" fmla="*/ 27 w 109"/>
                <a:gd name="T27" fmla="*/ 75 h 139"/>
                <a:gd name="T28" fmla="*/ 27 w 109"/>
                <a:gd name="T29" fmla="*/ 64 h 139"/>
                <a:gd name="T30" fmla="*/ 13 w 109"/>
                <a:gd name="T31" fmla="*/ 58 h 139"/>
                <a:gd name="T32" fmla="*/ 13 w 109"/>
                <a:gd name="T33" fmla="*/ 41 h 139"/>
                <a:gd name="T34" fmla="*/ 4 w 109"/>
                <a:gd name="T35" fmla="*/ 43 h 139"/>
                <a:gd name="T36" fmla="*/ 0 w 109"/>
                <a:gd name="T37" fmla="*/ 33 h 139"/>
                <a:gd name="T38" fmla="*/ 9 w 109"/>
                <a:gd name="T39" fmla="*/ 27 h 139"/>
                <a:gd name="T40" fmla="*/ 11 w 109"/>
                <a:gd name="T41" fmla="*/ 18 h 139"/>
                <a:gd name="T42" fmla="*/ 15 w 109"/>
                <a:gd name="T43" fmla="*/ 10 h 139"/>
                <a:gd name="T44" fmla="*/ 21 w 109"/>
                <a:gd name="T45" fmla="*/ 0 h 139"/>
                <a:gd name="T46" fmla="*/ 44 w 109"/>
                <a:gd name="T47" fmla="*/ 16 h 139"/>
                <a:gd name="T48" fmla="*/ 61 w 109"/>
                <a:gd name="T49" fmla="*/ 12 h 139"/>
                <a:gd name="T50" fmla="*/ 69 w 109"/>
                <a:gd name="T51" fmla="*/ 20 h 139"/>
                <a:gd name="T52" fmla="*/ 65 w 109"/>
                <a:gd name="T53" fmla="*/ 35 h 139"/>
                <a:gd name="T54" fmla="*/ 65 w 109"/>
                <a:gd name="T55" fmla="*/ 45 h 139"/>
                <a:gd name="T56" fmla="*/ 82 w 109"/>
                <a:gd name="T57" fmla="*/ 50 h 139"/>
                <a:gd name="T58" fmla="*/ 109 w 109"/>
                <a:gd name="T59" fmla="*/ 79 h 139"/>
                <a:gd name="T60" fmla="*/ 102 w 109"/>
                <a:gd name="T6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39">
                  <a:moveTo>
                    <a:pt x="102" y="120"/>
                  </a:moveTo>
                  <a:lnTo>
                    <a:pt x="98" y="122"/>
                  </a:lnTo>
                  <a:lnTo>
                    <a:pt x="84" y="125"/>
                  </a:lnTo>
                  <a:lnTo>
                    <a:pt x="75" y="133"/>
                  </a:lnTo>
                  <a:lnTo>
                    <a:pt x="67" y="133"/>
                  </a:lnTo>
                  <a:lnTo>
                    <a:pt x="59" y="139"/>
                  </a:lnTo>
                  <a:lnTo>
                    <a:pt x="50" y="135"/>
                  </a:lnTo>
                  <a:lnTo>
                    <a:pt x="38" y="125"/>
                  </a:lnTo>
                  <a:lnTo>
                    <a:pt x="36" y="116"/>
                  </a:lnTo>
                  <a:lnTo>
                    <a:pt x="27" y="110"/>
                  </a:lnTo>
                  <a:lnTo>
                    <a:pt x="21" y="100"/>
                  </a:lnTo>
                  <a:lnTo>
                    <a:pt x="19" y="100"/>
                  </a:lnTo>
                  <a:lnTo>
                    <a:pt x="21" y="87"/>
                  </a:lnTo>
                  <a:lnTo>
                    <a:pt x="27" y="75"/>
                  </a:lnTo>
                  <a:lnTo>
                    <a:pt x="27" y="64"/>
                  </a:lnTo>
                  <a:lnTo>
                    <a:pt x="13" y="58"/>
                  </a:lnTo>
                  <a:lnTo>
                    <a:pt x="13" y="41"/>
                  </a:lnTo>
                  <a:lnTo>
                    <a:pt x="4" y="43"/>
                  </a:lnTo>
                  <a:lnTo>
                    <a:pt x="0" y="33"/>
                  </a:lnTo>
                  <a:lnTo>
                    <a:pt x="9" y="27"/>
                  </a:lnTo>
                  <a:lnTo>
                    <a:pt x="11" y="18"/>
                  </a:lnTo>
                  <a:lnTo>
                    <a:pt x="15" y="10"/>
                  </a:lnTo>
                  <a:lnTo>
                    <a:pt x="21" y="0"/>
                  </a:lnTo>
                  <a:lnTo>
                    <a:pt x="44" y="16"/>
                  </a:lnTo>
                  <a:lnTo>
                    <a:pt x="61" y="12"/>
                  </a:lnTo>
                  <a:lnTo>
                    <a:pt x="69" y="20"/>
                  </a:lnTo>
                  <a:lnTo>
                    <a:pt x="65" y="35"/>
                  </a:lnTo>
                  <a:lnTo>
                    <a:pt x="65" y="45"/>
                  </a:lnTo>
                  <a:lnTo>
                    <a:pt x="82" y="50"/>
                  </a:lnTo>
                  <a:lnTo>
                    <a:pt x="109" y="79"/>
                  </a:lnTo>
                  <a:lnTo>
                    <a:pt x="102" y="12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3" name="Freeform 35">
              <a:extLst>
                <a:ext uri="{FF2B5EF4-FFF2-40B4-BE49-F238E27FC236}">
                  <a16:creationId xmlns:a16="http://schemas.microsoft.com/office/drawing/2014/main" id="{D111C3EE-22DE-A14D-80D7-A41EDB7520CF}"/>
                </a:ext>
              </a:extLst>
            </p:cNvPr>
            <p:cNvSpPr>
              <a:spLocks/>
            </p:cNvSpPr>
            <p:nvPr/>
          </p:nvSpPr>
          <p:spPr bwMode="auto">
            <a:xfrm>
              <a:off x="1283" y="3159"/>
              <a:ext cx="146" cy="121"/>
            </a:xfrm>
            <a:custGeom>
              <a:avLst/>
              <a:gdLst>
                <a:gd name="T0" fmla="*/ 63 w 146"/>
                <a:gd name="T1" fmla="*/ 0 h 121"/>
                <a:gd name="T2" fmla="*/ 88 w 146"/>
                <a:gd name="T3" fmla="*/ 0 h 121"/>
                <a:gd name="T4" fmla="*/ 111 w 146"/>
                <a:gd name="T5" fmla="*/ 21 h 121"/>
                <a:gd name="T6" fmla="*/ 119 w 146"/>
                <a:gd name="T7" fmla="*/ 15 h 121"/>
                <a:gd name="T8" fmla="*/ 127 w 146"/>
                <a:gd name="T9" fmla="*/ 25 h 121"/>
                <a:gd name="T10" fmla="*/ 127 w 146"/>
                <a:gd name="T11" fmla="*/ 52 h 121"/>
                <a:gd name="T12" fmla="*/ 146 w 146"/>
                <a:gd name="T13" fmla="*/ 71 h 121"/>
                <a:gd name="T14" fmla="*/ 144 w 146"/>
                <a:gd name="T15" fmla="*/ 84 h 121"/>
                <a:gd name="T16" fmla="*/ 129 w 146"/>
                <a:gd name="T17" fmla="*/ 84 h 121"/>
                <a:gd name="T18" fmla="*/ 125 w 146"/>
                <a:gd name="T19" fmla="*/ 94 h 121"/>
                <a:gd name="T20" fmla="*/ 117 w 146"/>
                <a:gd name="T21" fmla="*/ 92 h 121"/>
                <a:gd name="T22" fmla="*/ 102 w 146"/>
                <a:gd name="T23" fmla="*/ 109 h 121"/>
                <a:gd name="T24" fmla="*/ 92 w 146"/>
                <a:gd name="T25" fmla="*/ 109 h 121"/>
                <a:gd name="T26" fmla="*/ 90 w 146"/>
                <a:gd name="T27" fmla="*/ 117 h 121"/>
                <a:gd name="T28" fmla="*/ 75 w 146"/>
                <a:gd name="T29" fmla="*/ 115 h 121"/>
                <a:gd name="T30" fmla="*/ 71 w 146"/>
                <a:gd name="T31" fmla="*/ 109 h 121"/>
                <a:gd name="T32" fmla="*/ 50 w 146"/>
                <a:gd name="T33" fmla="*/ 109 h 121"/>
                <a:gd name="T34" fmla="*/ 40 w 146"/>
                <a:gd name="T35" fmla="*/ 117 h 121"/>
                <a:gd name="T36" fmla="*/ 23 w 146"/>
                <a:gd name="T37" fmla="*/ 121 h 121"/>
                <a:gd name="T38" fmla="*/ 0 w 146"/>
                <a:gd name="T39" fmla="*/ 105 h 121"/>
                <a:gd name="T40" fmla="*/ 2 w 146"/>
                <a:gd name="T41" fmla="*/ 100 h 121"/>
                <a:gd name="T42" fmla="*/ 6 w 146"/>
                <a:gd name="T43" fmla="*/ 86 h 121"/>
                <a:gd name="T44" fmla="*/ 29 w 146"/>
                <a:gd name="T45" fmla="*/ 71 h 121"/>
                <a:gd name="T46" fmla="*/ 23 w 146"/>
                <a:gd name="T47" fmla="*/ 55 h 121"/>
                <a:gd name="T48" fmla="*/ 31 w 146"/>
                <a:gd name="T49" fmla="*/ 48 h 121"/>
                <a:gd name="T50" fmla="*/ 29 w 146"/>
                <a:gd name="T51" fmla="*/ 30 h 121"/>
                <a:gd name="T52" fmla="*/ 40 w 146"/>
                <a:gd name="T53" fmla="*/ 23 h 121"/>
                <a:gd name="T54" fmla="*/ 44 w 146"/>
                <a:gd name="T55" fmla="*/ 23 h 121"/>
                <a:gd name="T56" fmla="*/ 50 w 146"/>
                <a:gd name="T57" fmla="*/ 9 h 121"/>
                <a:gd name="T58" fmla="*/ 63 w 146"/>
                <a:gd name="T5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21">
                  <a:moveTo>
                    <a:pt x="63" y="0"/>
                  </a:moveTo>
                  <a:lnTo>
                    <a:pt x="88" y="0"/>
                  </a:lnTo>
                  <a:lnTo>
                    <a:pt x="111" y="21"/>
                  </a:lnTo>
                  <a:lnTo>
                    <a:pt x="119" y="15"/>
                  </a:lnTo>
                  <a:lnTo>
                    <a:pt x="127" y="25"/>
                  </a:lnTo>
                  <a:lnTo>
                    <a:pt x="127" y="52"/>
                  </a:lnTo>
                  <a:lnTo>
                    <a:pt x="146" y="71"/>
                  </a:lnTo>
                  <a:lnTo>
                    <a:pt x="144" y="84"/>
                  </a:lnTo>
                  <a:lnTo>
                    <a:pt x="129" y="84"/>
                  </a:lnTo>
                  <a:lnTo>
                    <a:pt x="125" y="94"/>
                  </a:lnTo>
                  <a:lnTo>
                    <a:pt x="117" y="92"/>
                  </a:lnTo>
                  <a:lnTo>
                    <a:pt x="102" y="109"/>
                  </a:lnTo>
                  <a:lnTo>
                    <a:pt x="92" y="109"/>
                  </a:lnTo>
                  <a:lnTo>
                    <a:pt x="90" y="117"/>
                  </a:lnTo>
                  <a:lnTo>
                    <a:pt x="75" y="115"/>
                  </a:lnTo>
                  <a:lnTo>
                    <a:pt x="71" y="109"/>
                  </a:lnTo>
                  <a:lnTo>
                    <a:pt x="50" y="109"/>
                  </a:lnTo>
                  <a:lnTo>
                    <a:pt x="40" y="117"/>
                  </a:lnTo>
                  <a:lnTo>
                    <a:pt x="23" y="121"/>
                  </a:lnTo>
                  <a:lnTo>
                    <a:pt x="0" y="105"/>
                  </a:lnTo>
                  <a:lnTo>
                    <a:pt x="2" y="100"/>
                  </a:lnTo>
                  <a:lnTo>
                    <a:pt x="6" y="86"/>
                  </a:lnTo>
                  <a:lnTo>
                    <a:pt x="29" y="71"/>
                  </a:lnTo>
                  <a:lnTo>
                    <a:pt x="23" y="55"/>
                  </a:lnTo>
                  <a:lnTo>
                    <a:pt x="31" y="48"/>
                  </a:lnTo>
                  <a:lnTo>
                    <a:pt x="29" y="30"/>
                  </a:lnTo>
                  <a:lnTo>
                    <a:pt x="40" y="23"/>
                  </a:lnTo>
                  <a:lnTo>
                    <a:pt x="44" y="23"/>
                  </a:lnTo>
                  <a:lnTo>
                    <a:pt x="50" y="9"/>
                  </a:lnTo>
                  <a:lnTo>
                    <a:pt x="63"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4" name="Freeform 36">
              <a:extLst>
                <a:ext uri="{FF2B5EF4-FFF2-40B4-BE49-F238E27FC236}">
                  <a16:creationId xmlns:a16="http://schemas.microsoft.com/office/drawing/2014/main" id="{8D7EAEE3-41DE-8F41-B72E-368529DA3C4A}"/>
                </a:ext>
              </a:extLst>
            </p:cNvPr>
            <p:cNvSpPr>
              <a:spLocks/>
            </p:cNvSpPr>
            <p:nvPr/>
          </p:nvSpPr>
          <p:spPr bwMode="auto">
            <a:xfrm>
              <a:off x="1083" y="3072"/>
              <a:ext cx="263" cy="173"/>
            </a:xfrm>
            <a:custGeom>
              <a:avLst/>
              <a:gdLst>
                <a:gd name="T0" fmla="*/ 0 w 263"/>
                <a:gd name="T1" fmla="*/ 64 h 173"/>
                <a:gd name="T2" fmla="*/ 6 w 263"/>
                <a:gd name="T3" fmla="*/ 52 h 173"/>
                <a:gd name="T4" fmla="*/ 17 w 263"/>
                <a:gd name="T5" fmla="*/ 48 h 173"/>
                <a:gd name="T6" fmla="*/ 25 w 263"/>
                <a:gd name="T7" fmla="*/ 33 h 173"/>
                <a:gd name="T8" fmla="*/ 23 w 263"/>
                <a:gd name="T9" fmla="*/ 19 h 173"/>
                <a:gd name="T10" fmla="*/ 33 w 263"/>
                <a:gd name="T11" fmla="*/ 12 h 173"/>
                <a:gd name="T12" fmla="*/ 38 w 263"/>
                <a:gd name="T13" fmla="*/ 0 h 173"/>
                <a:gd name="T14" fmla="*/ 48 w 263"/>
                <a:gd name="T15" fmla="*/ 8 h 173"/>
                <a:gd name="T16" fmla="*/ 69 w 263"/>
                <a:gd name="T17" fmla="*/ 12 h 173"/>
                <a:gd name="T18" fmla="*/ 75 w 263"/>
                <a:gd name="T19" fmla="*/ 19 h 173"/>
                <a:gd name="T20" fmla="*/ 88 w 263"/>
                <a:gd name="T21" fmla="*/ 19 h 173"/>
                <a:gd name="T22" fmla="*/ 90 w 263"/>
                <a:gd name="T23" fmla="*/ 25 h 173"/>
                <a:gd name="T24" fmla="*/ 106 w 263"/>
                <a:gd name="T25" fmla="*/ 25 h 173"/>
                <a:gd name="T26" fmla="*/ 117 w 263"/>
                <a:gd name="T27" fmla="*/ 31 h 173"/>
                <a:gd name="T28" fmla="*/ 123 w 263"/>
                <a:gd name="T29" fmla="*/ 31 h 173"/>
                <a:gd name="T30" fmla="*/ 131 w 263"/>
                <a:gd name="T31" fmla="*/ 23 h 173"/>
                <a:gd name="T32" fmla="*/ 144 w 263"/>
                <a:gd name="T33" fmla="*/ 25 h 173"/>
                <a:gd name="T34" fmla="*/ 152 w 263"/>
                <a:gd name="T35" fmla="*/ 16 h 173"/>
                <a:gd name="T36" fmla="*/ 167 w 263"/>
                <a:gd name="T37" fmla="*/ 19 h 173"/>
                <a:gd name="T38" fmla="*/ 169 w 263"/>
                <a:gd name="T39" fmla="*/ 29 h 173"/>
                <a:gd name="T40" fmla="*/ 175 w 263"/>
                <a:gd name="T41" fmla="*/ 39 h 173"/>
                <a:gd name="T42" fmla="*/ 186 w 263"/>
                <a:gd name="T43" fmla="*/ 39 h 173"/>
                <a:gd name="T44" fmla="*/ 196 w 263"/>
                <a:gd name="T45" fmla="*/ 50 h 173"/>
                <a:gd name="T46" fmla="*/ 202 w 263"/>
                <a:gd name="T47" fmla="*/ 46 h 173"/>
                <a:gd name="T48" fmla="*/ 202 w 263"/>
                <a:gd name="T49" fmla="*/ 42 h 173"/>
                <a:gd name="T50" fmla="*/ 234 w 263"/>
                <a:gd name="T51" fmla="*/ 60 h 173"/>
                <a:gd name="T52" fmla="*/ 261 w 263"/>
                <a:gd name="T53" fmla="*/ 60 h 173"/>
                <a:gd name="T54" fmla="*/ 263 w 263"/>
                <a:gd name="T55" fmla="*/ 87 h 173"/>
                <a:gd name="T56" fmla="*/ 250 w 263"/>
                <a:gd name="T57" fmla="*/ 96 h 173"/>
                <a:gd name="T58" fmla="*/ 244 w 263"/>
                <a:gd name="T59" fmla="*/ 110 h 173"/>
                <a:gd name="T60" fmla="*/ 240 w 263"/>
                <a:gd name="T61" fmla="*/ 110 h 173"/>
                <a:gd name="T62" fmla="*/ 229 w 263"/>
                <a:gd name="T63" fmla="*/ 117 h 173"/>
                <a:gd name="T64" fmla="*/ 231 w 263"/>
                <a:gd name="T65" fmla="*/ 135 h 173"/>
                <a:gd name="T66" fmla="*/ 223 w 263"/>
                <a:gd name="T67" fmla="*/ 142 h 173"/>
                <a:gd name="T68" fmla="*/ 229 w 263"/>
                <a:gd name="T69" fmla="*/ 158 h 173"/>
                <a:gd name="T70" fmla="*/ 206 w 263"/>
                <a:gd name="T71" fmla="*/ 173 h 173"/>
                <a:gd name="T72" fmla="*/ 190 w 263"/>
                <a:gd name="T73" fmla="*/ 169 h 173"/>
                <a:gd name="T74" fmla="*/ 171 w 263"/>
                <a:gd name="T75" fmla="*/ 160 h 173"/>
                <a:gd name="T76" fmla="*/ 163 w 263"/>
                <a:gd name="T77" fmla="*/ 160 h 173"/>
                <a:gd name="T78" fmla="*/ 146 w 263"/>
                <a:gd name="T79" fmla="*/ 152 h 173"/>
                <a:gd name="T80" fmla="*/ 133 w 263"/>
                <a:gd name="T81" fmla="*/ 150 h 173"/>
                <a:gd name="T82" fmla="*/ 125 w 263"/>
                <a:gd name="T83" fmla="*/ 133 h 173"/>
                <a:gd name="T84" fmla="*/ 113 w 263"/>
                <a:gd name="T85" fmla="*/ 144 h 173"/>
                <a:gd name="T86" fmla="*/ 100 w 263"/>
                <a:gd name="T87" fmla="*/ 144 h 173"/>
                <a:gd name="T88" fmla="*/ 100 w 263"/>
                <a:gd name="T89" fmla="*/ 146 h 173"/>
                <a:gd name="T90" fmla="*/ 90 w 263"/>
                <a:gd name="T91" fmla="*/ 131 h 173"/>
                <a:gd name="T92" fmla="*/ 77 w 263"/>
                <a:gd name="T93" fmla="*/ 121 h 173"/>
                <a:gd name="T94" fmla="*/ 75 w 263"/>
                <a:gd name="T95" fmla="*/ 110 h 173"/>
                <a:gd name="T96" fmla="*/ 69 w 263"/>
                <a:gd name="T97" fmla="*/ 108 h 173"/>
                <a:gd name="T98" fmla="*/ 58 w 263"/>
                <a:gd name="T99" fmla="*/ 110 h 173"/>
                <a:gd name="T100" fmla="*/ 46 w 263"/>
                <a:gd name="T101" fmla="*/ 112 h 173"/>
                <a:gd name="T102" fmla="*/ 15 w 263"/>
                <a:gd name="T103" fmla="*/ 87 h 173"/>
                <a:gd name="T104" fmla="*/ 15 w 263"/>
                <a:gd name="T105" fmla="*/ 75 h 173"/>
                <a:gd name="T106" fmla="*/ 0 w 263"/>
                <a:gd name="T10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 h="173">
                  <a:moveTo>
                    <a:pt x="0" y="64"/>
                  </a:moveTo>
                  <a:lnTo>
                    <a:pt x="6" y="52"/>
                  </a:lnTo>
                  <a:lnTo>
                    <a:pt x="17" y="48"/>
                  </a:lnTo>
                  <a:lnTo>
                    <a:pt x="25" y="33"/>
                  </a:lnTo>
                  <a:lnTo>
                    <a:pt x="23" y="19"/>
                  </a:lnTo>
                  <a:lnTo>
                    <a:pt x="33" y="12"/>
                  </a:lnTo>
                  <a:lnTo>
                    <a:pt x="38" y="0"/>
                  </a:lnTo>
                  <a:lnTo>
                    <a:pt x="48" y="8"/>
                  </a:lnTo>
                  <a:lnTo>
                    <a:pt x="69" y="12"/>
                  </a:lnTo>
                  <a:lnTo>
                    <a:pt x="75" y="19"/>
                  </a:lnTo>
                  <a:lnTo>
                    <a:pt x="88" y="19"/>
                  </a:lnTo>
                  <a:lnTo>
                    <a:pt x="90" y="25"/>
                  </a:lnTo>
                  <a:lnTo>
                    <a:pt x="106" y="25"/>
                  </a:lnTo>
                  <a:lnTo>
                    <a:pt x="117" y="31"/>
                  </a:lnTo>
                  <a:lnTo>
                    <a:pt x="123" y="31"/>
                  </a:lnTo>
                  <a:lnTo>
                    <a:pt x="131" y="23"/>
                  </a:lnTo>
                  <a:lnTo>
                    <a:pt x="144" y="25"/>
                  </a:lnTo>
                  <a:lnTo>
                    <a:pt x="152" y="16"/>
                  </a:lnTo>
                  <a:lnTo>
                    <a:pt x="167" y="19"/>
                  </a:lnTo>
                  <a:lnTo>
                    <a:pt x="169" y="29"/>
                  </a:lnTo>
                  <a:lnTo>
                    <a:pt x="175" y="39"/>
                  </a:lnTo>
                  <a:lnTo>
                    <a:pt x="186" y="39"/>
                  </a:lnTo>
                  <a:lnTo>
                    <a:pt x="196" y="50"/>
                  </a:lnTo>
                  <a:lnTo>
                    <a:pt x="202" y="46"/>
                  </a:lnTo>
                  <a:lnTo>
                    <a:pt x="202" y="42"/>
                  </a:lnTo>
                  <a:lnTo>
                    <a:pt x="234" y="60"/>
                  </a:lnTo>
                  <a:lnTo>
                    <a:pt x="261" y="60"/>
                  </a:lnTo>
                  <a:lnTo>
                    <a:pt x="263" y="87"/>
                  </a:lnTo>
                  <a:lnTo>
                    <a:pt x="250" y="96"/>
                  </a:lnTo>
                  <a:lnTo>
                    <a:pt x="244" y="110"/>
                  </a:lnTo>
                  <a:lnTo>
                    <a:pt x="240" y="110"/>
                  </a:lnTo>
                  <a:lnTo>
                    <a:pt x="229" y="117"/>
                  </a:lnTo>
                  <a:lnTo>
                    <a:pt x="231" y="135"/>
                  </a:lnTo>
                  <a:lnTo>
                    <a:pt x="223" y="142"/>
                  </a:lnTo>
                  <a:lnTo>
                    <a:pt x="229" y="158"/>
                  </a:lnTo>
                  <a:lnTo>
                    <a:pt x="206" y="173"/>
                  </a:lnTo>
                  <a:lnTo>
                    <a:pt x="190" y="169"/>
                  </a:lnTo>
                  <a:lnTo>
                    <a:pt x="171" y="160"/>
                  </a:lnTo>
                  <a:lnTo>
                    <a:pt x="163" y="160"/>
                  </a:lnTo>
                  <a:lnTo>
                    <a:pt x="146" y="152"/>
                  </a:lnTo>
                  <a:lnTo>
                    <a:pt x="133" y="150"/>
                  </a:lnTo>
                  <a:lnTo>
                    <a:pt x="125" y="133"/>
                  </a:lnTo>
                  <a:lnTo>
                    <a:pt x="113" y="144"/>
                  </a:lnTo>
                  <a:lnTo>
                    <a:pt x="100" y="144"/>
                  </a:lnTo>
                  <a:lnTo>
                    <a:pt x="100" y="146"/>
                  </a:lnTo>
                  <a:lnTo>
                    <a:pt x="90" y="131"/>
                  </a:lnTo>
                  <a:lnTo>
                    <a:pt x="77" y="121"/>
                  </a:lnTo>
                  <a:lnTo>
                    <a:pt x="75" y="110"/>
                  </a:lnTo>
                  <a:lnTo>
                    <a:pt x="69" y="108"/>
                  </a:lnTo>
                  <a:lnTo>
                    <a:pt x="58" y="110"/>
                  </a:lnTo>
                  <a:lnTo>
                    <a:pt x="46" y="112"/>
                  </a:lnTo>
                  <a:lnTo>
                    <a:pt x="15" y="87"/>
                  </a:lnTo>
                  <a:lnTo>
                    <a:pt x="15" y="75"/>
                  </a:lnTo>
                  <a:lnTo>
                    <a:pt x="0" y="64"/>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5" name="Freeform 37">
              <a:extLst>
                <a:ext uri="{FF2B5EF4-FFF2-40B4-BE49-F238E27FC236}">
                  <a16:creationId xmlns:a16="http://schemas.microsoft.com/office/drawing/2014/main" id="{89C79969-EBA8-E243-93F2-EF2BDCE10FF8}"/>
                </a:ext>
              </a:extLst>
            </p:cNvPr>
            <p:cNvSpPr>
              <a:spLocks/>
            </p:cNvSpPr>
            <p:nvPr/>
          </p:nvSpPr>
          <p:spPr bwMode="auto">
            <a:xfrm>
              <a:off x="1006" y="3124"/>
              <a:ext cx="177" cy="156"/>
            </a:xfrm>
            <a:custGeom>
              <a:avLst/>
              <a:gdLst>
                <a:gd name="T0" fmla="*/ 3 w 85"/>
                <a:gd name="T1" fmla="*/ 66 h 75"/>
                <a:gd name="T2" fmla="*/ 5 w 85"/>
                <a:gd name="T3" fmla="*/ 61 h 75"/>
                <a:gd name="T4" fmla="*/ 6 w 85"/>
                <a:gd name="T5" fmla="*/ 54 h 75"/>
                <a:gd name="T6" fmla="*/ 1 w 85"/>
                <a:gd name="T7" fmla="*/ 47 h 75"/>
                <a:gd name="T8" fmla="*/ 5 w 85"/>
                <a:gd name="T9" fmla="*/ 41 h 75"/>
                <a:gd name="T10" fmla="*/ 4 w 85"/>
                <a:gd name="T11" fmla="*/ 34 h 75"/>
                <a:gd name="T12" fmla="*/ 10 w 85"/>
                <a:gd name="T13" fmla="*/ 25 h 75"/>
                <a:gd name="T14" fmla="*/ 10 w 85"/>
                <a:gd name="T15" fmla="*/ 16 h 75"/>
                <a:gd name="T16" fmla="*/ 20 w 85"/>
                <a:gd name="T17" fmla="*/ 12 h 75"/>
                <a:gd name="T18" fmla="*/ 26 w 85"/>
                <a:gd name="T19" fmla="*/ 4 h 75"/>
                <a:gd name="T20" fmla="*/ 29 w 85"/>
                <a:gd name="T21" fmla="*/ 0 h 75"/>
                <a:gd name="T22" fmla="*/ 34 w 85"/>
                <a:gd name="T23" fmla="*/ 0 h 75"/>
                <a:gd name="T24" fmla="*/ 37 w 85"/>
                <a:gd name="T25" fmla="*/ 6 h 75"/>
                <a:gd name="T26" fmla="*/ 44 w 85"/>
                <a:gd name="T27" fmla="*/ 11 h 75"/>
                <a:gd name="T28" fmla="*/ 44 w 85"/>
                <a:gd name="T29" fmla="*/ 17 h 75"/>
                <a:gd name="T30" fmla="*/ 59 w 85"/>
                <a:gd name="T31" fmla="*/ 29 h 75"/>
                <a:gd name="T32" fmla="*/ 65 w 85"/>
                <a:gd name="T33" fmla="*/ 28 h 75"/>
                <a:gd name="T34" fmla="*/ 70 w 85"/>
                <a:gd name="T35" fmla="*/ 27 h 75"/>
                <a:gd name="T36" fmla="*/ 73 w 85"/>
                <a:gd name="T37" fmla="*/ 28 h 75"/>
                <a:gd name="T38" fmla="*/ 74 w 85"/>
                <a:gd name="T39" fmla="*/ 33 h 75"/>
                <a:gd name="T40" fmla="*/ 80 w 85"/>
                <a:gd name="T41" fmla="*/ 38 h 75"/>
                <a:gd name="T42" fmla="*/ 85 w 85"/>
                <a:gd name="T43" fmla="*/ 45 h 75"/>
                <a:gd name="T44" fmla="*/ 84 w 85"/>
                <a:gd name="T45" fmla="*/ 53 h 75"/>
                <a:gd name="T46" fmla="*/ 77 w 85"/>
                <a:gd name="T47" fmla="*/ 55 h 75"/>
                <a:gd name="T48" fmla="*/ 70 w 85"/>
                <a:gd name="T49" fmla="*/ 65 h 75"/>
                <a:gd name="T50" fmla="*/ 62 w 85"/>
                <a:gd name="T51" fmla="*/ 64 h 75"/>
                <a:gd name="T52" fmla="*/ 54 w 85"/>
                <a:gd name="T53" fmla="*/ 69 h 75"/>
                <a:gd name="T54" fmla="*/ 47 w 85"/>
                <a:gd name="T55" fmla="*/ 63 h 75"/>
                <a:gd name="T56" fmla="*/ 42 w 85"/>
                <a:gd name="T57" fmla="*/ 65 h 75"/>
                <a:gd name="T58" fmla="*/ 38 w 85"/>
                <a:gd name="T59" fmla="*/ 57 h 75"/>
                <a:gd name="T60" fmla="*/ 32 w 85"/>
                <a:gd name="T61" fmla="*/ 57 h 75"/>
                <a:gd name="T62" fmla="*/ 29 w 85"/>
                <a:gd name="T63" fmla="*/ 61 h 75"/>
                <a:gd name="T64" fmla="*/ 25 w 85"/>
                <a:gd name="T65" fmla="*/ 62 h 75"/>
                <a:gd name="T66" fmla="*/ 23 w 85"/>
                <a:gd name="T67" fmla="*/ 64 h 75"/>
                <a:gd name="T68" fmla="*/ 23 w 85"/>
                <a:gd name="T69" fmla="*/ 63 h 75"/>
                <a:gd name="T70" fmla="*/ 13 w 85"/>
                <a:gd name="T71" fmla="*/ 67 h 75"/>
                <a:gd name="T72" fmla="*/ 7 w 85"/>
                <a:gd name="T73" fmla="*/ 75 h 75"/>
                <a:gd name="T74" fmla="*/ 5 w 85"/>
                <a:gd name="T75" fmla="*/ 68 h 75"/>
                <a:gd name="T76" fmla="*/ 3 w 85"/>
                <a:gd name="T77"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75">
                  <a:moveTo>
                    <a:pt x="3" y="66"/>
                  </a:moveTo>
                  <a:cubicBezTo>
                    <a:pt x="4" y="65"/>
                    <a:pt x="4" y="64"/>
                    <a:pt x="5" y="61"/>
                  </a:cubicBezTo>
                  <a:cubicBezTo>
                    <a:pt x="5" y="56"/>
                    <a:pt x="6" y="57"/>
                    <a:pt x="6" y="54"/>
                  </a:cubicBezTo>
                  <a:cubicBezTo>
                    <a:pt x="6" y="51"/>
                    <a:pt x="2" y="50"/>
                    <a:pt x="1" y="47"/>
                  </a:cubicBezTo>
                  <a:cubicBezTo>
                    <a:pt x="0" y="43"/>
                    <a:pt x="5" y="43"/>
                    <a:pt x="5" y="41"/>
                  </a:cubicBezTo>
                  <a:cubicBezTo>
                    <a:pt x="6" y="39"/>
                    <a:pt x="4" y="36"/>
                    <a:pt x="4" y="34"/>
                  </a:cubicBezTo>
                  <a:cubicBezTo>
                    <a:pt x="3" y="31"/>
                    <a:pt x="8" y="27"/>
                    <a:pt x="10" y="25"/>
                  </a:cubicBezTo>
                  <a:cubicBezTo>
                    <a:pt x="11" y="23"/>
                    <a:pt x="10" y="18"/>
                    <a:pt x="10" y="16"/>
                  </a:cubicBezTo>
                  <a:cubicBezTo>
                    <a:pt x="11" y="13"/>
                    <a:pt x="17" y="13"/>
                    <a:pt x="20" y="12"/>
                  </a:cubicBezTo>
                  <a:cubicBezTo>
                    <a:pt x="24" y="11"/>
                    <a:pt x="21" y="6"/>
                    <a:pt x="26" y="4"/>
                  </a:cubicBezTo>
                  <a:cubicBezTo>
                    <a:pt x="28" y="3"/>
                    <a:pt x="29" y="2"/>
                    <a:pt x="29" y="0"/>
                  </a:cubicBezTo>
                  <a:cubicBezTo>
                    <a:pt x="34" y="0"/>
                    <a:pt x="34" y="0"/>
                    <a:pt x="34" y="0"/>
                  </a:cubicBezTo>
                  <a:cubicBezTo>
                    <a:pt x="37" y="6"/>
                    <a:pt x="37" y="6"/>
                    <a:pt x="37" y="6"/>
                  </a:cubicBezTo>
                  <a:cubicBezTo>
                    <a:pt x="44" y="11"/>
                    <a:pt x="44" y="11"/>
                    <a:pt x="44" y="11"/>
                  </a:cubicBezTo>
                  <a:cubicBezTo>
                    <a:pt x="44" y="17"/>
                    <a:pt x="44" y="17"/>
                    <a:pt x="44" y="17"/>
                  </a:cubicBezTo>
                  <a:cubicBezTo>
                    <a:pt x="59" y="29"/>
                    <a:pt x="59" y="29"/>
                    <a:pt x="59" y="29"/>
                  </a:cubicBezTo>
                  <a:cubicBezTo>
                    <a:pt x="65" y="28"/>
                    <a:pt x="65" y="28"/>
                    <a:pt x="65" y="28"/>
                  </a:cubicBezTo>
                  <a:cubicBezTo>
                    <a:pt x="70" y="27"/>
                    <a:pt x="70" y="27"/>
                    <a:pt x="70" y="27"/>
                  </a:cubicBezTo>
                  <a:cubicBezTo>
                    <a:pt x="73" y="28"/>
                    <a:pt x="73" y="28"/>
                    <a:pt x="73" y="28"/>
                  </a:cubicBezTo>
                  <a:cubicBezTo>
                    <a:pt x="74" y="33"/>
                    <a:pt x="74" y="33"/>
                    <a:pt x="74" y="33"/>
                  </a:cubicBezTo>
                  <a:cubicBezTo>
                    <a:pt x="80" y="38"/>
                    <a:pt x="80" y="38"/>
                    <a:pt x="80" y="38"/>
                  </a:cubicBezTo>
                  <a:cubicBezTo>
                    <a:pt x="85" y="45"/>
                    <a:pt x="85" y="45"/>
                    <a:pt x="85" y="45"/>
                  </a:cubicBezTo>
                  <a:cubicBezTo>
                    <a:pt x="84" y="53"/>
                    <a:pt x="84" y="53"/>
                    <a:pt x="84" y="53"/>
                  </a:cubicBezTo>
                  <a:cubicBezTo>
                    <a:pt x="77" y="55"/>
                    <a:pt x="77" y="55"/>
                    <a:pt x="77" y="55"/>
                  </a:cubicBezTo>
                  <a:cubicBezTo>
                    <a:pt x="70" y="65"/>
                    <a:pt x="70" y="65"/>
                    <a:pt x="70" y="65"/>
                  </a:cubicBezTo>
                  <a:cubicBezTo>
                    <a:pt x="62" y="64"/>
                    <a:pt x="62" y="64"/>
                    <a:pt x="62" y="64"/>
                  </a:cubicBezTo>
                  <a:cubicBezTo>
                    <a:pt x="54" y="69"/>
                    <a:pt x="54" y="69"/>
                    <a:pt x="54" y="69"/>
                  </a:cubicBezTo>
                  <a:cubicBezTo>
                    <a:pt x="47" y="63"/>
                    <a:pt x="47" y="63"/>
                    <a:pt x="47" y="63"/>
                  </a:cubicBezTo>
                  <a:cubicBezTo>
                    <a:pt x="42" y="65"/>
                    <a:pt x="42" y="65"/>
                    <a:pt x="42" y="65"/>
                  </a:cubicBezTo>
                  <a:cubicBezTo>
                    <a:pt x="38" y="57"/>
                    <a:pt x="38" y="57"/>
                    <a:pt x="38" y="57"/>
                  </a:cubicBezTo>
                  <a:cubicBezTo>
                    <a:pt x="32" y="57"/>
                    <a:pt x="32" y="57"/>
                    <a:pt x="32" y="57"/>
                  </a:cubicBezTo>
                  <a:cubicBezTo>
                    <a:pt x="29" y="61"/>
                    <a:pt x="29" y="61"/>
                    <a:pt x="29" y="61"/>
                  </a:cubicBezTo>
                  <a:cubicBezTo>
                    <a:pt x="25" y="62"/>
                    <a:pt x="25" y="62"/>
                    <a:pt x="25" y="62"/>
                  </a:cubicBezTo>
                  <a:cubicBezTo>
                    <a:pt x="23" y="64"/>
                    <a:pt x="23" y="64"/>
                    <a:pt x="23" y="64"/>
                  </a:cubicBezTo>
                  <a:cubicBezTo>
                    <a:pt x="23" y="63"/>
                    <a:pt x="23" y="63"/>
                    <a:pt x="23" y="63"/>
                  </a:cubicBezTo>
                  <a:cubicBezTo>
                    <a:pt x="13" y="67"/>
                    <a:pt x="13" y="67"/>
                    <a:pt x="13" y="67"/>
                  </a:cubicBezTo>
                  <a:cubicBezTo>
                    <a:pt x="7" y="75"/>
                    <a:pt x="7" y="75"/>
                    <a:pt x="7" y="75"/>
                  </a:cubicBezTo>
                  <a:cubicBezTo>
                    <a:pt x="5" y="68"/>
                    <a:pt x="5" y="68"/>
                    <a:pt x="5" y="68"/>
                  </a:cubicBezTo>
                  <a:lnTo>
                    <a:pt x="3" y="66"/>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6" name="Freeform 38">
              <a:extLst>
                <a:ext uri="{FF2B5EF4-FFF2-40B4-BE49-F238E27FC236}">
                  <a16:creationId xmlns:a16="http://schemas.microsoft.com/office/drawing/2014/main" id="{AD9D8DF6-8C94-B442-A7B2-1D4812FC93D3}"/>
                </a:ext>
              </a:extLst>
            </p:cNvPr>
            <p:cNvSpPr>
              <a:spLocks/>
            </p:cNvSpPr>
            <p:nvPr/>
          </p:nvSpPr>
          <p:spPr bwMode="auto">
            <a:xfrm>
              <a:off x="931" y="3236"/>
              <a:ext cx="135" cy="132"/>
            </a:xfrm>
            <a:custGeom>
              <a:avLst/>
              <a:gdLst>
                <a:gd name="T0" fmla="*/ 28 w 65"/>
                <a:gd name="T1" fmla="*/ 59 h 63"/>
                <a:gd name="T2" fmla="*/ 29 w 65"/>
                <a:gd name="T3" fmla="*/ 47 h 63"/>
                <a:gd name="T4" fmla="*/ 23 w 65"/>
                <a:gd name="T5" fmla="*/ 40 h 63"/>
                <a:gd name="T6" fmla="*/ 14 w 65"/>
                <a:gd name="T7" fmla="*/ 37 h 63"/>
                <a:gd name="T8" fmla="*/ 11 w 65"/>
                <a:gd name="T9" fmla="*/ 31 h 63"/>
                <a:gd name="T10" fmla="*/ 5 w 65"/>
                <a:gd name="T11" fmla="*/ 31 h 63"/>
                <a:gd name="T12" fmla="*/ 1 w 65"/>
                <a:gd name="T13" fmla="*/ 27 h 63"/>
                <a:gd name="T14" fmla="*/ 5 w 65"/>
                <a:gd name="T15" fmla="*/ 18 h 63"/>
                <a:gd name="T16" fmla="*/ 12 w 65"/>
                <a:gd name="T17" fmla="*/ 7 h 63"/>
                <a:gd name="T18" fmla="*/ 18 w 65"/>
                <a:gd name="T19" fmla="*/ 1 h 63"/>
                <a:gd name="T20" fmla="*/ 23 w 65"/>
                <a:gd name="T21" fmla="*/ 8 h 63"/>
                <a:gd name="T22" fmla="*/ 34 w 65"/>
                <a:gd name="T23" fmla="*/ 13 h 63"/>
                <a:gd name="T24" fmla="*/ 39 w 65"/>
                <a:gd name="T25" fmla="*/ 12 h 63"/>
                <a:gd name="T26" fmla="*/ 41 w 65"/>
                <a:gd name="T27" fmla="*/ 14 h 63"/>
                <a:gd name="T28" fmla="*/ 43 w 65"/>
                <a:gd name="T29" fmla="*/ 21 h 63"/>
                <a:gd name="T30" fmla="*/ 49 w 65"/>
                <a:gd name="T31" fmla="*/ 13 h 63"/>
                <a:gd name="T32" fmla="*/ 59 w 65"/>
                <a:gd name="T33" fmla="*/ 9 h 63"/>
                <a:gd name="T34" fmla="*/ 61 w 65"/>
                <a:gd name="T35" fmla="*/ 10 h 63"/>
                <a:gd name="T36" fmla="*/ 62 w 65"/>
                <a:gd name="T37" fmla="*/ 18 h 63"/>
                <a:gd name="T38" fmla="*/ 63 w 65"/>
                <a:gd name="T39" fmla="*/ 23 h 63"/>
                <a:gd name="T40" fmla="*/ 63 w 65"/>
                <a:gd name="T41" fmla="*/ 29 h 63"/>
                <a:gd name="T42" fmla="*/ 59 w 65"/>
                <a:gd name="T43" fmla="*/ 32 h 63"/>
                <a:gd name="T44" fmla="*/ 60 w 65"/>
                <a:gd name="T45" fmla="*/ 36 h 63"/>
                <a:gd name="T46" fmla="*/ 65 w 65"/>
                <a:gd name="T47" fmla="*/ 41 h 63"/>
                <a:gd name="T48" fmla="*/ 65 w 65"/>
                <a:gd name="T49" fmla="*/ 45 h 63"/>
                <a:gd name="T50" fmla="*/ 62 w 65"/>
                <a:gd name="T51" fmla="*/ 46 h 63"/>
                <a:gd name="T52" fmla="*/ 62 w 65"/>
                <a:gd name="T53" fmla="*/ 51 h 63"/>
                <a:gd name="T54" fmla="*/ 59 w 65"/>
                <a:gd name="T55" fmla="*/ 53 h 63"/>
                <a:gd name="T56" fmla="*/ 56 w 65"/>
                <a:gd name="T57" fmla="*/ 49 h 63"/>
                <a:gd name="T58" fmla="*/ 50 w 65"/>
                <a:gd name="T59" fmla="*/ 51 h 63"/>
                <a:gd name="T60" fmla="*/ 50 w 65"/>
                <a:gd name="T61" fmla="*/ 57 h 63"/>
                <a:gd name="T62" fmla="*/ 44 w 65"/>
                <a:gd name="T63" fmla="*/ 59 h 63"/>
                <a:gd name="T64" fmla="*/ 43 w 65"/>
                <a:gd name="T65" fmla="*/ 63 h 63"/>
                <a:gd name="T66" fmla="*/ 38 w 65"/>
                <a:gd name="T67" fmla="*/ 61 h 63"/>
                <a:gd name="T68" fmla="*/ 32 w 65"/>
                <a:gd name="T69" fmla="*/ 60 h 63"/>
                <a:gd name="T70" fmla="*/ 27 w 65"/>
                <a:gd name="T71" fmla="*/ 60 h 63"/>
                <a:gd name="T72" fmla="*/ 28 w 65"/>
                <a:gd name="T73"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3">
                  <a:moveTo>
                    <a:pt x="28" y="59"/>
                  </a:moveTo>
                  <a:cubicBezTo>
                    <a:pt x="30" y="56"/>
                    <a:pt x="30" y="51"/>
                    <a:pt x="29" y="47"/>
                  </a:cubicBezTo>
                  <a:cubicBezTo>
                    <a:pt x="29" y="43"/>
                    <a:pt x="25" y="43"/>
                    <a:pt x="23" y="40"/>
                  </a:cubicBezTo>
                  <a:cubicBezTo>
                    <a:pt x="21" y="37"/>
                    <a:pt x="15" y="40"/>
                    <a:pt x="14" y="37"/>
                  </a:cubicBezTo>
                  <a:cubicBezTo>
                    <a:pt x="14" y="34"/>
                    <a:pt x="12" y="31"/>
                    <a:pt x="11" y="31"/>
                  </a:cubicBezTo>
                  <a:cubicBezTo>
                    <a:pt x="10" y="31"/>
                    <a:pt x="8" y="31"/>
                    <a:pt x="5" y="31"/>
                  </a:cubicBezTo>
                  <a:cubicBezTo>
                    <a:pt x="2" y="32"/>
                    <a:pt x="0" y="31"/>
                    <a:pt x="1" y="27"/>
                  </a:cubicBezTo>
                  <a:cubicBezTo>
                    <a:pt x="1" y="23"/>
                    <a:pt x="4" y="21"/>
                    <a:pt x="5" y="18"/>
                  </a:cubicBezTo>
                  <a:cubicBezTo>
                    <a:pt x="5" y="15"/>
                    <a:pt x="12" y="14"/>
                    <a:pt x="12" y="7"/>
                  </a:cubicBezTo>
                  <a:cubicBezTo>
                    <a:pt x="12" y="0"/>
                    <a:pt x="15" y="1"/>
                    <a:pt x="18" y="1"/>
                  </a:cubicBezTo>
                  <a:cubicBezTo>
                    <a:pt x="21" y="1"/>
                    <a:pt x="23" y="2"/>
                    <a:pt x="23" y="8"/>
                  </a:cubicBezTo>
                  <a:cubicBezTo>
                    <a:pt x="23" y="14"/>
                    <a:pt x="29" y="13"/>
                    <a:pt x="34" y="13"/>
                  </a:cubicBezTo>
                  <a:cubicBezTo>
                    <a:pt x="36" y="13"/>
                    <a:pt x="38" y="13"/>
                    <a:pt x="39" y="12"/>
                  </a:cubicBezTo>
                  <a:cubicBezTo>
                    <a:pt x="41" y="14"/>
                    <a:pt x="41" y="14"/>
                    <a:pt x="41" y="14"/>
                  </a:cubicBezTo>
                  <a:cubicBezTo>
                    <a:pt x="43" y="21"/>
                    <a:pt x="43" y="21"/>
                    <a:pt x="43" y="21"/>
                  </a:cubicBezTo>
                  <a:cubicBezTo>
                    <a:pt x="49" y="13"/>
                    <a:pt x="49" y="13"/>
                    <a:pt x="49" y="13"/>
                  </a:cubicBezTo>
                  <a:cubicBezTo>
                    <a:pt x="59" y="9"/>
                    <a:pt x="59" y="9"/>
                    <a:pt x="59" y="9"/>
                  </a:cubicBezTo>
                  <a:cubicBezTo>
                    <a:pt x="61" y="10"/>
                    <a:pt x="61" y="10"/>
                    <a:pt x="61" y="10"/>
                  </a:cubicBezTo>
                  <a:cubicBezTo>
                    <a:pt x="62" y="18"/>
                    <a:pt x="62" y="18"/>
                    <a:pt x="62" y="18"/>
                  </a:cubicBezTo>
                  <a:cubicBezTo>
                    <a:pt x="63" y="23"/>
                    <a:pt x="63" y="23"/>
                    <a:pt x="63" y="23"/>
                  </a:cubicBezTo>
                  <a:cubicBezTo>
                    <a:pt x="63" y="29"/>
                    <a:pt x="63" y="29"/>
                    <a:pt x="63" y="29"/>
                  </a:cubicBezTo>
                  <a:cubicBezTo>
                    <a:pt x="59" y="32"/>
                    <a:pt x="59" y="32"/>
                    <a:pt x="59" y="32"/>
                  </a:cubicBezTo>
                  <a:cubicBezTo>
                    <a:pt x="60" y="36"/>
                    <a:pt x="60" y="36"/>
                    <a:pt x="60" y="36"/>
                  </a:cubicBezTo>
                  <a:cubicBezTo>
                    <a:pt x="65" y="41"/>
                    <a:pt x="65" y="41"/>
                    <a:pt x="65" y="41"/>
                  </a:cubicBezTo>
                  <a:cubicBezTo>
                    <a:pt x="65" y="45"/>
                    <a:pt x="65" y="45"/>
                    <a:pt x="65" y="45"/>
                  </a:cubicBezTo>
                  <a:cubicBezTo>
                    <a:pt x="62" y="46"/>
                    <a:pt x="62" y="46"/>
                    <a:pt x="62" y="46"/>
                  </a:cubicBezTo>
                  <a:cubicBezTo>
                    <a:pt x="62" y="51"/>
                    <a:pt x="62" y="51"/>
                    <a:pt x="62" y="51"/>
                  </a:cubicBezTo>
                  <a:cubicBezTo>
                    <a:pt x="59" y="53"/>
                    <a:pt x="59" y="53"/>
                    <a:pt x="59" y="53"/>
                  </a:cubicBezTo>
                  <a:cubicBezTo>
                    <a:pt x="56" y="49"/>
                    <a:pt x="56" y="49"/>
                    <a:pt x="56" y="49"/>
                  </a:cubicBezTo>
                  <a:cubicBezTo>
                    <a:pt x="50" y="51"/>
                    <a:pt x="50" y="51"/>
                    <a:pt x="50" y="51"/>
                  </a:cubicBezTo>
                  <a:cubicBezTo>
                    <a:pt x="50" y="57"/>
                    <a:pt x="50" y="57"/>
                    <a:pt x="50" y="57"/>
                  </a:cubicBezTo>
                  <a:cubicBezTo>
                    <a:pt x="44" y="59"/>
                    <a:pt x="44" y="59"/>
                    <a:pt x="44" y="59"/>
                  </a:cubicBezTo>
                  <a:cubicBezTo>
                    <a:pt x="43" y="63"/>
                    <a:pt x="43" y="63"/>
                    <a:pt x="43" y="63"/>
                  </a:cubicBezTo>
                  <a:cubicBezTo>
                    <a:pt x="38" y="61"/>
                    <a:pt x="38" y="61"/>
                    <a:pt x="38" y="61"/>
                  </a:cubicBezTo>
                  <a:cubicBezTo>
                    <a:pt x="32" y="60"/>
                    <a:pt x="32" y="60"/>
                    <a:pt x="32" y="60"/>
                  </a:cubicBezTo>
                  <a:cubicBezTo>
                    <a:pt x="27" y="60"/>
                    <a:pt x="27" y="60"/>
                    <a:pt x="27" y="60"/>
                  </a:cubicBezTo>
                  <a:lnTo>
                    <a:pt x="28" y="5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7" name="Freeform 39">
              <a:extLst>
                <a:ext uri="{FF2B5EF4-FFF2-40B4-BE49-F238E27FC236}">
                  <a16:creationId xmlns:a16="http://schemas.microsoft.com/office/drawing/2014/main" id="{05E0DCEB-ABB9-0B45-8C0D-A7CF5BB5832D}"/>
                </a:ext>
              </a:extLst>
            </p:cNvPr>
            <p:cNvSpPr>
              <a:spLocks/>
            </p:cNvSpPr>
            <p:nvPr/>
          </p:nvSpPr>
          <p:spPr bwMode="auto">
            <a:xfrm>
              <a:off x="958" y="3361"/>
              <a:ext cx="138" cy="138"/>
            </a:xfrm>
            <a:custGeom>
              <a:avLst/>
              <a:gdLst>
                <a:gd name="T0" fmla="*/ 4 w 66"/>
                <a:gd name="T1" fmla="*/ 42 h 66"/>
                <a:gd name="T2" fmla="*/ 6 w 66"/>
                <a:gd name="T3" fmla="*/ 40 h 66"/>
                <a:gd name="T4" fmla="*/ 8 w 66"/>
                <a:gd name="T5" fmla="*/ 28 h 66"/>
                <a:gd name="T6" fmla="*/ 2 w 66"/>
                <a:gd name="T7" fmla="*/ 20 h 66"/>
                <a:gd name="T8" fmla="*/ 5 w 66"/>
                <a:gd name="T9" fmla="*/ 8 h 66"/>
                <a:gd name="T10" fmla="*/ 11 w 66"/>
                <a:gd name="T11" fmla="*/ 7 h 66"/>
                <a:gd name="T12" fmla="*/ 14 w 66"/>
                <a:gd name="T13" fmla="*/ 0 h 66"/>
                <a:gd name="T14" fmla="*/ 19 w 66"/>
                <a:gd name="T15" fmla="*/ 0 h 66"/>
                <a:gd name="T16" fmla="*/ 25 w 66"/>
                <a:gd name="T17" fmla="*/ 1 h 66"/>
                <a:gd name="T18" fmla="*/ 30 w 66"/>
                <a:gd name="T19" fmla="*/ 3 h 66"/>
                <a:gd name="T20" fmla="*/ 37 w 66"/>
                <a:gd name="T21" fmla="*/ 7 h 66"/>
                <a:gd name="T22" fmla="*/ 39 w 66"/>
                <a:gd name="T23" fmla="*/ 15 h 66"/>
                <a:gd name="T24" fmla="*/ 43 w 66"/>
                <a:gd name="T25" fmla="*/ 15 h 66"/>
                <a:gd name="T26" fmla="*/ 46 w 66"/>
                <a:gd name="T27" fmla="*/ 22 h 66"/>
                <a:gd name="T28" fmla="*/ 50 w 66"/>
                <a:gd name="T29" fmla="*/ 31 h 66"/>
                <a:gd name="T30" fmla="*/ 51 w 66"/>
                <a:gd name="T31" fmla="*/ 38 h 66"/>
                <a:gd name="T32" fmla="*/ 59 w 66"/>
                <a:gd name="T33" fmla="*/ 43 h 66"/>
                <a:gd name="T34" fmla="*/ 58 w 66"/>
                <a:gd name="T35" fmla="*/ 48 h 66"/>
                <a:gd name="T36" fmla="*/ 66 w 66"/>
                <a:gd name="T37" fmla="*/ 55 h 66"/>
                <a:gd name="T38" fmla="*/ 62 w 66"/>
                <a:gd name="T39" fmla="*/ 57 h 66"/>
                <a:gd name="T40" fmla="*/ 58 w 66"/>
                <a:gd name="T41" fmla="*/ 56 h 66"/>
                <a:gd name="T42" fmla="*/ 55 w 66"/>
                <a:gd name="T43" fmla="*/ 58 h 66"/>
                <a:gd name="T44" fmla="*/ 54 w 66"/>
                <a:gd name="T45" fmla="*/ 64 h 66"/>
                <a:gd name="T46" fmla="*/ 52 w 66"/>
                <a:gd name="T47" fmla="*/ 64 h 66"/>
                <a:gd name="T48" fmla="*/ 51 w 66"/>
                <a:gd name="T49" fmla="*/ 66 h 66"/>
                <a:gd name="T50" fmla="*/ 45 w 66"/>
                <a:gd name="T51" fmla="*/ 57 h 66"/>
                <a:gd name="T52" fmla="*/ 34 w 66"/>
                <a:gd name="T53" fmla="*/ 50 h 66"/>
                <a:gd name="T54" fmla="*/ 24 w 66"/>
                <a:gd name="T55" fmla="*/ 50 h 66"/>
                <a:gd name="T56" fmla="*/ 22 w 66"/>
                <a:gd name="T57" fmla="*/ 44 h 66"/>
                <a:gd name="T58" fmla="*/ 17 w 66"/>
                <a:gd name="T59" fmla="*/ 39 h 66"/>
                <a:gd name="T60" fmla="*/ 16 w 66"/>
                <a:gd name="T61" fmla="*/ 43 h 66"/>
                <a:gd name="T62" fmla="*/ 10 w 66"/>
                <a:gd name="T63" fmla="*/ 43 h 66"/>
                <a:gd name="T64" fmla="*/ 4 w 66"/>
                <a:gd name="T65"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66">
                  <a:moveTo>
                    <a:pt x="4" y="42"/>
                  </a:moveTo>
                  <a:cubicBezTo>
                    <a:pt x="5" y="41"/>
                    <a:pt x="6" y="40"/>
                    <a:pt x="6" y="40"/>
                  </a:cubicBezTo>
                  <a:cubicBezTo>
                    <a:pt x="8" y="38"/>
                    <a:pt x="8" y="31"/>
                    <a:pt x="8" y="28"/>
                  </a:cubicBezTo>
                  <a:cubicBezTo>
                    <a:pt x="8" y="25"/>
                    <a:pt x="4" y="22"/>
                    <a:pt x="2" y="20"/>
                  </a:cubicBezTo>
                  <a:cubicBezTo>
                    <a:pt x="0" y="18"/>
                    <a:pt x="3" y="12"/>
                    <a:pt x="5" y="8"/>
                  </a:cubicBezTo>
                  <a:cubicBezTo>
                    <a:pt x="7" y="4"/>
                    <a:pt x="8" y="5"/>
                    <a:pt x="11" y="7"/>
                  </a:cubicBezTo>
                  <a:cubicBezTo>
                    <a:pt x="14" y="9"/>
                    <a:pt x="12" y="3"/>
                    <a:pt x="14" y="0"/>
                  </a:cubicBezTo>
                  <a:cubicBezTo>
                    <a:pt x="19" y="0"/>
                    <a:pt x="19" y="0"/>
                    <a:pt x="19" y="0"/>
                  </a:cubicBezTo>
                  <a:cubicBezTo>
                    <a:pt x="25" y="1"/>
                    <a:pt x="25" y="1"/>
                    <a:pt x="25" y="1"/>
                  </a:cubicBezTo>
                  <a:cubicBezTo>
                    <a:pt x="30" y="3"/>
                    <a:pt x="30" y="3"/>
                    <a:pt x="30" y="3"/>
                  </a:cubicBezTo>
                  <a:cubicBezTo>
                    <a:pt x="37" y="7"/>
                    <a:pt x="37" y="7"/>
                    <a:pt x="37" y="7"/>
                  </a:cubicBezTo>
                  <a:cubicBezTo>
                    <a:pt x="39" y="15"/>
                    <a:pt x="39" y="15"/>
                    <a:pt x="39" y="15"/>
                  </a:cubicBezTo>
                  <a:cubicBezTo>
                    <a:pt x="43" y="15"/>
                    <a:pt x="43" y="15"/>
                    <a:pt x="43" y="15"/>
                  </a:cubicBezTo>
                  <a:cubicBezTo>
                    <a:pt x="46" y="22"/>
                    <a:pt x="46" y="22"/>
                    <a:pt x="46" y="22"/>
                  </a:cubicBezTo>
                  <a:cubicBezTo>
                    <a:pt x="50" y="31"/>
                    <a:pt x="50" y="31"/>
                    <a:pt x="50" y="31"/>
                  </a:cubicBezTo>
                  <a:cubicBezTo>
                    <a:pt x="51" y="38"/>
                    <a:pt x="51" y="38"/>
                    <a:pt x="51" y="38"/>
                  </a:cubicBezTo>
                  <a:cubicBezTo>
                    <a:pt x="59" y="43"/>
                    <a:pt x="59" y="43"/>
                    <a:pt x="59" y="43"/>
                  </a:cubicBezTo>
                  <a:cubicBezTo>
                    <a:pt x="58" y="48"/>
                    <a:pt x="58" y="48"/>
                    <a:pt x="58" y="48"/>
                  </a:cubicBezTo>
                  <a:cubicBezTo>
                    <a:pt x="66" y="55"/>
                    <a:pt x="66" y="55"/>
                    <a:pt x="66" y="55"/>
                  </a:cubicBezTo>
                  <a:cubicBezTo>
                    <a:pt x="62" y="57"/>
                    <a:pt x="62" y="57"/>
                    <a:pt x="62" y="57"/>
                  </a:cubicBezTo>
                  <a:cubicBezTo>
                    <a:pt x="58" y="56"/>
                    <a:pt x="58" y="56"/>
                    <a:pt x="58" y="56"/>
                  </a:cubicBezTo>
                  <a:cubicBezTo>
                    <a:pt x="55" y="58"/>
                    <a:pt x="55" y="58"/>
                    <a:pt x="55" y="58"/>
                  </a:cubicBezTo>
                  <a:cubicBezTo>
                    <a:pt x="54" y="64"/>
                    <a:pt x="54" y="64"/>
                    <a:pt x="54" y="64"/>
                  </a:cubicBezTo>
                  <a:cubicBezTo>
                    <a:pt x="52" y="64"/>
                    <a:pt x="52" y="64"/>
                    <a:pt x="52" y="64"/>
                  </a:cubicBezTo>
                  <a:cubicBezTo>
                    <a:pt x="51" y="66"/>
                    <a:pt x="51" y="66"/>
                    <a:pt x="51" y="66"/>
                  </a:cubicBezTo>
                  <a:cubicBezTo>
                    <a:pt x="45" y="57"/>
                    <a:pt x="45" y="57"/>
                    <a:pt x="45" y="57"/>
                  </a:cubicBezTo>
                  <a:cubicBezTo>
                    <a:pt x="34" y="50"/>
                    <a:pt x="34" y="50"/>
                    <a:pt x="34" y="50"/>
                  </a:cubicBezTo>
                  <a:cubicBezTo>
                    <a:pt x="24" y="50"/>
                    <a:pt x="24" y="50"/>
                    <a:pt x="24" y="50"/>
                  </a:cubicBezTo>
                  <a:cubicBezTo>
                    <a:pt x="22" y="44"/>
                    <a:pt x="22" y="44"/>
                    <a:pt x="22" y="44"/>
                  </a:cubicBezTo>
                  <a:cubicBezTo>
                    <a:pt x="17" y="39"/>
                    <a:pt x="17" y="39"/>
                    <a:pt x="17" y="39"/>
                  </a:cubicBezTo>
                  <a:cubicBezTo>
                    <a:pt x="16" y="43"/>
                    <a:pt x="16" y="43"/>
                    <a:pt x="16" y="43"/>
                  </a:cubicBezTo>
                  <a:cubicBezTo>
                    <a:pt x="10" y="43"/>
                    <a:pt x="10" y="43"/>
                    <a:pt x="10" y="43"/>
                  </a:cubicBezTo>
                  <a:lnTo>
                    <a:pt x="4" y="4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8" name="Freeform 40">
              <a:extLst>
                <a:ext uri="{FF2B5EF4-FFF2-40B4-BE49-F238E27FC236}">
                  <a16:creationId xmlns:a16="http://schemas.microsoft.com/office/drawing/2014/main" id="{D322B3B7-E179-E240-B157-F56BC6926B70}"/>
                </a:ext>
              </a:extLst>
            </p:cNvPr>
            <p:cNvSpPr>
              <a:spLocks/>
            </p:cNvSpPr>
            <p:nvPr/>
          </p:nvSpPr>
          <p:spPr bwMode="auto">
            <a:xfrm>
              <a:off x="1152" y="3455"/>
              <a:ext cx="123" cy="136"/>
            </a:xfrm>
            <a:custGeom>
              <a:avLst/>
              <a:gdLst>
                <a:gd name="T0" fmla="*/ 123 w 123"/>
                <a:gd name="T1" fmla="*/ 23 h 136"/>
                <a:gd name="T2" fmla="*/ 121 w 123"/>
                <a:gd name="T3" fmla="*/ 23 h 136"/>
                <a:gd name="T4" fmla="*/ 108 w 123"/>
                <a:gd name="T5" fmla="*/ 36 h 136"/>
                <a:gd name="T6" fmla="*/ 110 w 123"/>
                <a:gd name="T7" fmla="*/ 48 h 136"/>
                <a:gd name="T8" fmla="*/ 106 w 123"/>
                <a:gd name="T9" fmla="*/ 69 h 136"/>
                <a:gd name="T10" fmla="*/ 112 w 123"/>
                <a:gd name="T11" fmla="*/ 79 h 136"/>
                <a:gd name="T12" fmla="*/ 112 w 123"/>
                <a:gd name="T13" fmla="*/ 100 h 136"/>
                <a:gd name="T14" fmla="*/ 96 w 123"/>
                <a:gd name="T15" fmla="*/ 98 h 136"/>
                <a:gd name="T16" fmla="*/ 92 w 123"/>
                <a:gd name="T17" fmla="*/ 109 h 136"/>
                <a:gd name="T18" fmla="*/ 60 w 123"/>
                <a:gd name="T19" fmla="*/ 132 h 136"/>
                <a:gd name="T20" fmla="*/ 46 w 123"/>
                <a:gd name="T21" fmla="*/ 136 h 136"/>
                <a:gd name="T22" fmla="*/ 52 w 123"/>
                <a:gd name="T23" fmla="*/ 134 h 136"/>
                <a:gd name="T24" fmla="*/ 27 w 123"/>
                <a:gd name="T25" fmla="*/ 102 h 136"/>
                <a:gd name="T26" fmla="*/ 6 w 123"/>
                <a:gd name="T27" fmla="*/ 86 h 136"/>
                <a:gd name="T28" fmla="*/ 8 w 123"/>
                <a:gd name="T29" fmla="*/ 79 h 136"/>
                <a:gd name="T30" fmla="*/ 0 w 123"/>
                <a:gd name="T31" fmla="*/ 67 h 136"/>
                <a:gd name="T32" fmla="*/ 21 w 123"/>
                <a:gd name="T33" fmla="*/ 67 h 136"/>
                <a:gd name="T34" fmla="*/ 23 w 123"/>
                <a:gd name="T35" fmla="*/ 54 h 136"/>
                <a:gd name="T36" fmla="*/ 19 w 123"/>
                <a:gd name="T37" fmla="*/ 50 h 136"/>
                <a:gd name="T38" fmla="*/ 19 w 123"/>
                <a:gd name="T39" fmla="*/ 34 h 136"/>
                <a:gd name="T40" fmla="*/ 14 w 123"/>
                <a:gd name="T41" fmla="*/ 27 h 136"/>
                <a:gd name="T42" fmla="*/ 27 w 123"/>
                <a:gd name="T43" fmla="*/ 19 h 136"/>
                <a:gd name="T44" fmla="*/ 48 w 123"/>
                <a:gd name="T45" fmla="*/ 0 h 136"/>
                <a:gd name="T46" fmla="*/ 69 w 123"/>
                <a:gd name="T47" fmla="*/ 2 h 136"/>
                <a:gd name="T48" fmla="*/ 79 w 123"/>
                <a:gd name="T49" fmla="*/ 13 h 136"/>
                <a:gd name="T50" fmla="*/ 92 w 123"/>
                <a:gd name="T51" fmla="*/ 15 h 136"/>
                <a:gd name="T52" fmla="*/ 98 w 123"/>
                <a:gd name="T53" fmla="*/ 7 h 136"/>
                <a:gd name="T54" fmla="*/ 104 w 123"/>
                <a:gd name="T55" fmla="*/ 13 h 136"/>
                <a:gd name="T56" fmla="*/ 119 w 123"/>
                <a:gd name="T57" fmla="*/ 15 h 136"/>
                <a:gd name="T58" fmla="*/ 123 w 123"/>
                <a:gd name="T59"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6">
                  <a:moveTo>
                    <a:pt x="123" y="23"/>
                  </a:moveTo>
                  <a:lnTo>
                    <a:pt x="121" y="23"/>
                  </a:lnTo>
                  <a:lnTo>
                    <a:pt x="108" y="36"/>
                  </a:lnTo>
                  <a:lnTo>
                    <a:pt x="110" y="48"/>
                  </a:lnTo>
                  <a:lnTo>
                    <a:pt x="106" y="69"/>
                  </a:lnTo>
                  <a:lnTo>
                    <a:pt x="112" y="79"/>
                  </a:lnTo>
                  <a:lnTo>
                    <a:pt x="112" y="100"/>
                  </a:lnTo>
                  <a:lnTo>
                    <a:pt x="96" y="98"/>
                  </a:lnTo>
                  <a:lnTo>
                    <a:pt x="92" y="109"/>
                  </a:lnTo>
                  <a:lnTo>
                    <a:pt x="60" y="132"/>
                  </a:lnTo>
                  <a:lnTo>
                    <a:pt x="46" y="136"/>
                  </a:lnTo>
                  <a:lnTo>
                    <a:pt x="52" y="134"/>
                  </a:lnTo>
                  <a:lnTo>
                    <a:pt x="27" y="102"/>
                  </a:lnTo>
                  <a:lnTo>
                    <a:pt x="6" y="86"/>
                  </a:lnTo>
                  <a:lnTo>
                    <a:pt x="8" y="79"/>
                  </a:lnTo>
                  <a:lnTo>
                    <a:pt x="0" y="67"/>
                  </a:lnTo>
                  <a:lnTo>
                    <a:pt x="21" y="67"/>
                  </a:lnTo>
                  <a:lnTo>
                    <a:pt x="23" y="54"/>
                  </a:lnTo>
                  <a:lnTo>
                    <a:pt x="19" y="50"/>
                  </a:lnTo>
                  <a:lnTo>
                    <a:pt x="19" y="34"/>
                  </a:lnTo>
                  <a:lnTo>
                    <a:pt x="14" y="27"/>
                  </a:lnTo>
                  <a:lnTo>
                    <a:pt x="27" y="19"/>
                  </a:lnTo>
                  <a:lnTo>
                    <a:pt x="48" y="0"/>
                  </a:lnTo>
                  <a:lnTo>
                    <a:pt x="69" y="2"/>
                  </a:lnTo>
                  <a:lnTo>
                    <a:pt x="79" y="13"/>
                  </a:lnTo>
                  <a:lnTo>
                    <a:pt x="92" y="15"/>
                  </a:lnTo>
                  <a:lnTo>
                    <a:pt x="98" y="7"/>
                  </a:lnTo>
                  <a:lnTo>
                    <a:pt x="104" y="13"/>
                  </a:lnTo>
                  <a:lnTo>
                    <a:pt x="119" y="15"/>
                  </a:lnTo>
                  <a:lnTo>
                    <a:pt x="123" y="2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9" name="Freeform 41">
              <a:extLst>
                <a:ext uri="{FF2B5EF4-FFF2-40B4-BE49-F238E27FC236}">
                  <a16:creationId xmlns:a16="http://schemas.microsoft.com/office/drawing/2014/main" id="{EDD93494-0D06-624C-83EF-06A17E42201F}"/>
                </a:ext>
              </a:extLst>
            </p:cNvPr>
            <p:cNvSpPr>
              <a:spLocks/>
            </p:cNvSpPr>
            <p:nvPr/>
          </p:nvSpPr>
          <p:spPr bwMode="auto">
            <a:xfrm>
              <a:off x="960" y="3443"/>
              <a:ext cx="109" cy="146"/>
            </a:xfrm>
            <a:custGeom>
              <a:avLst/>
              <a:gdLst>
                <a:gd name="T0" fmla="*/ 36 w 52"/>
                <a:gd name="T1" fmla="*/ 70 h 70"/>
                <a:gd name="T2" fmla="*/ 31 w 52"/>
                <a:gd name="T3" fmla="*/ 64 h 70"/>
                <a:gd name="T4" fmla="*/ 29 w 52"/>
                <a:gd name="T5" fmla="*/ 56 h 70"/>
                <a:gd name="T6" fmla="*/ 22 w 52"/>
                <a:gd name="T7" fmla="*/ 53 h 70"/>
                <a:gd name="T8" fmla="*/ 20 w 52"/>
                <a:gd name="T9" fmla="*/ 46 h 70"/>
                <a:gd name="T10" fmla="*/ 24 w 52"/>
                <a:gd name="T11" fmla="*/ 36 h 70"/>
                <a:gd name="T12" fmla="*/ 14 w 52"/>
                <a:gd name="T13" fmla="*/ 31 h 70"/>
                <a:gd name="T14" fmla="*/ 6 w 52"/>
                <a:gd name="T15" fmla="*/ 23 h 70"/>
                <a:gd name="T16" fmla="*/ 3 w 52"/>
                <a:gd name="T17" fmla="*/ 14 h 70"/>
                <a:gd name="T18" fmla="*/ 0 w 52"/>
                <a:gd name="T19" fmla="*/ 8 h 70"/>
                <a:gd name="T20" fmla="*/ 3 w 52"/>
                <a:gd name="T21" fmla="*/ 3 h 70"/>
                <a:gd name="T22" fmla="*/ 9 w 52"/>
                <a:gd name="T23" fmla="*/ 4 h 70"/>
                <a:gd name="T24" fmla="*/ 15 w 52"/>
                <a:gd name="T25" fmla="*/ 4 h 70"/>
                <a:gd name="T26" fmla="*/ 16 w 52"/>
                <a:gd name="T27" fmla="*/ 0 h 70"/>
                <a:gd name="T28" fmla="*/ 21 w 52"/>
                <a:gd name="T29" fmla="*/ 5 h 70"/>
                <a:gd name="T30" fmla="*/ 23 w 52"/>
                <a:gd name="T31" fmla="*/ 11 h 70"/>
                <a:gd name="T32" fmla="*/ 33 w 52"/>
                <a:gd name="T33" fmla="*/ 11 h 70"/>
                <a:gd name="T34" fmla="*/ 44 w 52"/>
                <a:gd name="T35" fmla="*/ 18 h 70"/>
                <a:gd name="T36" fmla="*/ 50 w 52"/>
                <a:gd name="T37" fmla="*/ 27 h 70"/>
                <a:gd name="T38" fmla="*/ 50 w 52"/>
                <a:gd name="T39" fmla="*/ 31 h 70"/>
                <a:gd name="T40" fmla="*/ 49 w 52"/>
                <a:gd name="T41" fmla="*/ 36 h 70"/>
                <a:gd name="T42" fmla="*/ 52 w 52"/>
                <a:gd name="T43" fmla="*/ 41 h 70"/>
                <a:gd name="T44" fmla="*/ 46 w 52"/>
                <a:gd name="T45" fmla="*/ 44 h 70"/>
                <a:gd name="T46" fmla="*/ 47 w 52"/>
                <a:gd name="T47" fmla="*/ 55 h 70"/>
                <a:gd name="T48" fmla="*/ 42 w 52"/>
                <a:gd name="T49" fmla="*/ 58 h 70"/>
                <a:gd name="T50" fmla="*/ 42 w 52"/>
                <a:gd name="T51" fmla="*/ 62 h 70"/>
                <a:gd name="T52" fmla="*/ 40 w 52"/>
                <a:gd name="T53" fmla="*/ 63 h 70"/>
                <a:gd name="T54" fmla="*/ 40 w 52"/>
                <a:gd name="T55" fmla="*/ 67 h 70"/>
                <a:gd name="T56" fmla="*/ 36 w 52"/>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0">
                  <a:moveTo>
                    <a:pt x="36" y="70"/>
                  </a:moveTo>
                  <a:cubicBezTo>
                    <a:pt x="34" y="69"/>
                    <a:pt x="32" y="67"/>
                    <a:pt x="31" y="64"/>
                  </a:cubicBezTo>
                  <a:cubicBezTo>
                    <a:pt x="30" y="60"/>
                    <a:pt x="29" y="60"/>
                    <a:pt x="29" y="56"/>
                  </a:cubicBezTo>
                  <a:cubicBezTo>
                    <a:pt x="29" y="53"/>
                    <a:pt x="25" y="55"/>
                    <a:pt x="22" y="53"/>
                  </a:cubicBezTo>
                  <a:cubicBezTo>
                    <a:pt x="19" y="50"/>
                    <a:pt x="20" y="49"/>
                    <a:pt x="20" y="46"/>
                  </a:cubicBezTo>
                  <a:cubicBezTo>
                    <a:pt x="20" y="43"/>
                    <a:pt x="23" y="41"/>
                    <a:pt x="24" y="36"/>
                  </a:cubicBezTo>
                  <a:cubicBezTo>
                    <a:pt x="24" y="32"/>
                    <a:pt x="18" y="33"/>
                    <a:pt x="14" y="31"/>
                  </a:cubicBezTo>
                  <a:cubicBezTo>
                    <a:pt x="10" y="29"/>
                    <a:pt x="6" y="27"/>
                    <a:pt x="6" y="23"/>
                  </a:cubicBezTo>
                  <a:cubicBezTo>
                    <a:pt x="6" y="19"/>
                    <a:pt x="6" y="14"/>
                    <a:pt x="3" y="14"/>
                  </a:cubicBezTo>
                  <a:cubicBezTo>
                    <a:pt x="1" y="14"/>
                    <a:pt x="0" y="11"/>
                    <a:pt x="0" y="8"/>
                  </a:cubicBezTo>
                  <a:cubicBezTo>
                    <a:pt x="0" y="6"/>
                    <a:pt x="2" y="4"/>
                    <a:pt x="3" y="3"/>
                  </a:cubicBezTo>
                  <a:cubicBezTo>
                    <a:pt x="9" y="4"/>
                    <a:pt x="9" y="4"/>
                    <a:pt x="9" y="4"/>
                  </a:cubicBezTo>
                  <a:cubicBezTo>
                    <a:pt x="15" y="4"/>
                    <a:pt x="15" y="4"/>
                    <a:pt x="15" y="4"/>
                  </a:cubicBezTo>
                  <a:cubicBezTo>
                    <a:pt x="16" y="0"/>
                    <a:pt x="16" y="0"/>
                    <a:pt x="16" y="0"/>
                  </a:cubicBezTo>
                  <a:cubicBezTo>
                    <a:pt x="21" y="5"/>
                    <a:pt x="21" y="5"/>
                    <a:pt x="21" y="5"/>
                  </a:cubicBezTo>
                  <a:cubicBezTo>
                    <a:pt x="23" y="11"/>
                    <a:pt x="23" y="11"/>
                    <a:pt x="23" y="11"/>
                  </a:cubicBezTo>
                  <a:cubicBezTo>
                    <a:pt x="33" y="11"/>
                    <a:pt x="33" y="11"/>
                    <a:pt x="33" y="11"/>
                  </a:cubicBezTo>
                  <a:cubicBezTo>
                    <a:pt x="44" y="18"/>
                    <a:pt x="44" y="18"/>
                    <a:pt x="44" y="18"/>
                  </a:cubicBezTo>
                  <a:cubicBezTo>
                    <a:pt x="50" y="27"/>
                    <a:pt x="50" y="27"/>
                    <a:pt x="50" y="27"/>
                  </a:cubicBezTo>
                  <a:cubicBezTo>
                    <a:pt x="50" y="31"/>
                    <a:pt x="50" y="31"/>
                    <a:pt x="50" y="31"/>
                  </a:cubicBezTo>
                  <a:cubicBezTo>
                    <a:pt x="49" y="36"/>
                    <a:pt x="49" y="36"/>
                    <a:pt x="49" y="36"/>
                  </a:cubicBezTo>
                  <a:cubicBezTo>
                    <a:pt x="52" y="41"/>
                    <a:pt x="52" y="41"/>
                    <a:pt x="52" y="41"/>
                  </a:cubicBezTo>
                  <a:cubicBezTo>
                    <a:pt x="46" y="44"/>
                    <a:pt x="46" y="44"/>
                    <a:pt x="46" y="44"/>
                  </a:cubicBezTo>
                  <a:cubicBezTo>
                    <a:pt x="47" y="55"/>
                    <a:pt x="47" y="55"/>
                    <a:pt x="47" y="55"/>
                  </a:cubicBezTo>
                  <a:cubicBezTo>
                    <a:pt x="42" y="58"/>
                    <a:pt x="42" y="58"/>
                    <a:pt x="42" y="58"/>
                  </a:cubicBezTo>
                  <a:cubicBezTo>
                    <a:pt x="42" y="62"/>
                    <a:pt x="42" y="62"/>
                    <a:pt x="42" y="62"/>
                  </a:cubicBezTo>
                  <a:cubicBezTo>
                    <a:pt x="40" y="63"/>
                    <a:pt x="40" y="63"/>
                    <a:pt x="40" y="63"/>
                  </a:cubicBezTo>
                  <a:cubicBezTo>
                    <a:pt x="40" y="67"/>
                    <a:pt x="40" y="67"/>
                    <a:pt x="40" y="67"/>
                  </a:cubicBezTo>
                  <a:lnTo>
                    <a:pt x="36" y="7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0" name="Freeform 42">
              <a:extLst>
                <a:ext uri="{FF2B5EF4-FFF2-40B4-BE49-F238E27FC236}">
                  <a16:creationId xmlns:a16="http://schemas.microsoft.com/office/drawing/2014/main" id="{E18F1EBD-3417-3447-A155-76E1834A4483}"/>
                </a:ext>
              </a:extLst>
            </p:cNvPr>
            <p:cNvSpPr>
              <a:spLocks/>
            </p:cNvSpPr>
            <p:nvPr/>
          </p:nvSpPr>
          <p:spPr bwMode="auto">
            <a:xfrm>
              <a:off x="1035" y="3474"/>
              <a:ext cx="169" cy="169"/>
            </a:xfrm>
            <a:custGeom>
              <a:avLst/>
              <a:gdLst>
                <a:gd name="T0" fmla="*/ 7 w 81"/>
                <a:gd name="T1" fmla="*/ 72 h 81"/>
                <a:gd name="T2" fmla="*/ 4 w 81"/>
                <a:gd name="T3" fmla="*/ 65 h 81"/>
                <a:gd name="T4" fmla="*/ 0 w 81"/>
                <a:gd name="T5" fmla="*/ 55 h 81"/>
                <a:gd name="T6" fmla="*/ 0 w 81"/>
                <a:gd name="T7" fmla="*/ 55 h 81"/>
                <a:gd name="T8" fmla="*/ 4 w 81"/>
                <a:gd name="T9" fmla="*/ 52 h 81"/>
                <a:gd name="T10" fmla="*/ 4 w 81"/>
                <a:gd name="T11" fmla="*/ 48 h 81"/>
                <a:gd name="T12" fmla="*/ 6 w 81"/>
                <a:gd name="T13" fmla="*/ 47 h 81"/>
                <a:gd name="T14" fmla="*/ 6 w 81"/>
                <a:gd name="T15" fmla="*/ 43 h 81"/>
                <a:gd name="T16" fmla="*/ 11 w 81"/>
                <a:gd name="T17" fmla="*/ 40 h 81"/>
                <a:gd name="T18" fmla="*/ 10 w 81"/>
                <a:gd name="T19" fmla="*/ 29 h 81"/>
                <a:gd name="T20" fmla="*/ 16 w 81"/>
                <a:gd name="T21" fmla="*/ 26 h 81"/>
                <a:gd name="T22" fmla="*/ 13 w 81"/>
                <a:gd name="T23" fmla="*/ 21 h 81"/>
                <a:gd name="T24" fmla="*/ 14 w 81"/>
                <a:gd name="T25" fmla="*/ 16 h 81"/>
                <a:gd name="T26" fmla="*/ 15 w 81"/>
                <a:gd name="T27" fmla="*/ 10 h 81"/>
                <a:gd name="T28" fmla="*/ 17 w 81"/>
                <a:gd name="T29" fmla="*/ 10 h 81"/>
                <a:gd name="T30" fmla="*/ 18 w 81"/>
                <a:gd name="T31" fmla="*/ 4 h 81"/>
                <a:gd name="T32" fmla="*/ 21 w 81"/>
                <a:gd name="T33" fmla="*/ 2 h 81"/>
                <a:gd name="T34" fmla="*/ 25 w 81"/>
                <a:gd name="T35" fmla="*/ 3 h 81"/>
                <a:gd name="T36" fmla="*/ 29 w 81"/>
                <a:gd name="T37" fmla="*/ 1 h 81"/>
                <a:gd name="T38" fmla="*/ 35 w 81"/>
                <a:gd name="T39" fmla="*/ 0 h 81"/>
                <a:gd name="T40" fmla="*/ 38 w 81"/>
                <a:gd name="T41" fmla="*/ 6 h 81"/>
                <a:gd name="T42" fmla="*/ 45 w 81"/>
                <a:gd name="T43" fmla="*/ 8 h 81"/>
                <a:gd name="T44" fmla="*/ 44 w 81"/>
                <a:gd name="T45" fmla="*/ 15 h 81"/>
                <a:gd name="T46" fmla="*/ 47 w 81"/>
                <a:gd name="T47" fmla="*/ 16 h 81"/>
                <a:gd name="T48" fmla="*/ 53 w 81"/>
                <a:gd name="T49" fmla="*/ 18 h 81"/>
                <a:gd name="T50" fmla="*/ 60 w 81"/>
                <a:gd name="T51" fmla="*/ 29 h 81"/>
                <a:gd name="T52" fmla="*/ 59 w 81"/>
                <a:gd name="T53" fmla="*/ 32 h 81"/>
                <a:gd name="T54" fmla="*/ 69 w 81"/>
                <a:gd name="T55" fmla="*/ 40 h 81"/>
                <a:gd name="T56" fmla="*/ 81 w 81"/>
                <a:gd name="T57" fmla="*/ 55 h 81"/>
                <a:gd name="T58" fmla="*/ 78 w 81"/>
                <a:gd name="T59" fmla="*/ 56 h 81"/>
                <a:gd name="T60" fmla="*/ 81 w 81"/>
                <a:gd name="T61" fmla="*/ 62 h 81"/>
                <a:gd name="T62" fmla="*/ 78 w 81"/>
                <a:gd name="T63" fmla="*/ 65 h 81"/>
                <a:gd name="T64" fmla="*/ 72 w 81"/>
                <a:gd name="T65" fmla="*/ 64 h 81"/>
                <a:gd name="T66" fmla="*/ 67 w 81"/>
                <a:gd name="T67" fmla="*/ 61 h 81"/>
                <a:gd name="T68" fmla="*/ 61 w 81"/>
                <a:gd name="T69" fmla="*/ 58 h 81"/>
                <a:gd name="T70" fmla="*/ 56 w 81"/>
                <a:gd name="T71" fmla="*/ 61 h 81"/>
                <a:gd name="T72" fmla="*/ 45 w 81"/>
                <a:gd name="T73" fmla="*/ 61 h 81"/>
                <a:gd name="T74" fmla="*/ 45 w 81"/>
                <a:gd name="T75" fmla="*/ 66 h 81"/>
                <a:gd name="T76" fmla="*/ 36 w 81"/>
                <a:gd name="T77" fmla="*/ 77 h 81"/>
                <a:gd name="T78" fmla="*/ 27 w 81"/>
                <a:gd name="T79" fmla="*/ 77 h 81"/>
                <a:gd name="T80" fmla="*/ 25 w 81"/>
                <a:gd name="T81" fmla="*/ 79 h 81"/>
                <a:gd name="T82" fmla="*/ 20 w 81"/>
                <a:gd name="T83" fmla="*/ 81 h 81"/>
                <a:gd name="T84" fmla="*/ 17 w 81"/>
                <a:gd name="T85" fmla="*/ 77 h 81"/>
                <a:gd name="T86" fmla="*/ 11 w 81"/>
                <a:gd name="T87" fmla="*/ 76 h 81"/>
                <a:gd name="T88" fmla="*/ 10 w 81"/>
                <a:gd name="T89" fmla="*/ 71 h 81"/>
                <a:gd name="T90" fmla="*/ 7 w 81"/>
                <a:gd name="T91"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81">
                  <a:moveTo>
                    <a:pt x="7" y="72"/>
                  </a:moveTo>
                  <a:cubicBezTo>
                    <a:pt x="6" y="69"/>
                    <a:pt x="3" y="68"/>
                    <a:pt x="4" y="65"/>
                  </a:cubicBezTo>
                  <a:cubicBezTo>
                    <a:pt x="4" y="62"/>
                    <a:pt x="1" y="57"/>
                    <a:pt x="0" y="55"/>
                  </a:cubicBezTo>
                  <a:cubicBezTo>
                    <a:pt x="0" y="55"/>
                    <a:pt x="0" y="55"/>
                    <a:pt x="0" y="55"/>
                  </a:cubicBezTo>
                  <a:cubicBezTo>
                    <a:pt x="4" y="52"/>
                    <a:pt x="4" y="52"/>
                    <a:pt x="4" y="52"/>
                  </a:cubicBezTo>
                  <a:cubicBezTo>
                    <a:pt x="4" y="48"/>
                    <a:pt x="4" y="48"/>
                    <a:pt x="4" y="48"/>
                  </a:cubicBezTo>
                  <a:cubicBezTo>
                    <a:pt x="6" y="47"/>
                    <a:pt x="6" y="47"/>
                    <a:pt x="6" y="47"/>
                  </a:cubicBezTo>
                  <a:cubicBezTo>
                    <a:pt x="6" y="43"/>
                    <a:pt x="6" y="43"/>
                    <a:pt x="6" y="43"/>
                  </a:cubicBezTo>
                  <a:cubicBezTo>
                    <a:pt x="11" y="40"/>
                    <a:pt x="11" y="40"/>
                    <a:pt x="11" y="40"/>
                  </a:cubicBezTo>
                  <a:cubicBezTo>
                    <a:pt x="10" y="29"/>
                    <a:pt x="10" y="29"/>
                    <a:pt x="10" y="29"/>
                  </a:cubicBezTo>
                  <a:cubicBezTo>
                    <a:pt x="16" y="26"/>
                    <a:pt x="16" y="26"/>
                    <a:pt x="16" y="26"/>
                  </a:cubicBezTo>
                  <a:cubicBezTo>
                    <a:pt x="13" y="21"/>
                    <a:pt x="13" y="21"/>
                    <a:pt x="13" y="21"/>
                  </a:cubicBezTo>
                  <a:cubicBezTo>
                    <a:pt x="14" y="16"/>
                    <a:pt x="14" y="16"/>
                    <a:pt x="14" y="16"/>
                  </a:cubicBezTo>
                  <a:cubicBezTo>
                    <a:pt x="15" y="10"/>
                    <a:pt x="15" y="10"/>
                    <a:pt x="15" y="10"/>
                  </a:cubicBezTo>
                  <a:cubicBezTo>
                    <a:pt x="17" y="10"/>
                    <a:pt x="17" y="10"/>
                    <a:pt x="17" y="10"/>
                  </a:cubicBezTo>
                  <a:cubicBezTo>
                    <a:pt x="18" y="4"/>
                    <a:pt x="18" y="4"/>
                    <a:pt x="18" y="4"/>
                  </a:cubicBezTo>
                  <a:cubicBezTo>
                    <a:pt x="21" y="2"/>
                    <a:pt x="21" y="2"/>
                    <a:pt x="21" y="2"/>
                  </a:cubicBezTo>
                  <a:cubicBezTo>
                    <a:pt x="25" y="3"/>
                    <a:pt x="25" y="3"/>
                    <a:pt x="25" y="3"/>
                  </a:cubicBezTo>
                  <a:cubicBezTo>
                    <a:pt x="29" y="1"/>
                    <a:pt x="29" y="1"/>
                    <a:pt x="29" y="1"/>
                  </a:cubicBezTo>
                  <a:cubicBezTo>
                    <a:pt x="35" y="0"/>
                    <a:pt x="35" y="0"/>
                    <a:pt x="35" y="0"/>
                  </a:cubicBezTo>
                  <a:cubicBezTo>
                    <a:pt x="38" y="6"/>
                    <a:pt x="38" y="6"/>
                    <a:pt x="38" y="6"/>
                  </a:cubicBezTo>
                  <a:cubicBezTo>
                    <a:pt x="45" y="8"/>
                    <a:pt x="45" y="8"/>
                    <a:pt x="45" y="8"/>
                  </a:cubicBezTo>
                  <a:cubicBezTo>
                    <a:pt x="44" y="15"/>
                    <a:pt x="44" y="15"/>
                    <a:pt x="44" y="15"/>
                  </a:cubicBezTo>
                  <a:cubicBezTo>
                    <a:pt x="47" y="16"/>
                    <a:pt x="47" y="16"/>
                    <a:pt x="47" y="16"/>
                  </a:cubicBezTo>
                  <a:cubicBezTo>
                    <a:pt x="53" y="18"/>
                    <a:pt x="53" y="18"/>
                    <a:pt x="53" y="18"/>
                  </a:cubicBezTo>
                  <a:cubicBezTo>
                    <a:pt x="60" y="29"/>
                    <a:pt x="60" y="29"/>
                    <a:pt x="60" y="29"/>
                  </a:cubicBezTo>
                  <a:cubicBezTo>
                    <a:pt x="59" y="32"/>
                    <a:pt x="59" y="32"/>
                    <a:pt x="59" y="32"/>
                  </a:cubicBezTo>
                  <a:cubicBezTo>
                    <a:pt x="69" y="40"/>
                    <a:pt x="69" y="40"/>
                    <a:pt x="69" y="40"/>
                  </a:cubicBezTo>
                  <a:cubicBezTo>
                    <a:pt x="81" y="55"/>
                    <a:pt x="81" y="55"/>
                    <a:pt x="81" y="55"/>
                  </a:cubicBezTo>
                  <a:cubicBezTo>
                    <a:pt x="78" y="56"/>
                    <a:pt x="78" y="56"/>
                    <a:pt x="78" y="56"/>
                  </a:cubicBezTo>
                  <a:cubicBezTo>
                    <a:pt x="81" y="62"/>
                    <a:pt x="81" y="62"/>
                    <a:pt x="81" y="62"/>
                  </a:cubicBezTo>
                  <a:cubicBezTo>
                    <a:pt x="78" y="65"/>
                    <a:pt x="78" y="65"/>
                    <a:pt x="78" y="65"/>
                  </a:cubicBezTo>
                  <a:cubicBezTo>
                    <a:pt x="77" y="65"/>
                    <a:pt x="72" y="64"/>
                    <a:pt x="72" y="64"/>
                  </a:cubicBezTo>
                  <a:cubicBezTo>
                    <a:pt x="71" y="64"/>
                    <a:pt x="67" y="63"/>
                    <a:pt x="67" y="61"/>
                  </a:cubicBezTo>
                  <a:cubicBezTo>
                    <a:pt x="67" y="58"/>
                    <a:pt x="63" y="58"/>
                    <a:pt x="61" y="58"/>
                  </a:cubicBezTo>
                  <a:cubicBezTo>
                    <a:pt x="58" y="58"/>
                    <a:pt x="56" y="61"/>
                    <a:pt x="56" y="61"/>
                  </a:cubicBezTo>
                  <a:cubicBezTo>
                    <a:pt x="45" y="61"/>
                    <a:pt x="45" y="61"/>
                    <a:pt x="45" y="61"/>
                  </a:cubicBezTo>
                  <a:cubicBezTo>
                    <a:pt x="45" y="61"/>
                    <a:pt x="45" y="64"/>
                    <a:pt x="45" y="66"/>
                  </a:cubicBezTo>
                  <a:cubicBezTo>
                    <a:pt x="46" y="69"/>
                    <a:pt x="36" y="77"/>
                    <a:pt x="36" y="77"/>
                  </a:cubicBezTo>
                  <a:cubicBezTo>
                    <a:pt x="27" y="77"/>
                    <a:pt x="27" y="77"/>
                    <a:pt x="27" y="77"/>
                  </a:cubicBezTo>
                  <a:cubicBezTo>
                    <a:pt x="27" y="77"/>
                    <a:pt x="25" y="78"/>
                    <a:pt x="25" y="79"/>
                  </a:cubicBezTo>
                  <a:cubicBezTo>
                    <a:pt x="25" y="81"/>
                    <a:pt x="22" y="81"/>
                    <a:pt x="20" y="81"/>
                  </a:cubicBezTo>
                  <a:cubicBezTo>
                    <a:pt x="19" y="81"/>
                    <a:pt x="17" y="77"/>
                    <a:pt x="17" y="77"/>
                  </a:cubicBezTo>
                  <a:cubicBezTo>
                    <a:pt x="11" y="76"/>
                    <a:pt x="11" y="76"/>
                    <a:pt x="11" y="76"/>
                  </a:cubicBezTo>
                  <a:cubicBezTo>
                    <a:pt x="10" y="71"/>
                    <a:pt x="10" y="71"/>
                    <a:pt x="10" y="71"/>
                  </a:cubicBezTo>
                  <a:lnTo>
                    <a:pt x="7" y="7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1" name="Freeform 43">
              <a:extLst>
                <a:ext uri="{FF2B5EF4-FFF2-40B4-BE49-F238E27FC236}">
                  <a16:creationId xmlns:a16="http://schemas.microsoft.com/office/drawing/2014/main" id="{DE64C775-B3AF-4D43-AA14-8B1823D9A2A4}"/>
                </a:ext>
              </a:extLst>
            </p:cNvPr>
            <p:cNvSpPr>
              <a:spLocks/>
            </p:cNvSpPr>
            <p:nvPr/>
          </p:nvSpPr>
          <p:spPr bwMode="auto">
            <a:xfrm>
              <a:off x="1175" y="3364"/>
              <a:ext cx="154" cy="114"/>
            </a:xfrm>
            <a:custGeom>
              <a:avLst/>
              <a:gdLst>
                <a:gd name="T0" fmla="*/ 146 w 154"/>
                <a:gd name="T1" fmla="*/ 39 h 114"/>
                <a:gd name="T2" fmla="*/ 144 w 154"/>
                <a:gd name="T3" fmla="*/ 41 h 114"/>
                <a:gd name="T4" fmla="*/ 142 w 154"/>
                <a:gd name="T5" fmla="*/ 56 h 114"/>
                <a:gd name="T6" fmla="*/ 154 w 154"/>
                <a:gd name="T7" fmla="*/ 68 h 114"/>
                <a:gd name="T8" fmla="*/ 154 w 154"/>
                <a:gd name="T9" fmla="*/ 85 h 114"/>
                <a:gd name="T10" fmla="*/ 137 w 154"/>
                <a:gd name="T11" fmla="*/ 87 h 114"/>
                <a:gd name="T12" fmla="*/ 129 w 154"/>
                <a:gd name="T13" fmla="*/ 100 h 114"/>
                <a:gd name="T14" fmla="*/ 121 w 154"/>
                <a:gd name="T15" fmla="*/ 100 h 114"/>
                <a:gd name="T16" fmla="*/ 121 w 154"/>
                <a:gd name="T17" fmla="*/ 106 h 114"/>
                <a:gd name="T18" fmla="*/ 110 w 154"/>
                <a:gd name="T19" fmla="*/ 114 h 114"/>
                <a:gd name="T20" fmla="*/ 100 w 154"/>
                <a:gd name="T21" fmla="*/ 114 h 114"/>
                <a:gd name="T22" fmla="*/ 96 w 154"/>
                <a:gd name="T23" fmla="*/ 106 h 114"/>
                <a:gd name="T24" fmla="*/ 81 w 154"/>
                <a:gd name="T25" fmla="*/ 104 h 114"/>
                <a:gd name="T26" fmla="*/ 75 w 154"/>
                <a:gd name="T27" fmla="*/ 98 h 114"/>
                <a:gd name="T28" fmla="*/ 69 w 154"/>
                <a:gd name="T29" fmla="*/ 106 h 114"/>
                <a:gd name="T30" fmla="*/ 56 w 154"/>
                <a:gd name="T31" fmla="*/ 104 h 114"/>
                <a:gd name="T32" fmla="*/ 46 w 154"/>
                <a:gd name="T33" fmla="*/ 93 h 114"/>
                <a:gd name="T34" fmla="*/ 29 w 154"/>
                <a:gd name="T35" fmla="*/ 91 h 114"/>
                <a:gd name="T36" fmla="*/ 27 w 154"/>
                <a:gd name="T37" fmla="*/ 73 h 114"/>
                <a:gd name="T38" fmla="*/ 16 w 154"/>
                <a:gd name="T39" fmla="*/ 62 h 114"/>
                <a:gd name="T40" fmla="*/ 6 w 154"/>
                <a:gd name="T41" fmla="*/ 68 h 114"/>
                <a:gd name="T42" fmla="*/ 4 w 154"/>
                <a:gd name="T43" fmla="*/ 60 h 114"/>
                <a:gd name="T44" fmla="*/ 4 w 154"/>
                <a:gd name="T45" fmla="*/ 50 h 114"/>
                <a:gd name="T46" fmla="*/ 0 w 154"/>
                <a:gd name="T47" fmla="*/ 48 h 114"/>
                <a:gd name="T48" fmla="*/ 4 w 154"/>
                <a:gd name="T49" fmla="*/ 41 h 114"/>
                <a:gd name="T50" fmla="*/ 19 w 154"/>
                <a:gd name="T51" fmla="*/ 31 h 114"/>
                <a:gd name="T52" fmla="*/ 19 w 154"/>
                <a:gd name="T53" fmla="*/ 18 h 114"/>
                <a:gd name="T54" fmla="*/ 33 w 154"/>
                <a:gd name="T55" fmla="*/ 10 h 114"/>
                <a:gd name="T56" fmla="*/ 37 w 154"/>
                <a:gd name="T57" fmla="*/ 2 h 114"/>
                <a:gd name="T58" fmla="*/ 46 w 154"/>
                <a:gd name="T59" fmla="*/ 2 h 114"/>
                <a:gd name="T60" fmla="*/ 50 w 154"/>
                <a:gd name="T61" fmla="*/ 6 h 114"/>
                <a:gd name="T62" fmla="*/ 64 w 154"/>
                <a:gd name="T63" fmla="*/ 0 h 114"/>
                <a:gd name="T64" fmla="*/ 79 w 154"/>
                <a:gd name="T65" fmla="*/ 6 h 114"/>
                <a:gd name="T66" fmla="*/ 91 w 154"/>
                <a:gd name="T67" fmla="*/ 0 h 114"/>
                <a:gd name="T68" fmla="*/ 108 w 154"/>
                <a:gd name="T69" fmla="*/ 0 h 114"/>
                <a:gd name="T70" fmla="*/ 114 w 154"/>
                <a:gd name="T71" fmla="*/ 10 h 114"/>
                <a:gd name="T72" fmla="*/ 123 w 154"/>
                <a:gd name="T73" fmla="*/ 16 h 114"/>
                <a:gd name="T74" fmla="*/ 125 w 154"/>
                <a:gd name="T75" fmla="*/ 25 h 114"/>
                <a:gd name="T76" fmla="*/ 137 w 154"/>
                <a:gd name="T77" fmla="*/ 35 h 114"/>
                <a:gd name="T78" fmla="*/ 146 w 154"/>
                <a:gd name="T79"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14">
                  <a:moveTo>
                    <a:pt x="146" y="39"/>
                  </a:moveTo>
                  <a:lnTo>
                    <a:pt x="144" y="41"/>
                  </a:lnTo>
                  <a:lnTo>
                    <a:pt x="142" y="56"/>
                  </a:lnTo>
                  <a:lnTo>
                    <a:pt x="154" y="68"/>
                  </a:lnTo>
                  <a:lnTo>
                    <a:pt x="154" y="85"/>
                  </a:lnTo>
                  <a:lnTo>
                    <a:pt x="137" y="87"/>
                  </a:lnTo>
                  <a:lnTo>
                    <a:pt x="129" y="100"/>
                  </a:lnTo>
                  <a:lnTo>
                    <a:pt x="121" y="100"/>
                  </a:lnTo>
                  <a:lnTo>
                    <a:pt x="121" y="106"/>
                  </a:lnTo>
                  <a:lnTo>
                    <a:pt x="110" y="114"/>
                  </a:lnTo>
                  <a:lnTo>
                    <a:pt x="100" y="114"/>
                  </a:lnTo>
                  <a:lnTo>
                    <a:pt x="96" y="106"/>
                  </a:lnTo>
                  <a:lnTo>
                    <a:pt x="81" y="104"/>
                  </a:lnTo>
                  <a:lnTo>
                    <a:pt x="75" y="98"/>
                  </a:lnTo>
                  <a:lnTo>
                    <a:pt x="69" y="106"/>
                  </a:lnTo>
                  <a:lnTo>
                    <a:pt x="56" y="104"/>
                  </a:lnTo>
                  <a:lnTo>
                    <a:pt x="46" y="93"/>
                  </a:lnTo>
                  <a:lnTo>
                    <a:pt x="29" y="91"/>
                  </a:lnTo>
                  <a:lnTo>
                    <a:pt x="27" y="73"/>
                  </a:lnTo>
                  <a:lnTo>
                    <a:pt x="16" y="62"/>
                  </a:lnTo>
                  <a:lnTo>
                    <a:pt x="6" y="68"/>
                  </a:lnTo>
                  <a:lnTo>
                    <a:pt x="4" y="60"/>
                  </a:lnTo>
                  <a:lnTo>
                    <a:pt x="4" y="50"/>
                  </a:lnTo>
                  <a:lnTo>
                    <a:pt x="0" y="48"/>
                  </a:lnTo>
                  <a:lnTo>
                    <a:pt x="4" y="41"/>
                  </a:lnTo>
                  <a:lnTo>
                    <a:pt x="19" y="31"/>
                  </a:lnTo>
                  <a:lnTo>
                    <a:pt x="19" y="18"/>
                  </a:lnTo>
                  <a:lnTo>
                    <a:pt x="33" y="10"/>
                  </a:lnTo>
                  <a:lnTo>
                    <a:pt x="37" y="2"/>
                  </a:lnTo>
                  <a:lnTo>
                    <a:pt x="46" y="2"/>
                  </a:lnTo>
                  <a:lnTo>
                    <a:pt x="50" y="6"/>
                  </a:lnTo>
                  <a:lnTo>
                    <a:pt x="64" y="0"/>
                  </a:lnTo>
                  <a:lnTo>
                    <a:pt x="79" y="6"/>
                  </a:lnTo>
                  <a:lnTo>
                    <a:pt x="91" y="0"/>
                  </a:lnTo>
                  <a:lnTo>
                    <a:pt x="108" y="0"/>
                  </a:lnTo>
                  <a:lnTo>
                    <a:pt x="114" y="10"/>
                  </a:lnTo>
                  <a:lnTo>
                    <a:pt x="123" y="16"/>
                  </a:lnTo>
                  <a:lnTo>
                    <a:pt x="125" y="25"/>
                  </a:lnTo>
                  <a:lnTo>
                    <a:pt x="137" y="35"/>
                  </a:lnTo>
                  <a:lnTo>
                    <a:pt x="146" y="3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2" name="Freeform 44">
              <a:extLst>
                <a:ext uri="{FF2B5EF4-FFF2-40B4-BE49-F238E27FC236}">
                  <a16:creationId xmlns:a16="http://schemas.microsoft.com/office/drawing/2014/main" id="{E95394F4-9F97-224D-A6D8-7DFA3606C0C3}"/>
                </a:ext>
              </a:extLst>
            </p:cNvPr>
            <p:cNvSpPr>
              <a:spLocks/>
            </p:cNvSpPr>
            <p:nvPr/>
          </p:nvSpPr>
          <p:spPr bwMode="auto">
            <a:xfrm>
              <a:off x="1079" y="3412"/>
              <a:ext cx="125" cy="110"/>
            </a:xfrm>
            <a:custGeom>
              <a:avLst/>
              <a:gdLst>
                <a:gd name="T0" fmla="*/ 2 w 125"/>
                <a:gd name="T1" fmla="*/ 39 h 110"/>
                <a:gd name="T2" fmla="*/ 21 w 125"/>
                <a:gd name="T3" fmla="*/ 33 h 110"/>
                <a:gd name="T4" fmla="*/ 25 w 125"/>
                <a:gd name="T5" fmla="*/ 29 h 110"/>
                <a:gd name="T6" fmla="*/ 21 w 125"/>
                <a:gd name="T7" fmla="*/ 22 h 110"/>
                <a:gd name="T8" fmla="*/ 31 w 125"/>
                <a:gd name="T9" fmla="*/ 14 h 110"/>
                <a:gd name="T10" fmla="*/ 37 w 125"/>
                <a:gd name="T11" fmla="*/ 2 h 110"/>
                <a:gd name="T12" fmla="*/ 52 w 125"/>
                <a:gd name="T13" fmla="*/ 0 h 110"/>
                <a:gd name="T14" fmla="*/ 60 w 125"/>
                <a:gd name="T15" fmla="*/ 14 h 110"/>
                <a:gd name="T16" fmla="*/ 71 w 125"/>
                <a:gd name="T17" fmla="*/ 14 h 110"/>
                <a:gd name="T18" fmla="*/ 75 w 125"/>
                <a:gd name="T19" fmla="*/ 4 h 110"/>
                <a:gd name="T20" fmla="*/ 87 w 125"/>
                <a:gd name="T21" fmla="*/ 4 h 110"/>
                <a:gd name="T22" fmla="*/ 94 w 125"/>
                <a:gd name="T23" fmla="*/ 0 h 110"/>
                <a:gd name="T24" fmla="*/ 100 w 125"/>
                <a:gd name="T25" fmla="*/ 2 h 110"/>
                <a:gd name="T26" fmla="*/ 100 w 125"/>
                <a:gd name="T27" fmla="*/ 12 h 110"/>
                <a:gd name="T28" fmla="*/ 102 w 125"/>
                <a:gd name="T29" fmla="*/ 20 h 110"/>
                <a:gd name="T30" fmla="*/ 112 w 125"/>
                <a:gd name="T31" fmla="*/ 14 h 110"/>
                <a:gd name="T32" fmla="*/ 123 w 125"/>
                <a:gd name="T33" fmla="*/ 25 h 110"/>
                <a:gd name="T34" fmla="*/ 125 w 125"/>
                <a:gd name="T35" fmla="*/ 43 h 110"/>
                <a:gd name="T36" fmla="*/ 121 w 125"/>
                <a:gd name="T37" fmla="*/ 43 h 110"/>
                <a:gd name="T38" fmla="*/ 100 w 125"/>
                <a:gd name="T39" fmla="*/ 62 h 110"/>
                <a:gd name="T40" fmla="*/ 87 w 125"/>
                <a:gd name="T41" fmla="*/ 70 h 110"/>
                <a:gd name="T42" fmla="*/ 92 w 125"/>
                <a:gd name="T43" fmla="*/ 77 h 110"/>
                <a:gd name="T44" fmla="*/ 92 w 125"/>
                <a:gd name="T45" fmla="*/ 93 h 110"/>
                <a:gd name="T46" fmla="*/ 96 w 125"/>
                <a:gd name="T47" fmla="*/ 97 h 110"/>
                <a:gd name="T48" fmla="*/ 94 w 125"/>
                <a:gd name="T49" fmla="*/ 110 h 110"/>
                <a:gd name="T50" fmla="*/ 73 w 125"/>
                <a:gd name="T51" fmla="*/ 110 h 110"/>
                <a:gd name="T52" fmla="*/ 67 w 125"/>
                <a:gd name="T53" fmla="*/ 100 h 110"/>
                <a:gd name="T54" fmla="*/ 54 w 125"/>
                <a:gd name="T55" fmla="*/ 95 h 110"/>
                <a:gd name="T56" fmla="*/ 48 w 125"/>
                <a:gd name="T57" fmla="*/ 93 h 110"/>
                <a:gd name="T58" fmla="*/ 50 w 125"/>
                <a:gd name="T59" fmla="*/ 79 h 110"/>
                <a:gd name="T60" fmla="*/ 35 w 125"/>
                <a:gd name="T61" fmla="*/ 75 h 110"/>
                <a:gd name="T62" fmla="*/ 29 w 125"/>
                <a:gd name="T63" fmla="*/ 62 h 110"/>
                <a:gd name="T64" fmla="*/ 17 w 125"/>
                <a:gd name="T65" fmla="*/ 64 h 110"/>
                <a:gd name="T66" fmla="*/ 17 w 125"/>
                <a:gd name="T67" fmla="*/ 64 h 110"/>
                <a:gd name="T68" fmla="*/ 0 w 125"/>
                <a:gd name="T69" fmla="*/ 50 h 110"/>
                <a:gd name="T70" fmla="*/ 2 w 125"/>
                <a:gd name="T71"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10">
                  <a:moveTo>
                    <a:pt x="2" y="39"/>
                  </a:moveTo>
                  <a:lnTo>
                    <a:pt x="21" y="33"/>
                  </a:lnTo>
                  <a:lnTo>
                    <a:pt x="25" y="29"/>
                  </a:lnTo>
                  <a:lnTo>
                    <a:pt x="21" y="22"/>
                  </a:lnTo>
                  <a:lnTo>
                    <a:pt x="31" y="14"/>
                  </a:lnTo>
                  <a:lnTo>
                    <a:pt x="37" y="2"/>
                  </a:lnTo>
                  <a:lnTo>
                    <a:pt x="52" y="0"/>
                  </a:lnTo>
                  <a:lnTo>
                    <a:pt x="60" y="14"/>
                  </a:lnTo>
                  <a:lnTo>
                    <a:pt x="71" y="14"/>
                  </a:lnTo>
                  <a:lnTo>
                    <a:pt x="75" y="4"/>
                  </a:lnTo>
                  <a:lnTo>
                    <a:pt x="87" y="4"/>
                  </a:lnTo>
                  <a:lnTo>
                    <a:pt x="94" y="0"/>
                  </a:lnTo>
                  <a:lnTo>
                    <a:pt x="100" y="2"/>
                  </a:lnTo>
                  <a:lnTo>
                    <a:pt x="100" y="12"/>
                  </a:lnTo>
                  <a:lnTo>
                    <a:pt x="102" y="20"/>
                  </a:lnTo>
                  <a:lnTo>
                    <a:pt x="112" y="14"/>
                  </a:lnTo>
                  <a:lnTo>
                    <a:pt x="123" y="25"/>
                  </a:lnTo>
                  <a:lnTo>
                    <a:pt x="125" y="43"/>
                  </a:lnTo>
                  <a:lnTo>
                    <a:pt x="121" y="43"/>
                  </a:lnTo>
                  <a:lnTo>
                    <a:pt x="100" y="62"/>
                  </a:lnTo>
                  <a:lnTo>
                    <a:pt x="87" y="70"/>
                  </a:lnTo>
                  <a:lnTo>
                    <a:pt x="92" y="77"/>
                  </a:lnTo>
                  <a:lnTo>
                    <a:pt x="92" y="93"/>
                  </a:lnTo>
                  <a:lnTo>
                    <a:pt x="96" y="97"/>
                  </a:lnTo>
                  <a:lnTo>
                    <a:pt x="94" y="110"/>
                  </a:lnTo>
                  <a:lnTo>
                    <a:pt x="73" y="110"/>
                  </a:lnTo>
                  <a:lnTo>
                    <a:pt x="67" y="100"/>
                  </a:lnTo>
                  <a:lnTo>
                    <a:pt x="54" y="95"/>
                  </a:lnTo>
                  <a:lnTo>
                    <a:pt x="48" y="93"/>
                  </a:lnTo>
                  <a:lnTo>
                    <a:pt x="50" y="79"/>
                  </a:lnTo>
                  <a:lnTo>
                    <a:pt x="35" y="75"/>
                  </a:lnTo>
                  <a:lnTo>
                    <a:pt x="29" y="62"/>
                  </a:lnTo>
                  <a:lnTo>
                    <a:pt x="17" y="64"/>
                  </a:lnTo>
                  <a:lnTo>
                    <a:pt x="17" y="64"/>
                  </a:lnTo>
                  <a:lnTo>
                    <a:pt x="0" y="50"/>
                  </a:lnTo>
                  <a:lnTo>
                    <a:pt x="2" y="3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3" name="Freeform 45">
              <a:extLst>
                <a:ext uri="{FF2B5EF4-FFF2-40B4-BE49-F238E27FC236}">
                  <a16:creationId xmlns:a16="http://schemas.microsoft.com/office/drawing/2014/main" id="{5CD40289-9F95-5643-B51D-64289A90673A}"/>
                </a:ext>
              </a:extLst>
            </p:cNvPr>
            <p:cNvSpPr>
              <a:spLocks/>
            </p:cNvSpPr>
            <p:nvPr/>
          </p:nvSpPr>
          <p:spPr bwMode="auto">
            <a:xfrm>
              <a:off x="1021" y="3330"/>
              <a:ext cx="108" cy="121"/>
            </a:xfrm>
            <a:custGeom>
              <a:avLst/>
              <a:gdLst>
                <a:gd name="T0" fmla="*/ 0 w 108"/>
                <a:gd name="T1" fmla="*/ 38 h 121"/>
                <a:gd name="T2" fmla="*/ 2 w 108"/>
                <a:gd name="T3" fmla="*/ 29 h 121"/>
                <a:gd name="T4" fmla="*/ 14 w 108"/>
                <a:gd name="T5" fmla="*/ 25 h 121"/>
                <a:gd name="T6" fmla="*/ 14 w 108"/>
                <a:gd name="T7" fmla="*/ 13 h 121"/>
                <a:gd name="T8" fmla="*/ 27 w 108"/>
                <a:gd name="T9" fmla="*/ 9 h 121"/>
                <a:gd name="T10" fmla="*/ 33 w 108"/>
                <a:gd name="T11" fmla="*/ 17 h 121"/>
                <a:gd name="T12" fmla="*/ 39 w 108"/>
                <a:gd name="T13" fmla="*/ 13 h 121"/>
                <a:gd name="T14" fmla="*/ 39 w 108"/>
                <a:gd name="T15" fmla="*/ 2 h 121"/>
                <a:gd name="T16" fmla="*/ 45 w 108"/>
                <a:gd name="T17" fmla="*/ 0 h 121"/>
                <a:gd name="T18" fmla="*/ 60 w 108"/>
                <a:gd name="T19" fmla="*/ 6 h 121"/>
                <a:gd name="T20" fmla="*/ 75 w 108"/>
                <a:gd name="T21" fmla="*/ 6 h 121"/>
                <a:gd name="T22" fmla="*/ 79 w 108"/>
                <a:gd name="T23" fmla="*/ 11 h 121"/>
                <a:gd name="T24" fmla="*/ 81 w 108"/>
                <a:gd name="T25" fmla="*/ 27 h 121"/>
                <a:gd name="T26" fmla="*/ 95 w 108"/>
                <a:gd name="T27" fmla="*/ 50 h 121"/>
                <a:gd name="T28" fmla="*/ 108 w 108"/>
                <a:gd name="T29" fmla="*/ 59 h 121"/>
                <a:gd name="T30" fmla="*/ 108 w 108"/>
                <a:gd name="T31" fmla="*/ 82 h 121"/>
                <a:gd name="T32" fmla="*/ 95 w 108"/>
                <a:gd name="T33" fmla="*/ 84 h 121"/>
                <a:gd name="T34" fmla="*/ 89 w 108"/>
                <a:gd name="T35" fmla="*/ 96 h 121"/>
                <a:gd name="T36" fmla="*/ 79 w 108"/>
                <a:gd name="T37" fmla="*/ 104 h 121"/>
                <a:gd name="T38" fmla="*/ 83 w 108"/>
                <a:gd name="T39" fmla="*/ 111 h 121"/>
                <a:gd name="T40" fmla="*/ 79 w 108"/>
                <a:gd name="T41" fmla="*/ 115 h 121"/>
                <a:gd name="T42" fmla="*/ 60 w 108"/>
                <a:gd name="T43" fmla="*/ 121 h 121"/>
                <a:gd name="T44" fmla="*/ 60 w 108"/>
                <a:gd name="T45" fmla="*/ 121 h 121"/>
                <a:gd name="T46" fmla="*/ 43 w 108"/>
                <a:gd name="T47" fmla="*/ 111 h 121"/>
                <a:gd name="T48" fmla="*/ 41 w 108"/>
                <a:gd name="T49" fmla="*/ 96 h 121"/>
                <a:gd name="T50" fmla="*/ 33 w 108"/>
                <a:gd name="T51" fmla="*/ 77 h 121"/>
                <a:gd name="T52" fmla="*/ 27 w 108"/>
                <a:gd name="T53" fmla="*/ 63 h 121"/>
                <a:gd name="T54" fmla="*/ 18 w 108"/>
                <a:gd name="T55" fmla="*/ 63 h 121"/>
                <a:gd name="T56" fmla="*/ 14 w 108"/>
                <a:gd name="T57" fmla="*/ 46 h 121"/>
                <a:gd name="T58" fmla="*/ 0 w 108"/>
                <a:gd name="T59" fmla="*/ 38 h 121"/>
                <a:gd name="T60" fmla="*/ 0 w 108"/>
                <a:gd name="T61"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1">
                  <a:moveTo>
                    <a:pt x="0" y="38"/>
                  </a:moveTo>
                  <a:lnTo>
                    <a:pt x="2" y="29"/>
                  </a:lnTo>
                  <a:lnTo>
                    <a:pt x="14" y="25"/>
                  </a:lnTo>
                  <a:lnTo>
                    <a:pt x="14" y="13"/>
                  </a:lnTo>
                  <a:lnTo>
                    <a:pt x="27" y="9"/>
                  </a:lnTo>
                  <a:lnTo>
                    <a:pt x="33" y="17"/>
                  </a:lnTo>
                  <a:lnTo>
                    <a:pt x="39" y="13"/>
                  </a:lnTo>
                  <a:lnTo>
                    <a:pt x="39" y="2"/>
                  </a:lnTo>
                  <a:lnTo>
                    <a:pt x="45" y="0"/>
                  </a:lnTo>
                  <a:lnTo>
                    <a:pt x="60" y="6"/>
                  </a:lnTo>
                  <a:lnTo>
                    <a:pt x="75" y="6"/>
                  </a:lnTo>
                  <a:lnTo>
                    <a:pt x="79" y="11"/>
                  </a:lnTo>
                  <a:lnTo>
                    <a:pt x="81" y="27"/>
                  </a:lnTo>
                  <a:lnTo>
                    <a:pt x="95" y="50"/>
                  </a:lnTo>
                  <a:lnTo>
                    <a:pt x="108" y="59"/>
                  </a:lnTo>
                  <a:lnTo>
                    <a:pt x="108" y="82"/>
                  </a:lnTo>
                  <a:lnTo>
                    <a:pt x="95" y="84"/>
                  </a:lnTo>
                  <a:lnTo>
                    <a:pt x="89" y="96"/>
                  </a:lnTo>
                  <a:lnTo>
                    <a:pt x="79" y="104"/>
                  </a:lnTo>
                  <a:lnTo>
                    <a:pt x="83" y="111"/>
                  </a:lnTo>
                  <a:lnTo>
                    <a:pt x="79" y="115"/>
                  </a:lnTo>
                  <a:lnTo>
                    <a:pt x="60" y="121"/>
                  </a:lnTo>
                  <a:lnTo>
                    <a:pt x="60" y="121"/>
                  </a:lnTo>
                  <a:lnTo>
                    <a:pt x="43" y="111"/>
                  </a:lnTo>
                  <a:lnTo>
                    <a:pt x="41" y="96"/>
                  </a:lnTo>
                  <a:lnTo>
                    <a:pt x="33" y="77"/>
                  </a:lnTo>
                  <a:lnTo>
                    <a:pt x="27" y="63"/>
                  </a:lnTo>
                  <a:lnTo>
                    <a:pt x="18" y="63"/>
                  </a:lnTo>
                  <a:lnTo>
                    <a:pt x="14" y="46"/>
                  </a:lnTo>
                  <a:lnTo>
                    <a:pt x="0" y="38"/>
                  </a:lnTo>
                  <a:lnTo>
                    <a:pt x="0" y="38"/>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4" name="Freeform 46">
              <a:extLst>
                <a:ext uri="{FF2B5EF4-FFF2-40B4-BE49-F238E27FC236}">
                  <a16:creationId xmlns:a16="http://schemas.microsoft.com/office/drawing/2014/main" id="{C873719F-FBDF-3049-8420-5A0CC103837D}"/>
                </a:ext>
              </a:extLst>
            </p:cNvPr>
            <p:cNvSpPr>
              <a:spLocks noEditPoints="1"/>
            </p:cNvSpPr>
            <p:nvPr/>
          </p:nvSpPr>
          <p:spPr bwMode="auto">
            <a:xfrm>
              <a:off x="1098" y="3316"/>
              <a:ext cx="104" cy="112"/>
            </a:xfrm>
            <a:custGeom>
              <a:avLst/>
              <a:gdLst>
                <a:gd name="T0" fmla="*/ 0 w 104"/>
                <a:gd name="T1" fmla="*/ 23 h 112"/>
                <a:gd name="T2" fmla="*/ 10 w 104"/>
                <a:gd name="T3" fmla="*/ 10 h 112"/>
                <a:gd name="T4" fmla="*/ 23 w 104"/>
                <a:gd name="T5" fmla="*/ 12 h 112"/>
                <a:gd name="T6" fmla="*/ 27 w 104"/>
                <a:gd name="T7" fmla="*/ 4 h 112"/>
                <a:gd name="T8" fmla="*/ 37 w 104"/>
                <a:gd name="T9" fmla="*/ 2 h 112"/>
                <a:gd name="T10" fmla="*/ 54 w 104"/>
                <a:gd name="T11" fmla="*/ 14 h 112"/>
                <a:gd name="T12" fmla="*/ 60 w 104"/>
                <a:gd name="T13" fmla="*/ 14 h 112"/>
                <a:gd name="T14" fmla="*/ 60 w 104"/>
                <a:gd name="T15" fmla="*/ 2 h 112"/>
                <a:gd name="T16" fmla="*/ 68 w 104"/>
                <a:gd name="T17" fmla="*/ 0 h 112"/>
                <a:gd name="T18" fmla="*/ 79 w 104"/>
                <a:gd name="T19" fmla="*/ 10 h 112"/>
                <a:gd name="T20" fmla="*/ 83 w 104"/>
                <a:gd name="T21" fmla="*/ 4 h 112"/>
                <a:gd name="T22" fmla="*/ 91 w 104"/>
                <a:gd name="T23" fmla="*/ 10 h 112"/>
                <a:gd name="T24" fmla="*/ 104 w 104"/>
                <a:gd name="T25" fmla="*/ 14 h 112"/>
                <a:gd name="T26" fmla="*/ 100 w 104"/>
                <a:gd name="T27" fmla="*/ 35 h 112"/>
                <a:gd name="T28" fmla="*/ 100 w 104"/>
                <a:gd name="T29" fmla="*/ 48 h 112"/>
                <a:gd name="T30" fmla="*/ 102 w 104"/>
                <a:gd name="T31" fmla="*/ 62 h 112"/>
                <a:gd name="T32" fmla="*/ 96 w 104"/>
                <a:gd name="T33" fmla="*/ 66 h 112"/>
                <a:gd name="T34" fmla="*/ 96 w 104"/>
                <a:gd name="T35" fmla="*/ 79 h 112"/>
                <a:gd name="T36" fmla="*/ 81 w 104"/>
                <a:gd name="T37" fmla="*/ 89 h 112"/>
                <a:gd name="T38" fmla="*/ 77 w 104"/>
                <a:gd name="T39" fmla="*/ 96 h 112"/>
                <a:gd name="T40" fmla="*/ 75 w 104"/>
                <a:gd name="T41" fmla="*/ 96 h 112"/>
                <a:gd name="T42" fmla="*/ 68 w 104"/>
                <a:gd name="T43" fmla="*/ 100 h 112"/>
                <a:gd name="T44" fmla="*/ 56 w 104"/>
                <a:gd name="T45" fmla="*/ 100 h 112"/>
                <a:gd name="T46" fmla="*/ 52 w 104"/>
                <a:gd name="T47" fmla="*/ 110 h 112"/>
                <a:gd name="T48" fmla="*/ 41 w 104"/>
                <a:gd name="T49" fmla="*/ 110 h 112"/>
                <a:gd name="T50" fmla="*/ 33 w 104"/>
                <a:gd name="T51" fmla="*/ 96 h 112"/>
                <a:gd name="T52" fmla="*/ 18 w 104"/>
                <a:gd name="T53" fmla="*/ 98 h 112"/>
                <a:gd name="T54" fmla="*/ 31 w 104"/>
                <a:gd name="T55" fmla="*/ 96 h 112"/>
                <a:gd name="T56" fmla="*/ 31 w 104"/>
                <a:gd name="T57" fmla="*/ 73 h 112"/>
                <a:gd name="T58" fmla="*/ 18 w 104"/>
                <a:gd name="T59" fmla="*/ 64 h 112"/>
                <a:gd name="T60" fmla="*/ 4 w 104"/>
                <a:gd name="T61" fmla="*/ 41 h 112"/>
                <a:gd name="T62" fmla="*/ 2 w 104"/>
                <a:gd name="T63" fmla="*/ 25 h 112"/>
                <a:gd name="T64" fmla="*/ 0 w 104"/>
                <a:gd name="T65" fmla="*/ 23 h 112"/>
                <a:gd name="T66" fmla="*/ 0 w 104"/>
                <a:gd name="T67" fmla="*/ 23 h 112"/>
                <a:gd name="T68" fmla="*/ 10 w 104"/>
                <a:gd name="T69" fmla="*/ 112 h 112"/>
                <a:gd name="T70" fmla="*/ 10 w 104"/>
                <a:gd name="T71" fmla="*/ 112 h 112"/>
                <a:gd name="T72" fmla="*/ 12 w 104"/>
                <a:gd name="T73" fmla="*/ 110 h 112"/>
                <a:gd name="T74" fmla="*/ 10 w 104"/>
                <a:gd name="T7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12">
                  <a:moveTo>
                    <a:pt x="0" y="23"/>
                  </a:moveTo>
                  <a:lnTo>
                    <a:pt x="10" y="10"/>
                  </a:lnTo>
                  <a:lnTo>
                    <a:pt x="23" y="12"/>
                  </a:lnTo>
                  <a:lnTo>
                    <a:pt x="27" y="4"/>
                  </a:lnTo>
                  <a:lnTo>
                    <a:pt x="37" y="2"/>
                  </a:lnTo>
                  <a:lnTo>
                    <a:pt x="54" y="14"/>
                  </a:lnTo>
                  <a:lnTo>
                    <a:pt x="60" y="14"/>
                  </a:lnTo>
                  <a:lnTo>
                    <a:pt x="60" y="2"/>
                  </a:lnTo>
                  <a:lnTo>
                    <a:pt x="68" y="0"/>
                  </a:lnTo>
                  <a:lnTo>
                    <a:pt x="79" y="10"/>
                  </a:lnTo>
                  <a:lnTo>
                    <a:pt x="83" y="4"/>
                  </a:lnTo>
                  <a:lnTo>
                    <a:pt x="91" y="10"/>
                  </a:lnTo>
                  <a:lnTo>
                    <a:pt x="104" y="14"/>
                  </a:lnTo>
                  <a:lnTo>
                    <a:pt x="100" y="35"/>
                  </a:lnTo>
                  <a:lnTo>
                    <a:pt x="100" y="48"/>
                  </a:lnTo>
                  <a:lnTo>
                    <a:pt x="102" y="62"/>
                  </a:lnTo>
                  <a:lnTo>
                    <a:pt x="96" y="66"/>
                  </a:lnTo>
                  <a:lnTo>
                    <a:pt x="96" y="79"/>
                  </a:lnTo>
                  <a:lnTo>
                    <a:pt x="81" y="89"/>
                  </a:lnTo>
                  <a:lnTo>
                    <a:pt x="77" y="96"/>
                  </a:lnTo>
                  <a:lnTo>
                    <a:pt x="75" y="96"/>
                  </a:lnTo>
                  <a:lnTo>
                    <a:pt x="68" y="100"/>
                  </a:lnTo>
                  <a:lnTo>
                    <a:pt x="56" y="100"/>
                  </a:lnTo>
                  <a:lnTo>
                    <a:pt x="52" y="110"/>
                  </a:lnTo>
                  <a:lnTo>
                    <a:pt x="41" y="110"/>
                  </a:lnTo>
                  <a:lnTo>
                    <a:pt x="33" y="96"/>
                  </a:lnTo>
                  <a:lnTo>
                    <a:pt x="18" y="98"/>
                  </a:lnTo>
                  <a:lnTo>
                    <a:pt x="31" y="96"/>
                  </a:lnTo>
                  <a:lnTo>
                    <a:pt x="31" y="73"/>
                  </a:lnTo>
                  <a:lnTo>
                    <a:pt x="18" y="64"/>
                  </a:lnTo>
                  <a:lnTo>
                    <a:pt x="4" y="41"/>
                  </a:lnTo>
                  <a:lnTo>
                    <a:pt x="2" y="25"/>
                  </a:lnTo>
                  <a:lnTo>
                    <a:pt x="0" y="23"/>
                  </a:lnTo>
                  <a:lnTo>
                    <a:pt x="0" y="23"/>
                  </a:lnTo>
                  <a:close/>
                  <a:moveTo>
                    <a:pt x="10" y="112"/>
                  </a:moveTo>
                  <a:lnTo>
                    <a:pt x="10" y="112"/>
                  </a:lnTo>
                  <a:lnTo>
                    <a:pt x="12" y="110"/>
                  </a:lnTo>
                  <a:lnTo>
                    <a:pt x="10" y="11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5" name="Freeform 47">
              <a:extLst>
                <a:ext uri="{FF2B5EF4-FFF2-40B4-BE49-F238E27FC236}">
                  <a16:creationId xmlns:a16="http://schemas.microsoft.com/office/drawing/2014/main" id="{8758012C-D495-AA4E-A3F7-AEC815DE585F}"/>
                </a:ext>
              </a:extLst>
            </p:cNvPr>
            <p:cNvSpPr>
              <a:spLocks/>
            </p:cNvSpPr>
            <p:nvPr/>
          </p:nvSpPr>
          <p:spPr bwMode="auto">
            <a:xfrm>
              <a:off x="1054" y="3243"/>
              <a:ext cx="142" cy="96"/>
            </a:xfrm>
            <a:custGeom>
              <a:avLst/>
              <a:gdLst>
                <a:gd name="T0" fmla="*/ 0 w 142"/>
                <a:gd name="T1" fmla="*/ 14 h 96"/>
                <a:gd name="T2" fmla="*/ 4 w 142"/>
                <a:gd name="T3" fmla="*/ 10 h 96"/>
                <a:gd name="T4" fmla="*/ 12 w 142"/>
                <a:gd name="T5" fmla="*/ 8 h 96"/>
                <a:gd name="T6" fmla="*/ 19 w 142"/>
                <a:gd name="T7" fmla="*/ 0 h 96"/>
                <a:gd name="T8" fmla="*/ 31 w 142"/>
                <a:gd name="T9" fmla="*/ 0 h 96"/>
                <a:gd name="T10" fmla="*/ 40 w 142"/>
                <a:gd name="T11" fmla="*/ 16 h 96"/>
                <a:gd name="T12" fmla="*/ 50 w 142"/>
                <a:gd name="T13" fmla="*/ 12 h 96"/>
                <a:gd name="T14" fmla="*/ 65 w 142"/>
                <a:gd name="T15" fmla="*/ 25 h 96"/>
                <a:gd name="T16" fmla="*/ 81 w 142"/>
                <a:gd name="T17" fmla="*/ 14 h 96"/>
                <a:gd name="T18" fmla="*/ 104 w 142"/>
                <a:gd name="T19" fmla="*/ 16 h 96"/>
                <a:gd name="T20" fmla="*/ 121 w 142"/>
                <a:gd name="T21" fmla="*/ 33 h 96"/>
                <a:gd name="T22" fmla="*/ 133 w 142"/>
                <a:gd name="T23" fmla="*/ 35 h 96"/>
                <a:gd name="T24" fmla="*/ 142 w 142"/>
                <a:gd name="T25" fmla="*/ 50 h 96"/>
                <a:gd name="T26" fmla="*/ 131 w 142"/>
                <a:gd name="T27" fmla="*/ 62 h 96"/>
                <a:gd name="T28" fmla="*/ 131 w 142"/>
                <a:gd name="T29" fmla="*/ 81 h 96"/>
                <a:gd name="T30" fmla="*/ 127 w 142"/>
                <a:gd name="T31" fmla="*/ 77 h 96"/>
                <a:gd name="T32" fmla="*/ 123 w 142"/>
                <a:gd name="T33" fmla="*/ 83 h 96"/>
                <a:gd name="T34" fmla="*/ 112 w 142"/>
                <a:gd name="T35" fmla="*/ 73 h 96"/>
                <a:gd name="T36" fmla="*/ 104 w 142"/>
                <a:gd name="T37" fmla="*/ 75 h 96"/>
                <a:gd name="T38" fmla="*/ 104 w 142"/>
                <a:gd name="T39" fmla="*/ 87 h 96"/>
                <a:gd name="T40" fmla="*/ 98 w 142"/>
                <a:gd name="T41" fmla="*/ 87 h 96"/>
                <a:gd name="T42" fmla="*/ 81 w 142"/>
                <a:gd name="T43" fmla="*/ 75 h 96"/>
                <a:gd name="T44" fmla="*/ 71 w 142"/>
                <a:gd name="T45" fmla="*/ 77 h 96"/>
                <a:gd name="T46" fmla="*/ 67 w 142"/>
                <a:gd name="T47" fmla="*/ 85 h 96"/>
                <a:gd name="T48" fmla="*/ 54 w 142"/>
                <a:gd name="T49" fmla="*/ 83 h 96"/>
                <a:gd name="T50" fmla="*/ 44 w 142"/>
                <a:gd name="T51" fmla="*/ 96 h 96"/>
                <a:gd name="T52" fmla="*/ 42 w 142"/>
                <a:gd name="T53" fmla="*/ 93 h 96"/>
                <a:gd name="T54" fmla="*/ 27 w 142"/>
                <a:gd name="T55" fmla="*/ 93 h 96"/>
                <a:gd name="T56" fmla="*/ 12 w 142"/>
                <a:gd name="T57" fmla="*/ 87 h 96"/>
                <a:gd name="T58" fmla="*/ 12 w 142"/>
                <a:gd name="T59" fmla="*/ 79 h 96"/>
                <a:gd name="T60" fmla="*/ 2 w 142"/>
                <a:gd name="T61" fmla="*/ 68 h 96"/>
                <a:gd name="T62" fmla="*/ 0 w 142"/>
                <a:gd name="T63" fmla="*/ 60 h 96"/>
                <a:gd name="T64" fmla="*/ 8 w 142"/>
                <a:gd name="T65" fmla="*/ 54 h 96"/>
                <a:gd name="T66" fmla="*/ 8 w 142"/>
                <a:gd name="T67" fmla="*/ 41 h 96"/>
                <a:gd name="T68" fmla="*/ 6 w 142"/>
                <a:gd name="T69" fmla="*/ 31 h 96"/>
                <a:gd name="T70" fmla="*/ 4 w 142"/>
                <a:gd name="T71" fmla="*/ 14 h 96"/>
                <a:gd name="T72" fmla="*/ 0 w 142"/>
                <a:gd name="T73"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96">
                  <a:moveTo>
                    <a:pt x="0" y="14"/>
                  </a:moveTo>
                  <a:lnTo>
                    <a:pt x="4" y="10"/>
                  </a:lnTo>
                  <a:lnTo>
                    <a:pt x="12" y="8"/>
                  </a:lnTo>
                  <a:lnTo>
                    <a:pt x="19" y="0"/>
                  </a:lnTo>
                  <a:lnTo>
                    <a:pt x="31" y="0"/>
                  </a:lnTo>
                  <a:lnTo>
                    <a:pt x="40" y="16"/>
                  </a:lnTo>
                  <a:lnTo>
                    <a:pt x="50" y="12"/>
                  </a:lnTo>
                  <a:lnTo>
                    <a:pt x="65" y="25"/>
                  </a:lnTo>
                  <a:lnTo>
                    <a:pt x="81" y="14"/>
                  </a:lnTo>
                  <a:lnTo>
                    <a:pt x="104" y="16"/>
                  </a:lnTo>
                  <a:lnTo>
                    <a:pt x="121" y="33"/>
                  </a:lnTo>
                  <a:lnTo>
                    <a:pt x="133" y="35"/>
                  </a:lnTo>
                  <a:lnTo>
                    <a:pt x="142" y="50"/>
                  </a:lnTo>
                  <a:lnTo>
                    <a:pt x="131" y="62"/>
                  </a:lnTo>
                  <a:lnTo>
                    <a:pt x="131" y="81"/>
                  </a:lnTo>
                  <a:lnTo>
                    <a:pt x="127" y="77"/>
                  </a:lnTo>
                  <a:lnTo>
                    <a:pt x="123" y="83"/>
                  </a:lnTo>
                  <a:lnTo>
                    <a:pt x="112" y="73"/>
                  </a:lnTo>
                  <a:lnTo>
                    <a:pt x="104" y="75"/>
                  </a:lnTo>
                  <a:lnTo>
                    <a:pt x="104" y="87"/>
                  </a:lnTo>
                  <a:lnTo>
                    <a:pt x="98" y="87"/>
                  </a:lnTo>
                  <a:lnTo>
                    <a:pt x="81" y="75"/>
                  </a:lnTo>
                  <a:lnTo>
                    <a:pt x="71" y="77"/>
                  </a:lnTo>
                  <a:lnTo>
                    <a:pt x="67" y="85"/>
                  </a:lnTo>
                  <a:lnTo>
                    <a:pt x="54" y="83"/>
                  </a:lnTo>
                  <a:lnTo>
                    <a:pt x="44" y="96"/>
                  </a:lnTo>
                  <a:lnTo>
                    <a:pt x="42" y="93"/>
                  </a:lnTo>
                  <a:lnTo>
                    <a:pt x="27" y="93"/>
                  </a:lnTo>
                  <a:lnTo>
                    <a:pt x="12" y="87"/>
                  </a:lnTo>
                  <a:lnTo>
                    <a:pt x="12" y="79"/>
                  </a:lnTo>
                  <a:lnTo>
                    <a:pt x="2" y="68"/>
                  </a:lnTo>
                  <a:lnTo>
                    <a:pt x="0" y="60"/>
                  </a:lnTo>
                  <a:lnTo>
                    <a:pt x="8" y="54"/>
                  </a:lnTo>
                  <a:lnTo>
                    <a:pt x="8" y="41"/>
                  </a:lnTo>
                  <a:lnTo>
                    <a:pt x="6" y="31"/>
                  </a:lnTo>
                  <a:lnTo>
                    <a:pt x="4" y="14"/>
                  </a:lnTo>
                  <a:lnTo>
                    <a:pt x="0" y="14"/>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48">
              <a:extLst>
                <a:ext uri="{FF2B5EF4-FFF2-40B4-BE49-F238E27FC236}">
                  <a16:creationId xmlns:a16="http://schemas.microsoft.com/office/drawing/2014/main" id="{F5BD779A-A84B-A347-A62C-F0AB5EE53B07}"/>
                </a:ext>
              </a:extLst>
            </p:cNvPr>
            <p:cNvSpPr>
              <a:spLocks noEditPoints="1"/>
            </p:cNvSpPr>
            <p:nvPr/>
          </p:nvSpPr>
          <p:spPr bwMode="auto">
            <a:xfrm>
              <a:off x="1152" y="3205"/>
              <a:ext cx="137" cy="173"/>
            </a:xfrm>
            <a:custGeom>
              <a:avLst/>
              <a:gdLst>
                <a:gd name="T0" fmla="*/ 31 w 137"/>
                <a:gd name="T1" fmla="*/ 11 h 173"/>
                <a:gd name="T2" fmla="*/ 44 w 137"/>
                <a:gd name="T3" fmla="*/ 11 h 173"/>
                <a:gd name="T4" fmla="*/ 56 w 137"/>
                <a:gd name="T5" fmla="*/ 0 h 173"/>
                <a:gd name="T6" fmla="*/ 64 w 137"/>
                <a:gd name="T7" fmla="*/ 17 h 173"/>
                <a:gd name="T8" fmla="*/ 77 w 137"/>
                <a:gd name="T9" fmla="*/ 19 h 173"/>
                <a:gd name="T10" fmla="*/ 94 w 137"/>
                <a:gd name="T11" fmla="*/ 27 h 173"/>
                <a:gd name="T12" fmla="*/ 102 w 137"/>
                <a:gd name="T13" fmla="*/ 27 h 173"/>
                <a:gd name="T14" fmla="*/ 121 w 137"/>
                <a:gd name="T15" fmla="*/ 36 h 173"/>
                <a:gd name="T16" fmla="*/ 137 w 137"/>
                <a:gd name="T17" fmla="*/ 40 h 173"/>
                <a:gd name="T18" fmla="*/ 133 w 137"/>
                <a:gd name="T19" fmla="*/ 54 h 173"/>
                <a:gd name="T20" fmla="*/ 125 w 137"/>
                <a:gd name="T21" fmla="*/ 69 h 173"/>
                <a:gd name="T22" fmla="*/ 121 w 137"/>
                <a:gd name="T23" fmla="*/ 77 h 173"/>
                <a:gd name="T24" fmla="*/ 119 w 137"/>
                <a:gd name="T25" fmla="*/ 86 h 173"/>
                <a:gd name="T26" fmla="*/ 110 w 137"/>
                <a:gd name="T27" fmla="*/ 92 h 173"/>
                <a:gd name="T28" fmla="*/ 114 w 137"/>
                <a:gd name="T29" fmla="*/ 102 h 173"/>
                <a:gd name="T30" fmla="*/ 123 w 137"/>
                <a:gd name="T31" fmla="*/ 100 h 173"/>
                <a:gd name="T32" fmla="*/ 123 w 137"/>
                <a:gd name="T33" fmla="*/ 117 h 173"/>
                <a:gd name="T34" fmla="*/ 137 w 137"/>
                <a:gd name="T35" fmla="*/ 123 h 173"/>
                <a:gd name="T36" fmla="*/ 137 w 137"/>
                <a:gd name="T37" fmla="*/ 134 h 173"/>
                <a:gd name="T38" fmla="*/ 131 w 137"/>
                <a:gd name="T39" fmla="*/ 146 h 173"/>
                <a:gd name="T40" fmla="*/ 129 w 137"/>
                <a:gd name="T41" fmla="*/ 159 h 173"/>
                <a:gd name="T42" fmla="*/ 114 w 137"/>
                <a:gd name="T43" fmla="*/ 159 h 173"/>
                <a:gd name="T44" fmla="*/ 102 w 137"/>
                <a:gd name="T45" fmla="*/ 165 h 173"/>
                <a:gd name="T46" fmla="*/ 87 w 137"/>
                <a:gd name="T47" fmla="*/ 159 h 173"/>
                <a:gd name="T48" fmla="*/ 73 w 137"/>
                <a:gd name="T49" fmla="*/ 165 h 173"/>
                <a:gd name="T50" fmla="*/ 69 w 137"/>
                <a:gd name="T51" fmla="*/ 161 h 173"/>
                <a:gd name="T52" fmla="*/ 60 w 137"/>
                <a:gd name="T53" fmla="*/ 161 h 173"/>
                <a:gd name="T54" fmla="*/ 56 w 137"/>
                <a:gd name="T55" fmla="*/ 169 h 173"/>
                <a:gd name="T56" fmla="*/ 48 w 137"/>
                <a:gd name="T57" fmla="*/ 173 h 173"/>
                <a:gd name="T58" fmla="*/ 46 w 137"/>
                <a:gd name="T59" fmla="*/ 159 h 173"/>
                <a:gd name="T60" fmla="*/ 46 w 137"/>
                <a:gd name="T61" fmla="*/ 146 h 173"/>
                <a:gd name="T62" fmla="*/ 50 w 137"/>
                <a:gd name="T63" fmla="*/ 125 h 173"/>
                <a:gd name="T64" fmla="*/ 37 w 137"/>
                <a:gd name="T65" fmla="*/ 121 h 173"/>
                <a:gd name="T66" fmla="*/ 33 w 137"/>
                <a:gd name="T67" fmla="*/ 119 h 173"/>
                <a:gd name="T68" fmla="*/ 33 w 137"/>
                <a:gd name="T69" fmla="*/ 100 h 173"/>
                <a:gd name="T70" fmla="*/ 44 w 137"/>
                <a:gd name="T71" fmla="*/ 88 h 173"/>
                <a:gd name="T72" fmla="*/ 35 w 137"/>
                <a:gd name="T73" fmla="*/ 73 h 173"/>
                <a:gd name="T74" fmla="*/ 23 w 137"/>
                <a:gd name="T75" fmla="*/ 71 h 173"/>
                <a:gd name="T76" fmla="*/ 6 w 137"/>
                <a:gd name="T77" fmla="*/ 54 h 173"/>
                <a:gd name="T78" fmla="*/ 0 w 137"/>
                <a:gd name="T79" fmla="*/ 54 h 173"/>
                <a:gd name="T80" fmla="*/ 14 w 137"/>
                <a:gd name="T81" fmla="*/ 34 h 173"/>
                <a:gd name="T82" fmla="*/ 29 w 137"/>
                <a:gd name="T83" fmla="*/ 29 h 173"/>
                <a:gd name="T84" fmla="*/ 31 w 137"/>
                <a:gd name="T85" fmla="*/ 13 h 173"/>
                <a:gd name="T86" fmla="*/ 31 w 137"/>
                <a:gd name="T87" fmla="*/ 11 h 173"/>
                <a:gd name="T88" fmla="*/ 31 w 137"/>
                <a:gd name="T89" fmla="*/ 11 h 173"/>
                <a:gd name="T90" fmla="*/ 60 w 137"/>
                <a:gd name="T91" fmla="*/ 73 h 173"/>
                <a:gd name="T92" fmla="*/ 62 w 137"/>
                <a:gd name="T93" fmla="*/ 81 h 173"/>
                <a:gd name="T94" fmla="*/ 60 w 137"/>
                <a:gd name="T95" fmla="*/ 88 h 173"/>
                <a:gd name="T96" fmla="*/ 58 w 137"/>
                <a:gd name="T97" fmla="*/ 98 h 173"/>
                <a:gd name="T98" fmla="*/ 69 w 137"/>
                <a:gd name="T99" fmla="*/ 98 h 173"/>
                <a:gd name="T100" fmla="*/ 75 w 137"/>
                <a:gd name="T101" fmla="*/ 92 h 173"/>
                <a:gd name="T102" fmla="*/ 81 w 137"/>
                <a:gd name="T103" fmla="*/ 98 h 173"/>
                <a:gd name="T104" fmla="*/ 89 w 137"/>
                <a:gd name="T105" fmla="*/ 98 h 173"/>
                <a:gd name="T106" fmla="*/ 89 w 137"/>
                <a:gd name="T107" fmla="*/ 86 h 173"/>
                <a:gd name="T108" fmla="*/ 98 w 137"/>
                <a:gd name="T109" fmla="*/ 77 h 173"/>
                <a:gd name="T110" fmla="*/ 87 w 137"/>
                <a:gd name="T111" fmla="*/ 69 h 173"/>
                <a:gd name="T112" fmla="*/ 85 w 137"/>
                <a:gd name="T113" fmla="*/ 56 h 173"/>
                <a:gd name="T114" fmla="*/ 73 w 137"/>
                <a:gd name="T115" fmla="*/ 61 h 173"/>
                <a:gd name="T116" fmla="*/ 73 w 137"/>
                <a:gd name="T117" fmla="*/ 73 h 173"/>
                <a:gd name="T118" fmla="*/ 60 w 137"/>
                <a:gd name="T119" fmla="*/ 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73">
                  <a:moveTo>
                    <a:pt x="31" y="11"/>
                  </a:moveTo>
                  <a:lnTo>
                    <a:pt x="44" y="11"/>
                  </a:lnTo>
                  <a:lnTo>
                    <a:pt x="56" y="0"/>
                  </a:lnTo>
                  <a:lnTo>
                    <a:pt x="64" y="17"/>
                  </a:lnTo>
                  <a:lnTo>
                    <a:pt x="77" y="19"/>
                  </a:lnTo>
                  <a:lnTo>
                    <a:pt x="94" y="27"/>
                  </a:lnTo>
                  <a:lnTo>
                    <a:pt x="102" y="27"/>
                  </a:lnTo>
                  <a:lnTo>
                    <a:pt x="121" y="36"/>
                  </a:lnTo>
                  <a:lnTo>
                    <a:pt x="137" y="40"/>
                  </a:lnTo>
                  <a:lnTo>
                    <a:pt x="133" y="54"/>
                  </a:lnTo>
                  <a:lnTo>
                    <a:pt x="125" y="69"/>
                  </a:lnTo>
                  <a:lnTo>
                    <a:pt x="121" y="77"/>
                  </a:lnTo>
                  <a:lnTo>
                    <a:pt x="119" y="86"/>
                  </a:lnTo>
                  <a:lnTo>
                    <a:pt x="110" y="92"/>
                  </a:lnTo>
                  <a:lnTo>
                    <a:pt x="114" y="102"/>
                  </a:lnTo>
                  <a:lnTo>
                    <a:pt x="123" y="100"/>
                  </a:lnTo>
                  <a:lnTo>
                    <a:pt x="123" y="117"/>
                  </a:lnTo>
                  <a:lnTo>
                    <a:pt x="137" y="123"/>
                  </a:lnTo>
                  <a:lnTo>
                    <a:pt x="137" y="134"/>
                  </a:lnTo>
                  <a:lnTo>
                    <a:pt x="131" y="146"/>
                  </a:lnTo>
                  <a:lnTo>
                    <a:pt x="129" y="159"/>
                  </a:lnTo>
                  <a:lnTo>
                    <a:pt x="114" y="159"/>
                  </a:lnTo>
                  <a:lnTo>
                    <a:pt x="102" y="165"/>
                  </a:lnTo>
                  <a:lnTo>
                    <a:pt x="87" y="159"/>
                  </a:lnTo>
                  <a:lnTo>
                    <a:pt x="73" y="165"/>
                  </a:lnTo>
                  <a:lnTo>
                    <a:pt x="69" y="161"/>
                  </a:lnTo>
                  <a:lnTo>
                    <a:pt x="60" y="161"/>
                  </a:lnTo>
                  <a:lnTo>
                    <a:pt x="56" y="169"/>
                  </a:lnTo>
                  <a:lnTo>
                    <a:pt x="48" y="173"/>
                  </a:lnTo>
                  <a:lnTo>
                    <a:pt x="46" y="159"/>
                  </a:lnTo>
                  <a:lnTo>
                    <a:pt x="46" y="146"/>
                  </a:lnTo>
                  <a:lnTo>
                    <a:pt x="50" y="125"/>
                  </a:lnTo>
                  <a:lnTo>
                    <a:pt x="37" y="121"/>
                  </a:lnTo>
                  <a:lnTo>
                    <a:pt x="33" y="119"/>
                  </a:lnTo>
                  <a:lnTo>
                    <a:pt x="33" y="100"/>
                  </a:lnTo>
                  <a:lnTo>
                    <a:pt x="44" y="88"/>
                  </a:lnTo>
                  <a:lnTo>
                    <a:pt x="35" y="73"/>
                  </a:lnTo>
                  <a:lnTo>
                    <a:pt x="23" y="71"/>
                  </a:lnTo>
                  <a:lnTo>
                    <a:pt x="6" y="54"/>
                  </a:lnTo>
                  <a:lnTo>
                    <a:pt x="0" y="54"/>
                  </a:lnTo>
                  <a:lnTo>
                    <a:pt x="14" y="34"/>
                  </a:lnTo>
                  <a:lnTo>
                    <a:pt x="29" y="29"/>
                  </a:lnTo>
                  <a:lnTo>
                    <a:pt x="31" y="13"/>
                  </a:lnTo>
                  <a:lnTo>
                    <a:pt x="31" y="11"/>
                  </a:lnTo>
                  <a:lnTo>
                    <a:pt x="31" y="11"/>
                  </a:lnTo>
                  <a:close/>
                  <a:moveTo>
                    <a:pt x="60" y="73"/>
                  </a:moveTo>
                  <a:lnTo>
                    <a:pt x="62" y="81"/>
                  </a:lnTo>
                  <a:lnTo>
                    <a:pt x="60" y="88"/>
                  </a:lnTo>
                  <a:lnTo>
                    <a:pt x="58" y="98"/>
                  </a:lnTo>
                  <a:lnTo>
                    <a:pt x="69" y="98"/>
                  </a:lnTo>
                  <a:lnTo>
                    <a:pt x="75" y="92"/>
                  </a:lnTo>
                  <a:lnTo>
                    <a:pt x="81" y="98"/>
                  </a:lnTo>
                  <a:lnTo>
                    <a:pt x="89" y="98"/>
                  </a:lnTo>
                  <a:lnTo>
                    <a:pt x="89" y="86"/>
                  </a:lnTo>
                  <a:lnTo>
                    <a:pt x="98" y="77"/>
                  </a:lnTo>
                  <a:lnTo>
                    <a:pt x="87" y="69"/>
                  </a:lnTo>
                  <a:lnTo>
                    <a:pt x="85" y="56"/>
                  </a:lnTo>
                  <a:lnTo>
                    <a:pt x="73" y="61"/>
                  </a:lnTo>
                  <a:lnTo>
                    <a:pt x="73" y="73"/>
                  </a:lnTo>
                  <a:lnTo>
                    <a:pt x="60" y="7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49">
              <a:extLst>
                <a:ext uri="{FF2B5EF4-FFF2-40B4-BE49-F238E27FC236}">
                  <a16:creationId xmlns:a16="http://schemas.microsoft.com/office/drawing/2014/main" id="{C87A7E35-BA58-8146-AF21-49AB4AEC8E21}"/>
                </a:ext>
              </a:extLst>
            </p:cNvPr>
            <p:cNvSpPr>
              <a:spLocks/>
            </p:cNvSpPr>
            <p:nvPr/>
          </p:nvSpPr>
          <p:spPr bwMode="auto">
            <a:xfrm>
              <a:off x="1210" y="3261"/>
              <a:ext cx="40" cy="42"/>
            </a:xfrm>
            <a:custGeom>
              <a:avLst/>
              <a:gdLst>
                <a:gd name="T0" fmla="*/ 2 w 40"/>
                <a:gd name="T1" fmla="*/ 17 h 42"/>
                <a:gd name="T2" fmla="*/ 15 w 40"/>
                <a:gd name="T3" fmla="*/ 17 h 42"/>
                <a:gd name="T4" fmla="*/ 15 w 40"/>
                <a:gd name="T5" fmla="*/ 5 h 42"/>
                <a:gd name="T6" fmla="*/ 27 w 40"/>
                <a:gd name="T7" fmla="*/ 0 h 42"/>
                <a:gd name="T8" fmla="*/ 29 w 40"/>
                <a:gd name="T9" fmla="*/ 13 h 42"/>
                <a:gd name="T10" fmla="*/ 40 w 40"/>
                <a:gd name="T11" fmla="*/ 21 h 42"/>
                <a:gd name="T12" fmla="*/ 31 w 40"/>
                <a:gd name="T13" fmla="*/ 30 h 42"/>
                <a:gd name="T14" fmla="*/ 31 w 40"/>
                <a:gd name="T15" fmla="*/ 42 h 42"/>
                <a:gd name="T16" fmla="*/ 23 w 40"/>
                <a:gd name="T17" fmla="*/ 42 h 42"/>
                <a:gd name="T18" fmla="*/ 17 w 40"/>
                <a:gd name="T19" fmla="*/ 36 h 42"/>
                <a:gd name="T20" fmla="*/ 11 w 40"/>
                <a:gd name="T21" fmla="*/ 42 h 42"/>
                <a:gd name="T22" fmla="*/ 0 w 40"/>
                <a:gd name="T23" fmla="*/ 42 h 42"/>
                <a:gd name="T24" fmla="*/ 2 w 40"/>
                <a:gd name="T25" fmla="*/ 32 h 42"/>
                <a:gd name="T26" fmla="*/ 4 w 40"/>
                <a:gd name="T27" fmla="*/ 25 h 42"/>
                <a:gd name="T28" fmla="*/ 2 w 40"/>
                <a:gd name="T29"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2" y="17"/>
                  </a:moveTo>
                  <a:lnTo>
                    <a:pt x="15" y="17"/>
                  </a:lnTo>
                  <a:lnTo>
                    <a:pt x="15" y="5"/>
                  </a:lnTo>
                  <a:lnTo>
                    <a:pt x="27" y="0"/>
                  </a:lnTo>
                  <a:lnTo>
                    <a:pt x="29" y="13"/>
                  </a:lnTo>
                  <a:lnTo>
                    <a:pt x="40" y="21"/>
                  </a:lnTo>
                  <a:lnTo>
                    <a:pt x="31" y="30"/>
                  </a:lnTo>
                  <a:lnTo>
                    <a:pt x="31" y="42"/>
                  </a:lnTo>
                  <a:lnTo>
                    <a:pt x="23" y="42"/>
                  </a:lnTo>
                  <a:lnTo>
                    <a:pt x="17" y="36"/>
                  </a:lnTo>
                  <a:lnTo>
                    <a:pt x="11" y="42"/>
                  </a:lnTo>
                  <a:lnTo>
                    <a:pt x="0" y="42"/>
                  </a:lnTo>
                  <a:lnTo>
                    <a:pt x="2" y="32"/>
                  </a:lnTo>
                  <a:lnTo>
                    <a:pt x="4" y="25"/>
                  </a:lnTo>
                  <a:lnTo>
                    <a:pt x="2" y="1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50">
              <a:extLst>
                <a:ext uri="{FF2B5EF4-FFF2-40B4-BE49-F238E27FC236}">
                  <a16:creationId xmlns:a16="http://schemas.microsoft.com/office/drawing/2014/main" id="{216C4A8C-DD56-5A4B-89EE-C84797267051}"/>
                </a:ext>
              </a:extLst>
            </p:cNvPr>
            <p:cNvSpPr>
              <a:spLocks/>
            </p:cNvSpPr>
            <p:nvPr/>
          </p:nvSpPr>
          <p:spPr bwMode="auto">
            <a:xfrm>
              <a:off x="2044" y="3574"/>
              <a:ext cx="354" cy="290"/>
            </a:xfrm>
            <a:custGeom>
              <a:avLst/>
              <a:gdLst>
                <a:gd name="T0" fmla="*/ 159 w 170"/>
                <a:gd name="T1" fmla="*/ 70 h 139"/>
                <a:gd name="T2" fmla="*/ 139 w 170"/>
                <a:gd name="T3" fmla="*/ 65 h 139"/>
                <a:gd name="T4" fmla="*/ 132 w 170"/>
                <a:gd name="T5" fmla="*/ 70 h 139"/>
                <a:gd name="T6" fmla="*/ 117 w 170"/>
                <a:gd name="T7" fmla="*/ 63 h 139"/>
                <a:gd name="T8" fmla="*/ 110 w 170"/>
                <a:gd name="T9" fmla="*/ 58 h 139"/>
                <a:gd name="T10" fmla="*/ 106 w 170"/>
                <a:gd name="T11" fmla="*/ 50 h 139"/>
                <a:gd name="T12" fmla="*/ 97 w 170"/>
                <a:gd name="T13" fmla="*/ 67 h 139"/>
                <a:gd name="T14" fmla="*/ 94 w 170"/>
                <a:gd name="T15" fmla="*/ 77 h 139"/>
                <a:gd name="T16" fmla="*/ 101 w 170"/>
                <a:gd name="T17" fmla="*/ 84 h 139"/>
                <a:gd name="T18" fmla="*/ 109 w 170"/>
                <a:gd name="T19" fmla="*/ 95 h 139"/>
                <a:gd name="T20" fmla="*/ 102 w 170"/>
                <a:gd name="T21" fmla="*/ 100 h 139"/>
                <a:gd name="T22" fmla="*/ 90 w 170"/>
                <a:gd name="T23" fmla="*/ 107 h 139"/>
                <a:gd name="T24" fmla="*/ 88 w 170"/>
                <a:gd name="T25" fmla="*/ 119 h 139"/>
                <a:gd name="T26" fmla="*/ 81 w 170"/>
                <a:gd name="T27" fmla="*/ 128 h 139"/>
                <a:gd name="T28" fmla="*/ 77 w 170"/>
                <a:gd name="T29" fmla="*/ 136 h 139"/>
                <a:gd name="T30" fmla="*/ 66 w 170"/>
                <a:gd name="T31" fmla="*/ 133 h 139"/>
                <a:gd name="T32" fmla="*/ 44 w 170"/>
                <a:gd name="T33" fmla="*/ 127 h 139"/>
                <a:gd name="T34" fmla="*/ 32 w 170"/>
                <a:gd name="T35" fmla="*/ 112 h 139"/>
                <a:gd name="T36" fmla="*/ 26 w 170"/>
                <a:gd name="T37" fmla="*/ 98 h 139"/>
                <a:gd name="T38" fmla="*/ 10 w 170"/>
                <a:gd name="T39" fmla="*/ 93 h 139"/>
                <a:gd name="T40" fmla="*/ 0 w 170"/>
                <a:gd name="T41" fmla="*/ 75 h 139"/>
                <a:gd name="T42" fmla="*/ 7 w 170"/>
                <a:gd name="T43" fmla="*/ 59 h 139"/>
                <a:gd name="T44" fmla="*/ 9 w 170"/>
                <a:gd name="T45" fmla="*/ 47 h 139"/>
                <a:gd name="T46" fmla="*/ 20 w 170"/>
                <a:gd name="T47" fmla="*/ 44 h 139"/>
                <a:gd name="T48" fmla="*/ 28 w 170"/>
                <a:gd name="T49" fmla="*/ 43 h 139"/>
                <a:gd name="T50" fmla="*/ 33 w 170"/>
                <a:gd name="T51" fmla="*/ 33 h 139"/>
                <a:gd name="T52" fmla="*/ 41 w 170"/>
                <a:gd name="T53" fmla="*/ 24 h 139"/>
                <a:gd name="T54" fmla="*/ 54 w 170"/>
                <a:gd name="T55" fmla="*/ 17 h 139"/>
                <a:gd name="T56" fmla="*/ 64 w 170"/>
                <a:gd name="T57" fmla="*/ 19 h 139"/>
                <a:gd name="T58" fmla="*/ 80 w 170"/>
                <a:gd name="T59" fmla="*/ 15 h 139"/>
                <a:gd name="T60" fmla="*/ 95 w 170"/>
                <a:gd name="T61" fmla="*/ 8 h 139"/>
                <a:gd name="T62" fmla="*/ 101 w 170"/>
                <a:gd name="T63" fmla="*/ 1 h 139"/>
                <a:gd name="T64" fmla="*/ 121 w 170"/>
                <a:gd name="T65" fmla="*/ 11 h 139"/>
                <a:gd name="T66" fmla="*/ 137 w 170"/>
                <a:gd name="T67" fmla="*/ 32 h 139"/>
                <a:gd name="T68" fmla="*/ 145 w 170"/>
                <a:gd name="T69" fmla="*/ 39 h 139"/>
                <a:gd name="T70" fmla="*/ 156 w 170"/>
                <a:gd name="T71" fmla="*/ 52 h 139"/>
                <a:gd name="T72" fmla="*/ 170 w 170"/>
                <a:gd name="T73" fmla="*/ 5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9">
                  <a:moveTo>
                    <a:pt x="170" y="61"/>
                  </a:moveTo>
                  <a:cubicBezTo>
                    <a:pt x="159" y="70"/>
                    <a:pt x="159" y="70"/>
                    <a:pt x="159" y="70"/>
                  </a:cubicBezTo>
                  <a:cubicBezTo>
                    <a:pt x="145" y="69"/>
                    <a:pt x="145" y="69"/>
                    <a:pt x="145" y="69"/>
                  </a:cubicBezTo>
                  <a:cubicBezTo>
                    <a:pt x="139" y="65"/>
                    <a:pt x="139" y="65"/>
                    <a:pt x="139" y="65"/>
                  </a:cubicBezTo>
                  <a:cubicBezTo>
                    <a:pt x="136" y="69"/>
                    <a:pt x="136" y="69"/>
                    <a:pt x="136" y="69"/>
                  </a:cubicBezTo>
                  <a:cubicBezTo>
                    <a:pt x="132" y="70"/>
                    <a:pt x="132" y="70"/>
                    <a:pt x="132" y="70"/>
                  </a:cubicBezTo>
                  <a:cubicBezTo>
                    <a:pt x="126" y="67"/>
                    <a:pt x="126" y="67"/>
                    <a:pt x="126" y="67"/>
                  </a:cubicBezTo>
                  <a:cubicBezTo>
                    <a:pt x="117" y="63"/>
                    <a:pt x="117" y="63"/>
                    <a:pt x="117" y="63"/>
                  </a:cubicBezTo>
                  <a:cubicBezTo>
                    <a:pt x="111" y="62"/>
                    <a:pt x="111" y="62"/>
                    <a:pt x="111" y="62"/>
                  </a:cubicBezTo>
                  <a:cubicBezTo>
                    <a:pt x="110" y="58"/>
                    <a:pt x="110" y="58"/>
                    <a:pt x="110" y="58"/>
                  </a:cubicBezTo>
                  <a:cubicBezTo>
                    <a:pt x="114" y="53"/>
                    <a:pt x="114" y="53"/>
                    <a:pt x="114" y="53"/>
                  </a:cubicBezTo>
                  <a:cubicBezTo>
                    <a:pt x="106" y="50"/>
                    <a:pt x="106" y="50"/>
                    <a:pt x="106" y="50"/>
                  </a:cubicBezTo>
                  <a:cubicBezTo>
                    <a:pt x="97" y="62"/>
                    <a:pt x="97" y="62"/>
                    <a:pt x="97" y="62"/>
                  </a:cubicBezTo>
                  <a:cubicBezTo>
                    <a:pt x="97" y="67"/>
                    <a:pt x="97" y="67"/>
                    <a:pt x="97" y="67"/>
                  </a:cubicBezTo>
                  <a:cubicBezTo>
                    <a:pt x="98" y="73"/>
                    <a:pt x="98" y="73"/>
                    <a:pt x="98" y="73"/>
                  </a:cubicBezTo>
                  <a:cubicBezTo>
                    <a:pt x="94" y="77"/>
                    <a:pt x="94" y="77"/>
                    <a:pt x="94" y="77"/>
                  </a:cubicBezTo>
                  <a:cubicBezTo>
                    <a:pt x="93" y="79"/>
                    <a:pt x="93" y="79"/>
                    <a:pt x="93" y="79"/>
                  </a:cubicBezTo>
                  <a:cubicBezTo>
                    <a:pt x="101" y="84"/>
                    <a:pt x="101" y="84"/>
                    <a:pt x="101" y="84"/>
                  </a:cubicBezTo>
                  <a:cubicBezTo>
                    <a:pt x="104" y="89"/>
                    <a:pt x="104" y="89"/>
                    <a:pt x="104" y="89"/>
                  </a:cubicBezTo>
                  <a:cubicBezTo>
                    <a:pt x="109" y="95"/>
                    <a:pt x="109" y="95"/>
                    <a:pt x="109" y="95"/>
                  </a:cubicBezTo>
                  <a:cubicBezTo>
                    <a:pt x="106" y="98"/>
                    <a:pt x="106" y="98"/>
                    <a:pt x="106" y="98"/>
                  </a:cubicBezTo>
                  <a:cubicBezTo>
                    <a:pt x="102" y="100"/>
                    <a:pt x="102" y="100"/>
                    <a:pt x="102" y="100"/>
                  </a:cubicBezTo>
                  <a:cubicBezTo>
                    <a:pt x="98" y="101"/>
                    <a:pt x="98" y="101"/>
                    <a:pt x="98" y="101"/>
                  </a:cubicBezTo>
                  <a:cubicBezTo>
                    <a:pt x="90" y="107"/>
                    <a:pt x="90" y="107"/>
                    <a:pt x="90" y="107"/>
                  </a:cubicBezTo>
                  <a:cubicBezTo>
                    <a:pt x="90" y="116"/>
                    <a:pt x="90" y="116"/>
                    <a:pt x="90" y="116"/>
                  </a:cubicBezTo>
                  <a:cubicBezTo>
                    <a:pt x="88" y="119"/>
                    <a:pt x="88" y="119"/>
                    <a:pt x="88" y="119"/>
                  </a:cubicBezTo>
                  <a:cubicBezTo>
                    <a:pt x="82" y="122"/>
                    <a:pt x="82" y="122"/>
                    <a:pt x="82" y="122"/>
                  </a:cubicBezTo>
                  <a:cubicBezTo>
                    <a:pt x="81" y="128"/>
                    <a:pt x="81" y="128"/>
                    <a:pt x="81" y="128"/>
                  </a:cubicBezTo>
                  <a:cubicBezTo>
                    <a:pt x="77" y="131"/>
                    <a:pt x="77" y="131"/>
                    <a:pt x="77" y="131"/>
                  </a:cubicBezTo>
                  <a:cubicBezTo>
                    <a:pt x="77" y="136"/>
                    <a:pt x="77" y="136"/>
                    <a:pt x="77" y="136"/>
                  </a:cubicBezTo>
                  <a:cubicBezTo>
                    <a:pt x="75" y="136"/>
                    <a:pt x="74" y="136"/>
                    <a:pt x="72" y="137"/>
                  </a:cubicBezTo>
                  <a:cubicBezTo>
                    <a:pt x="69" y="139"/>
                    <a:pt x="67" y="136"/>
                    <a:pt x="66" y="133"/>
                  </a:cubicBezTo>
                  <a:cubicBezTo>
                    <a:pt x="65" y="131"/>
                    <a:pt x="58" y="124"/>
                    <a:pt x="52" y="124"/>
                  </a:cubicBezTo>
                  <a:cubicBezTo>
                    <a:pt x="48" y="124"/>
                    <a:pt x="47" y="127"/>
                    <a:pt x="44" y="127"/>
                  </a:cubicBezTo>
                  <a:cubicBezTo>
                    <a:pt x="45" y="117"/>
                    <a:pt x="45" y="117"/>
                    <a:pt x="45" y="117"/>
                  </a:cubicBezTo>
                  <a:cubicBezTo>
                    <a:pt x="32" y="112"/>
                    <a:pt x="32" y="112"/>
                    <a:pt x="32" y="112"/>
                  </a:cubicBezTo>
                  <a:cubicBezTo>
                    <a:pt x="32" y="104"/>
                    <a:pt x="32" y="104"/>
                    <a:pt x="32" y="104"/>
                  </a:cubicBezTo>
                  <a:cubicBezTo>
                    <a:pt x="26" y="98"/>
                    <a:pt x="26" y="98"/>
                    <a:pt x="26" y="98"/>
                  </a:cubicBezTo>
                  <a:cubicBezTo>
                    <a:pt x="18" y="96"/>
                    <a:pt x="18" y="96"/>
                    <a:pt x="18" y="96"/>
                  </a:cubicBezTo>
                  <a:cubicBezTo>
                    <a:pt x="10" y="93"/>
                    <a:pt x="10" y="93"/>
                    <a:pt x="10" y="93"/>
                  </a:cubicBezTo>
                  <a:cubicBezTo>
                    <a:pt x="8" y="84"/>
                    <a:pt x="8" y="84"/>
                    <a:pt x="8" y="84"/>
                  </a:cubicBezTo>
                  <a:cubicBezTo>
                    <a:pt x="0" y="75"/>
                    <a:pt x="0" y="75"/>
                    <a:pt x="0" y="75"/>
                  </a:cubicBezTo>
                  <a:cubicBezTo>
                    <a:pt x="5" y="67"/>
                    <a:pt x="5" y="67"/>
                    <a:pt x="5" y="67"/>
                  </a:cubicBezTo>
                  <a:cubicBezTo>
                    <a:pt x="7" y="59"/>
                    <a:pt x="7" y="59"/>
                    <a:pt x="7" y="59"/>
                  </a:cubicBezTo>
                  <a:cubicBezTo>
                    <a:pt x="9" y="52"/>
                    <a:pt x="9" y="52"/>
                    <a:pt x="9" y="52"/>
                  </a:cubicBezTo>
                  <a:cubicBezTo>
                    <a:pt x="9" y="47"/>
                    <a:pt x="9" y="47"/>
                    <a:pt x="9" y="47"/>
                  </a:cubicBezTo>
                  <a:cubicBezTo>
                    <a:pt x="14" y="42"/>
                    <a:pt x="14" y="42"/>
                    <a:pt x="14" y="42"/>
                  </a:cubicBezTo>
                  <a:cubicBezTo>
                    <a:pt x="20" y="44"/>
                    <a:pt x="20" y="44"/>
                    <a:pt x="20" y="44"/>
                  </a:cubicBezTo>
                  <a:cubicBezTo>
                    <a:pt x="22" y="40"/>
                    <a:pt x="22" y="40"/>
                    <a:pt x="22" y="40"/>
                  </a:cubicBezTo>
                  <a:cubicBezTo>
                    <a:pt x="28" y="43"/>
                    <a:pt x="28" y="43"/>
                    <a:pt x="28" y="43"/>
                  </a:cubicBezTo>
                  <a:cubicBezTo>
                    <a:pt x="35" y="39"/>
                    <a:pt x="35" y="39"/>
                    <a:pt x="35" y="39"/>
                  </a:cubicBezTo>
                  <a:cubicBezTo>
                    <a:pt x="33" y="33"/>
                    <a:pt x="33" y="33"/>
                    <a:pt x="33" y="33"/>
                  </a:cubicBezTo>
                  <a:cubicBezTo>
                    <a:pt x="35" y="22"/>
                    <a:pt x="35" y="22"/>
                    <a:pt x="35" y="22"/>
                  </a:cubicBezTo>
                  <a:cubicBezTo>
                    <a:pt x="41" y="24"/>
                    <a:pt x="41" y="24"/>
                    <a:pt x="41" y="24"/>
                  </a:cubicBezTo>
                  <a:cubicBezTo>
                    <a:pt x="53" y="24"/>
                    <a:pt x="53" y="24"/>
                    <a:pt x="53" y="24"/>
                  </a:cubicBezTo>
                  <a:cubicBezTo>
                    <a:pt x="54" y="17"/>
                    <a:pt x="54" y="17"/>
                    <a:pt x="54" y="17"/>
                  </a:cubicBezTo>
                  <a:cubicBezTo>
                    <a:pt x="57" y="16"/>
                    <a:pt x="57" y="16"/>
                    <a:pt x="57" y="16"/>
                  </a:cubicBezTo>
                  <a:cubicBezTo>
                    <a:pt x="64" y="19"/>
                    <a:pt x="64" y="19"/>
                    <a:pt x="64" y="19"/>
                  </a:cubicBezTo>
                  <a:cubicBezTo>
                    <a:pt x="69" y="15"/>
                    <a:pt x="69" y="15"/>
                    <a:pt x="69" y="15"/>
                  </a:cubicBezTo>
                  <a:cubicBezTo>
                    <a:pt x="80" y="15"/>
                    <a:pt x="80" y="15"/>
                    <a:pt x="80" y="15"/>
                  </a:cubicBezTo>
                  <a:cubicBezTo>
                    <a:pt x="86" y="10"/>
                    <a:pt x="86" y="10"/>
                    <a:pt x="86" y="10"/>
                  </a:cubicBezTo>
                  <a:cubicBezTo>
                    <a:pt x="95" y="8"/>
                    <a:pt x="95" y="8"/>
                    <a:pt x="95" y="8"/>
                  </a:cubicBezTo>
                  <a:cubicBezTo>
                    <a:pt x="95" y="0"/>
                    <a:pt x="95" y="0"/>
                    <a:pt x="95" y="0"/>
                  </a:cubicBezTo>
                  <a:cubicBezTo>
                    <a:pt x="101" y="1"/>
                    <a:pt x="101" y="1"/>
                    <a:pt x="101" y="1"/>
                  </a:cubicBezTo>
                  <a:cubicBezTo>
                    <a:pt x="110" y="9"/>
                    <a:pt x="110" y="9"/>
                    <a:pt x="110" y="9"/>
                  </a:cubicBezTo>
                  <a:cubicBezTo>
                    <a:pt x="121" y="11"/>
                    <a:pt x="121" y="11"/>
                    <a:pt x="121" y="11"/>
                  </a:cubicBezTo>
                  <a:cubicBezTo>
                    <a:pt x="133" y="22"/>
                    <a:pt x="133" y="22"/>
                    <a:pt x="133" y="22"/>
                  </a:cubicBezTo>
                  <a:cubicBezTo>
                    <a:pt x="137" y="32"/>
                    <a:pt x="137" y="32"/>
                    <a:pt x="137" y="32"/>
                  </a:cubicBezTo>
                  <a:cubicBezTo>
                    <a:pt x="137" y="39"/>
                    <a:pt x="137" y="39"/>
                    <a:pt x="137" y="39"/>
                  </a:cubicBezTo>
                  <a:cubicBezTo>
                    <a:pt x="145" y="39"/>
                    <a:pt x="145" y="39"/>
                    <a:pt x="145" y="39"/>
                  </a:cubicBezTo>
                  <a:cubicBezTo>
                    <a:pt x="145" y="46"/>
                    <a:pt x="145" y="46"/>
                    <a:pt x="145" y="46"/>
                  </a:cubicBezTo>
                  <a:cubicBezTo>
                    <a:pt x="156" y="52"/>
                    <a:pt x="156" y="52"/>
                    <a:pt x="156" y="52"/>
                  </a:cubicBezTo>
                  <a:cubicBezTo>
                    <a:pt x="163" y="54"/>
                    <a:pt x="163" y="54"/>
                    <a:pt x="163" y="54"/>
                  </a:cubicBezTo>
                  <a:cubicBezTo>
                    <a:pt x="170" y="58"/>
                    <a:pt x="170" y="58"/>
                    <a:pt x="170" y="58"/>
                  </a:cubicBezTo>
                  <a:lnTo>
                    <a:pt x="170" y="6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51">
              <a:extLst>
                <a:ext uri="{FF2B5EF4-FFF2-40B4-BE49-F238E27FC236}">
                  <a16:creationId xmlns:a16="http://schemas.microsoft.com/office/drawing/2014/main" id="{1CA9E656-CBFB-5B4C-8EBC-779D2DC84FB6}"/>
                </a:ext>
              </a:extLst>
            </p:cNvPr>
            <p:cNvSpPr>
              <a:spLocks/>
            </p:cNvSpPr>
            <p:nvPr/>
          </p:nvSpPr>
          <p:spPr bwMode="auto">
            <a:xfrm>
              <a:off x="1913" y="3697"/>
              <a:ext cx="225" cy="160"/>
            </a:xfrm>
            <a:custGeom>
              <a:avLst/>
              <a:gdLst>
                <a:gd name="T0" fmla="*/ 107 w 108"/>
                <a:gd name="T1" fmla="*/ 68 h 77"/>
                <a:gd name="T2" fmla="*/ 106 w 108"/>
                <a:gd name="T3" fmla="*/ 68 h 77"/>
                <a:gd name="T4" fmla="*/ 100 w 108"/>
                <a:gd name="T5" fmla="*/ 73 h 77"/>
                <a:gd name="T6" fmla="*/ 87 w 108"/>
                <a:gd name="T7" fmla="*/ 74 h 77"/>
                <a:gd name="T8" fmla="*/ 73 w 108"/>
                <a:gd name="T9" fmla="*/ 73 h 77"/>
                <a:gd name="T10" fmla="*/ 59 w 108"/>
                <a:gd name="T11" fmla="*/ 69 h 77"/>
                <a:gd name="T12" fmla="*/ 47 w 108"/>
                <a:gd name="T13" fmla="*/ 73 h 77"/>
                <a:gd name="T14" fmla="*/ 35 w 108"/>
                <a:gd name="T15" fmla="*/ 70 h 77"/>
                <a:gd name="T16" fmla="*/ 20 w 108"/>
                <a:gd name="T17" fmla="*/ 68 h 77"/>
                <a:gd name="T18" fmla="*/ 14 w 108"/>
                <a:gd name="T19" fmla="*/ 67 h 77"/>
                <a:gd name="T20" fmla="*/ 18 w 108"/>
                <a:gd name="T21" fmla="*/ 60 h 77"/>
                <a:gd name="T22" fmla="*/ 14 w 108"/>
                <a:gd name="T23" fmla="*/ 53 h 77"/>
                <a:gd name="T24" fmla="*/ 7 w 108"/>
                <a:gd name="T25" fmla="*/ 51 h 77"/>
                <a:gd name="T26" fmla="*/ 1 w 108"/>
                <a:gd name="T27" fmla="*/ 49 h 77"/>
                <a:gd name="T28" fmla="*/ 0 w 108"/>
                <a:gd name="T29" fmla="*/ 42 h 77"/>
                <a:gd name="T30" fmla="*/ 4 w 108"/>
                <a:gd name="T31" fmla="*/ 42 h 77"/>
                <a:gd name="T32" fmla="*/ 8 w 108"/>
                <a:gd name="T33" fmla="*/ 37 h 77"/>
                <a:gd name="T34" fmla="*/ 6 w 108"/>
                <a:gd name="T35" fmla="*/ 33 h 77"/>
                <a:gd name="T36" fmla="*/ 9 w 108"/>
                <a:gd name="T37" fmla="*/ 28 h 77"/>
                <a:gd name="T38" fmla="*/ 17 w 108"/>
                <a:gd name="T39" fmla="*/ 28 h 77"/>
                <a:gd name="T40" fmla="*/ 19 w 108"/>
                <a:gd name="T41" fmla="*/ 22 h 77"/>
                <a:gd name="T42" fmla="*/ 18 w 108"/>
                <a:gd name="T43" fmla="*/ 7 h 77"/>
                <a:gd name="T44" fmla="*/ 16 w 108"/>
                <a:gd name="T45" fmla="*/ 5 h 77"/>
                <a:gd name="T46" fmla="*/ 25 w 108"/>
                <a:gd name="T47" fmla="*/ 0 h 77"/>
                <a:gd name="T48" fmla="*/ 36 w 108"/>
                <a:gd name="T49" fmla="*/ 4 h 77"/>
                <a:gd name="T50" fmla="*/ 45 w 108"/>
                <a:gd name="T51" fmla="*/ 4 h 77"/>
                <a:gd name="T52" fmla="*/ 49 w 108"/>
                <a:gd name="T53" fmla="*/ 11 h 77"/>
                <a:gd name="T54" fmla="*/ 61 w 108"/>
                <a:gd name="T55" fmla="*/ 4 h 77"/>
                <a:gd name="T56" fmla="*/ 68 w 108"/>
                <a:gd name="T57" fmla="*/ 8 h 77"/>
                <a:gd name="T58" fmla="*/ 63 w 108"/>
                <a:gd name="T59" fmla="*/ 16 h 77"/>
                <a:gd name="T60" fmla="*/ 71 w 108"/>
                <a:gd name="T61" fmla="*/ 25 h 77"/>
                <a:gd name="T62" fmla="*/ 73 w 108"/>
                <a:gd name="T63" fmla="*/ 34 h 77"/>
                <a:gd name="T64" fmla="*/ 81 w 108"/>
                <a:gd name="T65" fmla="*/ 37 h 77"/>
                <a:gd name="T66" fmla="*/ 89 w 108"/>
                <a:gd name="T67" fmla="*/ 39 h 77"/>
                <a:gd name="T68" fmla="*/ 95 w 108"/>
                <a:gd name="T69" fmla="*/ 45 h 77"/>
                <a:gd name="T70" fmla="*/ 95 w 108"/>
                <a:gd name="T71" fmla="*/ 53 h 77"/>
                <a:gd name="T72" fmla="*/ 108 w 108"/>
                <a:gd name="T73" fmla="*/ 58 h 77"/>
                <a:gd name="T74" fmla="*/ 107 w 108"/>
                <a:gd name="T7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77">
                  <a:moveTo>
                    <a:pt x="107" y="68"/>
                  </a:moveTo>
                  <a:cubicBezTo>
                    <a:pt x="107" y="68"/>
                    <a:pt x="106" y="68"/>
                    <a:pt x="106" y="68"/>
                  </a:cubicBezTo>
                  <a:cubicBezTo>
                    <a:pt x="102" y="69"/>
                    <a:pt x="102" y="73"/>
                    <a:pt x="100" y="73"/>
                  </a:cubicBezTo>
                  <a:cubicBezTo>
                    <a:pt x="99" y="74"/>
                    <a:pt x="89" y="75"/>
                    <a:pt x="87" y="74"/>
                  </a:cubicBezTo>
                  <a:cubicBezTo>
                    <a:pt x="85" y="73"/>
                    <a:pt x="77" y="73"/>
                    <a:pt x="73" y="73"/>
                  </a:cubicBezTo>
                  <a:cubicBezTo>
                    <a:pt x="68" y="73"/>
                    <a:pt x="64" y="73"/>
                    <a:pt x="59" y="69"/>
                  </a:cubicBezTo>
                  <a:cubicBezTo>
                    <a:pt x="55" y="66"/>
                    <a:pt x="51" y="69"/>
                    <a:pt x="47" y="73"/>
                  </a:cubicBezTo>
                  <a:cubicBezTo>
                    <a:pt x="43" y="77"/>
                    <a:pt x="39" y="70"/>
                    <a:pt x="35" y="70"/>
                  </a:cubicBezTo>
                  <a:cubicBezTo>
                    <a:pt x="31" y="69"/>
                    <a:pt x="25" y="69"/>
                    <a:pt x="20" y="68"/>
                  </a:cubicBezTo>
                  <a:cubicBezTo>
                    <a:pt x="18" y="67"/>
                    <a:pt x="16" y="67"/>
                    <a:pt x="14" y="67"/>
                  </a:cubicBezTo>
                  <a:cubicBezTo>
                    <a:pt x="18" y="60"/>
                    <a:pt x="18" y="60"/>
                    <a:pt x="18" y="60"/>
                  </a:cubicBezTo>
                  <a:cubicBezTo>
                    <a:pt x="14" y="53"/>
                    <a:pt x="14" y="53"/>
                    <a:pt x="14" y="53"/>
                  </a:cubicBezTo>
                  <a:cubicBezTo>
                    <a:pt x="7" y="51"/>
                    <a:pt x="7" y="51"/>
                    <a:pt x="7" y="51"/>
                  </a:cubicBezTo>
                  <a:cubicBezTo>
                    <a:pt x="1" y="49"/>
                    <a:pt x="1" y="49"/>
                    <a:pt x="1" y="49"/>
                  </a:cubicBezTo>
                  <a:cubicBezTo>
                    <a:pt x="0" y="42"/>
                    <a:pt x="0" y="42"/>
                    <a:pt x="0" y="42"/>
                  </a:cubicBezTo>
                  <a:cubicBezTo>
                    <a:pt x="4" y="42"/>
                    <a:pt x="4" y="42"/>
                    <a:pt x="4" y="42"/>
                  </a:cubicBezTo>
                  <a:cubicBezTo>
                    <a:pt x="8" y="37"/>
                    <a:pt x="8" y="37"/>
                    <a:pt x="8" y="37"/>
                  </a:cubicBezTo>
                  <a:cubicBezTo>
                    <a:pt x="6" y="33"/>
                    <a:pt x="6" y="33"/>
                    <a:pt x="6" y="33"/>
                  </a:cubicBezTo>
                  <a:cubicBezTo>
                    <a:pt x="9" y="28"/>
                    <a:pt x="9" y="28"/>
                    <a:pt x="9" y="28"/>
                  </a:cubicBezTo>
                  <a:cubicBezTo>
                    <a:pt x="17" y="28"/>
                    <a:pt x="17" y="28"/>
                    <a:pt x="17" y="28"/>
                  </a:cubicBezTo>
                  <a:cubicBezTo>
                    <a:pt x="19" y="22"/>
                    <a:pt x="19" y="22"/>
                    <a:pt x="19" y="22"/>
                  </a:cubicBezTo>
                  <a:cubicBezTo>
                    <a:pt x="18" y="7"/>
                    <a:pt x="18" y="7"/>
                    <a:pt x="18" y="7"/>
                  </a:cubicBezTo>
                  <a:cubicBezTo>
                    <a:pt x="16" y="5"/>
                    <a:pt x="16" y="5"/>
                    <a:pt x="16" y="5"/>
                  </a:cubicBezTo>
                  <a:cubicBezTo>
                    <a:pt x="25" y="0"/>
                    <a:pt x="25" y="0"/>
                    <a:pt x="25" y="0"/>
                  </a:cubicBezTo>
                  <a:cubicBezTo>
                    <a:pt x="36" y="4"/>
                    <a:pt x="36" y="4"/>
                    <a:pt x="36" y="4"/>
                  </a:cubicBezTo>
                  <a:cubicBezTo>
                    <a:pt x="45" y="4"/>
                    <a:pt x="45" y="4"/>
                    <a:pt x="45" y="4"/>
                  </a:cubicBezTo>
                  <a:cubicBezTo>
                    <a:pt x="49" y="11"/>
                    <a:pt x="49" y="11"/>
                    <a:pt x="49" y="11"/>
                  </a:cubicBezTo>
                  <a:cubicBezTo>
                    <a:pt x="61" y="4"/>
                    <a:pt x="61" y="4"/>
                    <a:pt x="61" y="4"/>
                  </a:cubicBezTo>
                  <a:cubicBezTo>
                    <a:pt x="68" y="8"/>
                    <a:pt x="68" y="8"/>
                    <a:pt x="68" y="8"/>
                  </a:cubicBezTo>
                  <a:cubicBezTo>
                    <a:pt x="63" y="16"/>
                    <a:pt x="63" y="16"/>
                    <a:pt x="63" y="16"/>
                  </a:cubicBezTo>
                  <a:cubicBezTo>
                    <a:pt x="71" y="25"/>
                    <a:pt x="71" y="25"/>
                    <a:pt x="71" y="25"/>
                  </a:cubicBezTo>
                  <a:cubicBezTo>
                    <a:pt x="73" y="34"/>
                    <a:pt x="73" y="34"/>
                    <a:pt x="73" y="34"/>
                  </a:cubicBezTo>
                  <a:cubicBezTo>
                    <a:pt x="81" y="37"/>
                    <a:pt x="81" y="37"/>
                    <a:pt x="81" y="37"/>
                  </a:cubicBezTo>
                  <a:cubicBezTo>
                    <a:pt x="89" y="39"/>
                    <a:pt x="89" y="39"/>
                    <a:pt x="89" y="39"/>
                  </a:cubicBezTo>
                  <a:cubicBezTo>
                    <a:pt x="95" y="45"/>
                    <a:pt x="95" y="45"/>
                    <a:pt x="95" y="45"/>
                  </a:cubicBezTo>
                  <a:cubicBezTo>
                    <a:pt x="95" y="53"/>
                    <a:pt x="95" y="53"/>
                    <a:pt x="95" y="53"/>
                  </a:cubicBezTo>
                  <a:cubicBezTo>
                    <a:pt x="108" y="58"/>
                    <a:pt x="108" y="58"/>
                    <a:pt x="108" y="58"/>
                  </a:cubicBezTo>
                  <a:lnTo>
                    <a:pt x="107" y="68"/>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52">
              <a:extLst>
                <a:ext uri="{FF2B5EF4-FFF2-40B4-BE49-F238E27FC236}">
                  <a16:creationId xmlns:a16="http://schemas.microsoft.com/office/drawing/2014/main" id="{88BBDA40-633E-6040-9EB0-17FAD8908587}"/>
                </a:ext>
              </a:extLst>
            </p:cNvPr>
            <p:cNvSpPr>
              <a:spLocks/>
            </p:cNvSpPr>
            <p:nvPr/>
          </p:nvSpPr>
          <p:spPr bwMode="auto">
            <a:xfrm>
              <a:off x="1735" y="3664"/>
              <a:ext cx="217" cy="252"/>
            </a:xfrm>
            <a:custGeom>
              <a:avLst/>
              <a:gdLst>
                <a:gd name="T0" fmla="*/ 89 w 104"/>
                <a:gd name="T1" fmla="*/ 83 h 121"/>
                <a:gd name="T2" fmla="*/ 64 w 104"/>
                <a:gd name="T3" fmla="*/ 75 h 121"/>
                <a:gd name="T4" fmla="*/ 59 w 104"/>
                <a:gd name="T5" fmla="*/ 88 h 121"/>
                <a:gd name="T6" fmla="*/ 66 w 104"/>
                <a:gd name="T7" fmla="*/ 102 h 121"/>
                <a:gd name="T8" fmla="*/ 54 w 104"/>
                <a:gd name="T9" fmla="*/ 102 h 121"/>
                <a:gd name="T10" fmla="*/ 42 w 104"/>
                <a:gd name="T11" fmla="*/ 118 h 121"/>
                <a:gd name="T12" fmla="*/ 22 w 104"/>
                <a:gd name="T13" fmla="*/ 120 h 121"/>
                <a:gd name="T14" fmla="*/ 22 w 104"/>
                <a:gd name="T15" fmla="*/ 116 h 121"/>
                <a:gd name="T16" fmla="*/ 23 w 104"/>
                <a:gd name="T17" fmla="*/ 106 h 121"/>
                <a:gd name="T18" fmla="*/ 10 w 104"/>
                <a:gd name="T19" fmla="*/ 106 h 121"/>
                <a:gd name="T20" fmla="*/ 4 w 104"/>
                <a:gd name="T21" fmla="*/ 99 h 121"/>
                <a:gd name="T22" fmla="*/ 12 w 104"/>
                <a:gd name="T23" fmla="*/ 85 h 121"/>
                <a:gd name="T24" fmla="*/ 15 w 104"/>
                <a:gd name="T25" fmla="*/ 81 h 121"/>
                <a:gd name="T26" fmla="*/ 21 w 104"/>
                <a:gd name="T27" fmla="*/ 68 h 121"/>
                <a:gd name="T28" fmla="*/ 31 w 104"/>
                <a:gd name="T29" fmla="*/ 58 h 121"/>
                <a:gd name="T30" fmla="*/ 39 w 104"/>
                <a:gd name="T31" fmla="*/ 61 h 121"/>
                <a:gd name="T32" fmla="*/ 45 w 104"/>
                <a:gd name="T33" fmla="*/ 56 h 121"/>
                <a:gd name="T34" fmla="*/ 40 w 104"/>
                <a:gd name="T35" fmla="*/ 46 h 121"/>
                <a:gd name="T36" fmla="*/ 31 w 104"/>
                <a:gd name="T37" fmla="*/ 47 h 121"/>
                <a:gd name="T38" fmla="*/ 20 w 104"/>
                <a:gd name="T39" fmla="*/ 45 h 121"/>
                <a:gd name="T40" fmla="*/ 16 w 104"/>
                <a:gd name="T41" fmla="*/ 31 h 121"/>
                <a:gd name="T42" fmla="*/ 16 w 104"/>
                <a:gd name="T43" fmla="*/ 17 h 121"/>
                <a:gd name="T44" fmla="*/ 28 w 104"/>
                <a:gd name="T45" fmla="*/ 19 h 121"/>
                <a:gd name="T46" fmla="*/ 34 w 104"/>
                <a:gd name="T47" fmla="*/ 29 h 121"/>
                <a:gd name="T48" fmla="*/ 44 w 104"/>
                <a:gd name="T49" fmla="*/ 26 h 121"/>
                <a:gd name="T50" fmla="*/ 54 w 104"/>
                <a:gd name="T51" fmla="*/ 18 h 121"/>
                <a:gd name="T52" fmla="*/ 58 w 104"/>
                <a:gd name="T53" fmla="*/ 1 h 121"/>
                <a:gd name="T54" fmla="*/ 68 w 104"/>
                <a:gd name="T55" fmla="*/ 6 h 121"/>
                <a:gd name="T56" fmla="*/ 87 w 104"/>
                <a:gd name="T57" fmla="*/ 17 h 121"/>
                <a:gd name="T58" fmla="*/ 103 w 104"/>
                <a:gd name="T59" fmla="*/ 23 h 121"/>
                <a:gd name="T60" fmla="*/ 102 w 104"/>
                <a:gd name="T61" fmla="*/ 44 h 121"/>
                <a:gd name="T62" fmla="*/ 91 w 104"/>
                <a:gd name="T63" fmla="*/ 49 h 121"/>
                <a:gd name="T64" fmla="*/ 89 w 104"/>
                <a:gd name="T65" fmla="*/ 58 h 121"/>
                <a:gd name="T66" fmla="*/ 86 w 104"/>
                <a:gd name="T67" fmla="*/ 65 h 121"/>
                <a:gd name="T68" fmla="*/ 99 w 104"/>
                <a:gd name="T69" fmla="*/ 69 h 121"/>
                <a:gd name="T70" fmla="*/ 99 w 104"/>
                <a:gd name="T71"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1">
                  <a:moveTo>
                    <a:pt x="99" y="83"/>
                  </a:moveTo>
                  <a:cubicBezTo>
                    <a:pt x="95" y="83"/>
                    <a:pt x="92" y="83"/>
                    <a:pt x="89" y="83"/>
                  </a:cubicBezTo>
                  <a:cubicBezTo>
                    <a:pt x="85" y="83"/>
                    <a:pt x="84" y="83"/>
                    <a:pt x="79" y="80"/>
                  </a:cubicBezTo>
                  <a:cubicBezTo>
                    <a:pt x="75" y="76"/>
                    <a:pt x="65" y="74"/>
                    <a:pt x="64" y="75"/>
                  </a:cubicBezTo>
                  <a:cubicBezTo>
                    <a:pt x="63" y="76"/>
                    <a:pt x="62" y="78"/>
                    <a:pt x="59" y="81"/>
                  </a:cubicBezTo>
                  <a:cubicBezTo>
                    <a:pt x="56" y="85"/>
                    <a:pt x="58" y="86"/>
                    <a:pt x="59" y="88"/>
                  </a:cubicBezTo>
                  <a:cubicBezTo>
                    <a:pt x="60" y="90"/>
                    <a:pt x="58" y="90"/>
                    <a:pt x="56" y="93"/>
                  </a:cubicBezTo>
                  <a:cubicBezTo>
                    <a:pt x="54" y="95"/>
                    <a:pt x="59" y="97"/>
                    <a:pt x="66" y="102"/>
                  </a:cubicBezTo>
                  <a:cubicBezTo>
                    <a:pt x="73" y="108"/>
                    <a:pt x="68" y="108"/>
                    <a:pt x="65" y="109"/>
                  </a:cubicBezTo>
                  <a:cubicBezTo>
                    <a:pt x="62" y="110"/>
                    <a:pt x="57" y="105"/>
                    <a:pt x="54" y="102"/>
                  </a:cubicBezTo>
                  <a:cubicBezTo>
                    <a:pt x="51" y="99"/>
                    <a:pt x="47" y="103"/>
                    <a:pt x="43" y="105"/>
                  </a:cubicBezTo>
                  <a:cubicBezTo>
                    <a:pt x="39" y="108"/>
                    <a:pt x="41" y="115"/>
                    <a:pt x="42" y="118"/>
                  </a:cubicBezTo>
                  <a:cubicBezTo>
                    <a:pt x="42" y="121"/>
                    <a:pt x="41" y="120"/>
                    <a:pt x="35" y="120"/>
                  </a:cubicBezTo>
                  <a:cubicBezTo>
                    <a:pt x="30" y="120"/>
                    <a:pt x="25" y="118"/>
                    <a:pt x="22" y="120"/>
                  </a:cubicBezTo>
                  <a:cubicBezTo>
                    <a:pt x="19" y="118"/>
                    <a:pt x="19" y="118"/>
                    <a:pt x="19" y="118"/>
                  </a:cubicBezTo>
                  <a:cubicBezTo>
                    <a:pt x="22" y="116"/>
                    <a:pt x="22" y="116"/>
                    <a:pt x="22" y="116"/>
                  </a:cubicBezTo>
                  <a:cubicBezTo>
                    <a:pt x="25" y="110"/>
                    <a:pt x="25" y="110"/>
                    <a:pt x="25" y="110"/>
                  </a:cubicBezTo>
                  <a:cubicBezTo>
                    <a:pt x="23" y="106"/>
                    <a:pt x="23" y="106"/>
                    <a:pt x="23" y="106"/>
                  </a:cubicBezTo>
                  <a:cubicBezTo>
                    <a:pt x="16" y="104"/>
                    <a:pt x="16" y="104"/>
                    <a:pt x="16" y="104"/>
                  </a:cubicBezTo>
                  <a:cubicBezTo>
                    <a:pt x="10" y="106"/>
                    <a:pt x="10" y="106"/>
                    <a:pt x="10" y="106"/>
                  </a:cubicBezTo>
                  <a:cubicBezTo>
                    <a:pt x="0" y="104"/>
                    <a:pt x="0" y="104"/>
                    <a:pt x="0" y="104"/>
                  </a:cubicBezTo>
                  <a:cubicBezTo>
                    <a:pt x="0" y="104"/>
                    <a:pt x="4" y="100"/>
                    <a:pt x="4" y="99"/>
                  </a:cubicBezTo>
                  <a:cubicBezTo>
                    <a:pt x="5" y="99"/>
                    <a:pt x="9" y="93"/>
                    <a:pt x="9" y="93"/>
                  </a:cubicBezTo>
                  <a:cubicBezTo>
                    <a:pt x="12" y="85"/>
                    <a:pt x="12" y="85"/>
                    <a:pt x="12" y="85"/>
                  </a:cubicBezTo>
                  <a:cubicBezTo>
                    <a:pt x="15" y="85"/>
                    <a:pt x="15" y="85"/>
                    <a:pt x="15" y="85"/>
                  </a:cubicBezTo>
                  <a:cubicBezTo>
                    <a:pt x="15" y="81"/>
                    <a:pt x="15" y="81"/>
                    <a:pt x="15" y="81"/>
                  </a:cubicBezTo>
                  <a:cubicBezTo>
                    <a:pt x="20" y="75"/>
                    <a:pt x="20" y="75"/>
                    <a:pt x="20" y="75"/>
                  </a:cubicBezTo>
                  <a:cubicBezTo>
                    <a:pt x="21" y="68"/>
                    <a:pt x="21" y="68"/>
                    <a:pt x="21" y="68"/>
                  </a:cubicBezTo>
                  <a:cubicBezTo>
                    <a:pt x="28" y="62"/>
                    <a:pt x="28" y="62"/>
                    <a:pt x="28" y="62"/>
                  </a:cubicBezTo>
                  <a:cubicBezTo>
                    <a:pt x="31" y="58"/>
                    <a:pt x="31" y="58"/>
                    <a:pt x="31" y="58"/>
                  </a:cubicBezTo>
                  <a:cubicBezTo>
                    <a:pt x="36" y="57"/>
                    <a:pt x="36" y="57"/>
                    <a:pt x="36" y="57"/>
                  </a:cubicBezTo>
                  <a:cubicBezTo>
                    <a:pt x="39" y="61"/>
                    <a:pt x="39" y="61"/>
                    <a:pt x="39" y="61"/>
                  </a:cubicBezTo>
                  <a:cubicBezTo>
                    <a:pt x="44" y="62"/>
                    <a:pt x="44" y="62"/>
                    <a:pt x="44" y="62"/>
                  </a:cubicBezTo>
                  <a:cubicBezTo>
                    <a:pt x="45" y="56"/>
                    <a:pt x="45" y="56"/>
                    <a:pt x="45" y="56"/>
                  </a:cubicBezTo>
                  <a:cubicBezTo>
                    <a:pt x="43" y="50"/>
                    <a:pt x="43" y="50"/>
                    <a:pt x="43" y="50"/>
                  </a:cubicBezTo>
                  <a:cubicBezTo>
                    <a:pt x="40" y="46"/>
                    <a:pt x="40" y="46"/>
                    <a:pt x="40" y="46"/>
                  </a:cubicBezTo>
                  <a:cubicBezTo>
                    <a:pt x="33" y="45"/>
                    <a:pt x="33" y="45"/>
                    <a:pt x="33" y="45"/>
                  </a:cubicBezTo>
                  <a:cubicBezTo>
                    <a:pt x="31" y="47"/>
                    <a:pt x="31" y="47"/>
                    <a:pt x="31" y="47"/>
                  </a:cubicBezTo>
                  <a:cubicBezTo>
                    <a:pt x="26" y="47"/>
                    <a:pt x="26" y="47"/>
                    <a:pt x="26" y="47"/>
                  </a:cubicBezTo>
                  <a:cubicBezTo>
                    <a:pt x="20" y="45"/>
                    <a:pt x="20" y="45"/>
                    <a:pt x="20" y="45"/>
                  </a:cubicBezTo>
                  <a:cubicBezTo>
                    <a:pt x="16" y="39"/>
                    <a:pt x="16" y="39"/>
                    <a:pt x="16" y="39"/>
                  </a:cubicBezTo>
                  <a:cubicBezTo>
                    <a:pt x="16" y="31"/>
                    <a:pt x="16" y="31"/>
                    <a:pt x="16" y="31"/>
                  </a:cubicBezTo>
                  <a:cubicBezTo>
                    <a:pt x="12" y="22"/>
                    <a:pt x="12" y="22"/>
                    <a:pt x="12" y="22"/>
                  </a:cubicBezTo>
                  <a:cubicBezTo>
                    <a:pt x="16" y="17"/>
                    <a:pt x="16" y="17"/>
                    <a:pt x="16" y="17"/>
                  </a:cubicBezTo>
                  <a:cubicBezTo>
                    <a:pt x="22" y="15"/>
                    <a:pt x="22" y="15"/>
                    <a:pt x="22" y="15"/>
                  </a:cubicBezTo>
                  <a:cubicBezTo>
                    <a:pt x="28" y="19"/>
                    <a:pt x="28" y="19"/>
                    <a:pt x="28" y="19"/>
                  </a:cubicBezTo>
                  <a:cubicBezTo>
                    <a:pt x="34" y="23"/>
                    <a:pt x="34" y="23"/>
                    <a:pt x="34" y="23"/>
                  </a:cubicBezTo>
                  <a:cubicBezTo>
                    <a:pt x="34" y="29"/>
                    <a:pt x="34" y="29"/>
                    <a:pt x="34" y="29"/>
                  </a:cubicBezTo>
                  <a:cubicBezTo>
                    <a:pt x="41" y="31"/>
                    <a:pt x="41" y="31"/>
                    <a:pt x="41" y="31"/>
                  </a:cubicBezTo>
                  <a:cubicBezTo>
                    <a:pt x="44" y="26"/>
                    <a:pt x="44" y="26"/>
                    <a:pt x="44" y="26"/>
                  </a:cubicBezTo>
                  <a:cubicBezTo>
                    <a:pt x="52" y="24"/>
                    <a:pt x="52" y="24"/>
                    <a:pt x="52" y="24"/>
                  </a:cubicBezTo>
                  <a:cubicBezTo>
                    <a:pt x="52" y="24"/>
                    <a:pt x="54" y="18"/>
                    <a:pt x="54" y="18"/>
                  </a:cubicBezTo>
                  <a:cubicBezTo>
                    <a:pt x="55" y="17"/>
                    <a:pt x="58" y="11"/>
                    <a:pt x="58" y="11"/>
                  </a:cubicBezTo>
                  <a:cubicBezTo>
                    <a:pt x="58" y="1"/>
                    <a:pt x="58" y="1"/>
                    <a:pt x="58" y="1"/>
                  </a:cubicBezTo>
                  <a:cubicBezTo>
                    <a:pt x="63" y="0"/>
                    <a:pt x="63" y="0"/>
                    <a:pt x="63" y="0"/>
                  </a:cubicBezTo>
                  <a:cubicBezTo>
                    <a:pt x="68" y="6"/>
                    <a:pt x="68" y="6"/>
                    <a:pt x="68" y="6"/>
                  </a:cubicBezTo>
                  <a:cubicBezTo>
                    <a:pt x="78" y="11"/>
                    <a:pt x="78" y="11"/>
                    <a:pt x="78" y="11"/>
                  </a:cubicBezTo>
                  <a:cubicBezTo>
                    <a:pt x="87" y="17"/>
                    <a:pt x="87" y="17"/>
                    <a:pt x="87" y="17"/>
                  </a:cubicBezTo>
                  <a:cubicBezTo>
                    <a:pt x="92" y="12"/>
                    <a:pt x="92" y="12"/>
                    <a:pt x="92" y="12"/>
                  </a:cubicBezTo>
                  <a:cubicBezTo>
                    <a:pt x="103" y="23"/>
                    <a:pt x="103" y="23"/>
                    <a:pt x="103" y="23"/>
                  </a:cubicBezTo>
                  <a:cubicBezTo>
                    <a:pt x="104" y="38"/>
                    <a:pt x="104" y="38"/>
                    <a:pt x="104" y="38"/>
                  </a:cubicBezTo>
                  <a:cubicBezTo>
                    <a:pt x="102" y="44"/>
                    <a:pt x="102" y="44"/>
                    <a:pt x="102" y="44"/>
                  </a:cubicBezTo>
                  <a:cubicBezTo>
                    <a:pt x="94" y="44"/>
                    <a:pt x="94" y="44"/>
                    <a:pt x="94" y="44"/>
                  </a:cubicBezTo>
                  <a:cubicBezTo>
                    <a:pt x="91" y="49"/>
                    <a:pt x="91" y="49"/>
                    <a:pt x="91" y="49"/>
                  </a:cubicBezTo>
                  <a:cubicBezTo>
                    <a:pt x="93" y="53"/>
                    <a:pt x="93" y="53"/>
                    <a:pt x="93" y="53"/>
                  </a:cubicBezTo>
                  <a:cubicBezTo>
                    <a:pt x="89" y="58"/>
                    <a:pt x="89" y="58"/>
                    <a:pt x="89" y="58"/>
                  </a:cubicBezTo>
                  <a:cubicBezTo>
                    <a:pt x="85" y="58"/>
                    <a:pt x="85" y="58"/>
                    <a:pt x="85" y="58"/>
                  </a:cubicBezTo>
                  <a:cubicBezTo>
                    <a:pt x="86" y="65"/>
                    <a:pt x="86" y="65"/>
                    <a:pt x="86" y="65"/>
                  </a:cubicBezTo>
                  <a:cubicBezTo>
                    <a:pt x="92" y="67"/>
                    <a:pt x="92" y="67"/>
                    <a:pt x="92" y="67"/>
                  </a:cubicBezTo>
                  <a:cubicBezTo>
                    <a:pt x="99" y="69"/>
                    <a:pt x="99" y="69"/>
                    <a:pt x="99" y="69"/>
                  </a:cubicBezTo>
                  <a:cubicBezTo>
                    <a:pt x="103" y="76"/>
                    <a:pt x="103" y="76"/>
                    <a:pt x="103" y="76"/>
                  </a:cubicBezTo>
                  <a:lnTo>
                    <a:pt x="99" y="8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53">
              <a:extLst>
                <a:ext uri="{FF2B5EF4-FFF2-40B4-BE49-F238E27FC236}">
                  <a16:creationId xmlns:a16="http://schemas.microsoft.com/office/drawing/2014/main" id="{D01E3420-89DA-8941-ACA6-B4290D68BE70}"/>
                </a:ext>
              </a:extLst>
            </p:cNvPr>
            <p:cNvSpPr>
              <a:spLocks/>
            </p:cNvSpPr>
            <p:nvPr/>
          </p:nvSpPr>
          <p:spPr bwMode="auto">
            <a:xfrm>
              <a:off x="1802" y="3355"/>
              <a:ext cx="315" cy="365"/>
            </a:xfrm>
            <a:custGeom>
              <a:avLst/>
              <a:gdLst>
                <a:gd name="T0" fmla="*/ 225 w 315"/>
                <a:gd name="T1" fmla="*/ 9 h 365"/>
                <a:gd name="T2" fmla="*/ 261 w 315"/>
                <a:gd name="T3" fmla="*/ 50 h 365"/>
                <a:gd name="T4" fmla="*/ 279 w 315"/>
                <a:gd name="T5" fmla="*/ 77 h 365"/>
                <a:gd name="T6" fmla="*/ 273 w 315"/>
                <a:gd name="T7" fmla="*/ 109 h 365"/>
                <a:gd name="T8" fmla="*/ 271 w 315"/>
                <a:gd name="T9" fmla="*/ 146 h 365"/>
                <a:gd name="T10" fmla="*/ 279 w 315"/>
                <a:gd name="T11" fmla="*/ 171 h 365"/>
                <a:gd name="T12" fmla="*/ 275 w 315"/>
                <a:gd name="T13" fmla="*/ 196 h 365"/>
                <a:gd name="T14" fmla="*/ 296 w 315"/>
                <a:gd name="T15" fmla="*/ 223 h 365"/>
                <a:gd name="T16" fmla="*/ 306 w 315"/>
                <a:gd name="T17" fmla="*/ 242 h 365"/>
                <a:gd name="T18" fmla="*/ 315 w 315"/>
                <a:gd name="T19" fmla="*/ 265 h 365"/>
                <a:gd name="T20" fmla="*/ 315 w 315"/>
                <a:gd name="T21" fmla="*/ 300 h 365"/>
                <a:gd name="T22" fmla="*/ 288 w 315"/>
                <a:gd name="T23" fmla="*/ 302 h 365"/>
                <a:gd name="T24" fmla="*/ 271 w 315"/>
                <a:gd name="T25" fmla="*/ 307 h 365"/>
                <a:gd name="T26" fmla="*/ 261 w 315"/>
                <a:gd name="T27" fmla="*/ 327 h 365"/>
                <a:gd name="T28" fmla="*/ 252 w 315"/>
                <a:gd name="T29" fmla="*/ 359 h 365"/>
                <a:gd name="T30" fmla="*/ 213 w 315"/>
                <a:gd name="T31" fmla="*/ 365 h 365"/>
                <a:gd name="T32" fmla="*/ 186 w 315"/>
                <a:gd name="T33" fmla="*/ 350 h 365"/>
                <a:gd name="T34" fmla="*/ 144 w 315"/>
                <a:gd name="T35" fmla="*/ 352 h 365"/>
                <a:gd name="T36" fmla="*/ 115 w 315"/>
                <a:gd name="T37" fmla="*/ 344 h 365"/>
                <a:gd name="T38" fmla="*/ 75 w 315"/>
                <a:gd name="T39" fmla="*/ 321 h 365"/>
                <a:gd name="T40" fmla="*/ 54 w 315"/>
                <a:gd name="T41" fmla="*/ 311 h 365"/>
                <a:gd name="T42" fmla="*/ 36 w 315"/>
                <a:gd name="T43" fmla="*/ 309 h 365"/>
                <a:gd name="T44" fmla="*/ 0 w 315"/>
                <a:gd name="T45" fmla="*/ 284 h 365"/>
                <a:gd name="T46" fmla="*/ 19 w 315"/>
                <a:gd name="T47" fmla="*/ 248 h 365"/>
                <a:gd name="T48" fmla="*/ 50 w 315"/>
                <a:gd name="T49" fmla="*/ 244 h 365"/>
                <a:gd name="T50" fmla="*/ 67 w 315"/>
                <a:gd name="T51" fmla="*/ 221 h 365"/>
                <a:gd name="T52" fmla="*/ 92 w 315"/>
                <a:gd name="T53" fmla="*/ 221 h 365"/>
                <a:gd name="T54" fmla="*/ 98 w 315"/>
                <a:gd name="T55" fmla="*/ 200 h 365"/>
                <a:gd name="T56" fmla="*/ 127 w 315"/>
                <a:gd name="T57" fmla="*/ 186 h 365"/>
                <a:gd name="T58" fmla="*/ 129 w 315"/>
                <a:gd name="T59" fmla="*/ 161 h 365"/>
                <a:gd name="T60" fmla="*/ 121 w 315"/>
                <a:gd name="T61" fmla="*/ 136 h 365"/>
                <a:gd name="T62" fmla="*/ 131 w 315"/>
                <a:gd name="T63" fmla="*/ 107 h 365"/>
                <a:gd name="T64" fmla="*/ 177 w 315"/>
                <a:gd name="T65" fmla="*/ 67 h 365"/>
                <a:gd name="T66" fmla="*/ 188 w 315"/>
                <a:gd name="T67" fmla="*/ 36 h 365"/>
                <a:gd name="T68" fmla="*/ 200 w 315"/>
                <a:gd name="T69" fmla="*/ 15 h 365"/>
                <a:gd name="T70" fmla="*/ 213 w 315"/>
                <a:gd name="T7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365">
                  <a:moveTo>
                    <a:pt x="213" y="0"/>
                  </a:moveTo>
                  <a:lnTo>
                    <a:pt x="225" y="9"/>
                  </a:lnTo>
                  <a:lnTo>
                    <a:pt x="223" y="19"/>
                  </a:lnTo>
                  <a:lnTo>
                    <a:pt x="261" y="50"/>
                  </a:lnTo>
                  <a:lnTo>
                    <a:pt x="267" y="67"/>
                  </a:lnTo>
                  <a:lnTo>
                    <a:pt x="279" y="77"/>
                  </a:lnTo>
                  <a:lnTo>
                    <a:pt x="279" y="98"/>
                  </a:lnTo>
                  <a:lnTo>
                    <a:pt x="273" y="109"/>
                  </a:lnTo>
                  <a:lnTo>
                    <a:pt x="273" y="129"/>
                  </a:lnTo>
                  <a:lnTo>
                    <a:pt x="271" y="146"/>
                  </a:lnTo>
                  <a:lnTo>
                    <a:pt x="281" y="161"/>
                  </a:lnTo>
                  <a:lnTo>
                    <a:pt x="279" y="171"/>
                  </a:lnTo>
                  <a:lnTo>
                    <a:pt x="271" y="182"/>
                  </a:lnTo>
                  <a:lnTo>
                    <a:pt x="275" y="196"/>
                  </a:lnTo>
                  <a:lnTo>
                    <a:pt x="292" y="202"/>
                  </a:lnTo>
                  <a:lnTo>
                    <a:pt x="296" y="223"/>
                  </a:lnTo>
                  <a:lnTo>
                    <a:pt x="309" y="227"/>
                  </a:lnTo>
                  <a:lnTo>
                    <a:pt x="306" y="242"/>
                  </a:lnTo>
                  <a:lnTo>
                    <a:pt x="309" y="259"/>
                  </a:lnTo>
                  <a:lnTo>
                    <a:pt x="315" y="265"/>
                  </a:lnTo>
                  <a:lnTo>
                    <a:pt x="311" y="288"/>
                  </a:lnTo>
                  <a:lnTo>
                    <a:pt x="315" y="300"/>
                  </a:lnTo>
                  <a:lnTo>
                    <a:pt x="300" y="309"/>
                  </a:lnTo>
                  <a:lnTo>
                    <a:pt x="288" y="302"/>
                  </a:lnTo>
                  <a:lnTo>
                    <a:pt x="284" y="311"/>
                  </a:lnTo>
                  <a:lnTo>
                    <a:pt x="271" y="307"/>
                  </a:lnTo>
                  <a:lnTo>
                    <a:pt x="261" y="317"/>
                  </a:lnTo>
                  <a:lnTo>
                    <a:pt x="261" y="327"/>
                  </a:lnTo>
                  <a:lnTo>
                    <a:pt x="256" y="342"/>
                  </a:lnTo>
                  <a:lnTo>
                    <a:pt x="252" y="359"/>
                  </a:lnTo>
                  <a:lnTo>
                    <a:pt x="238" y="350"/>
                  </a:lnTo>
                  <a:lnTo>
                    <a:pt x="213" y="365"/>
                  </a:lnTo>
                  <a:lnTo>
                    <a:pt x="204" y="350"/>
                  </a:lnTo>
                  <a:lnTo>
                    <a:pt x="186" y="350"/>
                  </a:lnTo>
                  <a:lnTo>
                    <a:pt x="163" y="342"/>
                  </a:lnTo>
                  <a:lnTo>
                    <a:pt x="144" y="352"/>
                  </a:lnTo>
                  <a:lnTo>
                    <a:pt x="125" y="334"/>
                  </a:lnTo>
                  <a:lnTo>
                    <a:pt x="115" y="344"/>
                  </a:lnTo>
                  <a:lnTo>
                    <a:pt x="96" y="332"/>
                  </a:lnTo>
                  <a:lnTo>
                    <a:pt x="75" y="321"/>
                  </a:lnTo>
                  <a:lnTo>
                    <a:pt x="65" y="309"/>
                  </a:lnTo>
                  <a:lnTo>
                    <a:pt x="54" y="311"/>
                  </a:lnTo>
                  <a:lnTo>
                    <a:pt x="42" y="323"/>
                  </a:lnTo>
                  <a:lnTo>
                    <a:pt x="36" y="309"/>
                  </a:lnTo>
                  <a:lnTo>
                    <a:pt x="21" y="307"/>
                  </a:lnTo>
                  <a:lnTo>
                    <a:pt x="0" y="284"/>
                  </a:lnTo>
                  <a:lnTo>
                    <a:pt x="15" y="267"/>
                  </a:lnTo>
                  <a:lnTo>
                    <a:pt x="19" y="248"/>
                  </a:lnTo>
                  <a:lnTo>
                    <a:pt x="40" y="250"/>
                  </a:lnTo>
                  <a:lnTo>
                    <a:pt x="50" y="244"/>
                  </a:lnTo>
                  <a:lnTo>
                    <a:pt x="56" y="225"/>
                  </a:lnTo>
                  <a:lnTo>
                    <a:pt x="67" y="221"/>
                  </a:lnTo>
                  <a:lnTo>
                    <a:pt x="79" y="232"/>
                  </a:lnTo>
                  <a:lnTo>
                    <a:pt x="92" y="221"/>
                  </a:lnTo>
                  <a:lnTo>
                    <a:pt x="83" y="209"/>
                  </a:lnTo>
                  <a:lnTo>
                    <a:pt x="98" y="200"/>
                  </a:lnTo>
                  <a:lnTo>
                    <a:pt x="113" y="200"/>
                  </a:lnTo>
                  <a:lnTo>
                    <a:pt x="127" y="186"/>
                  </a:lnTo>
                  <a:lnTo>
                    <a:pt x="117" y="173"/>
                  </a:lnTo>
                  <a:lnTo>
                    <a:pt x="129" y="161"/>
                  </a:lnTo>
                  <a:lnTo>
                    <a:pt x="129" y="146"/>
                  </a:lnTo>
                  <a:lnTo>
                    <a:pt x="121" y="136"/>
                  </a:lnTo>
                  <a:lnTo>
                    <a:pt x="123" y="119"/>
                  </a:lnTo>
                  <a:lnTo>
                    <a:pt x="131" y="107"/>
                  </a:lnTo>
                  <a:lnTo>
                    <a:pt x="150" y="107"/>
                  </a:lnTo>
                  <a:lnTo>
                    <a:pt x="177" y="67"/>
                  </a:lnTo>
                  <a:lnTo>
                    <a:pt x="188" y="54"/>
                  </a:lnTo>
                  <a:lnTo>
                    <a:pt x="188" y="36"/>
                  </a:lnTo>
                  <a:lnTo>
                    <a:pt x="202" y="29"/>
                  </a:lnTo>
                  <a:lnTo>
                    <a:pt x="200" y="15"/>
                  </a:lnTo>
                  <a:lnTo>
                    <a:pt x="208" y="4"/>
                  </a:lnTo>
                  <a:lnTo>
                    <a:pt x="213"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54">
              <a:extLst>
                <a:ext uri="{FF2B5EF4-FFF2-40B4-BE49-F238E27FC236}">
                  <a16:creationId xmlns:a16="http://schemas.microsoft.com/office/drawing/2014/main" id="{F4328E34-0CD5-FB4D-BCC0-1DC0BFDA2C72}"/>
                </a:ext>
              </a:extLst>
            </p:cNvPr>
            <p:cNvSpPr>
              <a:spLocks/>
            </p:cNvSpPr>
            <p:nvPr/>
          </p:nvSpPr>
          <p:spPr bwMode="auto">
            <a:xfrm>
              <a:off x="2398" y="3584"/>
              <a:ext cx="456" cy="334"/>
            </a:xfrm>
            <a:custGeom>
              <a:avLst/>
              <a:gdLst>
                <a:gd name="T0" fmla="*/ 31 w 456"/>
                <a:gd name="T1" fmla="*/ 207 h 334"/>
                <a:gd name="T2" fmla="*/ 69 w 456"/>
                <a:gd name="T3" fmla="*/ 219 h 334"/>
                <a:gd name="T4" fmla="*/ 146 w 456"/>
                <a:gd name="T5" fmla="*/ 278 h 334"/>
                <a:gd name="T6" fmla="*/ 192 w 456"/>
                <a:gd name="T7" fmla="*/ 292 h 334"/>
                <a:gd name="T8" fmla="*/ 231 w 456"/>
                <a:gd name="T9" fmla="*/ 278 h 334"/>
                <a:gd name="T10" fmla="*/ 244 w 456"/>
                <a:gd name="T11" fmla="*/ 313 h 334"/>
                <a:gd name="T12" fmla="*/ 244 w 456"/>
                <a:gd name="T13" fmla="*/ 326 h 334"/>
                <a:gd name="T14" fmla="*/ 269 w 456"/>
                <a:gd name="T15" fmla="*/ 313 h 334"/>
                <a:gd name="T16" fmla="*/ 300 w 456"/>
                <a:gd name="T17" fmla="*/ 307 h 334"/>
                <a:gd name="T18" fmla="*/ 352 w 456"/>
                <a:gd name="T19" fmla="*/ 290 h 334"/>
                <a:gd name="T20" fmla="*/ 377 w 456"/>
                <a:gd name="T21" fmla="*/ 294 h 334"/>
                <a:gd name="T22" fmla="*/ 398 w 456"/>
                <a:gd name="T23" fmla="*/ 290 h 334"/>
                <a:gd name="T24" fmla="*/ 427 w 456"/>
                <a:gd name="T25" fmla="*/ 271 h 334"/>
                <a:gd name="T26" fmla="*/ 442 w 456"/>
                <a:gd name="T27" fmla="*/ 232 h 334"/>
                <a:gd name="T28" fmla="*/ 452 w 456"/>
                <a:gd name="T29" fmla="*/ 213 h 334"/>
                <a:gd name="T30" fmla="*/ 421 w 456"/>
                <a:gd name="T31" fmla="*/ 205 h 334"/>
                <a:gd name="T32" fmla="*/ 411 w 456"/>
                <a:gd name="T33" fmla="*/ 171 h 334"/>
                <a:gd name="T34" fmla="*/ 429 w 456"/>
                <a:gd name="T35" fmla="*/ 128 h 334"/>
                <a:gd name="T36" fmla="*/ 406 w 456"/>
                <a:gd name="T37" fmla="*/ 111 h 334"/>
                <a:gd name="T38" fmla="*/ 338 w 456"/>
                <a:gd name="T39" fmla="*/ 82 h 334"/>
                <a:gd name="T40" fmla="*/ 313 w 456"/>
                <a:gd name="T41" fmla="*/ 82 h 334"/>
                <a:gd name="T42" fmla="*/ 319 w 456"/>
                <a:gd name="T43" fmla="*/ 55 h 334"/>
                <a:gd name="T44" fmla="*/ 275 w 456"/>
                <a:gd name="T45" fmla="*/ 7 h 334"/>
                <a:gd name="T46" fmla="*/ 244 w 456"/>
                <a:gd name="T47" fmla="*/ 36 h 334"/>
                <a:gd name="T48" fmla="*/ 213 w 456"/>
                <a:gd name="T49" fmla="*/ 28 h 334"/>
                <a:gd name="T50" fmla="*/ 181 w 456"/>
                <a:gd name="T51" fmla="*/ 17 h 334"/>
                <a:gd name="T52" fmla="*/ 150 w 456"/>
                <a:gd name="T53" fmla="*/ 7 h 334"/>
                <a:gd name="T54" fmla="*/ 113 w 456"/>
                <a:gd name="T55" fmla="*/ 0 h 334"/>
                <a:gd name="T56" fmla="*/ 71 w 456"/>
                <a:gd name="T57" fmla="*/ 40 h 334"/>
                <a:gd name="T58" fmla="*/ 52 w 456"/>
                <a:gd name="T59" fmla="*/ 67 h 334"/>
                <a:gd name="T60" fmla="*/ 27 w 456"/>
                <a:gd name="T61" fmla="*/ 96 h 334"/>
                <a:gd name="T62" fmla="*/ 2 w 456"/>
                <a:gd name="T63" fmla="*/ 115 h 334"/>
                <a:gd name="T64" fmla="*/ 0 w 456"/>
                <a:gd name="T65" fmla="*/ 151 h 334"/>
                <a:gd name="T66" fmla="*/ 8 w 456"/>
                <a:gd name="T67" fmla="*/ 173 h 334"/>
                <a:gd name="T68" fmla="*/ 19 w 456"/>
                <a:gd name="T69"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334">
                  <a:moveTo>
                    <a:pt x="19" y="205"/>
                  </a:moveTo>
                  <a:lnTo>
                    <a:pt x="31" y="207"/>
                  </a:lnTo>
                  <a:lnTo>
                    <a:pt x="44" y="219"/>
                  </a:lnTo>
                  <a:lnTo>
                    <a:pt x="69" y="219"/>
                  </a:lnTo>
                  <a:lnTo>
                    <a:pt x="111" y="234"/>
                  </a:lnTo>
                  <a:lnTo>
                    <a:pt x="146" y="278"/>
                  </a:lnTo>
                  <a:lnTo>
                    <a:pt x="177" y="278"/>
                  </a:lnTo>
                  <a:lnTo>
                    <a:pt x="192" y="292"/>
                  </a:lnTo>
                  <a:lnTo>
                    <a:pt x="221" y="290"/>
                  </a:lnTo>
                  <a:lnTo>
                    <a:pt x="231" y="278"/>
                  </a:lnTo>
                  <a:lnTo>
                    <a:pt x="246" y="284"/>
                  </a:lnTo>
                  <a:lnTo>
                    <a:pt x="244" y="313"/>
                  </a:lnTo>
                  <a:lnTo>
                    <a:pt x="248" y="319"/>
                  </a:lnTo>
                  <a:lnTo>
                    <a:pt x="244" y="326"/>
                  </a:lnTo>
                  <a:lnTo>
                    <a:pt x="250" y="334"/>
                  </a:lnTo>
                  <a:lnTo>
                    <a:pt x="269" y="313"/>
                  </a:lnTo>
                  <a:lnTo>
                    <a:pt x="288" y="317"/>
                  </a:lnTo>
                  <a:lnTo>
                    <a:pt x="300" y="307"/>
                  </a:lnTo>
                  <a:lnTo>
                    <a:pt x="327" y="309"/>
                  </a:lnTo>
                  <a:lnTo>
                    <a:pt x="352" y="290"/>
                  </a:lnTo>
                  <a:lnTo>
                    <a:pt x="373" y="290"/>
                  </a:lnTo>
                  <a:lnTo>
                    <a:pt x="377" y="294"/>
                  </a:lnTo>
                  <a:lnTo>
                    <a:pt x="390" y="284"/>
                  </a:lnTo>
                  <a:lnTo>
                    <a:pt x="398" y="290"/>
                  </a:lnTo>
                  <a:lnTo>
                    <a:pt x="423" y="271"/>
                  </a:lnTo>
                  <a:lnTo>
                    <a:pt x="427" y="271"/>
                  </a:lnTo>
                  <a:lnTo>
                    <a:pt x="431" y="248"/>
                  </a:lnTo>
                  <a:lnTo>
                    <a:pt x="442" y="232"/>
                  </a:lnTo>
                  <a:lnTo>
                    <a:pt x="456" y="228"/>
                  </a:lnTo>
                  <a:lnTo>
                    <a:pt x="452" y="213"/>
                  </a:lnTo>
                  <a:lnTo>
                    <a:pt x="440" y="205"/>
                  </a:lnTo>
                  <a:lnTo>
                    <a:pt x="421" y="205"/>
                  </a:lnTo>
                  <a:lnTo>
                    <a:pt x="417" y="194"/>
                  </a:lnTo>
                  <a:lnTo>
                    <a:pt x="411" y="171"/>
                  </a:lnTo>
                  <a:lnTo>
                    <a:pt x="438" y="136"/>
                  </a:lnTo>
                  <a:lnTo>
                    <a:pt x="429" y="128"/>
                  </a:lnTo>
                  <a:lnTo>
                    <a:pt x="409" y="128"/>
                  </a:lnTo>
                  <a:lnTo>
                    <a:pt x="406" y="111"/>
                  </a:lnTo>
                  <a:lnTo>
                    <a:pt x="381" y="80"/>
                  </a:lnTo>
                  <a:lnTo>
                    <a:pt x="338" y="82"/>
                  </a:lnTo>
                  <a:lnTo>
                    <a:pt x="327" y="86"/>
                  </a:lnTo>
                  <a:lnTo>
                    <a:pt x="313" y="82"/>
                  </a:lnTo>
                  <a:lnTo>
                    <a:pt x="306" y="67"/>
                  </a:lnTo>
                  <a:lnTo>
                    <a:pt x="319" y="55"/>
                  </a:lnTo>
                  <a:lnTo>
                    <a:pt x="304" y="23"/>
                  </a:lnTo>
                  <a:lnTo>
                    <a:pt x="275" y="7"/>
                  </a:lnTo>
                  <a:lnTo>
                    <a:pt x="248" y="21"/>
                  </a:lnTo>
                  <a:lnTo>
                    <a:pt x="244" y="36"/>
                  </a:lnTo>
                  <a:lnTo>
                    <a:pt x="225" y="23"/>
                  </a:lnTo>
                  <a:lnTo>
                    <a:pt x="213" y="28"/>
                  </a:lnTo>
                  <a:lnTo>
                    <a:pt x="196" y="11"/>
                  </a:lnTo>
                  <a:lnTo>
                    <a:pt x="181" y="17"/>
                  </a:lnTo>
                  <a:lnTo>
                    <a:pt x="156" y="15"/>
                  </a:lnTo>
                  <a:lnTo>
                    <a:pt x="150" y="7"/>
                  </a:lnTo>
                  <a:lnTo>
                    <a:pt x="125" y="7"/>
                  </a:lnTo>
                  <a:lnTo>
                    <a:pt x="113" y="0"/>
                  </a:lnTo>
                  <a:lnTo>
                    <a:pt x="86" y="5"/>
                  </a:lnTo>
                  <a:lnTo>
                    <a:pt x="71" y="40"/>
                  </a:lnTo>
                  <a:lnTo>
                    <a:pt x="71" y="63"/>
                  </a:lnTo>
                  <a:lnTo>
                    <a:pt x="52" y="67"/>
                  </a:lnTo>
                  <a:lnTo>
                    <a:pt x="29" y="84"/>
                  </a:lnTo>
                  <a:lnTo>
                    <a:pt x="27" y="96"/>
                  </a:lnTo>
                  <a:lnTo>
                    <a:pt x="6" y="113"/>
                  </a:lnTo>
                  <a:lnTo>
                    <a:pt x="2" y="115"/>
                  </a:lnTo>
                  <a:lnTo>
                    <a:pt x="0" y="134"/>
                  </a:lnTo>
                  <a:lnTo>
                    <a:pt x="0" y="151"/>
                  </a:lnTo>
                  <a:lnTo>
                    <a:pt x="8" y="155"/>
                  </a:lnTo>
                  <a:lnTo>
                    <a:pt x="8" y="173"/>
                  </a:lnTo>
                  <a:lnTo>
                    <a:pt x="19" y="198"/>
                  </a:lnTo>
                  <a:lnTo>
                    <a:pt x="19" y="205"/>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5" name="Freeform 55">
              <a:extLst>
                <a:ext uri="{FF2B5EF4-FFF2-40B4-BE49-F238E27FC236}">
                  <a16:creationId xmlns:a16="http://schemas.microsoft.com/office/drawing/2014/main" id="{5FB65423-8E47-9348-AE10-EAE46A5CFF99}"/>
                </a:ext>
              </a:extLst>
            </p:cNvPr>
            <p:cNvSpPr>
              <a:spLocks/>
            </p:cNvSpPr>
            <p:nvPr/>
          </p:nvSpPr>
          <p:spPr bwMode="auto">
            <a:xfrm>
              <a:off x="3073" y="3349"/>
              <a:ext cx="715" cy="802"/>
            </a:xfrm>
            <a:custGeom>
              <a:avLst/>
              <a:gdLst>
                <a:gd name="T0" fmla="*/ 130 w 343"/>
                <a:gd name="T1" fmla="*/ 6 h 385"/>
                <a:gd name="T2" fmla="*/ 122 w 343"/>
                <a:gd name="T3" fmla="*/ 28 h 385"/>
                <a:gd name="T4" fmla="*/ 130 w 343"/>
                <a:gd name="T5" fmla="*/ 52 h 385"/>
                <a:gd name="T6" fmla="*/ 125 w 343"/>
                <a:gd name="T7" fmla="*/ 69 h 385"/>
                <a:gd name="T8" fmla="*/ 112 w 343"/>
                <a:gd name="T9" fmla="*/ 91 h 385"/>
                <a:gd name="T10" fmla="*/ 121 w 343"/>
                <a:gd name="T11" fmla="*/ 120 h 385"/>
                <a:gd name="T12" fmla="*/ 126 w 343"/>
                <a:gd name="T13" fmla="*/ 134 h 385"/>
                <a:gd name="T14" fmla="*/ 135 w 343"/>
                <a:gd name="T15" fmla="*/ 155 h 385"/>
                <a:gd name="T16" fmla="*/ 117 w 343"/>
                <a:gd name="T17" fmla="*/ 166 h 385"/>
                <a:gd name="T18" fmla="*/ 101 w 343"/>
                <a:gd name="T19" fmla="*/ 156 h 385"/>
                <a:gd name="T20" fmla="*/ 93 w 343"/>
                <a:gd name="T21" fmla="*/ 172 h 385"/>
                <a:gd name="T22" fmla="*/ 76 w 343"/>
                <a:gd name="T23" fmla="*/ 211 h 385"/>
                <a:gd name="T24" fmla="*/ 61 w 343"/>
                <a:gd name="T25" fmla="*/ 202 h 385"/>
                <a:gd name="T26" fmla="*/ 47 w 343"/>
                <a:gd name="T27" fmla="*/ 209 h 385"/>
                <a:gd name="T28" fmla="*/ 28 w 343"/>
                <a:gd name="T29" fmla="*/ 221 h 385"/>
                <a:gd name="T30" fmla="*/ 30 w 343"/>
                <a:gd name="T31" fmla="*/ 240 h 385"/>
                <a:gd name="T32" fmla="*/ 21 w 343"/>
                <a:gd name="T33" fmla="*/ 260 h 385"/>
                <a:gd name="T34" fmla="*/ 19 w 343"/>
                <a:gd name="T35" fmla="*/ 279 h 385"/>
                <a:gd name="T36" fmla="*/ 16 w 343"/>
                <a:gd name="T37" fmla="*/ 301 h 385"/>
                <a:gd name="T38" fmla="*/ 4 w 343"/>
                <a:gd name="T39" fmla="*/ 310 h 385"/>
                <a:gd name="T40" fmla="*/ 21 w 343"/>
                <a:gd name="T41" fmla="*/ 331 h 385"/>
                <a:gd name="T42" fmla="*/ 50 w 343"/>
                <a:gd name="T43" fmla="*/ 343 h 385"/>
                <a:gd name="T44" fmla="*/ 81 w 343"/>
                <a:gd name="T45" fmla="*/ 335 h 385"/>
                <a:gd name="T46" fmla="*/ 94 w 343"/>
                <a:gd name="T47" fmla="*/ 348 h 385"/>
                <a:gd name="T48" fmla="*/ 125 w 343"/>
                <a:gd name="T49" fmla="*/ 359 h 385"/>
                <a:gd name="T50" fmla="*/ 146 w 343"/>
                <a:gd name="T51" fmla="*/ 378 h 385"/>
                <a:gd name="T52" fmla="*/ 165 w 343"/>
                <a:gd name="T53" fmla="*/ 380 h 385"/>
                <a:gd name="T54" fmla="*/ 188 w 343"/>
                <a:gd name="T55" fmla="*/ 351 h 385"/>
                <a:gd name="T56" fmla="*/ 219 w 343"/>
                <a:gd name="T57" fmla="*/ 286 h 385"/>
                <a:gd name="T58" fmla="*/ 210 w 343"/>
                <a:gd name="T59" fmla="*/ 235 h 385"/>
                <a:gd name="T60" fmla="*/ 204 w 343"/>
                <a:gd name="T61" fmla="*/ 208 h 385"/>
                <a:gd name="T62" fmla="*/ 220 w 343"/>
                <a:gd name="T63" fmla="*/ 196 h 385"/>
                <a:gd name="T64" fmla="*/ 240 w 343"/>
                <a:gd name="T65" fmla="*/ 194 h 385"/>
                <a:gd name="T66" fmla="*/ 246 w 343"/>
                <a:gd name="T67" fmla="*/ 189 h 385"/>
                <a:gd name="T68" fmla="*/ 264 w 343"/>
                <a:gd name="T69" fmla="*/ 189 h 385"/>
                <a:gd name="T70" fmla="*/ 284 w 343"/>
                <a:gd name="T71" fmla="*/ 188 h 385"/>
                <a:gd name="T72" fmla="*/ 294 w 343"/>
                <a:gd name="T73" fmla="*/ 170 h 385"/>
                <a:gd name="T74" fmla="*/ 315 w 343"/>
                <a:gd name="T75" fmla="*/ 161 h 385"/>
                <a:gd name="T76" fmla="*/ 319 w 343"/>
                <a:gd name="T77" fmla="*/ 165 h 385"/>
                <a:gd name="T78" fmla="*/ 337 w 343"/>
                <a:gd name="T79" fmla="*/ 152 h 385"/>
                <a:gd name="T80" fmla="*/ 318 w 343"/>
                <a:gd name="T81" fmla="*/ 136 h 385"/>
                <a:gd name="T82" fmla="*/ 320 w 343"/>
                <a:gd name="T83" fmla="*/ 126 h 385"/>
                <a:gd name="T84" fmla="*/ 331 w 343"/>
                <a:gd name="T85" fmla="*/ 116 h 385"/>
                <a:gd name="T86" fmla="*/ 343 w 343"/>
                <a:gd name="T87" fmla="*/ 109 h 385"/>
                <a:gd name="T88" fmla="*/ 326 w 343"/>
                <a:gd name="T89" fmla="*/ 93 h 385"/>
                <a:gd name="T90" fmla="*/ 312 w 343"/>
                <a:gd name="T91" fmla="*/ 81 h 385"/>
                <a:gd name="T92" fmla="*/ 298 w 343"/>
                <a:gd name="T93" fmla="*/ 82 h 385"/>
                <a:gd name="T94" fmla="*/ 282 w 343"/>
                <a:gd name="T95" fmla="*/ 70 h 385"/>
                <a:gd name="T96" fmla="*/ 260 w 343"/>
                <a:gd name="T97" fmla="*/ 82 h 385"/>
                <a:gd name="T98" fmla="*/ 255 w 343"/>
                <a:gd name="T99" fmla="*/ 98 h 385"/>
                <a:gd name="T100" fmla="*/ 242 w 343"/>
                <a:gd name="T101" fmla="*/ 123 h 385"/>
                <a:gd name="T102" fmla="*/ 237 w 343"/>
                <a:gd name="T103" fmla="*/ 120 h 385"/>
                <a:gd name="T104" fmla="*/ 224 w 343"/>
                <a:gd name="T105" fmla="*/ 124 h 385"/>
                <a:gd name="T106" fmla="*/ 199 w 343"/>
                <a:gd name="T107" fmla="*/ 139 h 385"/>
                <a:gd name="T108" fmla="*/ 191 w 343"/>
                <a:gd name="T109" fmla="*/ 91 h 385"/>
                <a:gd name="T110" fmla="*/ 181 w 343"/>
                <a:gd name="T111" fmla="*/ 68 h 385"/>
                <a:gd name="T112" fmla="*/ 175 w 343"/>
                <a:gd name="T113" fmla="*/ 56 h 385"/>
                <a:gd name="T114" fmla="*/ 173 w 343"/>
                <a:gd name="T115" fmla="*/ 44 h 385"/>
                <a:gd name="T116" fmla="*/ 163 w 343"/>
                <a:gd name="T117" fmla="*/ 28 h 385"/>
                <a:gd name="T118" fmla="*/ 144 w 343"/>
                <a:gd name="T119" fmla="*/ 16 h 385"/>
                <a:gd name="T120" fmla="*/ 143 w 343"/>
                <a:gd name="T1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3" h="385">
                  <a:moveTo>
                    <a:pt x="143" y="0"/>
                  </a:moveTo>
                  <a:cubicBezTo>
                    <a:pt x="136" y="5"/>
                    <a:pt x="136" y="5"/>
                    <a:pt x="136" y="5"/>
                  </a:cubicBezTo>
                  <a:cubicBezTo>
                    <a:pt x="130" y="6"/>
                    <a:pt x="130" y="6"/>
                    <a:pt x="130" y="6"/>
                  </a:cubicBezTo>
                  <a:cubicBezTo>
                    <a:pt x="120" y="13"/>
                    <a:pt x="120" y="13"/>
                    <a:pt x="120" y="13"/>
                  </a:cubicBezTo>
                  <a:cubicBezTo>
                    <a:pt x="119" y="21"/>
                    <a:pt x="119" y="21"/>
                    <a:pt x="119" y="21"/>
                  </a:cubicBezTo>
                  <a:cubicBezTo>
                    <a:pt x="122" y="28"/>
                    <a:pt x="122" y="28"/>
                    <a:pt x="122" y="28"/>
                  </a:cubicBezTo>
                  <a:cubicBezTo>
                    <a:pt x="121" y="35"/>
                    <a:pt x="121" y="35"/>
                    <a:pt x="121" y="35"/>
                  </a:cubicBezTo>
                  <a:cubicBezTo>
                    <a:pt x="121" y="42"/>
                    <a:pt x="121" y="42"/>
                    <a:pt x="121" y="42"/>
                  </a:cubicBezTo>
                  <a:cubicBezTo>
                    <a:pt x="130" y="52"/>
                    <a:pt x="130" y="52"/>
                    <a:pt x="130" y="52"/>
                  </a:cubicBezTo>
                  <a:cubicBezTo>
                    <a:pt x="128" y="57"/>
                    <a:pt x="128" y="57"/>
                    <a:pt x="128" y="57"/>
                  </a:cubicBezTo>
                  <a:cubicBezTo>
                    <a:pt x="131" y="63"/>
                    <a:pt x="131" y="63"/>
                    <a:pt x="131" y="63"/>
                  </a:cubicBezTo>
                  <a:cubicBezTo>
                    <a:pt x="125" y="69"/>
                    <a:pt x="125" y="69"/>
                    <a:pt x="125" y="69"/>
                  </a:cubicBezTo>
                  <a:cubicBezTo>
                    <a:pt x="125" y="79"/>
                    <a:pt x="125" y="79"/>
                    <a:pt x="125" y="79"/>
                  </a:cubicBezTo>
                  <a:cubicBezTo>
                    <a:pt x="121" y="84"/>
                    <a:pt x="121" y="84"/>
                    <a:pt x="121" y="84"/>
                  </a:cubicBezTo>
                  <a:cubicBezTo>
                    <a:pt x="112" y="91"/>
                    <a:pt x="112" y="91"/>
                    <a:pt x="112" y="91"/>
                  </a:cubicBezTo>
                  <a:cubicBezTo>
                    <a:pt x="113" y="104"/>
                    <a:pt x="113" y="104"/>
                    <a:pt x="113" y="104"/>
                  </a:cubicBezTo>
                  <a:cubicBezTo>
                    <a:pt x="111" y="113"/>
                    <a:pt x="111" y="113"/>
                    <a:pt x="111" y="113"/>
                  </a:cubicBezTo>
                  <a:cubicBezTo>
                    <a:pt x="121" y="120"/>
                    <a:pt x="121" y="120"/>
                    <a:pt x="121" y="120"/>
                  </a:cubicBezTo>
                  <a:cubicBezTo>
                    <a:pt x="127" y="119"/>
                    <a:pt x="127" y="119"/>
                    <a:pt x="127" y="119"/>
                  </a:cubicBezTo>
                  <a:cubicBezTo>
                    <a:pt x="131" y="132"/>
                    <a:pt x="131" y="132"/>
                    <a:pt x="131" y="132"/>
                  </a:cubicBezTo>
                  <a:cubicBezTo>
                    <a:pt x="126" y="134"/>
                    <a:pt x="126" y="134"/>
                    <a:pt x="126" y="134"/>
                  </a:cubicBezTo>
                  <a:cubicBezTo>
                    <a:pt x="126" y="141"/>
                    <a:pt x="126" y="141"/>
                    <a:pt x="126" y="141"/>
                  </a:cubicBezTo>
                  <a:cubicBezTo>
                    <a:pt x="132" y="142"/>
                    <a:pt x="132" y="142"/>
                    <a:pt x="132" y="142"/>
                  </a:cubicBezTo>
                  <a:cubicBezTo>
                    <a:pt x="135" y="155"/>
                    <a:pt x="135" y="155"/>
                    <a:pt x="135" y="155"/>
                  </a:cubicBezTo>
                  <a:cubicBezTo>
                    <a:pt x="129" y="161"/>
                    <a:pt x="129" y="161"/>
                    <a:pt x="129" y="161"/>
                  </a:cubicBezTo>
                  <a:cubicBezTo>
                    <a:pt x="125" y="167"/>
                    <a:pt x="125" y="167"/>
                    <a:pt x="125" y="167"/>
                  </a:cubicBezTo>
                  <a:cubicBezTo>
                    <a:pt x="117" y="166"/>
                    <a:pt x="117" y="166"/>
                    <a:pt x="117" y="166"/>
                  </a:cubicBezTo>
                  <a:cubicBezTo>
                    <a:pt x="113" y="163"/>
                    <a:pt x="113" y="163"/>
                    <a:pt x="113" y="163"/>
                  </a:cubicBezTo>
                  <a:cubicBezTo>
                    <a:pt x="106" y="162"/>
                    <a:pt x="106" y="162"/>
                    <a:pt x="106" y="162"/>
                  </a:cubicBezTo>
                  <a:cubicBezTo>
                    <a:pt x="101" y="156"/>
                    <a:pt x="101" y="156"/>
                    <a:pt x="101" y="156"/>
                  </a:cubicBezTo>
                  <a:cubicBezTo>
                    <a:pt x="95" y="158"/>
                    <a:pt x="95" y="158"/>
                    <a:pt x="95" y="158"/>
                  </a:cubicBezTo>
                  <a:cubicBezTo>
                    <a:pt x="91" y="163"/>
                    <a:pt x="91" y="163"/>
                    <a:pt x="91" y="163"/>
                  </a:cubicBezTo>
                  <a:cubicBezTo>
                    <a:pt x="93" y="172"/>
                    <a:pt x="93" y="172"/>
                    <a:pt x="93" y="172"/>
                  </a:cubicBezTo>
                  <a:cubicBezTo>
                    <a:pt x="77" y="191"/>
                    <a:pt x="77" y="191"/>
                    <a:pt x="77" y="191"/>
                  </a:cubicBezTo>
                  <a:cubicBezTo>
                    <a:pt x="73" y="205"/>
                    <a:pt x="73" y="205"/>
                    <a:pt x="73" y="205"/>
                  </a:cubicBezTo>
                  <a:cubicBezTo>
                    <a:pt x="76" y="211"/>
                    <a:pt x="76" y="211"/>
                    <a:pt x="76" y="211"/>
                  </a:cubicBezTo>
                  <a:cubicBezTo>
                    <a:pt x="74" y="216"/>
                    <a:pt x="74" y="216"/>
                    <a:pt x="74" y="216"/>
                  </a:cubicBezTo>
                  <a:cubicBezTo>
                    <a:pt x="67" y="212"/>
                    <a:pt x="67" y="212"/>
                    <a:pt x="67" y="212"/>
                  </a:cubicBezTo>
                  <a:cubicBezTo>
                    <a:pt x="61" y="202"/>
                    <a:pt x="61" y="202"/>
                    <a:pt x="61" y="202"/>
                  </a:cubicBezTo>
                  <a:cubicBezTo>
                    <a:pt x="56" y="198"/>
                    <a:pt x="56" y="198"/>
                    <a:pt x="56" y="198"/>
                  </a:cubicBezTo>
                  <a:cubicBezTo>
                    <a:pt x="53" y="201"/>
                    <a:pt x="53" y="201"/>
                    <a:pt x="53" y="201"/>
                  </a:cubicBezTo>
                  <a:cubicBezTo>
                    <a:pt x="47" y="209"/>
                    <a:pt x="47" y="209"/>
                    <a:pt x="47" y="209"/>
                  </a:cubicBezTo>
                  <a:cubicBezTo>
                    <a:pt x="36" y="210"/>
                    <a:pt x="36" y="210"/>
                    <a:pt x="36" y="210"/>
                  </a:cubicBezTo>
                  <a:cubicBezTo>
                    <a:pt x="29" y="211"/>
                    <a:pt x="29" y="211"/>
                    <a:pt x="29" y="211"/>
                  </a:cubicBezTo>
                  <a:cubicBezTo>
                    <a:pt x="28" y="221"/>
                    <a:pt x="28" y="221"/>
                    <a:pt x="28" y="221"/>
                  </a:cubicBezTo>
                  <a:cubicBezTo>
                    <a:pt x="23" y="225"/>
                    <a:pt x="23" y="225"/>
                    <a:pt x="23" y="225"/>
                  </a:cubicBezTo>
                  <a:cubicBezTo>
                    <a:pt x="24" y="232"/>
                    <a:pt x="24" y="232"/>
                    <a:pt x="24" y="232"/>
                  </a:cubicBezTo>
                  <a:cubicBezTo>
                    <a:pt x="30" y="240"/>
                    <a:pt x="30" y="240"/>
                    <a:pt x="30" y="240"/>
                  </a:cubicBezTo>
                  <a:cubicBezTo>
                    <a:pt x="32" y="250"/>
                    <a:pt x="32" y="250"/>
                    <a:pt x="32" y="250"/>
                  </a:cubicBezTo>
                  <a:cubicBezTo>
                    <a:pt x="26" y="256"/>
                    <a:pt x="26" y="256"/>
                    <a:pt x="26" y="256"/>
                  </a:cubicBezTo>
                  <a:cubicBezTo>
                    <a:pt x="21" y="260"/>
                    <a:pt x="21" y="260"/>
                    <a:pt x="21" y="260"/>
                  </a:cubicBezTo>
                  <a:cubicBezTo>
                    <a:pt x="16" y="261"/>
                    <a:pt x="16" y="261"/>
                    <a:pt x="16" y="261"/>
                  </a:cubicBezTo>
                  <a:cubicBezTo>
                    <a:pt x="14" y="271"/>
                    <a:pt x="14" y="271"/>
                    <a:pt x="14" y="271"/>
                  </a:cubicBezTo>
                  <a:cubicBezTo>
                    <a:pt x="19" y="279"/>
                    <a:pt x="19" y="279"/>
                    <a:pt x="19" y="279"/>
                  </a:cubicBezTo>
                  <a:cubicBezTo>
                    <a:pt x="16" y="286"/>
                    <a:pt x="16" y="286"/>
                    <a:pt x="16" y="286"/>
                  </a:cubicBezTo>
                  <a:cubicBezTo>
                    <a:pt x="18" y="297"/>
                    <a:pt x="18" y="297"/>
                    <a:pt x="18" y="297"/>
                  </a:cubicBezTo>
                  <a:cubicBezTo>
                    <a:pt x="16" y="301"/>
                    <a:pt x="16" y="301"/>
                    <a:pt x="16" y="301"/>
                  </a:cubicBezTo>
                  <a:cubicBezTo>
                    <a:pt x="16" y="306"/>
                    <a:pt x="16" y="306"/>
                    <a:pt x="16" y="306"/>
                  </a:cubicBezTo>
                  <a:cubicBezTo>
                    <a:pt x="9" y="307"/>
                    <a:pt x="9" y="307"/>
                    <a:pt x="9" y="307"/>
                  </a:cubicBezTo>
                  <a:cubicBezTo>
                    <a:pt x="4" y="310"/>
                    <a:pt x="4" y="310"/>
                    <a:pt x="4" y="310"/>
                  </a:cubicBezTo>
                  <a:cubicBezTo>
                    <a:pt x="0" y="312"/>
                    <a:pt x="0" y="312"/>
                    <a:pt x="0" y="312"/>
                  </a:cubicBezTo>
                  <a:cubicBezTo>
                    <a:pt x="2" y="321"/>
                    <a:pt x="2" y="321"/>
                    <a:pt x="2" y="321"/>
                  </a:cubicBezTo>
                  <a:cubicBezTo>
                    <a:pt x="21" y="331"/>
                    <a:pt x="21" y="331"/>
                    <a:pt x="21" y="331"/>
                  </a:cubicBezTo>
                  <a:cubicBezTo>
                    <a:pt x="30" y="333"/>
                    <a:pt x="30" y="333"/>
                    <a:pt x="30" y="333"/>
                  </a:cubicBezTo>
                  <a:cubicBezTo>
                    <a:pt x="41" y="336"/>
                    <a:pt x="41" y="336"/>
                    <a:pt x="41" y="336"/>
                  </a:cubicBezTo>
                  <a:cubicBezTo>
                    <a:pt x="50" y="343"/>
                    <a:pt x="50" y="343"/>
                    <a:pt x="50" y="343"/>
                  </a:cubicBezTo>
                  <a:cubicBezTo>
                    <a:pt x="62" y="341"/>
                    <a:pt x="62" y="341"/>
                    <a:pt x="62" y="341"/>
                  </a:cubicBezTo>
                  <a:cubicBezTo>
                    <a:pt x="67" y="348"/>
                    <a:pt x="67" y="348"/>
                    <a:pt x="67" y="348"/>
                  </a:cubicBezTo>
                  <a:cubicBezTo>
                    <a:pt x="81" y="335"/>
                    <a:pt x="81" y="335"/>
                    <a:pt x="81" y="335"/>
                  </a:cubicBezTo>
                  <a:cubicBezTo>
                    <a:pt x="87" y="339"/>
                    <a:pt x="87" y="339"/>
                    <a:pt x="87" y="339"/>
                  </a:cubicBezTo>
                  <a:cubicBezTo>
                    <a:pt x="86" y="342"/>
                    <a:pt x="86" y="342"/>
                    <a:pt x="86" y="342"/>
                  </a:cubicBezTo>
                  <a:cubicBezTo>
                    <a:pt x="94" y="348"/>
                    <a:pt x="94" y="348"/>
                    <a:pt x="94" y="348"/>
                  </a:cubicBezTo>
                  <a:cubicBezTo>
                    <a:pt x="103" y="349"/>
                    <a:pt x="103" y="349"/>
                    <a:pt x="103" y="349"/>
                  </a:cubicBezTo>
                  <a:cubicBezTo>
                    <a:pt x="118" y="361"/>
                    <a:pt x="118" y="361"/>
                    <a:pt x="118" y="361"/>
                  </a:cubicBezTo>
                  <a:cubicBezTo>
                    <a:pt x="125" y="359"/>
                    <a:pt x="125" y="359"/>
                    <a:pt x="125" y="359"/>
                  </a:cubicBezTo>
                  <a:cubicBezTo>
                    <a:pt x="135" y="368"/>
                    <a:pt x="135" y="368"/>
                    <a:pt x="135" y="368"/>
                  </a:cubicBezTo>
                  <a:cubicBezTo>
                    <a:pt x="143" y="367"/>
                    <a:pt x="143" y="367"/>
                    <a:pt x="143" y="367"/>
                  </a:cubicBezTo>
                  <a:cubicBezTo>
                    <a:pt x="146" y="378"/>
                    <a:pt x="146" y="378"/>
                    <a:pt x="146" y="378"/>
                  </a:cubicBezTo>
                  <a:cubicBezTo>
                    <a:pt x="155" y="379"/>
                    <a:pt x="155" y="379"/>
                    <a:pt x="155" y="379"/>
                  </a:cubicBezTo>
                  <a:cubicBezTo>
                    <a:pt x="160" y="385"/>
                    <a:pt x="160" y="385"/>
                    <a:pt x="160" y="385"/>
                  </a:cubicBezTo>
                  <a:cubicBezTo>
                    <a:pt x="165" y="380"/>
                    <a:pt x="165" y="380"/>
                    <a:pt x="165" y="380"/>
                  </a:cubicBezTo>
                  <a:cubicBezTo>
                    <a:pt x="170" y="380"/>
                    <a:pt x="170" y="380"/>
                    <a:pt x="170" y="380"/>
                  </a:cubicBezTo>
                  <a:cubicBezTo>
                    <a:pt x="171" y="369"/>
                    <a:pt x="171" y="369"/>
                    <a:pt x="171" y="369"/>
                  </a:cubicBezTo>
                  <a:cubicBezTo>
                    <a:pt x="188" y="351"/>
                    <a:pt x="188" y="351"/>
                    <a:pt x="188" y="351"/>
                  </a:cubicBezTo>
                  <a:cubicBezTo>
                    <a:pt x="191" y="341"/>
                    <a:pt x="191" y="341"/>
                    <a:pt x="191" y="341"/>
                  </a:cubicBezTo>
                  <a:cubicBezTo>
                    <a:pt x="217" y="313"/>
                    <a:pt x="217" y="313"/>
                    <a:pt x="217" y="313"/>
                  </a:cubicBezTo>
                  <a:cubicBezTo>
                    <a:pt x="219" y="286"/>
                    <a:pt x="219" y="286"/>
                    <a:pt x="219" y="286"/>
                  </a:cubicBezTo>
                  <a:cubicBezTo>
                    <a:pt x="224" y="270"/>
                    <a:pt x="224" y="270"/>
                    <a:pt x="224" y="270"/>
                  </a:cubicBezTo>
                  <a:cubicBezTo>
                    <a:pt x="215" y="267"/>
                    <a:pt x="215" y="267"/>
                    <a:pt x="215" y="267"/>
                  </a:cubicBezTo>
                  <a:cubicBezTo>
                    <a:pt x="210" y="235"/>
                    <a:pt x="210" y="235"/>
                    <a:pt x="210" y="235"/>
                  </a:cubicBezTo>
                  <a:cubicBezTo>
                    <a:pt x="216" y="226"/>
                    <a:pt x="216" y="226"/>
                    <a:pt x="216" y="226"/>
                  </a:cubicBezTo>
                  <a:cubicBezTo>
                    <a:pt x="207" y="220"/>
                    <a:pt x="207" y="220"/>
                    <a:pt x="207" y="220"/>
                  </a:cubicBezTo>
                  <a:cubicBezTo>
                    <a:pt x="204" y="208"/>
                    <a:pt x="204" y="208"/>
                    <a:pt x="204" y="208"/>
                  </a:cubicBezTo>
                  <a:cubicBezTo>
                    <a:pt x="212" y="203"/>
                    <a:pt x="212" y="203"/>
                    <a:pt x="212" y="203"/>
                  </a:cubicBezTo>
                  <a:cubicBezTo>
                    <a:pt x="219" y="205"/>
                    <a:pt x="219" y="205"/>
                    <a:pt x="219" y="205"/>
                  </a:cubicBezTo>
                  <a:cubicBezTo>
                    <a:pt x="220" y="196"/>
                    <a:pt x="220" y="196"/>
                    <a:pt x="220" y="196"/>
                  </a:cubicBezTo>
                  <a:cubicBezTo>
                    <a:pt x="224" y="195"/>
                    <a:pt x="224" y="195"/>
                    <a:pt x="224" y="195"/>
                  </a:cubicBezTo>
                  <a:cubicBezTo>
                    <a:pt x="232" y="197"/>
                    <a:pt x="232" y="197"/>
                    <a:pt x="232" y="197"/>
                  </a:cubicBezTo>
                  <a:cubicBezTo>
                    <a:pt x="240" y="194"/>
                    <a:pt x="240" y="194"/>
                    <a:pt x="240" y="194"/>
                  </a:cubicBezTo>
                  <a:cubicBezTo>
                    <a:pt x="239" y="188"/>
                    <a:pt x="239" y="188"/>
                    <a:pt x="239" y="188"/>
                  </a:cubicBezTo>
                  <a:cubicBezTo>
                    <a:pt x="244" y="182"/>
                    <a:pt x="244" y="182"/>
                    <a:pt x="244" y="182"/>
                  </a:cubicBezTo>
                  <a:cubicBezTo>
                    <a:pt x="246" y="189"/>
                    <a:pt x="246" y="189"/>
                    <a:pt x="246" y="189"/>
                  </a:cubicBezTo>
                  <a:cubicBezTo>
                    <a:pt x="256" y="189"/>
                    <a:pt x="256" y="189"/>
                    <a:pt x="256" y="189"/>
                  </a:cubicBezTo>
                  <a:cubicBezTo>
                    <a:pt x="261" y="184"/>
                    <a:pt x="261" y="184"/>
                    <a:pt x="261" y="184"/>
                  </a:cubicBezTo>
                  <a:cubicBezTo>
                    <a:pt x="264" y="189"/>
                    <a:pt x="264" y="189"/>
                    <a:pt x="264" y="189"/>
                  </a:cubicBezTo>
                  <a:cubicBezTo>
                    <a:pt x="274" y="189"/>
                    <a:pt x="274" y="189"/>
                    <a:pt x="274" y="189"/>
                  </a:cubicBezTo>
                  <a:cubicBezTo>
                    <a:pt x="277" y="183"/>
                    <a:pt x="277" y="183"/>
                    <a:pt x="277" y="183"/>
                  </a:cubicBezTo>
                  <a:cubicBezTo>
                    <a:pt x="284" y="188"/>
                    <a:pt x="284" y="188"/>
                    <a:pt x="284" y="188"/>
                  </a:cubicBezTo>
                  <a:cubicBezTo>
                    <a:pt x="290" y="182"/>
                    <a:pt x="290" y="182"/>
                    <a:pt x="290" y="182"/>
                  </a:cubicBezTo>
                  <a:cubicBezTo>
                    <a:pt x="296" y="182"/>
                    <a:pt x="296" y="182"/>
                    <a:pt x="296" y="182"/>
                  </a:cubicBezTo>
                  <a:cubicBezTo>
                    <a:pt x="294" y="170"/>
                    <a:pt x="294" y="170"/>
                    <a:pt x="294" y="170"/>
                  </a:cubicBezTo>
                  <a:cubicBezTo>
                    <a:pt x="302" y="163"/>
                    <a:pt x="302" y="163"/>
                    <a:pt x="302" y="163"/>
                  </a:cubicBezTo>
                  <a:cubicBezTo>
                    <a:pt x="307" y="157"/>
                    <a:pt x="307" y="157"/>
                    <a:pt x="307" y="157"/>
                  </a:cubicBezTo>
                  <a:cubicBezTo>
                    <a:pt x="315" y="161"/>
                    <a:pt x="315" y="161"/>
                    <a:pt x="315" y="161"/>
                  </a:cubicBezTo>
                  <a:cubicBezTo>
                    <a:pt x="308" y="168"/>
                    <a:pt x="308" y="168"/>
                    <a:pt x="308" y="168"/>
                  </a:cubicBezTo>
                  <a:cubicBezTo>
                    <a:pt x="312" y="168"/>
                    <a:pt x="312" y="168"/>
                    <a:pt x="312" y="168"/>
                  </a:cubicBezTo>
                  <a:cubicBezTo>
                    <a:pt x="319" y="165"/>
                    <a:pt x="319" y="165"/>
                    <a:pt x="319" y="165"/>
                  </a:cubicBezTo>
                  <a:cubicBezTo>
                    <a:pt x="326" y="168"/>
                    <a:pt x="326" y="168"/>
                    <a:pt x="326" y="168"/>
                  </a:cubicBezTo>
                  <a:cubicBezTo>
                    <a:pt x="335" y="156"/>
                    <a:pt x="335" y="156"/>
                    <a:pt x="335" y="156"/>
                  </a:cubicBezTo>
                  <a:cubicBezTo>
                    <a:pt x="337" y="152"/>
                    <a:pt x="337" y="152"/>
                    <a:pt x="337" y="152"/>
                  </a:cubicBezTo>
                  <a:cubicBezTo>
                    <a:pt x="334" y="146"/>
                    <a:pt x="334" y="146"/>
                    <a:pt x="334" y="146"/>
                  </a:cubicBezTo>
                  <a:cubicBezTo>
                    <a:pt x="328" y="149"/>
                    <a:pt x="328" y="149"/>
                    <a:pt x="328" y="149"/>
                  </a:cubicBezTo>
                  <a:cubicBezTo>
                    <a:pt x="318" y="136"/>
                    <a:pt x="318" y="136"/>
                    <a:pt x="318" y="136"/>
                  </a:cubicBezTo>
                  <a:cubicBezTo>
                    <a:pt x="321" y="132"/>
                    <a:pt x="321" y="132"/>
                    <a:pt x="321" y="132"/>
                  </a:cubicBezTo>
                  <a:cubicBezTo>
                    <a:pt x="317" y="128"/>
                    <a:pt x="317" y="128"/>
                    <a:pt x="317" y="128"/>
                  </a:cubicBezTo>
                  <a:cubicBezTo>
                    <a:pt x="320" y="126"/>
                    <a:pt x="320" y="126"/>
                    <a:pt x="320" y="126"/>
                  </a:cubicBezTo>
                  <a:cubicBezTo>
                    <a:pt x="319" y="118"/>
                    <a:pt x="319" y="118"/>
                    <a:pt x="319" y="118"/>
                  </a:cubicBezTo>
                  <a:cubicBezTo>
                    <a:pt x="326" y="113"/>
                    <a:pt x="326" y="113"/>
                    <a:pt x="326" y="113"/>
                  </a:cubicBezTo>
                  <a:cubicBezTo>
                    <a:pt x="331" y="116"/>
                    <a:pt x="331" y="116"/>
                    <a:pt x="331" y="116"/>
                  </a:cubicBezTo>
                  <a:cubicBezTo>
                    <a:pt x="336" y="117"/>
                    <a:pt x="336" y="117"/>
                    <a:pt x="336" y="117"/>
                  </a:cubicBezTo>
                  <a:cubicBezTo>
                    <a:pt x="342" y="115"/>
                    <a:pt x="342" y="115"/>
                    <a:pt x="342" y="115"/>
                  </a:cubicBezTo>
                  <a:cubicBezTo>
                    <a:pt x="343" y="109"/>
                    <a:pt x="343" y="109"/>
                    <a:pt x="343" y="109"/>
                  </a:cubicBezTo>
                  <a:cubicBezTo>
                    <a:pt x="331" y="96"/>
                    <a:pt x="331" y="96"/>
                    <a:pt x="331" y="96"/>
                  </a:cubicBezTo>
                  <a:cubicBezTo>
                    <a:pt x="330" y="93"/>
                    <a:pt x="330" y="93"/>
                    <a:pt x="330" y="93"/>
                  </a:cubicBezTo>
                  <a:cubicBezTo>
                    <a:pt x="326" y="93"/>
                    <a:pt x="326" y="93"/>
                    <a:pt x="326" y="93"/>
                  </a:cubicBezTo>
                  <a:cubicBezTo>
                    <a:pt x="326" y="87"/>
                    <a:pt x="326" y="87"/>
                    <a:pt x="326" y="87"/>
                  </a:cubicBezTo>
                  <a:cubicBezTo>
                    <a:pt x="316" y="77"/>
                    <a:pt x="316" y="77"/>
                    <a:pt x="316" y="77"/>
                  </a:cubicBezTo>
                  <a:cubicBezTo>
                    <a:pt x="312" y="81"/>
                    <a:pt x="312" y="81"/>
                    <a:pt x="312" y="81"/>
                  </a:cubicBezTo>
                  <a:cubicBezTo>
                    <a:pt x="309" y="85"/>
                    <a:pt x="309" y="85"/>
                    <a:pt x="309" y="85"/>
                  </a:cubicBezTo>
                  <a:cubicBezTo>
                    <a:pt x="303" y="88"/>
                    <a:pt x="303" y="88"/>
                    <a:pt x="303" y="88"/>
                  </a:cubicBezTo>
                  <a:cubicBezTo>
                    <a:pt x="298" y="82"/>
                    <a:pt x="298" y="82"/>
                    <a:pt x="298" y="82"/>
                  </a:cubicBezTo>
                  <a:cubicBezTo>
                    <a:pt x="297" y="76"/>
                    <a:pt x="297" y="76"/>
                    <a:pt x="297" y="76"/>
                  </a:cubicBezTo>
                  <a:cubicBezTo>
                    <a:pt x="289" y="73"/>
                    <a:pt x="289" y="73"/>
                    <a:pt x="289" y="73"/>
                  </a:cubicBezTo>
                  <a:cubicBezTo>
                    <a:pt x="289" y="73"/>
                    <a:pt x="282" y="70"/>
                    <a:pt x="282" y="70"/>
                  </a:cubicBezTo>
                  <a:cubicBezTo>
                    <a:pt x="281" y="70"/>
                    <a:pt x="267" y="70"/>
                    <a:pt x="267" y="70"/>
                  </a:cubicBezTo>
                  <a:cubicBezTo>
                    <a:pt x="262" y="76"/>
                    <a:pt x="262" y="76"/>
                    <a:pt x="262" y="76"/>
                  </a:cubicBezTo>
                  <a:cubicBezTo>
                    <a:pt x="260" y="82"/>
                    <a:pt x="260" y="82"/>
                    <a:pt x="260" y="82"/>
                  </a:cubicBezTo>
                  <a:cubicBezTo>
                    <a:pt x="256" y="85"/>
                    <a:pt x="256" y="85"/>
                    <a:pt x="256" y="85"/>
                  </a:cubicBezTo>
                  <a:cubicBezTo>
                    <a:pt x="261" y="92"/>
                    <a:pt x="261" y="92"/>
                    <a:pt x="261" y="92"/>
                  </a:cubicBezTo>
                  <a:cubicBezTo>
                    <a:pt x="255" y="98"/>
                    <a:pt x="255" y="98"/>
                    <a:pt x="255" y="98"/>
                  </a:cubicBezTo>
                  <a:cubicBezTo>
                    <a:pt x="250" y="106"/>
                    <a:pt x="250" y="106"/>
                    <a:pt x="250" y="106"/>
                  </a:cubicBezTo>
                  <a:cubicBezTo>
                    <a:pt x="251" y="118"/>
                    <a:pt x="251" y="118"/>
                    <a:pt x="251" y="118"/>
                  </a:cubicBezTo>
                  <a:cubicBezTo>
                    <a:pt x="242" y="123"/>
                    <a:pt x="242" y="123"/>
                    <a:pt x="242" y="123"/>
                  </a:cubicBezTo>
                  <a:cubicBezTo>
                    <a:pt x="242" y="131"/>
                    <a:pt x="242" y="131"/>
                    <a:pt x="242" y="131"/>
                  </a:cubicBezTo>
                  <a:cubicBezTo>
                    <a:pt x="238" y="127"/>
                    <a:pt x="238" y="127"/>
                    <a:pt x="238" y="127"/>
                  </a:cubicBezTo>
                  <a:cubicBezTo>
                    <a:pt x="237" y="120"/>
                    <a:pt x="237" y="120"/>
                    <a:pt x="237" y="120"/>
                  </a:cubicBezTo>
                  <a:cubicBezTo>
                    <a:pt x="234" y="117"/>
                    <a:pt x="234" y="117"/>
                    <a:pt x="234" y="117"/>
                  </a:cubicBezTo>
                  <a:cubicBezTo>
                    <a:pt x="229" y="122"/>
                    <a:pt x="229" y="122"/>
                    <a:pt x="229" y="122"/>
                  </a:cubicBezTo>
                  <a:cubicBezTo>
                    <a:pt x="224" y="124"/>
                    <a:pt x="224" y="124"/>
                    <a:pt x="224" y="124"/>
                  </a:cubicBezTo>
                  <a:cubicBezTo>
                    <a:pt x="214" y="127"/>
                    <a:pt x="214" y="127"/>
                    <a:pt x="214" y="127"/>
                  </a:cubicBezTo>
                  <a:cubicBezTo>
                    <a:pt x="207" y="138"/>
                    <a:pt x="207" y="138"/>
                    <a:pt x="207" y="138"/>
                  </a:cubicBezTo>
                  <a:cubicBezTo>
                    <a:pt x="199" y="139"/>
                    <a:pt x="199" y="139"/>
                    <a:pt x="199" y="139"/>
                  </a:cubicBezTo>
                  <a:cubicBezTo>
                    <a:pt x="190" y="131"/>
                    <a:pt x="190" y="131"/>
                    <a:pt x="190" y="131"/>
                  </a:cubicBezTo>
                  <a:cubicBezTo>
                    <a:pt x="190" y="103"/>
                    <a:pt x="190" y="103"/>
                    <a:pt x="190" y="103"/>
                  </a:cubicBezTo>
                  <a:cubicBezTo>
                    <a:pt x="191" y="91"/>
                    <a:pt x="191" y="91"/>
                    <a:pt x="191" y="91"/>
                  </a:cubicBezTo>
                  <a:cubicBezTo>
                    <a:pt x="192" y="79"/>
                    <a:pt x="192" y="79"/>
                    <a:pt x="192" y="79"/>
                  </a:cubicBezTo>
                  <a:cubicBezTo>
                    <a:pt x="182" y="73"/>
                    <a:pt x="182" y="73"/>
                    <a:pt x="182" y="73"/>
                  </a:cubicBezTo>
                  <a:cubicBezTo>
                    <a:pt x="181" y="68"/>
                    <a:pt x="181" y="68"/>
                    <a:pt x="181" y="68"/>
                  </a:cubicBezTo>
                  <a:cubicBezTo>
                    <a:pt x="178" y="63"/>
                    <a:pt x="178" y="63"/>
                    <a:pt x="178" y="63"/>
                  </a:cubicBezTo>
                  <a:cubicBezTo>
                    <a:pt x="175" y="61"/>
                    <a:pt x="175" y="61"/>
                    <a:pt x="175" y="61"/>
                  </a:cubicBezTo>
                  <a:cubicBezTo>
                    <a:pt x="175" y="56"/>
                    <a:pt x="175" y="56"/>
                    <a:pt x="175" y="56"/>
                  </a:cubicBezTo>
                  <a:cubicBezTo>
                    <a:pt x="178" y="53"/>
                    <a:pt x="178" y="53"/>
                    <a:pt x="178" y="53"/>
                  </a:cubicBezTo>
                  <a:cubicBezTo>
                    <a:pt x="178" y="47"/>
                    <a:pt x="178" y="47"/>
                    <a:pt x="178" y="47"/>
                  </a:cubicBezTo>
                  <a:cubicBezTo>
                    <a:pt x="173" y="44"/>
                    <a:pt x="173" y="44"/>
                    <a:pt x="173" y="44"/>
                  </a:cubicBezTo>
                  <a:cubicBezTo>
                    <a:pt x="164" y="41"/>
                    <a:pt x="164" y="41"/>
                    <a:pt x="164" y="41"/>
                  </a:cubicBezTo>
                  <a:cubicBezTo>
                    <a:pt x="166" y="34"/>
                    <a:pt x="166" y="34"/>
                    <a:pt x="166" y="34"/>
                  </a:cubicBezTo>
                  <a:cubicBezTo>
                    <a:pt x="163" y="28"/>
                    <a:pt x="163" y="28"/>
                    <a:pt x="163" y="28"/>
                  </a:cubicBezTo>
                  <a:cubicBezTo>
                    <a:pt x="159" y="20"/>
                    <a:pt x="159" y="20"/>
                    <a:pt x="159" y="20"/>
                  </a:cubicBezTo>
                  <a:cubicBezTo>
                    <a:pt x="154" y="14"/>
                    <a:pt x="154" y="14"/>
                    <a:pt x="154" y="14"/>
                  </a:cubicBezTo>
                  <a:cubicBezTo>
                    <a:pt x="144" y="16"/>
                    <a:pt x="144" y="16"/>
                    <a:pt x="144" y="16"/>
                  </a:cubicBezTo>
                  <a:cubicBezTo>
                    <a:pt x="141" y="10"/>
                    <a:pt x="141" y="10"/>
                    <a:pt x="141" y="10"/>
                  </a:cubicBezTo>
                  <a:cubicBezTo>
                    <a:pt x="148" y="6"/>
                    <a:pt x="148" y="6"/>
                    <a:pt x="148" y="6"/>
                  </a:cubicBezTo>
                  <a:lnTo>
                    <a:pt x="143"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6" name="Freeform 56">
              <a:extLst>
                <a:ext uri="{FF2B5EF4-FFF2-40B4-BE49-F238E27FC236}">
                  <a16:creationId xmlns:a16="http://schemas.microsoft.com/office/drawing/2014/main" id="{E7282C01-56D3-C840-95A0-DFBCAF20C235}"/>
                </a:ext>
              </a:extLst>
            </p:cNvPr>
            <p:cNvSpPr>
              <a:spLocks/>
            </p:cNvSpPr>
            <p:nvPr/>
          </p:nvSpPr>
          <p:spPr bwMode="auto">
            <a:xfrm>
              <a:off x="2202" y="3678"/>
              <a:ext cx="215" cy="315"/>
            </a:xfrm>
            <a:custGeom>
              <a:avLst/>
              <a:gdLst>
                <a:gd name="T0" fmla="*/ 94 w 103"/>
                <a:gd name="T1" fmla="*/ 19 h 151"/>
                <a:gd name="T2" fmla="*/ 98 w 103"/>
                <a:gd name="T3" fmla="*/ 29 h 151"/>
                <a:gd name="T4" fmla="*/ 103 w 103"/>
                <a:gd name="T5" fmla="*/ 50 h 151"/>
                <a:gd name="T6" fmla="*/ 98 w 103"/>
                <a:gd name="T7" fmla="*/ 72 h 151"/>
                <a:gd name="T8" fmla="*/ 89 w 103"/>
                <a:gd name="T9" fmla="*/ 86 h 151"/>
                <a:gd name="T10" fmla="*/ 77 w 103"/>
                <a:gd name="T11" fmla="*/ 103 h 151"/>
                <a:gd name="T12" fmla="*/ 81 w 103"/>
                <a:gd name="T13" fmla="*/ 126 h 151"/>
                <a:gd name="T14" fmla="*/ 76 w 103"/>
                <a:gd name="T15" fmla="*/ 139 h 151"/>
                <a:gd name="T16" fmla="*/ 65 w 103"/>
                <a:gd name="T17" fmla="*/ 146 h 151"/>
                <a:gd name="T18" fmla="*/ 49 w 103"/>
                <a:gd name="T19" fmla="*/ 149 h 151"/>
                <a:gd name="T20" fmla="*/ 35 w 103"/>
                <a:gd name="T21" fmla="*/ 147 h 151"/>
                <a:gd name="T22" fmla="*/ 40 w 103"/>
                <a:gd name="T23" fmla="*/ 136 h 151"/>
                <a:gd name="T24" fmla="*/ 26 w 103"/>
                <a:gd name="T25" fmla="*/ 132 h 151"/>
                <a:gd name="T26" fmla="*/ 18 w 103"/>
                <a:gd name="T27" fmla="*/ 121 h 151"/>
                <a:gd name="T28" fmla="*/ 2 w 103"/>
                <a:gd name="T29" fmla="*/ 117 h 151"/>
                <a:gd name="T30" fmla="*/ 7 w 103"/>
                <a:gd name="T31" fmla="*/ 104 h 151"/>
                <a:gd name="T32" fmla="*/ 5 w 103"/>
                <a:gd name="T33" fmla="*/ 89 h 151"/>
                <a:gd name="T34" fmla="*/ 1 w 103"/>
                <a:gd name="T35" fmla="*/ 81 h 151"/>
                <a:gd name="T36" fmla="*/ 6 w 103"/>
                <a:gd name="T37" fmla="*/ 72 h 151"/>
                <a:gd name="T38" fmla="*/ 14 w 103"/>
                <a:gd name="T39" fmla="*/ 66 h 151"/>
                <a:gd name="T40" fmla="*/ 22 w 103"/>
                <a:gd name="T41" fmla="*/ 51 h 151"/>
                <a:gd name="T42" fmla="*/ 30 w 103"/>
                <a:gd name="T43" fmla="*/ 48 h 151"/>
                <a:gd name="T44" fmla="*/ 28 w 103"/>
                <a:gd name="T45" fmla="*/ 39 h 151"/>
                <a:gd name="T46" fmla="*/ 17 w 103"/>
                <a:gd name="T47" fmla="*/ 29 h 151"/>
                <a:gd name="T48" fmla="*/ 22 w 103"/>
                <a:gd name="T49" fmla="*/ 23 h 151"/>
                <a:gd name="T50" fmla="*/ 21 w 103"/>
                <a:gd name="T51" fmla="*/ 12 h 151"/>
                <a:gd name="T52" fmla="*/ 38 w 103"/>
                <a:gd name="T53" fmla="*/ 3 h 151"/>
                <a:gd name="T54" fmla="*/ 35 w 103"/>
                <a:gd name="T55" fmla="*/ 12 h 151"/>
                <a:gd name="T56" fmla="*/ 50 w 103"/>
                <a:gd name="T57" fmla="*/ 17 h 151"/>
                <a:gd name="T58" fmla="*/ 60 w 103"/>
                <a:gd name="T59" fmla="*/ 19 h 151"/>
                <a:gd name="T60" fmla="*/ 69 w 103"/>
                <a:gd name="T61" fmla="*/ 19 h 151"/>
                <a:gd name="T62" fmla="*/ 95 w 103"/>
                <a:gd name="T63" fmla="*/ 1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51">
                  <a:moveTo>
                    <a:pt x="95" y="10"/>
                  </a:moveTo>
                  <a:cubicBezTo>
                    <a:pt x="94" y="19"/>
                    <a:pt x="94" y="19"/>
                    <a:pt x="94" y="19"/>
                  </a:cubicBezTo>
                  <a:cubicBezTo>
                    <a:pt x="94" y="27"/>
                    <a:pt x="94" y="27"/>
                    <a:pt x="94" y="27"/>
                  </a:cubicBezTo>
                  <a:cubicBezTo>
                    <a:pt x="98" y="29"/>
                    <a:pt x="98" y="29"/>
                    <a:pt x="98" y="29"/>
                  </a:cubicBezTo>
                  <a:cubicBezTo>
                    <a:pt x="98" y="38"/>
                    <a:pt x="98" y="38"/>
                    <a:pt x="98" y="38"/>
                  </a:cubicBezTo>
                  <a:cubicBezTo>
                    <a:pt x="103" y="50"/>
                    <a:pt x="103" y="50"/>
                    <a:pt x="103" y="50"/>
                  </a:cubicBezTo>
                  <a:cubicBezTo>
                    <a:pt x="103" y="67"/>
                    <a:pt x="103" y="67"/>
                    <a:pt x="103" y="67"/>
                  </a:cubicBezTo>
                  <a:cubicBezTo>
                    <a:pt x="98" y="72"/>
                    <a:pt x="98" y="72"/>
                    <a:pt x="98" y="72"/>
                  </a:cubicBezTo>
                  <a:cubicBezTo>
                    <a:pt x="96" y="82"/>
                    <a:pt x="96" y="82"/>
                    <a:pt x="96" y="82"/>
                  </a:cubicBezTo>
                  <a:cubicBezTo>
                    <a:pt x="89" y="86"/>
                    <a:pt x="89" y="86"/>
                    <a:pt x="89" y="86"/>
                  </a:cubicBezTo>
                  <a:cubicBezTo>
                    <a:pt x="80" y="91"/>
                    <a:pt x="80" y="91"/>
                    <a:pt x="80" y="91"/>
                  </a:cubicBezTo>
                  <a:cubicBezTo>
                    <a:pt x="77" y="103"/>
                    <a:pt x="77" y="103"/>
                    <a:pt x="77" y="103"/>
                  </a:cubicBezTo>
                  <a:cubicBezTo>
                    <a:pt x="78" y="120"/>
                    <a:pt x="78" y="120"/>
                    <a:pt x="78" y="120"/>
                  </a:cubicBezTo>
                  <a:cubicBezTo>
                    <a:pt x="81" y="126"/>
                    <a:pt x="81" y="126"/>
                    <a:pt x="81" y="126"/>
                  </a:cubicBezTo>
                  <a:cubicBezTo>
                    <a:pt x="77" y="134"/>
                    <a:pt x="77" y="134"/>
                    <a:pt x="77" y="134"/>
                  </a:cubicBezTo>
                  <a:cubicBezTo>
                    <a:pt x="76" y="139"/>
                    <a:pt x="76" y="139"/>
                    <a:pt x="76" y="139"/>
                  </a:cubicBezTo>
                  <a:cubicBezTo>
                    <a:pt x="74" y="139"/>
                    <a:pt x="72" y="140"/>
                    <a:pt x="71" y="141"/>
                  </a:cubicBezTo>
                  <a:cubicBezTo>
                    <a:pt x="69" y="144"/>
                    <a:pt x="65" y="146"/>
                    <a:pt x="65" y="146"/>
                  </a:cubicBezTo>
                  <a:cubicBezTo>
                    <a:pt x="64" y="146"/>
                    <a:pt x="58" y="146"/>
                    <a:pt x="56" y="149"/>
                  </a:cubicBezTo>
                  <a:cubicBezTo>
                    <a:pt x="53" y="151"/>
                    <a:pt x="49" y="151"/>
                    <a:pt x="49" y="149"/>
                  </a:cubicBezTo>
                  <a:cubicBezTo>
                    <a:pt x="48" y="147"/>
                    <a:pt x="45" y="146"/>
                    <a:pt x="43" y="148"/>
                  </a:cubicBezTo>
                  <a:cubicBezTo>
                    <a:pt x="41" y="150"/>
                    <a:pt x="36" y="149"/>
                    <a:pt x="35" y="147"/>
                  </a:cubicBezTo>
                  <a:cubicBezTo>
                    <a:pt x="35" y="145"/>
                    <a:pt x="33" y="143"/>
                    <a:pt x="35" y="141"/>
                  </a:cubicBezTo>
                  <a:cubicBezTo>
                    <a:pt x="36" y="139"/>
                    <a:pt x="40" y="136"/>
                    <a:pt x="40" y="136"/>
                  </a:cubicBezTo>
                  <a:cubicBezTo>
                    <a:pt x="40" y="136"/>
                    <a:pt x="35" y="133"/>
                    <a:pt x="33" y="131"/>
                  </a:cubicBezTo>
                  <a:cubicBezTo>
                    <a:pt x="31" y="129"/>
                    <a:pt x="28" y="130"/>
                    <a:pt x="26" y="132"/>
                  </a:cubicBezTo>
                  <a:cubicBezTo>
                    <a:pt x="23" y="134"/>
                    <a:pt x="23" y="126"/>
                    <a:pt x="23" y="124"/>
                  </a:cubicBezTo>
                  <a:cubicBezTo>
                    <a:pt x="23" y="122"/>
                    <a:pt x="20" y="118"/>
                    <a:pt x="18" y="121"/>
                  </a:cubicBezTo>
                  <a:cubicBezTo>
                    <a:pt x="16" y="124"/>
                    <a:pt x="9" y="123"/>
                    <a:pt x="9" y="122"/>
                  </a:cubicBezTo>
                  <a:cubicBezTo>
                    <a:pt x="8" y="120"/>
                    <a:pt x="4" y="120"/>
                    <a:pt x="2" y="117"/>
                  </a:cubicBezTo>
                  <a:cubicBezTo>
                    <a:pt x="0" y="115"/>
                    <a:pt x="3" y="115"/>
                    <a:pt x="4" y="112"/>
                  </a:cubicBezTo>
                  <a:cubicBezTo>
                    <a:pt x="6" y="110"/>
                    <a:pt x="7" y="108"/>
                    <a:pt x="7" y="104"/>
                  </a:cubicBezTo>
                  <a:cubicBezTo>
                    <a:pt x="8" y="101"/>
                    <a:pt x="6" y="99"/>
                    <a:pt x="7" y="97"/>
                  </a:cubicBezTo>
                  <a:cubicBezTo>
                    <a:pt x="8" y="95"/>
                    <a:pt x="6" y="92"/>
                    <a:pt x="5" y="89"/>
                  </a:cubicBezTo>
                  <a:cubicBezTo>
                    <a:pt x="5" y="88"/>
                    <a:pt x="3" y="86"/>
                    <a:pt x="1" y="86"/>
                  </a:cubicBezTo>
                  <a:cubicBezTo>
                    <a:pt x="1" y="81"/>
                    <a:pt x="1" y="81"/>
                    <a:pt x="1" y="81"/>
                  </a:cubicBezTo>
                  <a:cubicBezTo>
                    <a:pt x="5" y="78"/>
                    <a:pt x="5" y="78"/>
                    <a:pt x="5" y="78"/>
                  </a:cubicBezTo>
                  <a:cubicBezTo>
                    <a:pt x="6" y="72"/>
                    <a:pt x="6" y="72"/>
                    <a:pt x="6" y="72"/>
                  </a:cubicBezTo>
                  <a:cubicBezTo>
                    <a:pt x="12" y="69"/>
                    <a:pt x="12" y="69"/>
                    <a:pt x="12" y="69"/>
                  </a:cubicBezTo>
                  <a:cubicBezTo>
                    <a:pt x="14" y="66"/>
                    <a:pt x="14" y="66"/>
                    <a:pt x="14" y="66"/>
                  </a:cubicBezTo>
                  <a:cubicBezTo>
                    <a:pt x="14" y="57"/>
                    <a:pt x="14" y="57"/>
                    <a:pt x="14" y="57"/>
                  </a:cubicBezTo>
                  <a:cubicBezTo>
                    <a:pt x="22" y="51"/>
                    <a:pt x="22" y="51"/>
                    <a:pt x="22" y="51"/>
                  </a:cubicBezTo>
                  <a:cubicBezTo>
                    <a:pt x="26" y="50"/>
                    <a:pt x="26" y="50"/>
                    <a:pt x="26" y="50"/>
                  </a:cubicBezTo>
                  <a:cubicBezTo>
                    <a:pt x="30" y="48"/>
                    <a:pt x="30" y="48"/>
                    <a:pt x="30" y="48"/>
                  </a:cubicBezTo>
                  <a:cubicBezTo>
                    <a:pt x="33" y="45"/>
                    <a:pt x="33" y="45"/>
                    <a:pt x="33" y="45"/>
                  </a:cubicBezTo>
                  <a:cubicBezTo>
                    <a:pt x="28" y="39"/>
                    <a:pt x="28" y="39"/>
                    <a:pt x="28" y="39"/>
                  </a:cubicBezTo>
                  <a:cubicBezTo>
                    <a:pt x="25" y="34"/>
                    <a:pt x="25" y="34"/>
                    <a:pt x="25" y="34"/>
                  </a:cubicBezTo>
                  <a:cubicBezTo>
                    <a:pt x="17" y="29"/>
                    <a:pt x="17" y="29"/>
                    <a:pt x="17" y="29"/>
                  </a:cubicBezTo>
                  <a:cubicBezTo>
                    <a:pt x="18" y="27"/>
                    <a:pt x="18" y="27"/>
                    <a:pt x="18" y="27"/>
                  </a:cubicBezTo>
                  <a:cubicBezTo>
                    <a:pt x="22" y="23"/>
                    <a:pt x="22" y="23"/>
                    <a:pt x="22" y="23"/>
                  </a:cubicBezTo>
                  <a:cubicBezTo>
                    <a:pt x="21" y="17"/>
                    <a:pt x="21" y="17"/>
                    <a:pt x="21" y="17"/>
                  </a:cubicBezTo>
                  <a:cubicBezTo>
                    <a:pt x="21" y="12"/>
                    <a:pt x="21" y="12"/>
                    <a:pt x="21" y="12"/>
                  </a:cubicBezTo>
                  <a:cubicBezTo>
                    <a:pt x="30" y="0"/>
                    <a:pt x="30" y="0"/>
                    <a:pt x="30" y="0"/>
                  </a:cubicBezTo>
                  <a:cubicBezTo>
                    <a:pt x="38" y="3"/>
                    <a:pt x="38" y="3"/>
                    <a:pt x="38" y="3"/>
                  </a:cubicBezTo>
                  <a:cubicBezTo>
                    <a:pt x="34" y="8"/>
                    <a:pt x="34" y="8"/>
                    <a:pt x="34" y="8"/>
                  </a:cubicBezTo>
                  <a:cubicBezTo>
                    <a:pt x="35" y="12"/>
                    <a:pt x="35" y="12"/>
                    <a:pt x="35" y="12"/>
                  </a:cubicBezTo>
                  <a:cubicBezTo>
                    <a:pt x="41" y="13"/>
                    <a:pt x="41" y="13"/>
                    <a:pt x="41" y="13"/>
                  </a:cubicBezTo>
                  <a:cubicBezTo>
                    <a:pt x="50" y="17"/>
                    <a:pt x="50" y="17"/>
                    <a:pt x="50" y="17"/>
                  </a:cubicBezTo>
                  <a:cubicBezTo>
                    <a:pt x="56" y="20"/>
                    <a:pt x="56" y="20"/>
                    <a:pt x="56" y="20"/>
                  </a:cubicBezTo>
                  <a:cubicBezTo>
                    <a:pt x="60" y="19"/>
                    <a:pt x="60" y="19"/>
                    <a:pt x="60" y="19"/>
                  </a:cubicBezTo>
                  <a:cubicBezTo>
                    <a:pt x="63" y="15"/>
                    <a:pt x="63" y="15"/>
                    <a:pt x="63" y="15"/>
                  </a:cubicBezTo>
                  <a:cubicBezTo>
                    <a:pt x="69" y="19"/>
                    <a:pt x="69" y="19"/>
                    <a:pt x="69" y="19"/>
                  </a:cubicBezTo>
                  <a:cubicBezTo>
                    <a:pt x="83" y="20"/>
                    <a:pt x="83" y="20"/>
                    <a:pt x="83" y="20"/>
                  </a:cubicBezTo>
                  <a:lnTo>
                    <a:pt x="95" y="1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57">
              <a:extLst>
                <a:ext uri="{FF2B5EF4-FFF2-40B4-BE49-F238E27FC236}">
                  <a16:creationId xmlns:a16="http://schemas.microsoft.com/office/drawing/2014/main" id="{1C12E6C0-031A-B54A-B055-0768CFAAA73A}"/>
                </a:ext>
              </a:extLst>
            </p:cNvPr>
            <p:cNvSpPr>
              <a:spLocks noEditPoints="1"/>
            </p:cNvSpPr>
            <p:nvPr/>
          </p:nvSpPr>
          <p:spPr bwMode="auto">
            <a:xfrm>
              <a:off x="4484" y="2238"/>
              <a:ext cx="640" cy="1011"/>
            </a:xfrm>
            <a:custGeom>
              <a:avLst/>
              <a:gdLst>
                <a:gd name="T0" fmla="*/ 146 w 307"/>
                <a:gd name="T1" fmla="*/ 31 h 485"/>
                <a:gd name="T2" fmla="*/ 159 w 307"/>
                <a:gd name="T3" fmla="*/ 67 h 485"/>
                <a:gd name="T4" fmla="*/ 151 w 307"/>
                <a:gd name="T5" fmla="*/ 84 h 485"/>
                <a:gd name="T6" fmla="*/ 145 w 307"/>
                <a:gd name="T7" fmla="*/ 135 h 485"/>
                <a:gd name="T8" fmla="*/ 132 w 307"/>
                <a:gd name="T9" fmla="*/ 144 h 485"/>
                <a:gd name="T10" fmla="*/ 126 w 307"/>
                <a:gd name="T11" fmla="*/ 162 h 485"/>
                <a:gd name="T12" fmla="*/ 144 w 307"/>
                <a:gd name="T13" fmla="*/ 193 h 485"/>
                <a:gd name="T14" fmla="*/ 174 w 307"/>
                <a:gd name="T15" fmla="*/ 204 h 485"/>
                <a:gd name="T16" fmla="*/ 201 w 307"/>
                <a:gd name="T17" fmla="*/ 222 h 485"/>
                <a:gd name="T18" fmla="*/ 210 w 307"/>
                <a:gd name="T19" fmla="*/ 234 h 485"/>
                <a:gd name="T20" fmla="*/ 228 w 307"/>
                <a:gd name="T21" fmla="*/ 260 h 485"/>
                <a:gd name="T22" fmla="*/ 237 w 307"/>
                <a:gd name="T23" fmla="*/ 288 h 485"/>
                <a:gd name="T24" fmla="*/ 258 w 307"/>
                <a:gd name="T25" fmla="*/ 325 h 485"/>
                <a:gd name="T26" fmla="*/ 278 w 307"/>
                <a:gd name="T27" fmla="*/ 363 h 485"/>
                <a:gd name="T28" fmla="*/ 251 w 307"/>
                <a:gd name="T29" fmla="*/ 388 h 485"/>
                <a:gd name="T30" fmla="*/ 144 w 307"/>
                <a:gd name="T31" fmla="*/ 321 h 485"/>
                <a:gd name="T32" fmla="*/ 126 w 307"/>
                <a:gd name="T33" fmla="*/ 281 h 485"/>
                <a:gd name="T34" fmla="*/ 119 w 307"/>
                <a:gd name="T35" fmla="*/ 231 h 485"/>
                <a:gd name="T36" fmla="*/ 101 w 307"/>
                <a:gd name="T37" fmla="*/ 181 h 485"/>
                <a:gd name="T38" fmla="*/ 92 w 307"/>
                <a:gd name="T39" fmla="*/ 144 h 485"/>
                <a:gd name="T40" fmla="*/ 68 w 307"/>
                <a:gd name="T41" fmla="*/ 113 h 485"/>
                <a:gd name="T42" fmla="*/ 61 w 307"/>
                <a:gd name="T43" fmla="*/ 138 h 485"/>
                <a:gd name="T44" fmla="*/ 73 w 307"/>
                <a:gd name="T45" fmla="*/ 158 h 485"/>
                <a:gd name="T46" fmla="*/ 59 w 307"/>
                <a:gd name="T47" fmla="*/ 155 h 485"/>
                <a:gd name="T48" fmla="*/ 46 w 307"/>
                <a:gd name="T49" fmla="*/ 140 h 485"/>
                <a:gd name="T50" fmla="*/ 27 w 307"/>
                <a:gd name="T51" fmla="*/ 123 h 485"/>
                <a:gd name="T52" fmla="*/ 12 w 307"/>
                <a:gd name="T53" fmla="*/ 115 h 485"/>
                <a:gd name="T54" fmla="*/ 1 w 307"/>
                <a:gd name="T55" fmla="*/ 94 h 485"/>
                <a:gd name="T56" fmla="*/ 9 w 307"/>
                <a:gd name="T57" fmla="*/ 80 h 485"/>
                <a:gd name="T58" fmla="*/ 26 w 307"/>
                <a:gd name="T59" fmla="*/ 66 h 485"/>
                <a:gd name="T60" fmla="*/ 43 w 307"/>
                <a:gd name="T61" fmla="*/ 48 h 485"/>
                <a:gd name="T62" fmla="*/ 72 w 307"/>
                <a:gd name="T63" fmla="*/ 57 h 485"/>
                <a:gd name="T64" fmla="*/ 89 w 307"/>
                <a:gd name="T65" fmla="*/ 57 h 485"/>
                <a:gd name="T66" fmla="*/ 106 w 307"/>
                <a:gd name="T67" fmla="*/ 52 h 485"/>
                <a:gd name="T68" fmla="*/ 116 w 307"/>
                <a:gd name="T69" fmla="*/ 22 h 485"/>
                <a:gd name="T70" fmla="*/ 129 w 307"/>
                <a:gd name="T71" fmla="*/ 7 h 485"/>
                <a:gd name="T72" fmla="*/ 304 w 307"/>
                <a:gd name="T73" fmla="*/ 479 h 485"/>
                <a:gd name="T74" fmla="*/ 306 w 307"/>
                <a:gd name="T75" fmla="*/ 484 h 485"/>
                <a:gd name="T76" fmla="*/ 304 w 307"/>
                <a:gd name="T77" fmla="*/ 479 h 485"/>
                <a:gd name="T78" fmla="*/ 295 w 307"/>
                <a:gd name="T79" fmla="*/ 462 h 485"/>
                <a:gd name="T80" fmla="*/ 285 w 307"/>
                <a:gd name="T81" fmla="*/ 433 h 485"/>
                <a:gd name="T82" fmla="*/ 282 w 307"/>
                <a:gd name="T83" fmla="*/ 418 h 485"/>
                <a:gd name="T84" fmla="*/ 282 w 307"/>
                <a:gd name="T85" fmla="*/ 202 h 485"/>
                <a:gd name="T86" fmla="*/ 149 w 307"/>
                <a:gd name="T87" fmla="*/ 166 h 485"/>
                <a:gd name="T88" fmla="*/ 158 w 307"/>
                <a:gd name="T89" fmla="*/ 188 h 485"/>
                <a:gd name="T90" fmla="*/ 149 w 307"/>
                <a:gd name="T91" fmla="*/ 16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 h="485">
                  <a:moveTo>
                    <a:pt x="140" y="0"/>
                  </a:moveTo>
                  <a:cubicBezTo>
                    <a:pt x="141" y="4"/>
                    <a:pt x="143" y="7"/>
                    <a:pt x="142" y="12"/>
                  </a:cubicBezTo>
                  <a:cubicBezTo>
                    <a:pt x="142" y="17"/>
                    <a:pt x="144" y="28"/>
                    <a:pt x="146" y="31"/>
                  </a:cubicBezTo>
                  <a:cubicBezTo>
                    <a:pt x="149" y="34"/>
                    <a:pt x="152" y="39"/>
                    <a:pt x="153" y="42"/>
                  </a:cubicBezTo>
                  <a:cubicBezTo>
                    <a:pt x="154" y="46"/>
                    <a:pt x="156" y="50"/>
                    <a:pt x="157" y="54"/>
                  </a:cubicBezTo>
                  <a:cubicBezTo>
                    <a:pt x="157" y="59"/>
                    <a:pt x="158" y="65"/>
                    <a:pt x="159" y="67"/>
                  </a:cubicBezTo>
                  <a:cubicBezTo>
                    <a:pt x="160" y="69"/>
                    <a:pt x="166" y="75"/>
                    <a:pt x="169" y="76"/>
                  </a:cubicBezTo>
                  <a:cubicBezTo>
                    <a:pt x="171" y="78"/>
                    <a:pt x="169" y="81"/>
                    <a:pt x="163" y="82"/>
                  </a:cubicBezTo>
                  <a:cubicBezTo>
                    <a:pt x="157" y="82"/>
                    <a:pt x="154" y="83"/>
                    <a:pt x="151" y="84"/>
                  </a:cubicBezTo>
                  <a:cubicBezTo>
                    <a:pt x="149" y="86"/>
                    <a:pt x="143" y="88"/>
                    <a:pt x="139" y="100"/>
                  </a:cubicBezTo>
                  <a:cubicBezTo>
                    <a:pt x="136" y="113"/>
                    <a:pt x="137" y="116"/>
                    <a:pt x="140" y="122"/>
                  </a:cubicBezTo>
                  <a:cubicBezTo>
                    <a:pt x="143" y="128"/>
                    <a:pt x="145" y="135"/>
                    <a:pt x="145" y="135"/>
                  </a:cubicBezTo>
                  <a:cubicBezTo>
                    <a:pt x="145" y="135"/>
                    <a:pt x="137" y="133"/>
                    <a:pt x="136" y="131"/>
                  </a:cubicBezTo>
                  <a:cubicBezTo>
                    <a:pt x="134" y="129"/>
                    <a:pt x="128" y="126"/>
                    <a:pt x="128" y="126"/>
                  </a:cubicBezTo>
                  <a:cubicBezTo>
                    <a:pt x="128" y="126"/>
                    <a:pt x="129" y="140"/>
                    <a:pt x="132" y="144"/>
                  </a:cubicBezTo>
                  <a:cubicBezTo>
                    <a:pt x="135" y="147"/>
                    <a:pt x="137" y="147"/>
                    <a:pt x="135" y="150"/>
                  </a:cubicBezTo>
                  <a:cubicBezTo>
                    <a:pt x="132" y="152"/>
                    <a:pt x="128" y="149"/>
                    <a:pt x="127" y="155"/>
                  </a:cubicBezTo>
                  <a:cubicBezTo>
                    <a:pt x="127" y="160"/>
                    <a:pt x="128" y="160"/>
                    <a:pt x="126" y="162"/>
                  </a:cubicBezTo>
                  <a:cubicBezTo>
                    <a:pt x="123" y="163"/>
                    <a:pt x="124" y="163"/>
                    <a:pt x="126" y="168"/>
                  </a:cubicBezTo>
                  <a:cubicBezTo>
                    <a:pt x="128" y="173"/>
                    <a:pt x="135" y="175"/>
                    <a:pt x="137" y="180"/>
                  </a:cubicBezTo>
                  <a:cubicBezTo>
                    <a:pt x="138" y="184"/>
                    <a:pt x="142" y="186"/>
                    <a:pt x="144" y="193"/>
                  </a:cubicBezTo>
                  <a:cubicBezTo>
                    <a:pt x="147" y="200"/>
                    <a:pt x="152" y="213"/>
                    <a:pt x="157" y="216"/>
                  </a:cubicBezTo>
                  <a:cubicBezTo>
                    <a:pt x="161" y="220"/>
                    <a:pt x="170" y="218"/>
                    <a:pt x="169" y="214"/>
                  </a:cubicBezTo>
                  <a:cubicBezTo>
                    <a:pt x="168" y="211"/>
                    <a:pt x="169" y="205"/>
                    <a:pt x="174" y="204"/>
                  </a:cubicBezTo>
                  <a:cubicBezTo>
                    <a:pt x="178" y="203"/>
                    <a:pt x="183" y="207"/>
                    <a:pt x="183" y="211"/>
                  </a:cubicBezTo>
                  <a:cubicBezTo>
                    <a:pt x="183" y="215"/>
                    <a:pt x="186" y="217"/>
                    <a:pt x="189" y="218"/>
                  </a:cubicBezTo>
                  <a:cubicBezTo>
                    <a:pt x="192" y="220"/>
                    <a:pt x="199" y="224"/>
                    <a:pt x="201" y="222"/>
                  </a:cubicBezTo>
                  <a:cubicBezTo>
                    <a:pt x="202" y="221"/>
                    <a:pt x="207" y="219"/>
                    <a:pt x="211" y="220"/>
                  </a:cubicBezTo>
                  <a:cubicBezTo>
                    <a:pt x="214" y="222"/>
                    <a:pt x="222" y="228"/>
                    <a:pt x="218" y="231"/>
                  </a:cubicBezTo>
                  <a:cubicBezTo>
                    <a:pt x="215" y="235"/>
                    <a:pt x="211" y="234"/>
                    <a:pt x="210" y="234"/>
                  </a:cubicBezTo>
                  <a:cubicBezTo>
                    <a:pt x="209" y="234"/>
                    <a:pt x="209" y="237"/>
                    <a:pt x="210" y="241"/>
                  </a:cubicBezTo>
                  <a:cubicBezTo>
                    <a:pt x="210" y="244"/>
                    <a:pt x="213" y="245"/>
                    <a:pt x="216" y="251"/>
                  </a:cubicBezTo>
                  <a:cubicBezTo>
                    <a:pt x="219" y="256"/>
                    <a:pt x="221" y="257"/>
                    <a:pt x="228" y="260"/>
                  </a:cubicBezTo>
                  <a:cubicBezTo>
                    <a:pt x="236" y="264"/>
                    <a:pt x="243" y="260"/>
                    <a:pt x="245" y="264"/>
                  </a:cubicBezTo>
                  <a:cubicBezTo>
                    <a:pt x="246" y="268"/>
                    <a:pt x="248" y="275"/>
                    <a:pt x="245" y="278"/>
                  </a:cubicBezTo>
                  <a:cubicBezTo>
                    <a:pt x="242" y="281"/>
                    <a:pt x="237" y="278"/>
                    <a:pt x="237" y="288"/>
                  </a:cubicBezTo>
                  <a:cubicBezTo>
                    <a:pt x="238" y="297"/>
                    <a:pt x="237" y="301"/>
                    <a:pt x="240" y="305"/>
                  </a:cubicBezTo>
                  <a:cubicBezTo>
                    <a:pt x="243" y="309"/>
                    <a:pt x="264" y="317"/>
                    <a:pt x="264" y="319"/>
                  </a:cubicBezTo>
                  <a:cubicBezTo>
                    <a:pt x="265" y="322"/>
                    <a:pt x="258" y="320"/>
                    <a:pt x="258" y="325"/>
                  </a:cubicBezTo>
                  <a:cubicBezTo>
                    <a:pt x="258" y="329"/>
                    <a:pt x="258" y="331"/>
                    <a:pt x="258" y="336"/>
                  </a:cubicBezTo>
                  <a:cubicBezTo>
                    <a:pt x="258" y="342"/>
                    <a:pt x="260" y="344"/>
                    <a:pt x="263" y="348"/>
                  </a:cubicBezTo>
                  <a:cubicBezTo>
                    <a:pt x="266" y="352"/>
                    <a:pt x="276" y="357"/>
                    <a:pt x="278" y="363"/>
                  </a:cubicBezTo>
                  <a:cubicBezTo>
                    <a:pt x="280" y="370"/>
                    <a:pt x="283" y="404"/>
                    <a:pt x="283" y="404"/>
                  </a:cubicBezTo>
                  <a:cubicBezTo>
                    <a:pt x="283" y="404"/>
                    <a:pt x="276" y="400"/>
                    <a:pt x="271" y="399"/>
                  </a:cubicBezTo>
                  <a:cubicBezTo>
                    <a:pt x="266" y="398"/>
                    <a:pt x="258" y="393"/>
                    <a:pt x="251" y="388"/>
                  </a:cubicBezTo>
                  <a:cubicBezTo>
                    <a:pt x="244" y="383"/>
                    <a:pt x="240" y="387"/>
                    <a:pt x="226" y="378"/>
                  </a:cubicBezTo>
                  <a:cubicBezTo>
                    <a:pt x="212" y="369"/>
                    <a:pt x="193" y="359"/>
                    <a:pt x="182" y="353"/>
                  </a:cubicBezTo>
                  <a:cubicBezTo>
                    <a:pt x="170" y="347"/>
                    <a:pt x="151" y="329"/>
                    <a:pt x="144" y="321"/>
                  </a:cubicBezTo>
                  <a:cubicBezTo>
                    <a:pt x="137" y="313"/>
                    <a:pt x="139" y="302"/>
                    <a:pt x="135" y="297"/>
                  </a:cubicBezTo>
                  <a:cubicBezTo>
                    <a:pt x="131" y="292"/>
                    <a:pt x="124" y="290"/>
                    <a:pt x="122" y="288"/>
                  </a:cubicBezTo>
                  <a:cubicBezTo>
                    <a:pt x="120" y="285"/>
                    <a:pt x="125" y="285"/>
                    <a:pt x="126" y="281"/>
                  </a:cubicBezTo>
                  <a:cubicBezTo>
                    <a:pt x="126" y="277"/>
                    <a:pt x="122" y="274"/>
                    <a:pt x="125" y="270"/>
                  </a:cubicBezTo>
                  <a:cubicBezTo>
                    <a:pt x="128" y="266"/>
                    <a:pt x="130" y="261"/>
                    <a:pt x="128" y="258"/>
                  </a:cubicBezTo>
                  <a:cubicBezTo>
                    <a:pt x="126" y="255"/>
                    <a:pt x="125" y="237"/>
                    <a:pt x="119" y="231"/>
                  </a:cubicBezTo>
                  <a:cubicBezTo>
                    <a:pt x="113" y="226"/>
                    <a:pt x="111" y="218"/>
                    <a:pt x="111" y="212"/>
                  </a:cubicBezTo>
                  <a:cubicBezTo>
                    <a:pt x="111" y="206"/>
                    <a:pt x="110" y="201"/>
                    <a:pt x="107" y="197"/>
                  </a:cubicBezTo>
                  <a:cubicBezTo>
                    <a:pt x="104" y="192"/>
                    <a:pt x="105" y="184"/>
                    <a:pt x="101" y="181"/>
                  </a:cubicBezTo>
                  <a:cubicBezTo>
                    <a:pt x="97" y="178"/>
                    <a:pt x="98" y="176"/>
                    <a:pt x="97" y="170"/>
                  </a:cubicBezTo>
                  <a:cubicBezTo>
                    <a:pt x="97" y="163"/>
                    <a:pt x="102" y="159"/>
                    <a:pt x="98" y="155"/>
                  </a:cubicBezTo>
                  <a:cubicBezTo>
                    <a:pt x="95" y="150"/>
                    <a:pt x="92" y="147"/>
                    <a:pt x="92" y="144"/>
                  </a:cubicBezTo>
                  <a:cubicBezTo>
                    <a:pt x="91" y="140"/>
                    <a:pt x="88" y="143"/>
                    <a:pt x="83" y="139"/>
                  </a:cubicBezTo>
                  <a:cubicBezTo>
                    <a:pt x="77" y="134"/>
                    <a:pt x="69" y="128"/>
                    <a:pt x="67" y="124"/>
                  </a:cubicBezTo>
                  <a:cubicBezTo>
                    <a:pt x="66" y="120"/>
                    <a:pt x="66" y="115"/>
                    <a:pt x="68" y="113"/>
                  </a:cubicBezTo>
                  <a:cubicBezTo>
                    <a:pt x="70" y="111"/>
                    <a:pt x="70" y="107"/>
                    <a:pt x="66" y="110"/>
                  </a:cubicBezTo>
                  <a:cubicBezTo>
                    <a:pt x="62" y="113"/>
                    <a:pt x="57" y="121"/>
                    <a:pt x="56" y="125"/>
                  </a:cubicBezTo>
                  <a:cubicBezTo>
                    <a:pt x="55" y="130"/>
                    <a:pt x="56" y="133"/>
                    <a:pt x="61" y="138"/>
                  </a:cubicBezTo>
                  <a:cubicBezTo>
                    <a:pt x="66" y="143"/>
                    <a:pt x="67" y="147"/>
                    <a:pt x="72" y="145"/>
                  </a:cubicBezTo>
                  <a:cubicBezTo>
                    <a:pt x="78" y="143"/>
                    <a:pt x="80" y="149"/>
                    <a:pt x="78" y="152"/>
                  </a:cubicBezTo>
                  <a:cubicBezTo>
                    <a:pt x="75" y="154"/>
                    <a:pt x="73" y="156"/>
                    <a:pt x="73" y="158"/>
                  </a:cubicBezTo>
                  <a:cubicBezTo>
                    <a:pt x="67" y="157"/>
                    <a:pt x="67" y="157"/>
                    <a:pt x="67" y="157"/>
                  </a:cubicBezTo>
                  <a:cubicBezTo>
                    <a:pt x="67" y="153"/>
                    <a:pt x="67" y="153"/>
                    <a:pt x="67" y="153"/>
                  </a:cubicBezTo>
                  <a:cubicBezTo>
                    <a:pt x="59" y="155"/>
                    <a:pt x="59" y="155"/>
                    <a:pt x="59" y="155"/>
                  </a:cubicBezTo>
                  <a:cubicBezTo>
                    <a:pt x="57" y="144"/>
                    <a:pt x="57" y="144"/>
                    <a:pt x="57" y="144"/>
                  </a:cubicBezTo>
                  <a:cubicBezTo>
                    <a:pt x="54" y="138"/>
                    <a:pt x="54" y="138"/>
                    <a:pt x="54" y="138"/>
                  </a:cubicBezTo>
                  <a:cubicBezTo>
                    <a:pt x="46" y="140"/>
                    <a:pt x="46" y="140"/>
                    <a:pt x="46" y="140"/>
                  </a:cubicBezTo>
                  <a:cubicBezTo>
                    <a:pt x="37" y="135"/>
                    <a:pt x="37" y="135"/>
                    <a:pt x="37" y="135"/>
                  </a:cubicBezTo>
                  <a:cubicBezTo>
                    <a:pt x="34" y="130"/>
                    <a:pt x="34" y="130"/>
                    <a:pt x="34" y="130"/>
                  </a:cubicBezTo>
                  <a:cubicBezTo>
                    <a:pt x="27" y="123"/>
                    <a:pt x="27" y="123"/>
                    <a:pt x="27" y="123"/>
                  </a:cubicBezTo>
                  <a:cubicBezTo>
                    <a:pt x="20" y="123"/>
                    <a:pt x="20" y="123"/>
                    <a:pt x="20" y="123"/>
                  </a:cubicBezTo>
                  <a:cubicBezTo>
                    <a:pt x="19" y="119"/>
                    <a:pt x="19" y="119"/>
                    <a:pt x="19" y="119"/>
                  </a:cubicBezTo>
                  <a:cubicBezTo>
                    <a:pt x="12" y="115"/>
                    <a:pt x="12" y="115"/>
                    <a:pt x="12" y="115"/>
                  </a:cubicBezTo>
                  <a:cubicBezTo>
                    <a:pt x="11" y="105"/>
                    <a:pt x="11" y="105"/>
                    <a:pt x="11" y="105"/>
                  </a:cubicBezTo>
                  <a:cubicBezTo>
                    <a:pt x="0" y="104"/>
                    <a:pt x="0" y="104"/>
                    <a:pt x="0" y="104"/>
                  </a:cubicBezTo>
                  <a:cubicBezTo>
                    <a:pt x="1" y="94"/>
                    <a:pt x="1" y="94"/>
                    <a:pt x="1" y="94"/>
                  </a:cubicBezTo>
                  <a:cubicBezTo>
                    <a:pt x="5" y="89"/>
                    <a:pt x="5" y="89"/>
                    <a:pt x="5" y="89"/>
                  </a:cubicBezTo>
                  <a:cubicBezTo>
                    <a:pt x="14" y="82"/>
                    <a:pt x="14" y="82"/>
                    <a:pt x="14" y="82"/>
                  </a:cubicBezTo>
                  <a:cubicBezTo>
                    <a:pt x="9" y="80"/>
                    <a:pt x="9" y="80"/>
                    <a:pt x="9" y="80"/>
                  </a:cubicBezTo>
                  <a:cubicBezTo>
                    <a:pt x="14" y="76"/>
                    <a:pt x="14" y="76"/>
                    <a:pt x="14" y="76"/>
                  </a:cubicBezTo>
                  <a:cubicBezTo>
                    <a:pt x="23" y="75"/>
                    <a:pt x="23" y="75"/>
                    <a:pt x="23" y="75"/>
                  </a:cubicBezTo>
                  <a:cubicBezTo>
                    <a:pt x="26" y="66"/>
                    <a:pt x="26" y="66"/>
                    <a:pt x="26" y="66"/>
                  </a:cubicBezTo>
                  <a:cubicBezTo>
                    <a:pt x="27" y="59"/>
                    <a:pt x="27" y="59"/>
                    <a:pt x="27" y="59"/>
                  </a:cubicBezTo>
                  <a:cubicBezTo>
                    <a:pt x="40" y="56"/>
                    <a:pt x="40" y="56"/>
                    <a:pt x="40" y="56"/>
                  </a:cubicBezTo>
                  <a:cubicBezTo>
                    <a:pt x="43" y="48"/>
                    <a:pt x="43" y="48"/>
                    <a:pt x="43" y="48"/>
                  </a:cubicBezTo>
                  <a:cubicBezTo>
                    <a:pt x="55" y="49"/>
                    <a:pt x="55" y="49"/>
                    <a:pt x="55" y="49"/>
                  </a:cubicBezTo>
                  <a:cubicBezTo>
                    <a:pt x="67" y="45"/>
                    <a:pt x="67" y="45"/>
                    <a:pt x="67" y="45"/>
                  </a:cubicBezTo>
                  <a:cubicBezTo>
                    <a:pt x="72" y="57"/>
                    <a:pt x="72" y="57"/>
                    <a:pt x="72" y="57"/>
                  </a:cubicBezTo>
                  <a:cubicBezTo>
                    <a:pt x="78" y="65"/>
                    <a:pt x="78" y="65"/>
                    <a:pt x="78" y="65"/>
                  </a:cubicBezTo>
                  <a:cubicBezTo>
                    <a:pt x="85" y="58"/>
                    <a:pt x="85" y="58"/>
                    <a:pt x="85" y="58"/>
                  </a:cubicBezTo>
                  <a:cubicBezTo>
                    <a:pt x="89" y="57"/>
                    <a:pt x="89" y="57"/>
                    <a:pt x="89" y="57"/>
                  </a:cubicBezTo>
                  <a:cubicBezTo>
                    <a:pt x="98" y="51"/>
                    <a:pt x="98" y="51"/>
                    <a:pt x="98" y="51"/>
                  </a:cubicBezTo>
                  <a:cubicBezTo>
                    <a:pt x="101" y="54"/>
                    <a:pt x="101" y="54"/>
                    <a:pt x="101" y="54"/>
                  </a:cubicBezTo>
                  <a:cubicBezTo>
                    <a:pt x="106" y="52"/>
                    <a:pt x="106" y="52"/>
                    <a:pt x="106" y="52"/>
                  </a:cubicBezTo>
                  <a:cubicBezTo>
                    <a:pt x="114" y="35"/>
                    <a:pt x="114" y="35"/>
                    <a:pt x="114" y="35"/>
                  </a:cubicBezTo>
                  <a:cubicBezTo>
                    <a:pt x="110" y="30"/>
                    <a:pt x="110" y="30"/>
                    <a:pt x="110" y="30"/>
                  </a:cubicBezTo>
                  <a:cubicBezTo>
                    <a:pt x="116" y="22"/>
                    <a:pt x="116" y="22"/>
                    <a:pt x="116" y="22"/>
                  </a:cubicBezTo>
                  <a:cubicBezTo>
                    <a:pt x="119" y="4"/>
                    <a:pt x="119" y="4"/>
                    <a:pt x="119" y="4"/>
                  </a:cubicBezTo>
                  <a:cubicBezTo>
                    <a:pt x="125" y="3"/>
                    <a:pt x="125" y="3"/>
                    <a:pt x="125" y="3"/>
                  </a:cubicBezTo>
                  <a:cubicBezTo>
                    <a:pt x="129" y="7"/>
                    <a:pt x="129" y="7"/>
                    <a:pt x="129" y="7"/>
                  </a:cubicBezTo>
                  <a:cubicBezTo>
                    <a:pt x="136" y="5"/>
                    <a:pt x="136" y="5"/>
                    <a:pt x="136" y="5"/>
                  </a:cubicBezTo>
                  <a:cubicBezTo>
                    <a:pt x="140" y="0"/>
                    <a:pt x="140" y="0"/>
                    <a:pt x="140" y="0"/>
                  </a:cubicBezTo>
                  <a:close/>
                  <a:moveTo>
                    <a:pt x="304" y="479"/>
                  </a:moveTo>
                  <a:cubicBezTo>
                    <a:pt x="304" y="478"/>
                    <a:pt x="304" y="478"/>
                    <a:pt x="305" y="478"/>
                  </a:cubicBezTo>
                  <a:cubicBezTo>
                    <a:pt x="306" y="478"/>
                    <a:pt x="306" y="478"/>
                    <a:pt x="306" y="479"/>
                  </a:cubicBezTo>
                  <a:cubicBezTo>
                    <a:pt x="307" y="481"/>
                    <a:pt x="306" y="484"/>
                    <a:pt x="306" y="484"/>
                  </a:cubicBezTo>
                  <a:cubicBezTo>
                    <a:pt x="306" y="485"/>
                    <a:pt x="306" y="485"/>
                    <a:pt x="305" y="485"/>
                  </a:cubicBezTo>
                  <a:cubicBezTo>
                    <a:pt x="305" y="485"/>
                    <a:pt x="304" y="484"/>
                    <a:pt x="304" y="484"/>
                  </a:cubicBezTo>
                  <a:cubicBezTo>
                    <a:pt x="304" y="484"/>
                    <a:pt x="305" y="481"/>
                    <a:pt x="304" y="479"/>
                  </a:cubicBezTo>
                  <a:close/>
                  <a:moveTo>
                    <a:pt x="295" y="455"/>
                  </a:moveTo>
                  <a:cubicBezTo>
                    <a:pt x="298" y="456"/>
                    <a:pt x="306" y="462"/>
                    <a:pt x="302" y="463"/>
                  </a:cubicBezTo>
                  <a:cubicBezTo>
                    <a:pt x="299" y="464"/>
                    <a:pt x="296" y="465"/>
                    <a:pt x="295" y="462"/>
                  </a:cubicBezTo>
                  <a:cubicBezTo>
                    <a:pt x="294" y="458"/>
                    <a:pt x="295" y="455"/>
                    <a:pt x="295" y="455"/>
                  </a:cubicBezTo>
                  <a:close/>
                  <a:moveTo>
                    <a:pt x="282" y="418"/>
                  </a:moveTo>
                  <a:cubicBezTo>
                    <a:pt x="282" y="422"/>
                    <a:pt x="287" y="427"/>
                    <a:pt x="285" y="433"/>
                  </a:cubicBezTo>
                  <a:cubicBezTo>
                    <a:pt x="283" y="440"/>
                    <a:pt x="289" y="443"/>
                    <a:pt x="290" y="437"/>
                  </a:cubicBezTo>
                  <a:cubicBezTo>
                    <a:pt x="292" y="431"/>
                    <a:pt x="294" y="426"/>
                    <a:pt x="289" y="421"/>
                  </a:cubicBezTo>
                  <a:cubicBezTo>
                    <a:pt x="285" y="415"/>
                    <a:pt x="282" y="418"/>
                    <a:pt x="282" y="418"/>
                  </a:cubicBezTo>
                  <a:close/>
                  <a:moveTo>
                    <a:pt x="263" y="195"/>
                  </a:moveTo>
                  <a:cubicBezTo>
                    <a:pt x="263" y="195"/>
                    <a:pt x="260" y="198"/>
                    <a:pt x="261" y="201"/>
                  </a:cubicBezTo>
                  <a:cubicBezTo>
                    <a:pt x="261" y="204"/>
                    <a:pt x="278" y="203"/>
                    <a:pt x="282" y="202"/>
                  </a:cubicBezTo>
                  <a:cubicBezTo>
                    <a:pt x="286" y="200"/>
                    <a:pt x="280" y="195"/>
                    <a:pt x="278" y="196"/>
                  </a:cubicBezTo>
                  <a:cubicBezTo>
                    <a:pt x="275" y="196"/>
                    <a:pt x="265" y="195"/>
                    <a:pt x="263" y="195"/>
                  </a:cubicBezTo>
                  <a:close/>
                  <a:moveTo>
                    <a:pt x="149" y="166"/>
                  </a:moveTo>
                  <a:cubicBezTo>
                    <a:pt x="148" y="169"/>
                    <a:pt x="149" y="176"/>
                    <a:pt x="151" y="179"/>
                  </a:cubicBezTo>
                  <a:cubicBezTo>
                    <a:pt x="151" y="180"/>
                    <a:pt x="153" y="180"/>
                    <a:pt x="154" y="181"/>
                  </a:cubicBezTo>
                  <a:cubicBezTo>
                    <a:pt x="157" y="183"/>
                    <a:pt x="155" y="188"/>
                    <a:pt x="158" y="188"/>
                  </a:cubicBezTo>
                  <a:cubicBezTo>
                    <a:pt x="160" y="189"/>
                    <a:pt x="159" y="181"/>
                    <a:pt x="159" y="174"/>
                  </a:cubicBezTo>
                  <a:cubicBezTo>
                    <a:pt x="158" y="168"/>
                    <a:pt x="159" y="167"/>
                    <a:pt x="157" y="167"/>
                  </a:cubicBezTo>
                  <a:cubicBezTo>
                    <a:pt x="154" y="166"/>
                    <a:pt x="149" y="166"/>
                    <a:pt x="149" y="16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58">
              <a:extLst>
                <a:ext uri="{FF2B5EF4-FFF2-40B4-BE49-F238E27FC236}">
                  <a16:creationId xmlns:a16="http://schemas.microsoft.com/office/drawing/2014/main" id="{CF4133E6-A0FF-8F4C-92B9-E5335EFE321F}"/>
                </a:ext>
              </a:extLst>
            </p:cNvPr>
            <p:cNvSpPr>
              <a:spLocks/>
            </p:cNvSpPr>
            <p:nvPr/>
          </p:nvSpPr>
          <p:spPr bwMode="auto">
            <a:xfrm>
              <a:off x="4565" y="3720"/>
              <a:ext cx="211" cy="488"/>
            </a:xfrm>
            <a:custGeom>
              <a:avLst/>
              <a:gdLst>
                <a:gd name="T0" fmla="*/ 92 w 101"/>
                <a:gd name="T1" fmla="*/ 20 h 234"/>
                <a:gd name="T2" fmla="*/ 100 w 101"/>
                <a:gd name="T3" fmla="*/ 54 h 234"/>
                <a:gd name="T4" fmla="*/ 99 w 101"/>
                <a:gd name="T5" fmla="*/ 114 h 234"/>
                <a:gd name="T6" fmla="*/ 99 w 101"/>
                <a:gd name="T7" fmla="*/ 150 h 234"/>
                <a:gd name="T8" fmla="*/ 89 w 101"/>
                <a:gd name="T9" fmla="*/ 180 h 234"/>
                <a:gd name="T10" fmla="*/ 77 w 101"/>
                <a:gd name="T11" fmla="*/ 198 h 234"/>
                <a:gd name="T12" fmla="*/ 64 w 101"/>
                <a:gd name="T13" fmla="*/ 201 h 234"/>
                <a:gd name="T14" fmla="*/ 53 w 101"/>
                <a:gd name="T15" fmla="*/ 197 h 234"/>
                <a:gd name="T16" fmla="*/ 43 w 101"/>
                <a:gd name="T17" fmla="*/ 206 h 234"/>
                <a:gd name="T18" fmla="*/ 43 w 101"/>
                <a:gd name="T19" fmla="*/ 223 h 234"/>
                <a:gd name="T20" fmla="*/ 38 w 101"/>
                <a:gd name="T21" fmla="*/ 234 h 234"/>
                <a:gd name="T22" fmla="*/ 36 w 101"/>
                <a:gd name="T23" fmla="*/ 218 h 234"/>
                <a:gd name="T24" fmla="*/ 28 w 101"/>
                <a:gd name="T25" fmla="*/ 198 h 234"/>
                <a:gd name="T26" fmla="*/ 3 w 101"/>
                <a:gd name="T27" fmla="*/ 172 h 234"/>
                <a:gd name="T28" fmla="*/ 9 w 101"/>
                <a:gd name="T29" fmla="*/ 150 h 234"/>
                <a:gd name="T30" fmla="*/ 31 w 101"/>
                <a:gd name="T31" fmla="*/ 135 h 234"/>
                <a:gd name="T32" fmla="*/ 30 w 101"/>
                <a:gd name="T33" fmla="*/ 116 h 234"/>
                <a:gd name="T34" fmla="*/ 26 w 101"/>
                <a:gd name="T35" fmla="*/ 97 h 234"/>
                <a:gd name="T36" fmla="*/ 31 w 101"/>
                <a:gd name="T37" fmla="*/ 89 h 234"/>
                <a:gd name="T38" fmla="*/ 31 w 101"/>
                <a:gd name="T39" fmla="*/ 73 h 234"/>
                <a:gd name="T40" fmla="*/ 43 w 101"/>
                <a:gd name="T41" fmla="*/ 71 h 234"/>
                <a:gd name="T42" fmla="*/ 56 w 101"/>
                <a:gd name="T43" fmla="*/ 70 h 234"/>
                <a:gd name="T44" fmla="*/ 67 w 101"/>
                <a:gd name="T45" fmla="*/ 60 h 234"/>
                <a:gd name="T46" fmla="*/ 63 w 101"/>
                <a:gd name="T47" fmla="*/ 50 h 234"/>
                <a:gd name="T48" fmla="*/ 74 w 101"/>
                <a:gd name="T49" fmla="*/ 39 h 234"/>
                <a:gd name="T50" fmla="*/ 74 w 101"/>
                <a:gd name="T51" fmla="*/ 21 h 234"/>
                <a:gd name="T52" fmla="*/ 68 w 101"/>
                <a:gd name="T53" fmla="*/ 26 h 234"/>
                <a:gd name="T54" fmla="*/ 59 w 101"/>
                <a:gd name="T55" fmla="*/ 21 h 234"/>
                <a:gd name="T56" fmla="*/ 53 w 101"/>
                <a:gd name="T57" fmla="*/ 16 h 234"/>
                <a:gd name="T58" fmla="*/ 62 w 101"/>
                <a:gd name="T59" fmla="*/ 1 h 234"/>
                <a:gd name="T60" fmla="*/ 74 w 101"/>
                <a:gd name="T61" fmla="*/ 6 h 234"/>
                <a:gd name="T62" fmla="*/ 81 w 101"/>
                <a:gd name="T63" fmla="*/ 15 h 234"/>
                <a:gd name="T64" fmla="*/ 92 w 101"/>
                <a:gd name="T65"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234">
                  <a:moveTo>
                    <a:pt x="92" y="17"/>
                  </a:moveTo>
                  <a:cubicBezTo>
                    <a:pt x="92" y="18"/>
                    <a:pt x="92" y="19"/>
                    <a:pt x="92" y="20"/>
                  </a:cubicBezTo>
                  <a:cubicBezTo>
                    <a:pt x="94" y="31"/>
                    <a:pt x="91" y="32"/>
                    <a:pt x="95" y="37"/>
                  </a:cubicBezTo>
                  <a:cubicBezTo>
                    <a:pt x="99" y="43"/>
                    <a:pt x="99" y="49"/>
                    <a:pt x="100" y="54"/>
                  </a:cubicBezTo>
                  <a:cubicBezTo>
                    <a:pt x="100" y="60"/>
                    <a:pt x="97" y="83"/>
                    <a:pt x="98" y="93"/>
                  </a:cubicBezTo>
                  <a:cubicBezTo>
                    <a:pt x="99" y="103"/>
                    <a:pt x="101" y="104"/>
                    <a:pt x="99" y="114"/>
                  </a:cubicBezTo>
                  <a:cubicBezTo>
                    <a:pt x="96" y="124"/>
                    <a:pt x="95" y="123"/>
                    <a:pt x="97" y="127"/>
                  </a:cubicBezTo>
                  <a:cubicBezTo>
                    <a:pt x="99" y="131"/>
                    <a:pt x="99" y="145"/>
                    <a:pt x="99" y="150"/>
                  </a:cubicBezTo>
                  <a:cubicBezTo>
                    <a:pt x="98" y="156"/>
                    <a:pt x="96" y="165"/>
                    <a:pt x="94" y="171"/>
                  </a:cubicBezTo>
                  <a:cubicBezTo>
                    <a:pt x="91" y="177"/>
                    <a:pt x="89" y="175"/>
                    <a:pt x="89" y="180"/>
                  </a:cubicBezTo>
                  <a:cubicBezTo>
                    <a:pt x="88" y="184"/>
                    <a:pt x="84" y="189"/>
                    <a:pt x="82" y="191"/>
                  </a:cubicBezTo>
                  <a:cubicBezTo>
                    <a:pt x="81" y="193"/>
                    <a:pt x="79" y="198"/>
                    <a:pt x="77" y="198"/>
                  </a:cubicBezTo>
                  <a:cubicBezTo>
                    <a:pt x="75" y="198"/>
                    <a:pt x="71" y="197"/>
                    <a:pt x="69" y="199"/>
                  </a:cubicBezTo>
                  <a:cubicBezTo>
                    <a:pt x="67" y="201"/>
                    <a:pt x="66" y="200"/>
                    <a:pt x="64" y="201"/>
                  </a:cubicBezTo>
                  <a:cubicBezTo>
                    <a:pt x="62" y="202"/>
                    <a:pt x="60" y="204"/>
                    <a:pt x="59" y="202"/>
                  </a:cubicBezTo>
                  <a:cubicBezTo>
                    <a:pt x="58" y="199"/>
                    <a:pt x="54" y="195"/>
                    <a:pt x="53" y="197"/>
                  </a:cubicBezTo>
                  <a:cubicBezTo>
                    <a:pt x="52" y="200"/>
                    <a:pt x="50" y="202"/>
                    <a:pt x="48" y="200"/>
                  </a:cubicBezTo>
                  <a:cubicBezTo>
                    <a:pt x="46" y="199"/>
                    <a:pt x="43" y="203"/>
                    <a:pt x="43" y="206"/>
                  </a:cubicBezTo>
                  <a:cubicBezTo>
                    <a:pt x="44" y="208"/>
                    <a:pt x="44" y="212"/>
                    <a:pt x="43" y="213"/>
                  </a:cubicBezTo>
                  <a:cubicBezTo>
                    <a:pt x="41" y="215"/>
                    <a:pt x="44" y="223"/>
                    <a:pt x="43" y="223"/>
                  </a:cubicBezTo>
                  <a:cubicBezTo>
                    <a:pt x="41" y="224"/>
                    <a:pt x="39" y="225"/>
                    <a:pt x="38" y="227"/>
                  </a:cubicBezTo>
                  <a:cubicBezTo>
                    <a:pt x="38" y="228"/>
                    <a:pt x="39" y="231"/>
                    <a:pt x="38" y="234"/>
                  </a:cubicBezTo>
                  <a:cubicBezTo>
                    <a:pt x="34" y="232"/>
                    <a:pt x="31" y="230"/>
                    <a:pt x="30" y="228"/>
                  </a:cubicBezTo>
                  <a:cubicBezTo>
                    <a:pt x="29" y="225"/>
                    <a:pt x="32" y="222"/>
                    <a:pt x="36" y="218"/>
                  </a:cubicBezTo>
                  <a:cubicBezTo>
                    <a:pt x="40" y="214"/>
                    <a:pt x="36" y="214"/>
                    <a:pt x="35" y="210"/>
                  </a:cubicBezTo>
                  <a:cubicBezTo>
                    <a:pt x="33" y="207"/>
                    <a:pt x="30" y="203"/>
                    <a:pt x="28" y="198"/>
                  </a:cubicBezTo>
                  <a:cubicBezTo>
                    <a:pt x="25" y="193"/>
                    <a:pt x="21" y="187"/>
                    <a:pt x="17" y="182"/>
                  </a:cubicBezTo>
                  <a:cubicBezTo>
                    <a:pt x="14" y="176"/>
                    <a:pt x="6" y="175"/>
                    <a:pt x="3" y="172"/>
                  </a:cubicBezTo>
                  <a:cubicBezTo>
                    <a:pt x="0" y="169"/>
                    <a:pt x="4" y="166"/>
                    <a:pt x="9" y="162"/>
                  </a:cubicBezTo>
                  <a:cubicBezTo>
                    <a:pt x="13" y="158"/>
                    <a:pt x="7" y="156"/>
                    <a:pt x="9" y="150"/>
                  </a:cubicBezTo>
                  <a:cubicBezTo>
                    <a:pt x="12" y="144"/>
                    <a:pt x="26" y="147"/>
                    <a:pt x="31" y="145"/>
                  </a:cubicBezTo>
                  <a:cubicBezTo>
                    <a:pt x="37" y="142"/>
                    <a:pt x="33" y="139"/>
                    <a:pt x="31" y="135"/>
                  </a:cubicBezTo>
                  <a:cubicBezTo>
                    <a:pt x="29" y="132"/>
                    <a:pt x="30" y="129"/>
                    <a:pt x="32" y="126"/>
                  </a:cubicBezTo>
                  <a:cubicBezTo>
                    <a:pt x="34" y="124"/>
                    <a:pt x="30" y="118"/>
                    <a:pt x="30" y="116"/>
                  </a:cubicBezTo>
                  <a:cubicBezTo>
                    <a:pt x="29" y="115"/>
                    <a:pt x="29" y="110"/>
                    <a:pt x="29" y="107"/>
                  </a:cubicBezTo>
                  <a:cubicBezTo>
                    <a:pt x="29" y="104"/>
                    <a:pt x="27" y="100"/>
                    <a:pt x="26" y="97"/>
                  </a:cubicBezTo>
                  <a:cubicBezTo>
                    <a:pt x="25" y="96"/>
                    <a:pt x="24" y="94"/>
                    <a:pt x="23" y="92"/>
                  </a:cubicBezTo>
                  <a:cubicBezTo>
                    <a:pt x="31" y="89"/>
                    <a:pt x="31" y="89"/>
                    <a:pt x="31" y="89"/>
                  </a:cubicBezTo>
                  <a:cubicBezTo>
                    <a:pt x="28" y="82"/>
                    <a:pt x="28" y="82"/>
                    <a:pt x="28" y="82"/>
                  </a:cubicBezTo>
                  <a:cubicBezTo>
                    <a:pt x="31" y="73"/>
                    <a:pt x="31" y="73"/>
                    <a:pt x="31" y="73"/>
                  </a:cubicBezTo>
                  <a:cubicBezTo>
                    <a:pt x="35" y="67"/>
                    <a:pt x="35" y="67"/>
                    <a:pt x="35" y="67"/>
                  </a:cubicBezTo>
                  <a:cubicBezTo>
                    <a:pt x="43" y="71"/>
                    <a:pt x="43" y="71"/>
                    <a:pt x="43" y="71"/>
                  </a:cubicBezTo>
                  <a:cubicBezTo>
                    <a:pt x="51" y="68"/>
                    <a:pt x="51" y="68"/>
                    <a:pt x="51" y="68"/>
                  </a:cubicBezTo>
                  <a:cubicBezTo>
                    <a:pt x="56" y="70"/>
                    <a:pt x="56" y="70"/>
                    <a:pt x="56" y="70"/>
                  </a:cubicBezTo>
                  <a:cubicBezTo>
                    <a:pt x="60" y="67"/>
                    <a:pt x="60" y="67"/>
                    <a:pt x="60" y="67"/>
                  </a:cubicBezTo>
                  <a:cubicBezTo>
                    <a:pt x="67" y="60"/>
                    <a:pt x="67" y="60"/>
                    <a:pt x="67" y="60"/>
                  </a:cubicBezTo>
                  <a:cubicBezTo>
                    <a:pt x="65" y="51"/>
                    <a:pt x="65" y="51"/>
                    <a:pt x="65" y="51"/>
                  </a:cubicBezTo>
                  <a:cubicBezTo>
                    <a:pt x="63" y="50"/>
                    <a:pt x="63" y="50"/>
                    <a:pt x="63" y="50"/>
                  </a:cubicBezTo>
                  <a:cubicBezTo>
                    <a:pt x="67" y="42"/>
                    <a:pt x="67" y="42"/>
                    <a:pt x="67" y="42"/>
                  </a:cubicBezTo>
                  <a:cubicBezTo>
                    <a:pt x="74" y="39"/>
                    <a:pt x="74" y="39"/>
                    <a:pt x="74" y="39"/>
                  </a:cubicBezTo>
                  <a:cubicBezTo>
                    <a:pt x="75" y="28"/>
                    <a:pt x="75" y="28"/>
                    <a:pt x="75" y="28"/>
                  </a:cubicBezTo>
                  <a:cubicBezTo>
                    <a:pt x="74" y="21"/>
                    <a:pt x="74" y="21"/>
                    <a:pt x="74" y="21"/>
                  </a:cubicBezTo>
                  <a:cubicBezTo>
                    <a:pt x="71" y="22"/>
                    <a:pt x="71" y="22"/>
                    <a:pt x="71" y="22"/>
                  </a:cubicBezTo>
                  <a:cubicBezTo>
                    <a:pt x="68" y="26"/>
                    <a:pt x="68" y="26"/>
                    <a:pt x="68" y="26"/>
                  </a:cubicBezTo>
                  <a:cubicBezTo>
                    <a:pt x="63" y="26"/>
                    <a:pt x="63" y="26"/>
                    <a:pt x="63" y="26"/>
                  </a:cubicBezTo>
                  <a:cubicBezTo>
                    <a:pt x="59" y="21"/>
                    <a:pt x="59" y="21"/>
                    <a:pt x="59" y="21"/>
                  </a:cubicBezTo>
                  <a:cubicBezTo>
                    <a:pt x="54" y="22"/>
                    <a:pt x="54" y="22"/>
                    <a:pt x="54" y="22"/>
                  </a:cubicBezTo>
                  <a:cubicBezTo>
                    <a:pt x="53" y="16"/>
                    <a:pt x="53" y="16"/>
                    <a:pt x="53" y="16"/>
                  </a:cubicBezTo>
                  <a:cubicBezTo>
                    <a:pt x="61" y="11"/>
                    <a:pt x="61" y="11"/>
                    <a:pt x="61" y="11"/>
                  </a:cubicBezTo>
                  <a:cubicBezTo>
                    <a:pt x="62" y="1"/>
                    <a:pt x="62" y="1"/>
                    <a:pt x="62" y="1"/>
                  </a:cubicBezTo>
                  <a:cubicBezTo>
                    <a:pt x="66" y="0"/>
                    <a:pt x="66" y="0"/>
                    <a:pt x="66" y="0"/>
                  </a:cubicBezTo>
                  <a:cubicBezTo>
                    <a:pt x="74" y="6"/>
                    <a:pt x="74" y="6"/>
                    <a:pt x="74" y="6"/>
                  </a:cubicBezTo>
                  <a:cubicBezTo>
                    <a:pt x="82" y="9"/>
                    <a:pt x="82" y="9"/>
                    <a:pt x="82" y="9"/>
                  </a:cubicBezTo>
                  <a:cubicBezTo>
                    <a:pt x="81" y="15"/>
                    <a:pt x="81" y="15"/>
                    <a:pt x="81" y="15"/>
                  </a:cubicBezTo>
                  <a:cubicBezTo>
                    <a:pt x="87" y="20"/>
                    <a:pt x="87" y="20"/>
                    <a:pt x="87" y="20"/>
                  </a:cubicBezTo>
                  <a:lnTo>
                    <a:pt x="92" y="1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59">
              <a:extLst>
                <a:ext uri="{FF2B5EF4-FFF2-40B4-BE49-F238E27FC236}">
                  <a16:creationId xmlns:a16="http://schemas.microsoft.com/office/drawing/2014/main" id="{3573AD64-4DB1-5149-A89E-D736F4CD25CB}"/>
                </a:ext>
              </a:extLst>
            </p:cNvPr>
            <p:cNvSpPr>
              <a:spLocks noEditPoints="1"/>
            </p:cNvSpPr>
            <p:nvPr/>
          </p:nvSpPr>
          <p:spPr bwMode="auto">
            <a:xfrm>
              <a:off x="4142" y="2930"/>
              <a:ext cx="615" cy="982"/>
            </a:xfrm>
            <a:custGeom>
              <a:avLst/>
              <a:gdLst>
                <a:gd name="T0" fmla="*/ 137 w 295"/>
                <a:gd name="T1" fmla="*/ 58 h 471"/>
                <a:gd name="T2" fmla="*/ 112 w 295"/>
                <a:gd name="T3" fmla="*/ 142 h 471"/>
                <a:gd name="T4" fmla="*/ 102 w 295"/>
                <a:gd name="T5" fmla="*/ 255 h 471"/>
                <a:gd name="T6" fmla="*/ 142 w 295"/>
                <a:gd name="T7" fmla="*/ 260 h 471"/>
                <a:gd name="T8" fmla="*/ 154 w 295"/>
                <a:gd name="T9" fmla="*/ 271 h 471"/>
                <a:gd name="T10" fmla="*/ 161 w 295"/>
                <a:gd name="T11" fmla="*/ 237 h 471"/>
                <a:gd name="T12" fmla="*/ 215 w 295"/>
                <a:gd name="T13" fmla="*/ 233 h 471"/>
                <a:gd name="T14" fmla="*/ 234 w 295"/>
                <a:gd name="T15" fmla="*/ 256 h 471"/>
                <a:gd name="T16" fmla="*/ 253 w 295"/>
                <a:gd name="T17" fmla="*/ 301 h 471"/>
                <a:gd name="T18" fmla="*/ 293 w 295"/>
                <a:gd name="T19" fmla="*/ 358 h 471"/>
                <a:gd name="T20" fmla="*/ 284 w 295"/>
                <a:gd name="T21" fmla="*/ 394 h 471"/>
                <a:gd name="T22" fmla="*/ 265 w 295"/>
                <a:gd name="T23" fmla="*/ 380 h 471"/>
                <a:gd name="T24" fmla="*/ 262 w 295"/>
                <a:gd name="T25" fmla="*/ 400 h 471"/>
                <a:gd name="T26" fmla="*/ 277 w 295"/>
                <a:gd name="T27" fmla="*/ 400 h 471"/>
                <a:gd name="T28" fmla="*/ 266 w 295"/>
                <a:gd name="T29" fmla="*/ 429 h 471"/>
                <a:gd name="T30" fmla="*/ 259 w 295"/>
                <a:gd name="T31" fmla="*/ 449 h 471"/>
                <a:gd name="T32" fmla="*/ 234 w 295"/>
                <a:gd name="T33" fmla="*/ 452 h 471"/>
                <a:gd name="T34" fmla="*/ 224 w 295"/>
                <a:gd name="T35" fmla="*/ 465 h 471"/>
                <a:gd name="T36" fmla="*/ 216 w 295"/>
                <a:gd name="T37" fmla="*/ 436 h 471"/>
                <a:gd name="T38" fmla="*/ 196 w 295"/>
                <a:gd name="T39" fmla="*/ 417 h 471"/>
                <a:gd name="T40" fmla="*/ 171 w 295"/>
                <a:gd name="T41" fmla="*/ 424 h 471"/>
                <a:gd name="T42" fmla="*/ 148 w 295"/>
                <a:gd name="T43" fmla="*/ 442 h 471"/>
                <a:gd name="T44" fmla="*/ 134 w 295"/>
                <a:gd name="T45" fmla="*/ 427 h 471"/>
                <a:gd name="T46" fmla="*/ 119 w 295"/>
                <a:gd name="T47" fmla="*/ 419 h 471"/>
                <a:gd name="T48" fmla="*/ 106 w 295"/>
                <a:gd name="T49" fmla="*/ 389 h 471"/>
                <a:gd name="T50" fmla="*/ 116 w 295"/>
                <a:gd name="T51" fmla="*/ 367 h 471"/>
                <a:gd name="T52" fmla="*/ 114 w 295"/>
                <a:gd name="T53" fmla="*/ 339 h 471"/>
                <a:gd name="T54" fmla="*/ 135 w 295"/>
                <a:gd name="T55" fmla="*/ 323 h 471"/>
                <a:gd name="T56" fmla="*/ 111 w 295"/>
                <a:gd name="T57" fmla="*/ 313 h 471"/>
                <a:gd name="T58" fmla="*/ 96 w 295"/>
                <a:gd name="T59" fmla="*/ 330 h 471"/>
                <a:gd name="T60" fmla="*/ 62 w 295"/>
                <a:gd name="T61" fmla="*/ 336 h 471"/>
                <a:gd name="T62" fmla="*/ 52 w 295"/>
                <a:gd name="T63" fmla="*/ 311 h 471"/>
                <a:gd name="T64" fmla="*/ 62 w 295"/>
                <a:gd name="T65" fmla="*/ 278 h 471"/>
                <a:gd name="T66" fmla="*/ 39 w 295"/>
                <a:gd name="T67" fmla="*/ 284 h 471"/>
                <a:gd name="T68" fmla="*/ 26 w 295"/>
                <a:gd name="T69" fmla="*/ 273 h 471"/>
                <a:gd name="T70" fmla="*/ 18 w 295"/>
                <a:gd name="T71" fmla="*/ 251 h 471"/>
                <a:gd name="T72" fmla="*/ 10 w 295"/>
                <a:gd name="T73" fmla="*/ 238 h 471"/>
                <a:gd name="T74" fmla="*/ 6 w 295"/>
                <a:gd name="T75" fmla="*/ 221 h 471"/>
                <a:gd name="T76" fmla="*/ 0 w 295"/>
                <a:gd name="T77" fmla="*/ 196 h 471"/>
                <a:gd name="T78" fmla="*/ 10 w 295"/>
                <a:gd name="T79" fmla="*/ 174 h 471"/>
                <a:gd name="T80" fmla="*/ 26 w 295"/>
                <a:gd name="T81" fmla="*/ 158 h 471"/>
                <a:gd name="T82" fmla="*/ 43 w 295"/>
                <a:gd name="T83" fmla="*/ 129 h 471"/>
                <a:gd name="T84" fmla="*/ 38 w 295"/>
                <a:gd name="T85" fmla="*/ 105 h 471"/>
                <a:gd name="T86" fmla="*/ 32 w 295"/>
                <a:gd name="T87" fmla="*/ 75 h 471"/>
                <a:gd name="T88" fmla="*/ 24 w 295"/>
                <a:gd name="T89" fmla="*/ 36 h 471"/>
                <a:gd name="T90" fmla="*/ 57 w 295"/>
                <a:gd name="T91" fmla="*/ 32 h 471"/>
                <a:gd name="T92" fmla="*/ 74 w 295"/>
                <a:gd name="T93" fmla="*/ 9 h 471"/>
                <a:gd name="T94" fmla="*/ 119 w 295"/>
                <a:gd name="T95" fmla="*/ 11 h 471"/>
                <a:gd name="T96" fmla="*/ 116 w 295"/>
                <a:gd name="T97" fmla="*/ 30 h 471"/>
                <a:gd name="T98" fmla="*/ 142 w 295"/>
                <a:gd name="T99" fmla="*/ 35 h 471"/>
                <a:gd name="T100" fmla="*/ 130 w 295"/>
                <a:gd name="T101" fmla="*/ 24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471">
                  <a:moveTo>
                    <a:pt x="152" y="42"/>
                  </a:moveTo>
                  <a:cubicBezTo>
                    <a:pt x="149" y="44"/>
                    <a:pt x="147" y="45"/>
                    <a:pt x="148" y="47"/>
                  </a:cubicBezTo>
                  <a:cubicBezTo>
                    <a:pt x="149" y="50"/>
                    <a:pt x="153" y="53"/>
                    <a:pt x="149" y="55"/>
                  </a:cubicBezTo>
                  <a:cubicBezTo>
                    <a:pt x="144" y="56"/>
                    <a:pt x="141" y="56"/>
                    <a:pt x="137" y="58"/>
                  </a:cubicBezTo>
                  <a:cubicBezTo>
                    <a:pt x="134" y="60"/>
                    <a:pt x="117" y="73"/>
                    <a:pt x="111" y="84"/>
                  </a:cubicBezTo>
                  <a:cubicBezTo>
                    <a:pt x="106" y="95"/>
                    <a:pt x="106" y="100"/>
                    <a:pt x="108" y="106"/>
                  </a:cubicBezTo>
                  <a:cubicBezTo>
                    <a:pt x="110" y="112"/>
                    <a:pt x="110" y="120"/>
                    <a:pt x="108" y="124"/>
                  </a:cubicBezTo>
                  <a:cubicBezTo>
                    <a:pt x="106" y="128"/>
                    <a:pt x="115" y="136"/>
                    <a:pt x="112" y="142"/>
                  </a:cubicBezTo>
                  <a:cubicBezTo>
                    <a:pt x="110" y="149"/>
                    <a:pt x="112" y="164"/>
                    <a:pt x="112" y="171"/>
                  </a:cubicBezTo>
                  <a:cubicBezTo>
                    <a:pt x="112" y="178"/>
                    <a:pt x="111" y="196"/>
                    <a:pt x="112" y="205"/>
                  </a:cubicBezTo>
                  <a:cubicBezTo>
                    <a:pt x="114" y="215"/>
                    <a:pt x="105" y="225"/>
                    <a:pt x="104" y="234"/>
                  </a:cubicBezTo>
                  <a:cubicBezTo>
                    <a:pt x="102" y="243"/>
                    <a:pt x="106" y="250"/>
                    <a:pt x="102" y="255"/>
                  </a:cubicBezTo>
                  <a:cubicBezTo>
                    <a:pt x="98" y="260"/>
                    <a:pt x="108" y="272"/>
                    <a:pt x="118" y="261"/>
                  </a:cubicBezTo>
                  <a:cubicBezTo>
                    <a:pt x="128" y="251"/>
                    <a:pt x="129" y="249"/>
                    <a:pt x="133" y="259"/>
                  </a:cubicBezTo>
                  <a:cubicBezTo>
                    <a:pt x="137" y="269"/>
                    <a:pt x="142" y="272"/>
                    <a:pt x="144" y="268"/>
                  </a:cubicBezTo>
                  <a:cubicBezTo>
                    <a:pt x="145" y="264"/>
                    <a:pt x="146" y="265"/>
                    <a:pt x="142" y="260"/>
                  </a:cubicBezTo>
                  <a:cubicBezTo>
                    <a:pt x="139" y="256"/>
                    <a:pt x="140" y="248"/>
                    <a:pt x="143" y="253"/>
                  </a:cubicBezTo>
                  <a:cubicBezTo>
                    <a:pt x="147" y="258"/>
                    <a:pt x="149" y="260"/>
                    <a:pt x="150" y="259"/>
                  </a:cubicBezTo>
                  <a:cubicBezTo>
                    <a:pt x="151" y="258"/>
                    <a:pt x="155" y="256"/>
                    <a:pt x="155" y="260"/>
                  </a:cubicBezTo>
                  <a:cubicBezTo>
                    <a:pt x="155" y="263"/>
                    <a:pt x="151" y="270"/>
                    <a:pt x="154" y="271"/>
                  </a:cubicBezTo>
                  <a:cubicBezTo>
                    <a:pt x="156" y="272"/>
                    <a:pt x="164" y="265"/>
                    <a:pt x="163" y="262"/>
                  </a:cubicBezTo>
                  <a:cubicBezTo>
                    <a:pt x="163" y="260"/>
                    <a:pt x="163" y="257"/>
                    <a:pt x="164" y="254"/>
                  </a:cubicBezTo>
                  <a:cubicBezTo>
                    <a:pt x="165" y="252"/>
                    <a:pt x="164" y="246"/>
                    <a:pt x="160" y="244"/>
                  </a:cubicBezTo>
                  <a:cubicBezTo>
                    <a:pt x="157" y="241"/>
                    <a:pt x="158" y="238"/>
                    <a:pt x="161" y="237"/>
                  </a:cubicBezTo>
                  <a:cubicBezTo>
                    <a:pt x="164" y="237"/>
                    <a:pt x="170" y="234"/>
                    <a:pt x="170" y="232"/>
                  </a:cubicBezTo>
                  <a:cubicBezTo>
                    <a:pt x="171" y="230"/>
                    <a:pt x="178" y="227"/>
                    <a:pt x="183" y="229"/>
                  </a:cubicBezTo>
                  <a:cubicBezTo>
                    <a:pt x="188" y="231"/>
                    <a:pt x="191" y="232"/>
                    <a:pt x="197" y="232"/>
                  </a:cubicBezTo>
                  <a:cubicBezTo>
                    <a:pt x="203" y="231"/>
                    <a:pt x="215" y="229"/>
                    <a:pt x="215" y="233"/>
                  </a:cubicBezTo>
                  <a:cubicBezTo>
                    <a:pt x="215" y="237"/>
                    <a:pt x="217" y="240"/>
                    <a:pt x="215" y="241"/>
                  </a:cubicBezTo>
                  <a:cubicBezTo>
                    <a:pt x="214" y="243"/>
                    <a:pt x="222" y="246"/>
                    <a:pt x="225" y="247"/>
                  </a:cubicBezTo>
                  <a:cubicBezTo>
                    <a:pt x="228" y="248"/>
                    <a:pt x="229" y="250"/>
                    <a:pt x="230" y="252"/>
                  </a:cubicBezTo>
                  <a:cubicBezTo>
                    <a:pt x="231" y="255"/>
                    <a:pt x="233" y="254"/>
                    <a:pt x="234" y="256"/>
                  </a:cubicBezTo>
                  <a:cubicBezTo>
                    <a:pt x="236" y="257"/>
                    <a:pt x="238" y="254"/>
                    <a:pt x="239" y="260"/>
                  </a:cubicBezTo>
                  <a:cubicBezTo>
                    <a:pt x="240" y="266"/>
                    <a:pt x="241" y="267"/>
                    <a:pt x="241" y="272"/>
                  </a:cubicBezTo>
                  <a:cubicBezTo>
                    <a:pt x="242" y="276"/>
                    <a:pt x="244" y="280"/>
                    <a:pt x="244" y="281"/>
                  </a:cubicBezTo>
                  <a:cubicBezTo>
                    <a:pt x="244" y="282"/>
                    <a:pt x="248" y="295"/>
                    <a:pt x="253" y="301"/>
                  </a:cubicBezTo>
                  <a:cubicBezTo>
                    <a:pt x="259" y="308"/>
                    <a:pt x="266" y="307"/>
                    <a:pt x="268" y="313"/>
                  </a:cubicBezTo>
                  <a:cubicBezTo>
                    <a:pt x="269" y="319"/>
                    <a:pt x="271" y="318"/>
                    <a:pt x="273" y="322"/>
                  </a:cubicBezTo>
                  <a:cubicBezTo>
                    <a:pt x="275" y="325"/>
                    <a:pt x="276" y="328"/>
                    <a:pt x="279" y="334"/>
                  </a:cubicBezTo>
                  <a:cubicBezTo>
                    <a:pt x="281" y="340"/>
                    <a:pt x="292" y="353"/>
                    <a:pt x="293" y="358"/>
                  </a:cubicBezTo>
                  <a:cubicBezTo>
                    <a:pt x="293" y="362"/>
                    <a:pt x="289" y="370"/>
                    <a:pt x="291" y="380"/>
                  </a:cubicBezTo>
                  <a:cubicBezTo>
                    <a:pt x="292" y="390"/>
                    <a:pt x="293" y="388"/>
                    <a:pt x="295" y="396"/>
                  </a:cubicBezTo>
                  <a:cubicBezTo>
                    <a:pt x="290" y="399"/>
                    <a:pt x="290" y="399"/>
                    <a:pt x="290" y="399"/>
                  </a:cubicBezTo>
                  <a:cubicBezTo>
                    <a:pt x="284" y="394"/>
                    <a:pt x="284" y="394"/>
                    <a:pt x="284" y="394"/>
                  </a:cubicBezTo>
                  <a:cubicBezTo>
                    <a:pt x="285" y="388"/>
                    <a:pt x="285" y="388"/>
                    <a:pt x="285" y="388"/>
                  </a:cubicBezTo>
                  <a:cubicBezTo>
                    <a:pt x="277" y="385"/>
                    <a:pt x="277" y="385"/>
                    <a:pt x="277" y="385"/>
                  </a:cubicBezTo>
                  <a:cubicBezTo>
                    <a:pt x="269" y="379"/>
                    <a:pt x="269" y="379"/>
                    <a:pt x="269" y="379"/>
                  </a:cubicBezTo>
                  <a:cubicBezTo>
                    <a:pt x="265" y="380"/>
                    <a:pt x="265" y="380"/>
                    <a:pt x="265" y="380"/>
                  </a:cubicBezTo>
                  <a:cubicBezTo>
                    <a:pt x="264" y="390"/>
                    <a:pt x="264" y="390"/>
                    <a:pt x="264" y="390"/>
                  </a:cubicBezTo>
                  <a:cubicBezTo>
                    <a:pt x="256" y="395"/>
                    <a:pt x="256" y="395"/>
                    <a:pt x="256" y="395"/>
                  </a:cubicBezTo>
                  <a:cubicBezTo>
                    <a:pt x="257" y="401"/>
                    <a:pt x="257" y="401"/>
                    <a:pt x="257" y="401"/>
                  </a:cubicBezTo>
                  <a:cubicBezTo>
                    <a:pt x="262" y="400"/>
                    <a:pt x="262" y="400"/>
                    <a:pt x="262" y="400"/>
                  </a:cubicBezTo>
                  <a:cubicBezTo>
                    <a:pt x="266" y="405"/>
                    <a:pt x="266" y="405"/>
                    <a:pt x="266" y="405"/>
                  </a:cubicBezTo>
                  <a:cubicBezTo>
                    <a:pt x="271" y="405"/>
                    <a:pt x="271" y="405"/>
                    <a:pt x="271" y="405"/>
                  </a:cubicBezTo>
                  <a:cubicBezTo>
                    <a:pt x="274" y="401"/>
                    <a:pt x="274" y="401"/>
                    <a:pt x="274" y="401"/>
                  </a:cubicBezTo>
                  <a:cubicBezTo>
                    <a:pt x="277" y="400"/>
                    <a:pt x="277" y="400"/>
                    <a:pt x="277" y="400"/>
                  </a:cubicBezTo>
                  <a:cubicBezTo>
                    <a:pt x="278" y="407"/>
                    <a:pt x="278" y="407"/>
                    <a:pt x="278" y="407"/>
                  </a:cubicBezTo>
                  <a:cubicBezTo>
                    <a:pt x="277" y="418"/>
                    <a:pt x="277" y="418"/>
                    <a:pt x="277" y="418"/>
                  </a:cubicBezTo>
                  <a:cubicBezTo>
                    <a:pt x="270" y="421"/>
                    <a:pt x="270" y="421"/>
                    <a:pt x="270" y="421"/>
                  </a:cubicBezTo>
                  <a:cubicBezTo>
                    <a:pt x="266" y="429"/>
                    <a:pt x="266" y="429"/>
                    <a:pt x="266" y="429"/>
                  </a:cubicBezTo>
                  <a:cubicBezTo>
                    <a:pt x="268" y="430"/>
                    <a:pt x="268" y="430"/>
                    <a:pt x="268" y="430"/>
                  </a:cubicBezTo>
                  <a:cubicBezTo>
                    <a:pt x="270" y="439"/>
                    <a:pt x="270" y="439"/>
                    <a:pt x="270" y="439"/>
                  </a:cubicBezTo>
                  <a:cubicBezTo>
                    <a:pt x="263" y="446"/>
                    <a:pt x="263" y="446"/>
                    <a:pt x="263" y="446"/>
                  </a:cubicBezTo>
                  <a:cubicBezTo>
                    <a:pt x="259" y="449"/>
                    <a:pt x="259" y="449"/>
                    <a:pt x="259" y="449"/>
                  </a:cubicBezTo>
                  <a:cubicBezTo>
                    <a:pt x="254" y="447"/>
                    <a:pt x="254" y="447"/>
                    <a:pt x="254" y="447"/>
                  </a:cubicBezTo>
                  <a:cubicBezTo>
                    <a:pt x="246" y="450"/>
                    <a:pt x="246" y="450"/>
                    <a:pt x="246" y="450"/>
                  </a:cubicBezTo>
                  <a:cubicBezTo>
                    <a:pt x="238" y="446"/>
                    <a:pt x="238" y="446"/>
                    <a:pt x="238" y="446"/>
                  </a:cubicBezTo>
                  <a:cubicBezTo>
                    <a:pt x="234" y="452"/>
                    <a:pt x="234" y="452"/>
                    <a:pt x="234" y="452"/>
                  </a:cubicBezTo>
                  <a:cubicBezTo>
                    <a:pt x="231" y="461"/>
                    <a:pt x="231" y="461"/>
                    <a:pt x="231" y="461"/>
                  </a:cubicBezTo>
                  <a:cubicBezTo>
                    <a:pt x="234" y="468"/>
                    <a:pt x="234" y="468"/>
                    <a:pt x="234" y="468"/>
                  </a:cubicBezTo>
                  <a:cubicBezTo>
                    <a:pt x="226" y="471"/>
                    <a:pt x="226" y="471"/>
                    <a:pt x="226" y="471"/>
                  </a:cubicBezTo>
                  <a:cubicBezTo>
                    <a:pt x="225" y="470"/>
                    <a:pt x="225" y="467"/>
                    <a:pt x="224" y="465"/>
                  </a:cubicBezTo>
                  <a:cubicBezTo>
                    <a:pt x="222" y="459"/>
                    <a:pt x="224" y="460"/>
                    <a:pt x="221" y="454"/>
                  </a:cubicBezTo>
                  <a:cubicBezTo>
                    <a:pt x="218" y="449"/>
                    <a:pt x="221" y="450"/>
                    <a:pt x="222" y="445"/>
                  </a:cubicBezTo>
                  <a:cubicBezTo>
                    <a:pt x="222" y="439"/>
                    <a:pt x="222" y="436"/>
                    <a:pt x="218" y="436"/>
                  </a:cubicBezTo>
                  <a:cubicBezTo>
                    <a:pt x="217" y="436"/>
                    <a:pt x="217" y="436"/>
                    <a:pt x="216" y="436"/>
                  </a:cubicBezTo>
                  <a:cubicBezTo>
                    <a:pt x="217" y="410"/>
                    <a:pt x="217" y="410"/>
                    <a:pt x="217" y="410"/>
                  </a:cubicBezTo>
                  <a:cubicBezTo>
                    <a:pt x="214" y="409"/>
                    <a:pt x="214" y="409"/>
                    <a:pt x="214" y="409"/>
                  </a:cubicBezTo>
                  <a:cubicBezTo>
                    <a:pt x="208" y="415"/>
                    <a:pt x="208" y="415"/>
                    <a:pt x="208" y="415"/>
                  </a:cubicBezTo>
                  <a:cubicBezTo>
                    <a:pt x="196" y="417"/>
                    <a:pt x="196" y="417"/>
                    <a:pt x="196" y="417"/>
                  </a:cubicBezTo>
                  <a:cubicBezTo>
                    <a:pt x="191" y="424"/>
                    <a:pt x="191" y="424"/>
                    <a:pt x="191" y="424"/>
                  </a:cubicBezTo>
                  <a:cubicBezTo>
                    <a:pt x="186" y="425"/>
                    <a:pt x="186" y="425"/>
                    <a:pt x="186" y="425"/>
                  </a:cubicBezTo>
                  <a:cubicBezTo>
                    <a:pt x="180" y="429"/>
                    <a:pt x="180" y="429"/>
                    <a:pt x="180" y="429"/>
                  </a:cubicBezTo>
                  <a:cubicBezTo>
                    <a:pt x="171" y="424"/>
                    <a:pt x="171" y="424"/>
                    <a:pt x="171" y="424"/>
                  </a:cubicBezTo>
                  <a:cubicBezTo>
                    <a:pt x="165" y="427"/>
                    <a:pt x="165" y="427"/>
                    <a:pt x="165" y="427"/>
                  </a:cubicBezTo>
                  <a:cubicBezTo>
                    <a:pt x="154" y="426"/>
                    <a:pt x="154" y="426"/>
                    <a:pt x="154" y="426"/>
                  </a:cubicBezTo>
                  <a:cubicBezTo>
                    <a:pt x="154" y="436"/>
                    <a:pt x="154" y="436"/>
                    <a:pt x="154" y="436"/>
                  </a:cubicBezTo>
                  <a:cubicBezTo>
                    <a:pt x="148" y="442"/>
                    <a:pt x="148" y="442"/>
                    <a:pt x="148" y="442"/>
                  </a:cubicBezTo>
                  <a:cubicBezTo>
                    <a:pt x="142" y="443"/>
                    <a:pt x="142" y="443"/>
                    <a:pt x="142" y="443"/>
                  </a:cubicBezTo>
                  <a:cubicBezTo>
                    <a:pt x="143" y="434"/>
                    <a:pt x="143" y="434"/>
                    <a:pt x="143" y="434"/>
                  </a:cubicBezTo>
                  <a:cubicBezTo>
                    <a:pt x="136" y="432"/>
                    <a:pt x="136" y="432"/>
                    <a:pt x="136" y="432"/>
                  </a:cubicBezTo>
                  <a:cubicBezTo>
                    <a:pt x="134" y="427"/>
                    <a:pt x="134" y="427"/>
                    <a:pt x="134" y="427"/>
                  </a:cubicBezTo>
                  <a:cubicBezTo>
                    <a:pt x="130" y="422"/>
                    <a:pt x="130" y="422"/>
                    <a:pt x="130" y="422"/>
                  </a:cubicBezTo>
                  <a:cubicBezTo>
                    <a:pt x="129" y="417"/>
                    <a:pt x="129" y="417"/>
                    <a:pt x="129" y="417"/>
                  </a:cubicBezTo>
                  <a:cubicBezTo>
                    <a:pt x="124" y="415"/>
                    <a:pt x="124" y="415"/>
                    <a:pt x="124" y="415"/>
                  </a:cubicBezTo>
                  <a:cubicBezTo>
                    <a:pt x="119" y="419"/>
                    <a:pt x="119" y="419"/>
                    <a:pt x="119" y="419"/>
                  </a:cubicBezTo>
                  <a:cubicBezTo>
                    <a:pt x="115" y="413"/>
                    <a:pt x="115" y="413"/>
                    <a:pt x="115" y="413"/>
                  </a:cubicBezTo>
                  <a:cubicBezTo>
                    <a:pt x="107" y="409"/>
                    <a:pt x="107" y="409"/>
                    <a:pt x="107" y="409"/>
                  </a:cubicBezTo>
                  <a:cubicBezTo>
                    <a:pt x="104" y="397"/>
                    <a:pt x="104" y="397"/>
                    <a:pt x="104" y="397"/>
                  </a:cubicBezTo>
                  <a:cubicBezTo>
                    <a:pt x="106" y="389"/>
                    <a:pt x="106" y="389"/>
                    <a:pt x="106" y="389"/>
                  </a:cubicBezTo>
                  <a:cubicBezTo>
                    <a:pt x="104" y="383"/>
                    <a:pt x="104" y="383"/>
                    <a:pt x="104" y="383"/>
                  </a:cubicBezTo>
                  <a:cubicBezTo>
                    <a:pt x="109" y="378"/>
                    <a:pt x="109" y="378"/>
                    <a:pt x="109" y="378"/>
                  </a:cubicBezTo>
                  <a:cubicBezTo>
                    <a:pt x="109" y="372"/>
                    <a:pt x="109" y="372"/>
                    <a:pt x="109" y="372"/>
                  </a:cubicBezTo>
                  <a:cubicBezTo>
                    <a:pt x="116" y="367"/>
                    <a:pt x="116" y="367"/>
                    <a:pt x="116" y="367"/>
                  </a:cubicBezTo>
                  <a:cubicBezTo>
                    <a:pt x="115" y="356"/>
                    <a:pt x="115" y="356"/>
                    <a:pt x="115" y="356"/>
                  </a:cubicBezTo>
                  <a:cubicBezTo>
                    <a:pt x="122" y="352"/>
                    <a:pt x="122" y="352"/>
                    <a:pt x="122" y="352"/>
                  </a:cubicBezTo>
                  <a:cubicBezTo>
                    <a:pt x="122" y="347"/>
                    <a:pt x="122" y="347"/>
                    <a:pt x="122" y="347"/>
                  </a:cubicBezTo>
                  <a:cubicBezTo>
                    <a:pt x="114" y="339"/>
                    <a:pt x="114" y="339"/>
                    <a:pt x="114" y="339"/>
                  </a:cubicBezTo>
                  <a:cubicBezTo>
                    <a:pt x="117" y="335"/>
                    <a:pt x="117" y="335"/>
                    <a:pt x="117" y="335"/>
                  </a:cubicBezTo>
                  <a:cubicBezTo>
                    <a:pt x="124" y="336"/>
                    <a:pt x="124" y="336"/>
                    <a:pt x="124" y="336"/>
                  </a:cubicBezTo>
                  <a:cubicBezTo>
                    <a:pt x="134" y="332"/>
                    <a:pt x="134" y="332"/>
                    <a:pt x="134" y="332"/>
                  </a:cubicBezTo>
                  <a:cubicBezTo>
                    <a:pt x="135" y="323"/>
                    <a:pt x="135" y="323"/>
                    <a:pt x="135" y="323"/>
                  </a:cubicBezTo>
                  <a:cubicBezTo>
                    <a:pt x="130" y="314"/>
                    <a:pt x="130" y="314"/>
                    <a:pt x="130" y="314"/>
                  </a:cubicBezTo>
                  <a:cubicBezTo>
                    <a:pt x="124" y="305"/>
                    <a:pt x="124" y="305"/>
                    <a:pt x="124" y="305"/>
                  </a:cubicBezTo>
                  <a:cubicBezTo>
                    <a:pt x="116" y="305"/>
                    <a:pt x="116" y="305"/>
                    <a:pt x="116" y="305"/>
                  </a:cubicBezTo>
                  <a:cubicBezTo>
                    <a:pt x="111" y="313"/>
                    <a:pt x="111" y="313"/>
                    <a:pt x="111" y="313"/>
                  </a:cubicBezTo>
                  <a:cubicBezTo>
                    <a:pt x="106" y="314"/>
                    <a:pt x="106" y="314"/>
                    <a:pt x="106" y="314"/>
                  </a:cubicBezTo>
                  <a:cubicBezTo>
                    <a:pt x="103" y="320"/>
                    <a:pt x="103" y="320"/>
                    <a:pt x="103" y="320"/>
                  </a:cubicBezTo>
                  <a:cubicBezTo>
                    <a:pt x="102" y="329"/>
                    <a:pt x="102" y="329"/>
                    <a:pt x="102" y="329"/>
                  </a:cubicBezTo>
                  <a:cubicBezTo>
                    <a:pt x="96" y="330"/>
                    <a:pt x="96" y="330"/>
                    <a:pt x="96" y="330"/>
                  </a:cubicBezTo>
                  <a:cubicBezTo>
                    <a:pt x="88" y="341"/>
                    <a:pt x="88" y="341"/>
                    <a:pt x="88" y="341"/>
                  </a:cubicBezTo>
                  <a:cubicBezTo>
                    <a:pt x="81" y="346"/>
                    <a:pt x="81" y="346"/>
                    <a:pt x="81" y="346"/>
                  </a:cubicBezTo>
                  <a:cubicBezTo>
                    <a:pt x="72" y="331"/>
                    <a:pt x="72" y="331"/>
                    <a:pt x="72" y="331"/>
                  </a:cubicBezTo>
                  <a:cubicBezTo>
                    <a:pt x="62" y="336"/>
                    <a:pt x="62" y="336"/>
                    <a:pt x="62" y="336"/>
                  </a:cubicBezTo>
                  <a:cubicBezTo>
                    <a:pt x="54" y="334"/>
                    <a:pt x="54" y="334"/>
                    <a:pt x="54" y="334"/>
                  </a:cubicBezTo>
                  <a:cubicBezTo>
                    <a:pt x="49" y="328"/>
                    <a:pt x="49" y="328"/>
                    <a:pt x="49" y="328"/>
                  </a:cubicBezTo>
                  <a:cubicBezTo>
                    <a:pt x="56" y="318"/>
                    <a:pt x="56" y="318"/>
                    <a:pt x="56" y="318"/>
                  </a:cubicBezTo>
                  <a:cubicBezTo>
                    <a:pt x="52" y="311"/>
                    <a:pt x="52" y="311"/>
                    <a:pt x="52" y="311"/>
                  </a:cubicBezTo>
                  <a:cubicBezTo>
                    <a:pt x="57" y="306"/>
                    <a:pt x="57" y="306"/>
                    <a:pt x="57" y="306"/>
                  </a:cubicBezTo>
                  <a:cubicBezTo>
                    <a:pt x="56" y="296"/>
                    <a:pt x="56" y="296"/>
                    <a:pt x="56" y="296"/>
                  </a:cubicBezTo>
                  <a:cubicBezTo>
                    <a:pt x="59" y="292"/>
                    <a:pt x="59" y="292"/>
                    <a:pt x="59" y="292"/>
                  </a:cubicBezTo>
                  <a:cubicBezTo>
                    <a:pt x="62" y="278"/>
                    <a:pt x="62" y="278"/>
                    <a:pt x="62" y="278"/>
                  </a:cubicBezTo>
                  <a:cubicBezTo>
                    <a:pt x="59" y="276"/>
                    <a:pt x="59" y="276"/>
                    <a:pt x="59" y="276"/>
                  </a:cubicBezTo>
                  <a:cubicBezTo>
                    <a:pt x="52" y="277"/>
                    <a:pt x="52" y="277"/>
                    <a:pt x="52" y="277"/>
                  </a:cubicBezTo>
                  <a:cubicBezTo>
                    <a:pt x="45" y="282"/>
                    <a:pt x="45" y="282"/>
                    <a:pt x="45" y="282"/>
                  </a:cubicBezTo>
                  <a:cubicBezTo>
                    <a:pt x="39" y="284"/>
                    <a:pt x="39" y="284"/>
                    <a:pt x="39" y="284"/>
                  </a:cubicBezTo>
                  <a:cubicBezTo>
                    <a:pt x="33" y="288"/>
                    <a:pt x="33" y="288"/>
                    <a:pt x="33" y="288"/>
                  </a:cubicBezTo>
                  <a:cubicBezTo>
                    <a:pt x="29" y="289"/>
                    <a:pt x="29" y="289"/>
                    <a:pt x="29" y="289"/>
                  </a:cubicBezTo>
                  <a:cubicBezTo>
                    <a:pt x="25" y="282"/>
                    <a:pt x="25" y="282"/>
                    <a:pt x="25" y="282"/>
                  </a:cubicBezTo>
                  <a:cubicBezTo>
                    <a:pt x="26" y="273"/>
                    <a:pt x="26" y="273"/>
                    <a:pt x="26" y="273"/>
                  </a:cubicBezTo>
                  <a:cubicBezTo>
                    <a:pt x="21" y="269"/>
                    <a:pt x="21" y="269"/>
                    <a:pt x="21" y="269"/>
                  </a:cubicBezTo>
                  <a:cubicBezTo>
                    <a:pt x="27" y="263"/>
                    <a:pt x="27" y="263"/>
                    <a:pt x="27" y="263"/>
                  </a:cubicBezTo>
                  <a:cubicBezTo>
                    <a:pt x="27" y="254"/>
                    <a:pt x="27" y="254"/>
                    <a:pt x="27" y="254"/>
                  </a:cubicBezTo>
                  <a:cubicBezTo>
                    <a:pt x="18" y="251"/>
                    <a:pt x="18" y="251"/>
                    <a:pt x="18" y="251"/>
                  </a:cubicBezTo>
                  <a:cubicBezTo>
                    <a:pt x="8" y="253"/>
                    <a:pt x="8" y="253"/>
                    <a:pt x="8" y="253"/>
                  </a:cubicBezTo>
                  <a:cubicBezTo>
                    <a:pt x="7" y="248"/>
                    <a:pt x="7" y="248"/>
                    <a:pt x="7" y="248"/>
                  </a:cubicBezTo>
                  <a:cubicBezTo>
                    <a:pt x="13" y="243"/>
                    <a:pt x="13" y="243"/>
                    <a:pt x="13" y="243"/>
                  </a:cubicBezTo>
                  <a:cubicBezTo>
                    <a:pt x="10" y="238"/>
                    <a:pt x="10" y="238"/>
                    <a:pt x="10" y="238"/>
                  </a:cubicBezTo>
                  <a:cubicBezTo>
                    <a:pt x="13" y="229"/>
                    <a:pt x="13" y="229"/>
                    <a:pt x="13" y="229"/>
                  </a:cubicBezTo>
                  <a:cubicBezTo>
                    <a:pt x="7" y="228"/>
                    <a:pt x="7" y="228"/>
                    <a:pt x="7" y="228"/>
                  </a:cubicBezTo>
                  <a:cubicBezTo>
                    <a:pt x="0" y="221"/>
                    <a:pt x="0" y="221"/>
                    <a:pt x="0" y="221"/>
                  </a:cubicBezTo>
                  <a:cubicBezTo>
                    <a:pt x="6" y="221"/>
                    <a:pt x="6" y="221"/>
                    <a:pt x="6" y="221"/>
                  </a:cubicBezTo>
                  <a:cubicBezTo>
                    <a:pt x="6" y="213"/>
                    <a:pt x="6" y="213"/>
                    <a:pt x="6" y="213"/>
                  </a:cubicBezTo>
                  <a:cubicBezTo>
                    <a:pt x="1" y="206"/>
                    <a:pt x="1" y="206"/>
                    <a:pt x="1" y="206"/>
                  </a:cubicBezTo>
                  <a:cubicBezTo>
                    <a:pt x="5" y="201"/>
                    <a:pt x="5" y="201"/>
                    <a:pt x="5" y="201"/>
                  </a:cubicBezTo>
                  <a:cubicBezTo>
                    <a:pt x="0" y="196"/>
                    <a:pt x="0" y="196"/>
                    <a:pt x="0" y="196"/>
                  </a:cubicBezTo>
                  <a:cubicBezTo>
                    <a:pt x="4" y="191"/>
                    <a:pt x="4" y="191"/>
                    <a:pt x="4" y="191"/>
                  </a:cubicBezTo>
                  <a:cubicBezTo>
                    <a:pt x="1" y="189"/>
                    <a:pt x="1" y="189"/>
                    <a:pt x="1" y="189"/>
                  </a:cubicBezTo>
                  <a:cubicBezTo>
                    <a:pt x="2" y="180"/>
                    <a:pt x="2" y="180"/>
                    <a:pt x="2" y="180"/>
                  </a:cubicBezTo>
                  <a:cubicBezTo>
                    <a:pt x="10" y="174"/>
                    <a:pt x="10" y="174"/>
                    <a:pt x="10" y="174"/>
                  </a:cubicBezTo>
                  <a:cubicBezTo>
                    <a:pt x="17" y="174"/>
                    <a:pt x="17" y="174"/>
                    <a:pt x="17" y="174"/>
                  </a:cubicBezTo>
                  <a:cubicBezTo>
                    <a:pt x="26" y="170"/>
                    <a:pt x="26" y="170"/>
                    <a:pt x="26" y="170"/>
                  </a:cubicBezTo>
                  <a:cubicBezTo>
                    <a:pt x="29" y="163"/>
                    <a:pt x="29" y="163"/>
                    <a:pt x="29" y="163"/>
                  </a:cubicBezTo>
                  <a:cubicBezTo>
                    <a:pt x="26" y="158"/>
                    <a:pt x="26" y="158"/>
                    <a:pt x="26" y="158"/>
                  </a:cubicBezTo>
                  <a:cubicBezTo>
                    <a:pt x="27" y="152"/>
                    <a:pt x="27" y="152"/>
                    <a:pt x="27" y="152"/>
                  </a:cubicBezTo>
                  <a:cubicBezTo>
                    <a:pt x="34" y="152"/>
                    <a:pt x="34" y="152"/>
                    <a:pt x="34" y="152"/>
                  </a:cubicBezTo>
                  <a:cubicBezTo>
                    <a:pt x="44" y="143"/>
                    <a:pt x="44" y="143"/>
                    <a:pt x="44" y="143"/>
                  </a:cubicBezTo>
                  <a:cubicBezTo>
                    <a:pt x="43" y="129"/>
                    <a:pt x="43" y="129"/>
                    <a:pt x="43" y="129"/>
                  </a:cubicBezTo>
                  <a:cubicBezTo>
                    <a:pt x="51" y="127"/>
                    <a:pt x="51" y="127"/>
                    <a:pt x="51" y="127"/>
                  </a:cubicBezTo>
                  <a:cubicBezTo>
                    <a:pt x="51" y="123"/>
                    <a:pt x="51" y="123"/>
                    <a:pt x="51" y="123"/>
                  </a:cubicBezTo>
                  <a:cubicBezTo>
                    <a:pt x="44" y="114"/>
                    <a:pt x="44" y="114"/>
                    <a:pt x="44" y="114"/>
                  </a:cubicBezTo>
                  <a:cubicBezTo>
                    <a:pt x="38" y="105"/>
                    <a:pt x="38" y="105"/>
                    <a:pt x="38" y="105"/>
                  </a:cubicBezTo>
                  <a:cubicBezTo>
                    <a:pt x="28" y="102"/>
                    <a:pt x="28" y="102"/>
                    <a:pt x="28" y="102"/>
                  </a:cubicBezTo>
                  <a:cubicBezTo>
                    <a:pt x="28" y="88"/>
                    <a:pt x="28" y="88"/>
                    <a:pt x="28" y="88"/>
                  </a:cubicBezTo>
                  <a:cubicBezTo>
                    <a:pt x="25" y="82"/>
                    <a:pt x="25" y="82"/>
                    <a:pt x="25" y="82"/>
                  </a:cubicBezTo>
                  <a:cubicBezTo>
                    <a:pt x="32" y="75"/>
                    <a:pt x="32" y="75"/>
                    <a:pt x="32" y="75"/>
                  </a:cubicBezTo>
                  <a:cubicBezTo>
                    <a:pt x="30" y="57"/>
                    <a:pt x="30" y="57"/>
                    <a:pt x="30" y="57"/>
                  </a:cubicBezTo>
                  <a:cubicBezTo>
                    <a:pt x="27" y="49"/>
                    <a:pt x="27" y="49"/>
                    <a:pt x="27" y="49"/>
                  </a:cubicBezTo>
                  <a:cubicBezTo>
                    <a:pt x="22" y="44"/>
                    <a:pt x="22" y="44"/>
                    <a:pt x="22" y="44"/>
                  </a:cubicBezTo>
                  <a:cubicBezTo>
                    <a:pt x="24" y="36"/>
                    <a:pt x="24" y="36"/>
                    <a:pt x="24" y="36"/>
                  </a:cubicBezTo>
                  <a:cubicBezTo>
                    <a:pt x="32" y="36"/>
                    <a:pt x="32" y="36"/>
                    <a:pt x="32" y="36"/>
                  </a:cubicBezTo>
                  <a:cubicBezTo>
                    <a:pt x="43" y="41"/>
                    <a:pt x="43" y="41"/>
                    <a:pt x="43" y="41"/>
                  </a:cubicBezTo>
                  <a:cubicBezTo>
                    <a:pt x="49" y="39"/>
                    <a:pt x="49" y="39"/>
                    <a:pt x="49" y="39"/>
                  </a:cubicBezTo>
                  <a:cubicBezTo>
                    <a:pt x="57" y="32"/>
                    <a:pt x="57" y="32"/>
                    <a:pt x="57" y="32"/>
                  </a:cubicBezTo>
                  <a:cubicBezTo>
                    <a:pt x="64" y="24"/>
                    <a:pt x="64" y="24"/>
                    <a:pt x="64" y="24"/>
                  </a:cubicBezTo>
                  <a:cubicBezTo>
                    <a:pt x="69" y="23"/>
                    <a:pt x="69" y="23"/>
                    <a:pt x="69" y="23"/>
                  </a:cubicBezTo>
                  <a:cubicBezTo>
                    <a:pt x="77" y="27"/>
                    <a:pt x="77" y="27"/>
                    <a:pt x="77" y="27"/>
                  </a:cubicBezTo>
                  <a:cubicBezTo>
                    <a:pt x="74" y="9"/>
                    <a:pt x="74" y="9"/>
                    <a:pt x="74" y="9"/>
                  </a:cubicBezTo>
                  <a:cubicBezTo>
                    <a:pt x="80" y="9"/>
                    <a:pt x="80" y="9"/>
                    <a:pt x="80" y="9"/>
                  </a:cubicBezTo>
                  <a:cubicBezTo>
                    <a:pt x="88" y="0"/>
                    <a:pt x="88" y="0"/>
                    <a:pt x="88" y="0"/>
                  </a:cubicBezTo>
                  <a:cubicBezTo>
                    <a:pt x="103" y="1"/>
                    <a:pt x="103" y="1"/>
                    <a:pt x="103" y="1"/>
                  </a:cubicBezTo>
                  <a:cubicBezTo>
                    <a:pt x="119" y="11"/>
                    <a:pt x="119" y="11"/>
                    <a:pt x="119" y="11"/>
                  </a:cubicBezTo>
                  <a:cubicBezTo>
                    <a:pt x="119" y="16"/>
                    <a:pt x="119" y="16"/>
                    <a:pt x="119" y="16"/>
                  </a:cubicBezTo>
                  <a:cubicBezTo>
                    <a:pt x="124" y="22"/>
                    <a:pt x="124" y="22"/>
                    <a:pt x="124" y="22"/>
                  </a:cubicBezTo>
                  <a:cubicBezTo>
                    <a:pt x="119" y="24"/>
                    <a:pt x="119" y="24"/>
                    <a:pt x="119" y="24"/>
                  </a:cubicBezTo>
                  <a:cubicBezTo>
                    <a:pt x="116" y="30"/>
                    <a:pt x="116" y="30"/>
                    <a:pt x="116" y="30"/>
                  </a:cubicBezTo>
                  <a:cubicBezTo>
                    <a:pt x="118" y="37"/>
                    <a:pt x="118" y="37"/>
                    <a:pt x="118" y="37"/>
                  </a:cubicBezTo>
                  <a:cubicBezTo>
                    <a:pt x="125" y="39"/>
                    <a:pt x="125" y="39"/>
                    <a:pt x="125" y="39"/>
                  </a:cubicBezTo>
                  <a:cubicBezTo>
                    <a:pt x="133" y="31"/>
                    <a:pt x="133" y="31"/>
                    <a:pt x="133" y="31"/>
                  </a:cubicBezTo>
                  <a:cubicBezTo>
                    <a:pt x="142" y="35"/>
                    <a:pt x="142" y="35"/>
                    <a:pt x="142" y="35"/>
                  </a:cubicBezTo>
                  <a:cubicBezTo>
                    <a:pt x="147" y="31"/>
                    <a:pt x="147" y="31"/>
                    <a:pt x="147" y="31"/>
                  </a:cubicBezTo>
                  <a:cubicBezTo>
                    <a:pt x="152" y="42"/>
                    <a:pt x="152" y="42"/>
                    <a:pt x="152" y="42"/>
                  </a:cubicBezTo>
                  <a:close/>
                  <a:moveTo>
                    <a:pt x="130" y="232"/>
                  </a:moveTo>
                  <a:cubicBezTo>
                    <a:pt x="129" y="236"/>
                    <a:pt x="128" y="238"/>
                    <a:pt x="130" y="240"/>
                  </a:cubicBezTo>
                  <a:cubicBezTo>
                    <a:pt x="133" y="243"/>
                    <a:pt x="135" y="239"/>
                    <a:pt x="137" y="241"/>
                  </a:cubicBezTo>
                  <a:cubicBezTo>
                    <a:pt x="139" y="244"/>
                    <a:pt x="141" y="239"/>
                    <a:pt x="139" y="235"/>
                  </a:cubicBezTo>
                  <a:cubicBezTo>
                    <a:pt x="136" y="229"/>
                    <a:pt x="136" y="227"/>
                    <a:pt x="130" y="23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60">
              <a:extLst>
                <a:ext uri="{FF2B5EF4-FFF2-40B4-BE49-F238E27FC236}">
                  <a16:creationId xmlns:a16="http://schemas.microsoft.com/office/drawing/2014/main" id="{77392BAD-2E52-3441-92F9-C648B2C04C87}"/>
                </a:ext>
              </a:extLst>
            </p:cNvPr>
            <p:cNvSpPr>
              <a:spLocks/>
            </p:cNvSpPr>
            <p:nvPr/>
          </p:nvSpPr>
          <p:spPr bwMode="auto">
            <a:xfrm>
              <a:off x="898" y="3826"/>
              <a:ext cx="160" cy="213"/>
            </a:xfrm>
            <a:custGeom>
              <a:avLst/>
              <a:gdLst>
                <a:gd name="T0" fmla="*/ 4 w 77"/>
                <a:gd name="T1" fmla="*/ 70 h 102"/>
                <a:gd name="T2" fmla="*/ 6 w 77"/>
                <a:gd name="T3" fmla="*/ 70 h 102"/>
                <a:gd name="T4" fmla="*/ 12 w 77"/>
                <a:gd name="T5" fmla="*/ 71 h 102"/>
                <a:gd name="T6" fmla="*/ 16 w 77"/>
                <a:gd name="T7" fmla="*/ 73 h 102"/>
                <a:gd name="T8" fmla="*/ 22 w 77"/>
                <a:gd name="T9" fmla="*/ 82 h 102"/>
                <a:gd name="T10" fmla="*/ 27 w 77"/>
                <a:gd name="T11" fmla="*/ 81 h 102"/>
                <a:gd name="T12" fmla="*/ 33 w 77"/>
                <a:gd name="T13" fmla="*/ 85 h 102"/>
                <a:gd name="T14" fmla="*/ 33 w 77"/>
                <a:gd name="T15" fmla="*/ 89 h 102"/>
                <a:gd name="T16" fmla="*/ 33 w 77"/>
                <a:gd name="T17" fmla="*/ 90 h 102"/>
                <a:gd name="T18" fmla="*/ 32 w 77"/>
                <a:gd name="T19" fmla="*/ 90 h 102"/>
                <a:gd name="T20" fmla="*/ 36 w 77"/>
                <a:gd name="T21" fmla="*/ 92 h 102"/>
                <a:gd name="T22" fmla="*/ 39 w 77"/>
                <a:gd name="T23" fmla="*/ 95 h 102"/>
                <a:gd name="T24" fmla="*/ 39 w 77"/>
                <a:gd name="T25" fmla="*/ 101 h 102"/>
                <a:gd name="T26" fmla="*/ 41 w 77"/>
                <a:gd name="T27" fmla="*/ 101 h 102"/>
                <a:gd name="T28" fmla="*/ 45 w 77"/>
                <a:gd name="T29" fmla="*/ 96 h 102"/>
                <a:gd name="T30" fmla="*/ 51 w 77"/>
                <a:gd name="T31" fmla="*/ 102 h 102"/>
                <a:gd name="T32" fmla="*/ 56 w 77"/>
                <a:gd name="T33" fmla="*/ 102 h 102"/>
                <a:gd name="T34" fmla="*/ 56 w 77"/>
                <a:gd name="T35" fmla="*/ 102 h 102"/>
                <a:gd name="T36" fmla="*/ 57 w 77"/>
                <a:gd name="T37" fmla="*/ 98 h 102"/>
                <a:gd name="T38" fmla="*/ 56 w 77"/>
                <a:gd name="T39" fmla="*/ 92 h 102"/>
                <a:gd name="T40" fmla="*/ 61 w 77"/>
                <a:gd name="T41" fmla="*/ 91 h 102"/>
                <a:gd name="T42" fmla="*/ 63 w 77"/>
                <a:gd name="T43" fmla="*/ 84 h 102"/>
                <a:gd name="T44" fmla="*/ 71 w 77"/>
                <a:gd name="T45" fmla="*/ 85 h 102"/>
                <a:gd name="T46" fmla="*/ 77 w 77"/>
                <a:gd name="T47" fmla="*/ 81 h 102"/>
                <a:gd name="T48" fmla="*/ 77 w 77"/>
                <a:gd name="T49" fmla="*/ 80 h 102"/>
                <a:gd name="T50" fmla="*/ 76 w 77"/>
                <a:gd name="T51" fmla="*/ 71 h 102"/>
                <a:gd name="T52" fmla="*/ 74 w 77"/>
                <a:gd name="T53" fmla="*/ 64 h 102"/>
                <a:gd name="T54" fmla="*/ 69 w 77"/>
                <a:gd name="T55" fmla="*/ 55 h 102"/>
                <a:gd name="T56" fmla="*/ 61 w 77"/>
                <a:gd name="T57" fmla="*/ 44 h 102"/>
                <a:gd name="T58" fmla="*/ 62 w 77"/>
                <a:gd name="T59" fmla="*/ 34 h 102"/>
                <a:gd name="T60" fmla="*/ 56 w 77"/>
                <a:gd name="T61" fmla="*/ 27 h 102"/>
                <a:gd name="T62" fmla="*/ 51 w 77"/>
                <a:gd name="T63" fmla="*/ 17 h 102"/>
                <a:gd name="T64" fmla="*/ 42 w 77"/>
                <a:gd name="T65" fmla="*/ 16 h 102"/>
                <a:gd name="T66" fmla="*/ 36 w 77"/>
                <a:gd name="T67" fmla="*/ 10 h 102"/>
                <a:gd name="T68" fmla="*/ 30 w 77"/>
                <a:gd name="T69" fmla="*/ 7 h 102"/>
                <a:gd name="T70" fmla="*/ 23 w 77"/>
                <a:gd name="T71" fmla="*/ 1 h 102"/>
                <a:gd name="T72" fmla="*/ 15 w 77"/>
                <a:gd name="T73" fmla="*/ 5 h 102"/>
                <a:gd name="T74" fmla="*/ 6 w 77"/>
                <a:gd name="T75" fmla="*/ 3 h 102"/>
                <a:gd name="T76" fmla="*/ 5 w 77"/>
                <a:gd name="T77" fmla="*/ 10 h 102"/>
                <a:gd name="T78" fmla="*/ 7 w 77"/>
                <a:gd name="T79" fmla="*/ 16 h 102"/>
                <a:gd name="T80" fmla="*/ 7 w 77"/>
                <a:gd name="T81" fmla="*/ 21 h 102"/>
                <a:gd name="T82" fmla="*/ 9 w 77"/>
                <a:gd name="T83" fmla="*/ 27 h 102"/>
                <a:gd name="T84" fmla="*/ 0 w 77"/>
                <a:gd name="T85" fmla="*/ 32 h 102"/>
                <a:gd name="T86" fmla="*/ 0 w 77"/>
                <a:gd name="T87" fmla="*/ 40 h 102"/>
                <a:gd name="T88" fmla="*/ 2 w 77"/>
                <a:gd name="T89" fmla="*/ 41 h 102"/>
                <a:gd name="T90" fmla="*/ 3 w 77"/>
                <a:gd name="T91" fmla="*/ 44 h 102"/>
                <a:gd name="T92" fmla="*/ 5 w 77"/>
                <a:gd name="T93" fmla="*/ 49 h 102"/>
                <a:gd name="T94" fmla="*/ 9 w 77"/>
                <a:gd name="T95" fmla="*/ 55 h 102"/>
                <a:gd name="T96" fmla="*/ 3 w 77"/>
                <a:gd name="T97" fmla="*/ 57 h 102"/>
                <a:gd name="T98" fmla="*/ 3 w 77"/>
                <a:gd name="T99" fmla="*/ 60 h 102"/>
                <a:gd name="T100" fmla="*/ 6 w 77"/>
                <a:gd name="T101" fmla="*/ 64 h 102"/>
                <a:gd name="T102" fmla="*/ 5 w 77"/>
                <a:gd name="T103" fmla="*/ 68 h 102"/>
                <a:gd name="T104" fmla="*/ 4 w 77"/>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102">
                  <a:moveTo>
                    <a:pt x="4" y="70"/>
                  </a:moveTo>
                  <a:cubicBezTo>
                    <a:pt x="6" y="70"/>
                    <a:pt x="6" y="70"/>
                    <a:pt x="6" y="70"/>
                  </a:cubicBezTo>
                  <a:cubicBezTo>
                    <a:pt x="12" y="71"/>
                    <a:pt x="12" y="71"/>
                    <a:pt x="12" y="71"/>
                  </a:cubicBezTo>
                  <a:cubicBezTo>
                    <a:pt x="16" y="73"/>
                    <a:pt x="16" y="73"/>
                    <a:pt x="16" y="73"/>
                  </a:cubicBezTo>
                  <a:cubicBezTo>
                    <a:pt x="22" y="82"/>
                    <a:pt x="22" y="82"/>
                    <a:pt x="22" y="82"/>
                  </a:cubicBezTo>
                  <a:cubicBezTo>
                    <a:pt x="27" y="81"/>
                    <a:pt x="27" y="81"/>
                    <a:pt x="27" y="81"/>
                  </a:cubicBezTo>
                  <a:cubicBezTo>
                    <a:pt x="33" y="85"/>
                    <a:pt x="33" y="85"/>
                    <a:pt x="33" y="85"/>
                  </a:cubicBezTo>
                  <a:cubicBezTo>
                    <a:pt x="33" y="89"/>
                    <a:pt x="33" y="89"/>
                    <a:pt x="33" y="89"/>
                  </a:cubicBezTo>
                  <a:cubicBezTo>
                    <a:pt x="33" y="90"/>
                    <a:pt x="33" y="90"/>
                    <a:pt x="33" y="90"/>
                  </a:cubicBezTo>
                  <a:cubicBezTo>
                    <a:pt x="32" y="90"/>
                    <a:pt x="32" y="90"/>
                    <a:pt x="32" y="90"/>
                  </a:cubicBezTo>
                  <a:cubicBezTo>
                    <a:pt x="36" y="92"/>
                    <a:pt x="36" y="92"/>
                    <a:pt x="36" y="92"/>
                  </a:cubicBezTo>
                  <a:cubicBezTo>
                    <a:pt x="39" y="95"/>
                    <a:pt x="39" y="95"/>
                    <a:pt x="39" y="95"/>
                  </a:cubicBezTo>
                  <a:cubicBezTo>
                    <a:pt x="39" y="101"/>
                    <a:pt x="39" y="101"/>
                    <a:pt x="39" y="101"/>
                  </a:cubicBezTo>
                  <a:cubicBezTo>
                    <a:pt x="40" y="101"/>
                    <a:pt x="40" y="101"/>
                    <a:pt x="41" y="101"/>
                  </a:cubicBezTo>
                  <a:cubicBezTo>
                    <a:pt x="42" y="100"/>
                    <a:pt x="45" y="96"/>
                    <a:pt x="45" y="96"/>
                  </a:cubicBezTo>
                  <a:cubicBezTo>
                    <a:pt x="45" y="96"/>
                    <a:pt x="50" y="102"/>
                    <a:pt x="51" y="102"/>
                  </a:cubicBezTo>
                  <a:cubicBezTo>
                    <a:pt x="51" y="102"/>
                    <a:pt x="53" y="102"/>
                    <a:pt x="56" y="102"/>
                  </a:cubicBezTo>
                  <a:cubicBezTo>
                    <a:pt x="56" y="102"/>
                    <a:pt x="56" y="102"/>
                    <a:pt x="56" y="102"/>
                  </a:cubicBezTo>
                  <a:cubicBezTo>
                    <a:pt x="56" y="102"/>
                    <a:pt x="59" y="100"/>
                    <a:pt x="57" y="98"/>
                  </a:cubicBezTo>
                  <a:cubicBezTo>
                    <a:pt x="56" y="95"/>
                    <a:pt x="55" y="92"/>
                    <a:pt x="56" y="92"/>
                  </a:cubicBezTo>
                  <a:cubicBezTo>
                    <a:pt x="57" y="92"/>
                    <a:pt x="61" y="92"/>
                    <a:pt x="61" y="91"/>
                  </a:cubicBezTo>
                  <a:cubicBezTo>
                    <a:pt x="61" y="89"/>
                    <a:pt x="62" y="84"/>
                    <a:pt x="63" y="84"/>
                  </a:cubicBezTo>
                  <a:cubicBezTo>
                    <a:pt x="65" y="84"/>
                    <a:pt x="68" y="87"/>
                    <a:pt x="71" y="85"/>
                  </a:cubicBezTo>
                  <a:cubicBezTo>
                    <a:pt x="72" y="84"/>
                    <a:pt x="74" y="82"/>
                    <a:pt x="77" y="81"/>
                  </a:cubicBezTo>
                  <a:cubicBezTo>
                    <a:pt x="77" y="80"/>
                    <a:pt x="77" y="80"/>
                    <a:pt x="77" y="80"/>
                  </a:cubicBezTo>
                  <a:cubicBezTo>
                    <a:pt x="77" y="80"/>
                    <a:pt x="77" y="73"/>
                    <a:pt x="76" y="71"/>
                  </a:cubicBezTo>
                  <a:cubicBezTo>
                    <a:pt x="76" y="70"/>
                    <a:pt x="74" y="67"/>
                    <a:pt x="74" y="64"/>
                  </a:cubicBezTo>
                  <a:cubicBezTo>
                    <a:pt x="74" y="61"/>
                    <a:pt x="70" y="60"/>
                    <a:pt x="69" y="55"/>
                  </a:cubicBezTo>
                  <a:cubicBezTo>
                    <a:pt x="68" y="50"/>
                    <a:pt x="61" y="48"/>
                    <a:pt x="61" y="44"/>
                  </a:cubicBezTo>
                  <a:cubicBezTo>
                    <a:pt x="62" y="41"/>
                    <a:pt x="65" y="37"/>
                    <a:pt x="62" y="34"/>
                  </a:cubicBezTo>
                  <a:cubicBezTo>
                    <a:pt x="59" y="30"/>
                    <a:pt x="58" y="33"/>
                    <a:pt x="56" y="27"/>
                  </a:cubicBezTo>
                  <a:cubicBezTo>
                    <a:pt x="54" y="21"/>
                    <a:pt x="54" y="19"/>
                    <a:pt x="51" y="17"/>
                  </a:cubicBezTo>
                  <a:cubicBezTo>
                    <a:pt x="49" y="16"/>
                    <a:pt x="45" y="18"/>
                    <a:pt x="42" y="16"/>
                  </a:cubicBezTo>
                  <a:cubicBezTo>
                    <a:pt x="40" y="13"/>
                    <a:pt x="39" y="10"/>
                    <a:pt x="36" y="10"/>
                  </a:cubicBezTo>
                  <a:cubicBezTo>
                    <a:pt x="33" y="11"/>
                    <a:pt x="32" y="12"/>
                    <a:pt x="30" y="7"/>
                  </a:cubicBezTo>
                  <a:cubicBezTo>
                    <a:pt x="27" y="3"/>
                    <a:pt x="27" y="1"/>
                    <a:pt x="23" y="1"/>
                  </a:cubicBezTo>
                  <a:cubicBezTo>
                    <a:pt x="20" y="2"/>
                    <a:pt x="18" y="6"/>
                    <a:pt x="15" y="5"/>
                  </a:cubicBezTo>
                  <a:cubicBezTo>
                    <a:pt x="12" y="4"/>
                    <a:pt x="9" y="0"/>
                    <a:pt x="6" y="3"/>
                  </a:cubicBezTo>
                  <a:cubicBezTo>
                    <a:pt x="3" y="6"/>
                    <a:pt x="7" y="9"/>
                    <a:pt x="5" y="10"/>
                  </a:cubicBezTo>
                  <a:cubicBezTo>
                    <a:pt x="3" y="12"/>
                    <a:pt x="6" y="15"/>
                    <a:pt x="7" y="16"/>
                  </a:cubicBezTo>
                  <a:cubicBezTo>
                    <a:pt x="8" y="17"/>
                    <a:pt x="8" y="20"/>
                    <a:pt x="7" y="21"/>
                  </a:cubicBezTo>
                  <a:cubicBezTo>
                    <a:pt x="6" y="23"/>
                    <a:pt x="10" y="26"/>
                    <a:pt x="9" y="27"/>
                  </a:cubicBezTo>
                  <a:cubicBezTo>
                    <a:pt x="8" y="28"/>
                    <a:pt x="0" y="32"/>
                    <a:pt x="0" y="32"/>
                  </a:cubicBezTo>
                  <a:cubicBezTo>
                    <a:pt x="0" y="32"/>
                    <a:pt x="0" y="37"/>
                    <a:pt x="0" y="40"/>
                  </a:cubicBezTo>
                  <a:cubicBezTo>
                    <a:pt x="2" y="41"/>
                    <a:pt x="2" y="41"/>
                    <a:pt x="2" y="41"/>
                  </a:cubicBezTo>
                  <a:cubicBezTo>
                    <a:pt x="3" y="44"/>
                    <a:pt x="3" y="44"/>
                    <a:pt x="3" y="44"/>
                  </a:cubicBezTo>
                  <a:cubicBezTo>
                    <a:pt x="5" y="49"/>
                    <a:pt x="5" y="49"/>
                    <a:pt x="5" y="49"/>
                  </a:cubicBezTo>
                  <a:cubicBezTo>
                    <a:pt x="9" y="55"/>
                    <a:pt x="9" y="55"/>
                    <a:pt x="9" y="55"/>
                  </a:cubicBezTo>
                  <a:cubicBezTo>
                    <a:pt x="9" y="55"/>
                    <a:pt x="3" y="56"/>
                    <a:pt x="3" y="57"/>
                  </a:cubicBezTo>
                  <a:cubicBezTo>
                    <a:pt x="2" y="58"/>
                    <a:pt x="3" y="60"/>
                    <a:pt x="3" y="60"/>
                  </a:cubicBezTo>
                  <a:cubicBezTo>
                    <a:pt x="3" y="60"/>
                    <a:pt x="6" y="64"/>
                    <a:pt x="6" y="64"/>
                  </a:cubicBezTo>
                  <a:cubicBezTo>
                    <a:pt x="5" y="68"/>
                    <a:pt x="5" y="68"/>
                    <a:pt x="5" y="68"/>
                  </a:cubicBezTo>
                  <a:lnTo>
                    <a:pt x="4" y="7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61">
              <a:extLst>
                <a:ext uri="{FF2B5EF4-FFF2-40B4-BE49-F238E27FC236}">
                  <a16:creationId xmlns:a16="http://schemas.microsoft.com/office/drawing/2014/main" id="{BE1CAF87-00F4-D342-8A81-9996EA381368}"/>
                </a:ext>
              </a:extLst>
            </p:cNvPr>
            <p:cNvSpPr>
              <a:spLocks noEditPoints="1"/>
            </p:cNvSpPr>
            <p:nvPr/>
          </p:nvSpPr>
          <p:spPr bwMode="auto">
            <a:xfrm>
              <a:off x="762" y="3691"/>
              <a:ext cx="186" cy="231"/>
            </a:xfrm>
            <a:custGeom>
              <a:avLst/>
              <a:gdLst>
                <a:gd name="T0" fmla="*/ 88 w 89"/>
                <a:gd name="T1" fmla="*/ 67 h 111"/>
                <a:gd name="T2" fmla="*/ 80 w 89"/>
                <a:gd name="T3" fmla="*/ 70 h 111"/>
                <a:gd name="T4" fmla="*/ 71 w 89"/>
                <a:gd name="T5" fmla="*/ 68 h 111"/>
                <a:gd name="T6" fmla="*/ 70 w 89"/>
                <a:gd name="T7" fmla="*/ 75 h 111"/>
                <a:gd name="T8" fmla="*/ 72 w 89"/>
                <a:gd name="T9" fmla="*/ 81 h 111"/>
                <a:gd name="T10" fmla="*/ 72 w 89"/>
                <a:gd name="T11" fmla="*/ 86 h 111"/>
                <a:gd name="T12" fmla="*/ 74 w 89"/>
                <a:gd name="T13" fmla="*/ 92 h 111"/>
                <a:gd name="T14" fmla="*/ 65 w 89"/>
                <a:gd name="T15" fmla="*/ 97 h 111"/>
                <a:gd name="T16" fmla="*/ 64 w 89"/>
                <a:gd name="T17" fmla="*/ 106 h 111"/>
                <a:gd name="T18" fmla="*/ 59 w 89"/>
                <a:gd name="T19" fmla="*/ 111 h 111"/>
                <a:gd name="T20" fmla="*/ 51 w 89"/>
                <a:gd name="T21" fmla="*/ 109 h 111"/>
                <a:gd name="T22" fmla="*/ 46 w 89"/>
                <a:gd name="T23" fmla="*/ 103 h 111"/>
                <a:gd name="T24" fmla="*/ 39 w 89"/>
                <a:gd name="T25" fmla="*/ 107 h 111"/>
                <a:gd name="T26" fmla="*/ 33 w 89"/>
                <a:gd name="T27" fmla="*/ 110 h 111"/>
                <a:gd name="T28" fmla="*/ 31 w 89"/>
                <a:gd name="T29" fmla="*/ 111 h 111"/>
                <a:gd name="T30" fmla="*/ 22 w 89"/>
                <a:gd name="T31" fmla="*/ 103 h 111"/>
                <a:gd name="T32" fmla="*/ 18 w 89"/>
                <a:gd name="T33" fmla="*/ 104 h 111"/>
                <a:gd name="T34" fmla="*/ 18 w 89"/>
                <a:gd name="T35" fmla="*/ 98 h 111"/>
                <a:gd name="T36" fmla="*/ 17 w 89"/>
                <a:gd name="T37" fmla="*/ 74 h 111"/>
                <a:gd name="T38" fmla="*/ 8 w 89"/>
                <a:gd name="T39" fmla="*/ 55 h 111"/>
                <a:gd name="T40" fmla="*/ 7 w 89"/>
                <a:gd name="T41" fmla="*/ 42 h 111"/>
                <a:gd name="T42" fmla="*/ 2 w 89"/>
                <a:gd name="T43" fmla="*/ 32 h 111"/>
                <a:gd name="T44" fmla="*/ 3 w 89"/>
                <a:gd name="T45" fmla="*/ 22 h 111"/>
                <a:gd name="T46" fmla="*/ 6 w 89"/>
                <a:gd name="T47" fmla="*/ 14 h 111"/>
                <a:gd name="T48" fmla="*/ 13 w 89"/>
                <a:gd name="T49" fmla="*/ 21 h 111"/>
                <a:gd name="T50" fmla="*/ 21 w 89"/>
                <a:gd name="T51" fmla="*/ 25 h 111"/>
                <a:gd name="T52" fmla="*/ 26 w 89"/>
                <a:gd name="T53" fmla="*/ 19 h 111"/>
                <a:gd name="T54" fmla="*/ 38 w 89"/>
                <a:gd name="T55" fmla="*/ 18 h 111"/>
                <a:gd name="T56" fmla="*/ 47 w 89"/>
                <a:gd name="T57" fmla="*/ 18 h 111"/>
                <a:gd name="T58" fmla="*/ 43 w 89"/>
                <a:gd name="T59" fmla="*/ 4 h 111"/>
                <a:gd name="T60" fmla="*/ 54 w 89"/>
                <a:gd name="T61" fmla="*/ 5 h 111"/>
                <a:gd name="T62" fmla="*/ 61 w 89"/>
                <a:gd name="T63" fmla="*/ 3 h 111"/>
                <a:gd name="T64" fmla="*/ 61 w 89"/>
                <a:gd name="T65" fmla="*/ 3 h 111"/>
                <a:gd name="T66" fmla="*/ 64 w 89"/>
                <a:gd name="T67" fmla="*/ 20 h 111"/>
                <a:gd name="T68" fmla="*/ 72 w 89"/>
                <a:gd name="T69" fmla="*/ 21 h 111"/>
                <a:gd name="T70" fmla="*/ 82 w 89"/>
                <a:gd name="T71" fmla="*/ 31 h 111"/>
                <a:gd name="T72" fmla="*/ 80 w 89"/>
                <a:gd name="T73" fmla="*/ 35 h 111"/>
                <a:gd name="T74" fmla="*/ 78 w 89"/>
                <a:gd name="T75" fmla="*/ 43 h 111"/>
                <a:gd name="T76" fmla="*/ 89 w 89"/>
                <a:gd name="T77" fmla="*/ 55 h 111"/>
                <a:gd name="T78" fmla="*/ 88 w 89"/>
                <a:gd name="T79" fmla="*/ 67 h 111"/>
                <a:gd name="T80" fmla="*/ 28 w 89"/>
                <a:gd name="T81" fmla="*/ 53 h 111"/>
                <a:gd name="T82" fmla="*/ 29 w 89"/>
                <a:gd name="T83" fmla="*/ 62 h 111"/>
                <a:gd name="T84" fmla="*/ 36 w 89"/>
                <a:gd name="T85" fmla="*/ 67 h 111"/>
                <a:gd name="T86" fmla="*/ 44 w 89"/>
                <a:gd name="T87" fmla="*/ 71 h 111"/>
                <a:gd name="T88" fmla="*/ 38 w 89"/>
                <a:gd name="T89" fmla="*/ 76 h 111"/>
                <a:gd name="T90" fmla="*/ 36 w 89"/>
                <a:gd name="T91" fmla="*/ 84 h 111"/>
                <a:gd name="T92" fmla="*/ 34 w 89"/>
                <a:gd name="T93" fmla="*/ 90 h 111"/>
                <a:gd name="T94" fmla="*/ 24 w 89"/>
                <a:gd name="T95" fmla="*/ 91 h 111"/>
                <a:gd name="T96" fmla="*/ 30 w 89"/>
                <a:gd name="T97" fmla="*/ 101 h 111"/>
                <a:gd name="T98" fmla="*/ 39 w 89"/>
                <a:gd name="T99" fmla="*/ 94 h 111"/>
                <a:gd name="T100" fmla="*/ 50 w 89"/>
                <a:gd name="T101" fmla="*/ 85 h 111"/>
                <a:gd name="T102" fmla="*/ 54 w 89"/>
                <a:gd name="T103" fmla="*/ 79 h 111"/>
                <a:gd name="T104" fmla="*/ 50 w 89"/>
                <a:gd name="T105" fmla="*/ 67 h 111"/>
                <a:gd name="T106" fmla="*/ 43 w 89"/>
                <a:gd name="T107" fmla="*/ 60 h 111"/>
                <a:gd name="T108" fmla="*/ 34 w 89"/>
                <a:gd name="T109" fmla="*/ 55 h 111"/>
                <a:gd name="T110" fmla="*/ 28 w 89"/>
                <a:gd name="T111" fmla="*/ 5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111">
                  <a:moveTo>
                    <a:pt x="88" y="67"/>
                  </a:moveTo>
                  <a:cubicBezTo>
                    <a:pt x="85" y="68"/>
                    <a:pt x="82" y="71"/>
                    <a:pt x="80" y="70"/>
                  </a:cubicBezTo>
                  <a:cubicBezTo>
                    <a:pt x="77" y="69"/>
                    <a:pt x="74" y="65"/>
                    <a:pt x="71" y="68"/>
                  </a:cubicBezTo>
                  <a:cubicBezTo>
                    <a:pt x="68" y="71"/>
                    <a:pt x="72" y="74"/>
                    <a:pt x="70" y="75"/>
                  </a:cubicBezTo>
                  <a:cubicBezTo>
                    <a:pt x="68" y="77"/>
                    <a:pt x="71" y="80"/>
                    <a:pt x="72" y="81"/>
                  </a:cubicBezTo>
                  <a:cubicBezTo>
                    <a:pt x="73" y="82"/>
                    <a:pt x="73" y="85"/>
                    <a:pt x="72" y="86"/>
                  </a:cubicBezTo>
                  <a:cubicBezTo>
                    <a:pt x="71" y="88"/>
                    <a:pt x="75" y="91"/>
                    <a:pt x="74" y="92"/>
                  </a:cubicBezTo>
                  <a:cubicBezTo>
                    <a:pt x="73" y="93"/>
                    <a:pt x="65" y="97"/>
                    <a:pt x="65" y="97"/>
                  </a:cubicBezTo>
                  <a:cubicBezTo>
                    <a:pt x="65" y="97"/>
                    <a:pt x="66" y="104"/>
                    <a:pt x="64" y="106"/>
                  </a:cubicBezTo>
                  <a:cubicBezTo>
                    <a:pt x="63" y="109"/>
                    <a:pt x="60" y="111"/>
                    <a:pt x="59" y="111"/>
                  </a:cubicBezTo>
                  <a:cubicBezTo>
                    <a:pt x="57" y="111"/>
                    <a:pt x="52" y="111"/>
                    <a:pt x="51" y="109"/>
                  </a:cubicBezTo>
                  <a:cubicBezTo>
                    <a:pt x="50" y="108"/>
                    <a:pt x="48" y="103"/>
                    <a:pt x="46" y="103"/>
                  </a:cubicBezTo>
                  <a:cubicBezTo>
                    <a:pt x="44" y="104"/>
                    <a:pt x="40" y="106"/>
                    <a:pt x="39" y="107"/>
                  </a:cubicBezTo>
                  <a:cubicBezTo>
                    <a:pt x="38" y="107"/>
                    <a:pt x="34" y="108"/>
                    <a:pt x="33" y="110"/>
                  </a:cubicBezTo>
                  <a:cubicBezTo>
                    <a:pt x="32" y="110"/>
                    <a:pt x="32" y="111"/>
                    <a:pt x="31" y="111"/>
                  </a:cubicBezTo>
                  <a:cubicBezTo>
                    <a:pt x="28" y="108"/>
                    <a:pt x="24" y="105"/>
                    <a:pt x="22" y="103"/>
                  </a:cubicBezTo>
                  <a:cubicBezTo>
                    <a:pt x="22" y="102"/>
                    <a:pt x="20" y="103"/>
                    <a:pt x="18" y="104"/>
                  </a:cubicBezTo>
                  <a:cubicBezTo>
                    <a:pt x="18" y="102"/>
                    <a:pt x="18" y="100"/>
                    <a:pt x="18" y="98"/>
                  </a:cubicBezTo>
                  <a:cubicBezTo>
                    <a:pt x="18" y="93"/>
                    <a:pt x="18" y="80"/>
                    <a:pt x="17" y="74"/>
                  </a:cubicBezTo>
                  <a:cubicBezTo>
                    <a:pt x="17" y="69"/>
                    <a:pt x="9" y="58"/>
                    <a:pt x="8" y="55"/>
                  </a:cubicBezTo>
                  <a:cubicBezTo>
                    <a:pt x="8" y="51"/>
                    <a:pt x="11" y="46"/>
                    <a:pt x="7" y="42"/>
                  </a:cubicBezTo>
                  <a:cubicBezTo>
                    <a:pt x="4" y="39"/>
                    <a:pt x="0" y="36"/>
                    <a:pt x="2" y="32"/>
                  </a:cubicBezTo>
                  <a:cubicBezTo>
                    <a:pt x="4" y="28"/>
                    <a:pt x="6" y="25"/>
                    <a:pt x="3" y="22"/>
                  </a:cubicBezTo>
                  <a:cubicBezTo>
                    <a:pt x="0" y="19"/>
                    <a:pt x="4" y="14"/>
                    <a:pt x="6" y="14"/>
                  </a:cubicBezTo>
                  <a:cubicBezTo>
                    <a:pt x="9" y="14"/>
                    <a:pt x="12" y="17"/>
                    <a:pt x="13" y="21"/>
                  </a:cubicBezTo>
                  <a:cubicBezTo>
                    <a:pt x="14" y="26"/>
                    <a:pt x="21" y="29"/>
                    <a:pt x="21" y="25"/>
                  </a:cubicBezTo>
                  <a:cubicBezTo>
                    <a:pt x="22" y="21"/>
                    <a:pt x="22" y="19"/>
                    <a:pt x="26" y="19"/>
                  </a:cubicBezTo>
                  <a:cubicBezTo>
                    <a:pt x="30" y="19"/>
                    <a:pt x="35" y="20"/>
                    <a:pt x="38" y="18"/>
                  </a:cubicBezTo>
                  <a:cubicBezTo>
                    <a:pt x="41" y="16"/>
                    <a:pt x="48" y="25"/>
                    <a:pt x="47" y="18"/>
                  </a:cubicBezTo>
                  <a:cubicBezTo>
                    <a:pt x="45" y="11"/>
                    <a:pt x="41" y="7"/>
                    <a:pt x="43" y="4"/>
                  </a:cubicBezTo>
                  <a:cubicBezTo>
                    <a:pt x="46" y="1"/>
                    <a:pt x="54" y="0"/>
                    <a:pt x="54" y="5"/>
                  </a:cubicBezTo>
                  <a:cubicBezTo>
                    <a:pt x="55" y="9"/>
                    <a:pt x="59" y="4"/>
                    <a:pt x="61" y="3"/>
                  </a:cubicBezTo>
                  <a:cubicBezTo>
                    <a:pt x="61" y="3"/>
                    <a:pt x="61" y="3"/>
                    <a:pt x="61" y="3"/>
                  </a:cubicBezTo>
                  <a:cubicBezTo>
                    <a:pt x="62" y="8"/>
                    <a:pt x="64" y="19"/>
                    <a:pt x="64" y="20"/>
                  </a:cubicBezTo>
                  <a:cubicBezTo>
                    <a:pt x="65" y="22"/>
                    <a:pt x="70" y="22"/>
                    <a:pt x="72" y="21"/>
                  </a:cubicBezTo>
                  <a:cubicBezTo>
                    <a:pt x="75" y="20"/>
                    <a:pt x="82" y="31"/>
                    <a:pt x="82" y="31"/>
                  </a:cubicBezTo>
                  <a:cubicBezTo>
                    <a:pt x="82" y="31"/>
                    <a:pt x="80" y="34"/>
                    <a:pt x="80" y="35"/>
                  </a:cubicBezTo>
                  <a:cubicBezTo>
                    <a:pt x="80" y="36"/>
                    <a:pt x="80" y="43"/>
                    <a:pt x="78" y="43"/>
                  </a:cubicBezTo>
                  <a:cubicBezTo>
                    <a:pt x="77" y="43"/>
                    <a:pt x="89" y="55"/>
                    <a:pt x="89" y="55"/>
                  </a:cubicBezTo>
                  <a:cubicBezTo>
                    <a:pt x="88" y="67"/>
                    <a:pt x="88" y="67"/>
                    <a:pt x="88" y="67"/>
                  </a:cubicBezTo>
                  <a:close/>
                  <a:moveTo>
                    <a:pt x="28" y="53"/>
                  </a:moveTo>
                  <a:cubicBezTo>
                    <a:pt x="27" y="59"/>
                    <a:pt x="28" y="60"/>
                    <a:pt x="29" y="62"/>
                  </a:cubicBezTo>
                  <a:cubicBezTo>
                    <a:pt x="30" y="65"/>
                    <a:pt x="32" y="66"/>
                    <a:pt x="36" y="67"/>
                  </a:cubicBezTo>
                  <a:cubicBezTo>
                    <a:pt x="40" y="68"/>
                    <a:pt x="45" y="67"/>
                    <a:pt x="44" y="71"/>
                  </a:cubicBezTo>
                  <a:cubicBezTo>
                    <a:pt x="43" y="75"/>
                    <a:pt x="41" y="73"/>
                    <a:pt x="38" y="76"/>
                  </a:cubicBezTo>
                  <a:cubicBezTo>
                    <a:pt x="36" y="79"/>
                    <a:pt x="36" y="83"/>
                    <a:pt x="36" y="84"/>
                  </a:cubicBezTo>
                  <a:cubicBezTo>
                    <a:pt x="37" y="85"/>
                    <a:pt x="39" y="90"/>
                    <a:pt x="34" y="90"/>
                  </a:cubicBezTo>
                  <a:cubicBezTo>
                    <a:pt x="29" y="90"/>
                    <a:pt x="24" y="88"/>
                    <a:pt x="24" y="91"/>
                  </a:cubicBezTo>
                  <a:cubicBezTo>
                    <a:pt x="24" y="93"/>
                    <a:pt x="30" y="101"/>
                    <a:pt x="30" y="101"/>
                  </a:cubicBezTo>
                  <a:cubicBezTo>
                    <a:pt x="30" y="101"/>
                    <a:pt x="37" y="98"/>
                    <a:pt x="39" y="94"/>
                  </a:cubicBezTo>
                  <a:cubicBezTo>
                    <a:pt x="41" y="89"/>
                    <a:pt x="49" y="81"/>
                    <a:pt x="50" y="85"/>
                  </a:cubicBezTo>
                  <a:cubicBezTo>
                    <a:pt x="51" y="88"/>
                    <a:pt x="54" y="84"/>
                    <a:pt x="54" y="79"/>
                  </a:cubicBezTo>
                  <a:cubicBezTo>
                    <a:pt x="55" y="73"/>
                    <a:pt x="55" y="72"/>
                    <a:pt x="50" y="67"/>
                  </a:cubicBezTo>
                  <a:cubicBezTo>
                    <a:pt x="45" y="62"/>
                    <a:pt x="49" y="61"/>
                    <a:pt x="43" y="60"/>
                  </a:cubicBezTo>
                  <a:cubicBezTo>
                    <a:pt x="38" y="59"/>
                    <a:pt x="34" y="57"/>
                    <a:pt x="34" y="55"/>
                  </a:cubicBezTo>
                  <a:cubicBezTo>
                    <a:pt x="34" y="53"/>
                    <a:pt x="28" y="53"/>
                    <a:pt x="28" y="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62">
              <a:extLst>
                <a:ext uri="{FF2B5EF4-FFF2-40B4-BE49-F238E27FC236}">
                  <a16:creationId xmlns:a16="http://schemas.microsoft.com/office/drawing/2014/main" id="{4156BB27-1BB0-B042-9ED9-E43E500D222A}"/>
                </a:ext>
              </a:extLst>
            </p:cNvPr>
            <p:cNvSpPr>
              <a:spLocks/>
            </p:cNvSpPr>
            <p:nvPr/>
          </p:nvSpPr>
          <p:spPr bwMode="auto">
            <a:xfrm>
              <a:off x="1715" y="3311"/>
              <a:ext cx="289" cy="330"/>
            </a:xfrm>
            <a:custGeom>
              <a:avLst/>
              <a:gdLst>
                <a:gd name="T0" fmla="*/ 64 w 289"/>
                <a:gd name="T1" fmla="*/ 32 h 330"/>
                <a:gd name="T2" fmla="*/ 68 w 289"/>
                <a:gd name="T3" fmla="*/ 19 h 330"/>
                <a:gd name="T4" fmla="*/ 68 w 289"/>
                <a:gd name="T5" fmla="*/ 3 h 330"/>
                <a:gd name="T6" fmla="*/ 89 w 289"/>
                <a:gd name="T7" fmla="*/ 5 h 330"/>
                <a:gd name="T8" fmla="*/ 100 w 289"/>
                <a:gd name="T9" fmla="*/ 0 h 330"/>
                <a:gd name="T10" fmla="*/ 110 w 289"/>
                <a:gd name="T11" fmla="*/ 23 h 330"/>
                <a:gd name="T12" fmla="*/ 131 w 289"/>
                <a:gd name="T13" fmla="*/ 25 h 330"/>
                <a:gd name="T14" fmla="*/ 162 w 289"/>
                <a:gd name="T15" fmla="*/ 36 h 330"/>
                <a:gd name="T16" fmla="*/ 183 w 289"/>
                <a:gd name="T17" fmla="*/ 34 h 330"/>
                <a:gd name="T18" fmla="*/ 198 w 289"/>
                <a:gd name="T19" fmla="*/ 42 h 330"/>
                <a:gd name="T20" fmla="*/ 225 w 289"/>
                <a:gd name="T21" fmla="*/ 36 h 330"/>
                <a:gd name="T22" fmla="*/ 287 w 289"/>
                <a:gd name="T23" fmla="*/ 59 h 330"/>
                <a:gd name="T24" fmla="*/ 275 w 289"/>
                <a:gd name="T25" fmla="*/ 80 h 330"/>
                <a:gd name="T26" fmla="*/ 264 w 289"/>
                <a:gd name="T27" fmla="*/ 111 h 330"/>
                <a:gd name="T28" fmla="*/ 218 w 289"/>
                <a:gd name="T29" fmla="*/ 151 h 330"/>
                <a:gd name="T30" fmla="*/ 208 w 289"/>
                <a:gd name="T31" fmla="*/ 180 h 330"/>
                <a:gd name="T32" fmla="*/ 216 w 289"/>
                <a:gd name="T33" fmla="*/ 205 h 330"/>
                <a:gd name="T34" fmla="*/ 214 w 289"/>
                <a:gd name="T35" fmla="*/ 230 h 330"/>
                <a:gd name="T36" fmla="*/ 185 w 289"/>
                <a:gd name="T37" fmla="*/ 244 h 330"/>
                <a:gd name="T38" fmla="*/ 179 w 289"/>
                <a:gd name="T39" fmla="*/ 265 h 330"/>
                <a:gd name="T40" fmla="*/ 154 w 289"/>
                <a:gd name="T41" fmla="*/ 265 h 330"/>
                <a:gd name="T42" fmla="*/ 137 w 289"/>
                <a:gd name="T43" fmla="*/ 288 h 330"/>
                <a:gd name="T44" fmla="*/ 106 w 289"/>
                <a:gd name="T45" fmla="*/ 292 h 330"/>
                <a:gd name="T46" fmla="*/ 87 w 289"/>
                <a:gd name="T47" fmla="*/ 328 h 330"/>
                <a:gd name="T48" fmla="*/ 68 w 289"/>
                <a:gd name="T49" fmla="*/ 328 h 330"/>
                <a:gd name="T50" fmla="*/ 50 w 289"/>
                <a:gd name="T51" fmla="*/ 307 h 330"/>
                <a:gd name="T52" fmla="*/ 31 w 289"/>
                <a:gd name="T53" fmla="*/ 294 h 330"/>
                <a:gd name="T54" fmla="*/ 16 w 289"/>
                <a:gd name="T55" fmla="*/ 273 h 330"/>
                <a:gd name="T56" fmla="*/ 6 w 289"/>
                <a:gd name="T57" fmla="*/ 276 h 330"/>
                <a:gd name="T58" fmla="*/ 0 w 289"/>
                <a:gd name="T59" fmla="*/ 248 h 330"/>
                <a:gd name="T60" fmla="*/ 29 w 289"/>
                <a:gd name="T61" fmla="*/ 213 h 330"/>
                <a:gd name="T62" fmla="*/ 41 w 289"/>
                <a:gd name="T63" fmla="*/ 186 h 330"/>
                <a:gd name="T64" fmla="*/ 31 w 289"/>
                <a:gd name="T65" fmla="*/ 151 h 330"/>
                <a:gd name="T66" fmla="*/ 60 w 289"/>
                <a:gd name="T67" fmla="*/ 142 h 330"/>
                <a:gd name="T68" fmla="*/ 62 w 289"/>
                <a:gd name="T69" fmla="*/ 117 h 330"/>
                <a:gd name="T70" fmla="*/ 66 w 289"/>
                <a:gd name="T71" fmla="*/ 96 h 330"/>
                <a:gd name="T72" fmla="*/ 91 w 289"/>
                <a:gd name="T73" fmla="*/ 61 h 330"/>
                <a:gd name="T74" fmla="*/ 56 w 289"/>
                <a:gd name="T75"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 h="330">
                  <a:moveTo>
                    <a:pt x="56" y="34"/>
                  </a:moveTo>
                  <a:lnTo>
                    <a:pt x="64" y="32"/>
                  </a:lnTo>
                  <a:lnTo>
                    <a:pt x="68" y="28"/>
                  </a:lnTo>
                  <a:lnTo>
                    <a:pt x="68" y="19"/>
                  </a:lnTo>
                  <a:lnTo>
                    <a:pt x="62" y="15"/>
                  </a:lnTo>
                  <a:lnTo>
                    <a:pt x="68" y="3"/>
                  </a:lnTo>
                  <a:lnTo>
                    <a:pt x="85" y="9"/>
                  </a:lnTo>
                  <a:lnTo>
                    <a:pt x="89" y="5"/>
                  </a:lnTo>
                  <a:lnTo>
                    <a:pt x="93" y="7"/>
                  </a:lnTo>
                  <a:lnTo>
                    <a:pt x="100" y="0"/>
                  </a:lnTo>
                  <a:lnTo>
                    <a:pt x="112" y="9"/>
                  </a:lnTo>
                  <a:lnTo>
                    <a:pt x="110" y="23"/>
                  </a:lnTo>
                  <a:lnTo>
                    <a:pt x="120" y="30"/>
                  </a:lnTo>
                  <a:lnTo>
                    <a:pt x="131" y="25"/>
                  </a:lnTo>
                  <a:lnTo>
                    <a:pt x="152" y="42"/>
                  </a:lnTo>
                  <a:lnTo>
                    <a:pt x="162" y="36"/>
                  </a:lnTo>
                  <a:lnTo>
                    <a:pt x="177" y="44"/>
                  </a:lnTo>
                  <a:lnTo>
                    <a:pt x="183" y="34"/>
                  </a:lnTo>
                  <a:lnTo>
                    <a:pt x="191" y="38"/>
                  </a:lnTo>
                  <a:lnTo>
                    <a:pt x="198" y="42"/>
                  </a:lnTo>
                  <a:lnTo>
                    <a:pt x="208" y="30"/>
                  </a:lnTo>
                  <a:lnTo>
                    <a:pt x="225" y="36"/>
                  </a:lnTo>
                  <a:lnTo>
                    <a:pt x="262" y="57"/>
                  </a:lnTo>
                  <a:lnTo>
                    <a:pt x="287" y="59"/>
                  </a:lnTo>
                  <a:lnTo>
                    <a:pt x="289" y="73"/>
                  </a:lnTo>
                  <a:lnTo>
                    <a:pt x="275" y="80"/>
                  </a:lnTo>
                  <a:lnTo>
                    <a:pt x="275" y="98"/>
                  </a:lnTo>
                  <a:lnTo>
                    <a:pt x="264" y="111"/>
                  </a:lnTo>
                  <a:lnTo>
                    <a:pt x="237" y="151"/>
                  </a:lnTo>
                  <a:lnTo>
                    <a:pt x="218" y="151"/>
                  </a:lnTo>
                  <a:lnTo>
                    <a:pt x="210" y="163"/>
                  </a:lnTo>
                  <a:lnTo>
                    <a:pt x="208" y="180"/>
                  </a:lnTo>
                  <a:lnTo>
                    <a:pt x="216" y="190"/>
                  </a:lnTo>
                  <a:lnTo>
                    <a:pt x="216" y="205"/>
                  </a:lnTo>
                  <a:lnTo>
                    <a:pt x="204" y="217"/>
                  </a:lnTo>
                  <a:lnTo>
                    <a:pt x="214" y="230"/>
                  </a:lnTo>
                  <a:lnTo>
                    <a:pt x="200" y="244"/>
                  </a:lnTo>
                  <a:lnTo>
                    <a:pt x="185" y="244"/>
                  </a:lnTo>
                  <a:lnTo>
                    <a:pt x="170" y="253"/>
                  </a:lnTo>
                  <a:lnTo>
                    <a:pt x="179" y="265"/>
                  </a:lnTo>
                  <a:lnTo>
                    <a:pt x="166" y="276"/>
                  </a:lnTo>
                  <a:lnTo>
                    <a:pt x="154" y="265"/>
                  </a:lnTo>
                  <a:lnTo>
                    <a:pt x="143" y="269"/>
                  </a:lnTo>
                  <a:lnTo>
                    <a:pt x="137" y="288"/>
                  </a:lnTo>
                  <a:lnTo>
                    <a:pt x="127" y="294"/>
                  </a:lnTo>
                  <a:lnTo>
                    <a:pt x="106" y="292"/>
                  </a:lnTo>
                  <a:lnTo>
                    <a:pt x="102" y="311"/>
                  </a:lnTo>
                  <a:lnTo>
                    <a:pt x="87" y="328"/>
                  </a:lnTo>
                  <a:lnTo>
                    <a:pt x="87" y="330"/>
                  </a:lnTo>
                  <a:lnTo>
                    <a:pt x="68" y="328"/>
                  </a:lnTo>
                  <a:lnTo>
                    <a:pt x="62" y="307"/>
                  </a:lnTo>
                  <a:lnTo>
                    <a:pt x="50" y="307"/>
                  </a:lnTo>
                  <a:lnTo>
                    <a:pt x="43" y="292"/>
                  </a:lnTo>
                  <a:lnTo>
                    <a:pt x="31" y="294"/>
                  </a:lnTo>
                  <a:lnTo>
                    <a:pt x="16" y="284"/>
                  </a:lnTo>
                  <a:lnTo>
                    <a:pt x="16" y="273"/>
                  </a:lnTo>
                  <a:lnTo>
                    <a:pt x="8" y="273"/>
                  </a:lnTo>
                  <a:lnTo>
                    <a:pt x="6" y="276"/>
                  </a:lnTo>
                  <a:lnTo>
                    <a:pt x="0" y="261"/>
                  </a:lnTo>
                  <a:lnTo>
                    <a:pt x="0" y="248"/>
                  </a:lnTo>
                  <a:lnTo>
                    <a:pt x="25" y="240"/>
                  </a:lnTo>
                  <a:lnTo>
                    <a:pt x="29" y="213"/>
                  </a:lnTo>
                  <a:lnTo>
                    <a:pt x="31" y="196"/>
                  </a:lnTo>
                  <a:lnTo>
                    <a:pt x="41" y="186"/>
                  </a:lnTo>
                  <a:lnTo>
                    <a:pt x="43" y="153"/>
                  </a:lnTo>
                  <a:lnTo>
                    <a:pt x="31" y="151"/>
                  </a:lnTo>
                  <a:lnTo>
                    <a:pt x="47" y="155"/>
                  </a:lnTo>
                  <a:lnTo>
                    <a:pt x="60" y="142"/>
                  </a:lnTo>
                  <a:lnTo>
                    <a:pt x="62" y="126"/>
                  </a:lnTo>
                  <a:lnTo>
                    <a:pt x="62" y="117"/>
                  </a:lnTo>
                  <a:lnTo>
                    <a:pt x="58" y="109"/>
                  </a:lnTo>
                  <a:lnTo>
                    <a:pt x="66" y="96"/>
                  </a:lnTo>
                  <a:lnTo>
                    <a:pt x="91" y="75"/>
                  </a:lnTo>
                  <a:lnTo>
                    <a:pt x="91" y="61"/>
                  </a:lnTo>
                  <a:lnTo>
                    <a:pt x="79" y="50"/>
                  </a:lnTo>
                  <a:lnTo>
                    <a:pt x="56" y="34"/>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63">
              <a:extLst>
                <a:ext uri="{FF2B5EF4-FFF2-40B4-BE49-F238E27FC236}">
                  <a16:creationId xmlns:a16="http://schemas.microsoft.com/office/drawing/2014/main" id="{A4BED57F-E5A9-E54B-B8D7-D3E137D2FC1C}"/>
                </a:ext>
              </a:extLst>
            </p:cNvPr>
            <p:cNvSpPr>
              <a:spLocks noEditPoints="1"/>
            </p:cNvSpPr>
            <p:nvPr/>
          </p:nvSpPr>
          <p:spPr bwMode="auto">
            <a:xfrm>
              <a:off x="2632" y="2276"/>
              <a:ext cx="739" cy="1888"/>
            </a:xfrm>
            <a:custGeom>
              <a:avLst/>
              <a:gdLst>
                <a:gd name="T0" fmla="*/ 94 w 355"/>
                <a:gd name="T1" fmla="*/ 769 h 906"/>
                <a:gd name="T2" fmla="*/ 111 w 355"/>
                <a:gd name="T3" fmla="*/ 813 h 906"/>
                <a:gd name="T4" fmla="*/ 139 w 355"/>
                <a:gd name="T5" fmla="*/ 829 h 906"/>
                <a:gd name="T6" fmla="*/ 142 w 355"/>
                <a:gd name="T7" fmla="*/ 873 h 906"/>
                <a:gd name="T8" fmla="*/ 176 w 355"/>
                <a:gd name="T9" fmla="*/ 896 h 906"/>
                <a:gd name="T10" fmla="*/ 198 w 355"/>
                <a:gd name="T11" fmla="*/ 859 h 906"/>
                <a:gd name="T12" fmla="*/ 233 w 355"/>
                <a:gd name="T13" fmla="*/ 846 h 906"/>
                <a:gd name="T14" fmla="*/ 228 w 355"/>
                <a:gd name="T15" fmla="*/ 816 h 906"/>
                <a:gd name="T16" fmla="*/ 233 w 355"/>
                <a:gd name="T17" fmla="*/ 775 h 906"/>
                <a:gd name="T18" fmla="*/ 240 w 355"/>
                <a:gd name="T19" fmla="*/ 736 h 906"/>
                <a:gd name="T20" fmla="*/ 273 w 355"/>
                <a:gd name="T21" fmla="*/ 717 h 906"/>
                <a:gd name="T22" fmla="*/ 305 w 355"/>
                <a:gd name="T23" fmla="*/ 687 h 906"/>
                <a:gd name="T24" fmla="*/ 329 w 355"/>
                <a:gd name="T25" fmla="*/ 681 h 906"/>
                <a:gd name="T26" fmla="*/ 338 w 355"/>
                <a:gd name="T27" fmla="*/ 649 h 906"/>
                <a:gd name="T28" fmla="*/ 324 w 355"/>
                <a:gd name="T29" fmla="*/ 606 h 906"/>
                <a:gd name="T30" fmla="*/ 342 w 355"/>
                <a:gd name="T31" fmla="*/ 567 h 906"/>
                <a:gd name="T32" fmla="*/ 342 w 355"/>
                <a:gd name="T33" fmla="*/ 521 h 906"/>
                <a:gd name="T34" fmla="*/ 340 w 355"/>
                <a:gd name="T35" fmla="*/ 510 h 906"/>
                <a:gd name="T36" fmla="*/ 318 w 355"/>
                <a:gd name="T37" fmla="*/ 501 h 906"/>
                <a:gd name="T38" fmla="*/ 307 w 355"/>
                <a:gd name="T39" fmla="*/ 454 h 906"/>
                <a:gd name="T40" fmla="*/ 304 w 355"/>
                <a:gd name="T41" fmla="*/ 431 h 906"/>
                <a:gd name="T42" fmla="*/ 291 w 355"/>
                <a:gd name="T43" fmla="*/ 361 h 906"/>
                <a:gd name="T44" fmla="*/ 315 w 355"/>
                <a:gd name="T45" fmla="*/ 335 h 906"/>
                <a:gd name="T46" fmla="*/ 336 w 355"/>
                <a:gd name="T47" fmla="*/ 300 h 906"/>
                <a:gd name="T48" fmla="*/ 313 w 355"/>
                <a:gd name="T49" fmla="*/ 261 h 906"/>
                <a:gd name="T50" fmla="*/ 296 w 355"/>
                <a:gd name="T51" fmla="*/ 220 h 906"/>
                <a:gd name="T52" fmla="*/ 269 w 355"/>
                <a:gd name="T53" fmla="*/ 248 h 906"/>
                <a:gd name="T54" fmla="*/ 284 w 355"/>
                <a:gd name="T55" fmla="*/ 210 h 906"/>
                <a:gd name="T56" fmla="*/ 298 w 355"/>
                <a:gd name="T57" fmla="*/ 150 h 906"/>
                <a:gd name="T58" fmla="*/ 238 w 355"/>
                <a:gd name="T59" fmla="*/ 145 h 906"/>
                <a:gd name="T60" fmla="*/ 196 w 355"/>
                <a:gd name="T61" fmla="*/ 138 h 906"/>
                <a:gd name="T62" fmla="*/ 159 w 355"/>
                <a:gd name="T63" fmla="*/ 172 h 906"/>
                <a:gd name="T64" fmla="*/ 91 w 355"/>
                <a:gd name="T65" fmla="*/ 213 h 906"/>
                <a:gd name="T66" fmla="*/ 63 w 355"/>
                <a:gd name="T67" fmla="*/ 250 h 906"/>
                <a:gd name="T68" fmla="*/ 48 w 355"/>
                <a:gd name="T69" fmla="*/ 330 h 906"/>
                <a:gd name="T70" fmla="*/ 47 w 355"/>
                <a:gd name="T71" fmla="*/ 309 h 906"/>
                <a:gd name="T72" fmla="*/ 22 w 355"/>
                <a:gd name="T73" fmla="*/ 304 h 906"/>
                <a:gd name="T74" fmla="*/ 21 w 355"/>
                <a:gd name="T75" fmla="*/ 348 h 906"/>
                <a:gd name="T76" fmla="*/ 15 w 355"/>
                <a:gd name="T77" fmla="*/ 382 h 906"/>
                <a:gd name="T78" fmla="*/ 33 w 355"/>
                <a:gd name="T79" fmla="*/ 388 h 906"/>
                <a:gd name="T80" fmla="*/ 24 w 355"/>
                <a:gd name="T81" fmla="*/ 426 h 906"/>
                <a:gd name="T82" fmla="*/ 34 w 355"/>
                <a:gd name="T83" fmla="*/ 458 h 906"/>
                <a:gd name="T84" fmla="*/ 35 w 355"/>
                <a:gd name="T85" fmla="*/ 492 h 906"/>
                <a:gd name="T86" fmla="*/ 53 w 355"/>
                <a:gd name="T87" fmla="*/ 520 h 906"/>
                <a:gd name="T88" fmla="*/ 51 w 355"/>
                <a:gd name="T89" fmla="*/ 559 h 906"/>
                <a:gd name="T90" fmla="*/ 41 w 355"/>
                <a:gd name="T91" fmla="*/ 608 h 906"/>
                <a:gd name="T92" fmla="*/ 35 w 355"/>
                <a:gd name="T93" fmla="*/ 660 h 906"/>
                <a:gd name="T94" fmla="*/ 84 w 355"/>
                <a:gd name="T95" fmla="*/ 689 h 906"/>
                <a:gd name="T96" fmla="*/ 99 w 355"/>
                <a:gd name="T97" fmla="*/ 726 h 906"/>
                <a:gd name="T98" fmla="*/ 188 w 355"/>
                <a:gd name="T99" fmla="*/ 63 h 906"/>
                <a:gd name="T100" fmla="*/ 216 w 355"/>
                <a:gd name="T101" fmla="*/ 87 h 906"/>
                <a:gd name="T102" fmla="*/ 138 w 355"/>
                <a:gd name="T103" fmla="*/ 50 h 906"/>
                <a:gd name="T104" fmla="*/ 130 w 355"/>
                <a:gd name="T105" fmla="*/ 16 h 906"/>
                <a:gd name="T106" fmla="*/ 145 w 355"/>
                <a:gd name="T107" fmla="*/ 40 h 906"/>
                <a:gd name="T108" fmla="*/ 178 w 355"/>
                <a:gd name="T109" fmla="*/ 76 h 906"/>
                <a:gd name="T110" fmla="*/ 138 w 355"/>
                <a:gd name="T111" fmla="*/ 5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 h="906">
                  <a:moveTo>
                    <a:pt x="0" y="326"/>
                  </a:moveTo>
                  <a:cubicBezTo>
                    <a:pt x="0" y="326"/>
                    <a:pt x="0" y="326"/>
                    <a:pt x="0" y="326"/>
                  </a:cubicBezTo>
                  <a:cubicBezTo>
                    <a:pt x="0" y="326"/>
                    <a:pt x="0" y="326"/>
                    <a:pt x="0" y="326"/>
                  </a:cubicBezTo>
                  <a:cubicBezTo>
                    <a:pt x="0" y="326"/>
                    <a:pt x="0" y="326"/>
                    <a:pt x="0" y="326"/>
                  </a:cubicBezTo>
                  <a:close/>
                  <a:moveTo>
                    <a:pt x="93" y="758"/>
                  </a:moveTo>
                  <a:cubicBezTo>
                    <a:pt x="94" y="769"/>
                    <a:pt x="94" y="769"/>
                    <a:pt x="94" y="769"/>
                  </a:cubicBezTo>
                  <a:cubicBezTo>
                    <a:pt x="101" y="775"/>
                    <a:pt x="101" y="775"/>
                    <a:pt x="101" y="775"/>
                  </a:cubicBezTo>
                  <a:cubicBezTo>
                    <a:pt x="105" y="781"/>
                    <a:pt x="105" y="781"/>
                    <a:pt x="105" y="781"/>
                  </a:cubicBezTo>
                  <a:cubicBezTo>
                    <a:pt x="105" y="792"/>
                    <a:pt x="105" y="792"/>
                    <a:pt x="105" y="792"/>
                  </a:cubicBezTo>
                  <a:cubicBezTo>
                    <a:pt x="97" y="799"/>
                    <a:pt x="97" y="799"/>
                    <a:pt x="97" y="799"/>
                  </a:cubicBezTo>
                  <a:cubicBezTo>
                    <a:pt x="105" y="813"/>
                    <a:pt x="105" y="813"/>
                    <a:pt x="105" y="813"/>
                  </a:cubicBezTo>
                  <a:cubicBezTo>
                    <a:pt x="111" y="813"/>
                    <a:pt x="111" y="813"/>
                    <a:pt x="111" y="813"/>
                  </a:cubicBezTo>
                  <a:cubicBezTo>
                    <a:pt x="115" y="810"/>
                    <a:pt x="115" y="810"/>
                    <a:pt x="115" y="810"/>
                  </a:cubicBezTo>
                  <a:cubicBezTo>
                    <a:pt x="128" y="813"/>
                    <a:pt x="128" y="813"/>
                    <a:pt x="128" y="813"/>
                  </a:cubicBezTo>
                  <a:cubicBezTo>
                    <a:pt x="132" y="811"/>
                    <a:pt x="132" y="811"/>
                    <a:pt x="132" y="811"/>
                  </a:cubicBezTo>
                  <a:cubicBezTo>
                    <a:pt x="135" y="816"/>
                    <a:pt x="135" y="816"/>
                    <a:pt x="135" y="816"/>
                  </a:cubicBezTo>
                  <a:cubicBezTo>
                    <a:pt x="132" y="822"/>
                    <a:pt x="132" y="822"/>
                    <a:pt x="132" y="822"/>
                  </a:cubicBezTo>
                  <a:cubicBezTo>
                    <a:pt x="139" y="829"/>
                    <a:pt x="139" y="829"/>
                    <a:pt x="139" y="829"/>
                  </a:cubicBezTo>
                  <a:cubicBezTo>
                    <a:pt x="139" y="838"/>
                    <a:pt x="139" y="838"/>
                    <a:pt x="139" y="838"/>
                  </a:cubicBezTo>
                  <a:cubicBezTo>
                    <a:pt x="148" y="845"/>
                    <a:pt x="148" y="845"/>
                    <a:pt x="148" y="845"/>
                  </a:cubicBezTo>
                  <a:cubicBezTo>
                    <a:pt x="147" y="854"/>
                    <a:pt x="147" y="854"/>
                    <a:pt x="147" y="854"/>
                  </a:cubicBezTo>
                  <a:cubicBezTo>
                    <a:pt x="150" y="860"/>
                    <a:pt x="150" y="860"/>
                    <a:pt x="150" y="860"/>
                  </a:cubicBezTo>
                  <a:cubicBezTo>
                    <a:pt x="141" y="868"/>
                    <a:pt x="141" y="868"/>
                    <a:pt x="141" y="868"/>
                  </a:cubicBezTo>
                  <a:cubicBezTo>
                    <a:pt x="142" y="873"/>
                    <a:pt x="142" y="873"/>
                    <a:pt x="142" y="873"/>
                  </a:cubicBezTo>
                  <a:cubicBezTo>
                    <a:pt x="130" y="884"/>
                    <a:pt x="130" y="884"/>
                    <a:pt x="130" y="884"/>
                  </a:cubicBezTo>
                  <a:cubicBezTo>
                    <a:pt x="125" y="898"/>
                    <a:pt x="125" y="898"/>
                    <a:pt x="125" y="898"/>
                  </a:cubicBezTo>
                  <a:cubicBezTo>
                    <a:pt x="137" y="905"/>
                    <a:pt x="137" y="905"/>
                    <a:pt x="137" y="905"/>
                  </a:cubicBezTo>
                  <a:cubicBezTo>
                    <a:pt x="151" y="906"/>
                    <a:pt x="151" y="906"/>
                    <a:pt x="151" y="906"/>
                  </a:cubicBezTo>
                  <a:cubicBezTo>
                    <a:pt x="164" y="905"/>
                    <a:pt x="164" y="905"/>
                    <a:pt x="164" y="905"/>
                  </a:cubicBezTo>
                  <a:cubicBezTo>
                    <a:pt x="176" y="896"/>
                    <a:pt x="176" y="896"/>
                    <a:pt x="176" y="896"/>
                  </a:cubicBezTo>
                  <a:cubicBezTo>
                    <a:pt x="183" y="896"/>
                    <a:pt x="183" y="896"/>
                    <a:pt x="183" y="896"/>
                  </a:cubicBezTo>
                  <a:cubicBezTo>
                    <a:pt x="183" y="886"/>
                    <a:pt x="183" y="886"/>
                    <a:pt x="183" y="886"/>
                  </a:cubicBezTo>
                  <a:cubicBezTo>
                    <a:pt x="189" y="881"/>
                    <a:pt x="189" y="881"/>
                    <a:pt x="189" y="881"/>
                  </a:cubicBezTo>
                  <a:cubicBezTo>
                    <a:pt x="188" y="875"/>
                    <a:pt x="188" y="875"/>
                    <a:pt x="188" y="875"/>
                  </a:cubicBezTo>
                  <a:cubicBezTo>
                    <a:pt x="196" y="872"/>
                    <a:pt x="196" y="872"/>
                    <a:pt x="196" y="872"/>
                  </a:cubicBezTo>
                  <a:cubicBezTo>
                    <a:pt x="198" y="859"/>
                    <a:pt x="198" y="859"/>
                    <a:pt x="198" y="859"/>
                  </a:cubicBezTo>
                  <a:cubicBezTo>
                    <a:pt x="206" y="857"/>
                    <a:pt x="206" y="857"/>
                    <a:pt x="206" y="857"/>
                  </a:cubicBezTo>
                  <a:cubicBezTo>
                    <a:pt x="212" y="857"/>
                    <a:pt x="212" y="857"/>
                    <a:pt x="212" y="857"/>
                  </a:cubicBezTo>
                  <a:cubicBezTo>
                    <a:pt x="215" y="854"/>
                    <a:pt x="215" y="854"/>
                    <a:pt x="215" y="854"/>
                  </a:cubicBezTo>
                  <a:cubicBezTo>
                    <a:pt x="225" y="852"/>
                    <a:pt x="225" y="852"/>
                    <a:pt x="225" y="852"/>
                  </a:cubicBezTo>
                  <a:cubicBezTo>
                    <a:pt x="231" y="850"/>
                    <a:pt x="231" y="850"/>
                    <a:pt x="231" y="850"/>
                  </a:cubicBezTo>
                  <a:cubicBezTo>
                    <a:pt x="233" y="846"/>
                    <a:pt x="233" y="846"/>
                    <a:pt x="233" y="846"/>
                  </a:cubicBezTo>
                  <a:cubicBezTo>
                    <a:pt x="214" y="836"/>
                    <a:pt x="214" y="836"/>
                    <a:pt x="214" y="836"/>
                  </a:cubicBezTo>
                  <a:cubicBezTo>
                    <a:pt x="212" y="827"/>
                    <a:pt x="212" y="827"/>
                    <a:pt x="212" y="827"/>
                  </a:cubicBezTo>
                  <a:cubicBezTo>
                    <a:pt x="216" y="825"/>
                    <a:pt x="216" y="825"/>
                    <a:pt x="216" y="825"/>
                  </a:cubicBezTo>
                  <a:cubicBezTo>
                    <a:pt x="221" y="822"/>
                    <a:pt x="221" y="822"/>
                    <a:pt x="221" y="822"/>
                  </a:cubicBezTo>
                  <a:cubicBezTo>
                    <a:pt x="228" y="821"/>
                    <a:pt x="228" y="821"/>
                    <a:pt x="228" y="821"/>
                  </a:cubicBezTo>
                  <a:cubicBezTo>
                    <a:pt x="228" y="816"/>
                    <a:pt x="228" y="816"/>
                    <a:pt x="228" y="816"/>
                  </a:cubicBezTo>
                  <a:cubicBezTo>
                    <a:pt x="230" y="812"/>
                    <a:pt x="230" y="812"/>
                    <a:pt x="230" y="812"/>
                  </a:cubicBezTo>
                  <a:cubicBezTo>
                    <a:pt x="228" y="801"/>
                    <a:pt x="228" y="801"/>
                    <a:pt x="228" y="801"/>
                  </a:cubicBezTo>
                  <a:cubicBezTo>
                    <a:pt x="231" y="794"/>
                    <a:pt x="231" y="794"/>
                    <a:pt x="231" y="794"/>
                  </a:cubicBezTo>
                  <a:cubicBezTo>
                    <a:pt x="226" y="786"/>
                    <a:pt x="226" y="786"/>
                    <a:pt x="226" y="786"/>
                  </a:cubicBezTo>
                  <a:cubicBezTo>
                    <a:pt x="228" y="776"/>
                    <a:pt x="228" y="776"/>
                    <a:pt x="228" y="776"/>
                  </a:cubicBezTo>
                  <a:cubicBezTo>
                    <a:pt x="233" y="775"/>
                    <a:pt x="233" y="775"/>
                    <a:pt x="233" y="775"/>
                  </a:cubicBezTo>
                  <a:cubicBezTo>
                    <a:pt x="238" y="771"/>
                    <a:pt x="238" y="771"/>
                    <a:pt x="238" y="771"/>
                  </a:cubicBezTo>
                  <a:cubicBezTo>
                    <a:pt x="244" y="765"/>
                    <a:pt x="244" y="765"/>
                    <a:pt x="244" y="765"/>
                  </a:cubicBezTo>
                  <a:cubicBezTo>
                    <a:pt x="242" y="755"/>
                    <a:pt x="242" y="755"/>
                    <a:pt x="242" y="755"/>
                  </a:cubicBezTo>
                  <a:cubicBezTo>
                    <a:pt x="236" y="747"/>
                    <a:pt x="236" y="747"/>
                    <a:pt x="236" y="747"/>
                  </a:cubicBezTo>
                  <a:cubicBezTo>
                    <a:pt x="235" y="740"/>
                    <a:pt x="235" y="740"/>
                    <a:pt x="235" y="740"/>
                  </a:cubicBezTo>
                  <a:cubicBezTo>
                    <a:pt x="240" y="736"/>
                    <a:pt x="240" y="736"/>
                    <a:pt x="240" y="736"/>
                  </a:cubicBezTo>
                  <a:cubicBezTo>
                    <a:pt x="241" y="726"/>
                    <a:pt x="241" y="726"/>
                    <a:pt x="241" y="726"/>
                  </a:cubicBezTo>
                  <a:cubicBezTo>
                    <a:pt x="248" y="725"/>
                    <a:pt x="248" y="725"/>
                    <a:pt x="248" y="725"/>
                  </a:cubicBezTo>
                  <a:cubicBezTo>
                    <a:pt x="259" y="724"/>
                    <a:pt x="259" y="724"/>
                    <a:pt x="259" y="724"/>
                  </a:cubicBezTo>
                  <a:cubicBezTo>
                    <a:pt x="265" y="716"/>
                    <a:pt x="265" y="716"/>
                    <a:pt x="265" y="716"/>
                  </a:cubicBezTo>
                  <a:cubicBezTo>
                    <a:pt x="268" y="713"/>
                    <a:pt x="268" y="713"/>
                    <a:pt x="268" y="713"/>
                  </a:cubicBezTo>
                  <a:cubicBezTo>
                    <a:pt x="273" y="717"/>
                    <a:pt x="273" y="717"/>
                    <a:pt x="273" y="717"/>
                  </a:cubicBezTo>
                  <a:cubicBezTo>
                    <a:pt x="279" y="727"/>
                    <a:pt x="279" y="727"/>
                    <a:pt x="279" y="727"/>
                  </a:cubicBezTo>
                  <a:cubicBezTo>
                    <a:pt x="286" y="731"/>
                    <a:pt x="286" y="731"/>
                    <a:pt x="286" y="731"/>
                  </a:cubicBezTo>
                  <a:cubicBezTo>
                    <a:pt x="288" y="726"/>
                    <a:pt x="288" y="726"/>
                    <a:pt x="288" y="726"/>
                  </a:cubicBezTo>
                  <a:cubicBezTo>
                    <a:pt x="285" y="720"/>
                    <a:pt x="285" y="720"/>
                    <a:pt x="285" y="720"/>
                  </a:cubicBezTo>
                  <a:cubicBezTo>
                    <a:pt x="289" y="706"/>
                    <a:pt x="289" y="706"/>
                    <a:pt x="289" y="706"/>
                  </a:cubicBezTo>
                  <a:cubicBezTo>
                    <a:pt x="305" y="687"/>
                    <a:pt x="305" y="687"/>
                    <a:pt x="305" y="687"/>
                  </a:cubicBezTo>
                  <a:cubicBezTo>
                    <a:pt x="303" y="678"/>
                    <a:pt x="303" y="678"/>
                    <a:pt x="303" y="678"/>
                  </a:cubicBezTo>
                  <a:cubicBezTo>
                    <a:pt x="307" y="673"/>
                    <a:pt x="307" y="673"/>
                    <a:pt x="307" y="673"/>
                  </a:cubicBezTo>
                  <a:cubicBezTo>
                    <a:pt x="313" y="671"/>
                    <a:pt x="313" y="671"/>
                    <a:pt x="313" y="671"/>
                  </a:cubicBezTo>
                  <a:cubicBezTo>
                    <a:pt x="318" y="677"/>
                    <a:pt x="318" y="677"/>
                    <a:pt x="318" y="677"/>
                  </a:cubicBezTo>
                  <a:cubicBezTo>
                    <a:pt x="325" y="678"/>
                    <a:pt x="325" y="678"/>
                    <a:pt x="325" y="678"/>
                  </a:cubicBezTo>
                  <a:cubicBezTo>
                    <a:pt x="329" y="681"/>
                    <a:pt x="329" y="681"/>
                    <a:pt x="329" y="681"/>
                  </a:cubicBezTo>
                  <a:cubicBezTo>
                    <a:pt x="337" y="682"/>
                    <a:pt x="337" y="682"/>
                    <a:pt x="337" y="682"/>
                  </a:cubicBezTo>
                  <a:cubicBezTo>
                    <a:pt x="341" y="676"/>
                    <a:pt x="341" y="676"/>
                    <a:pt x="341" y="676"/>
                  </a:cubicBezTo>
                  <a:cubicBezTo>
                    <a:pt x="347" y="670"/>
                    <a:pt x="347" y="670"/>
                    <a:pt x="347" y="670"/>
                  </a:cubicBezTo>
                  <a:cubicBezTo>
                    <a:pt x="344" y="657"/>
                    <a:pt x="344" y="657"/>
                    <a:pt x="344" y="657"/>
                  </a:cubicBezTo>
                  <a:cubicBezTo>
                    <a:pt x="338" y="656"/>
                    <a:pt x="338" y="656"/>
                    <a:pt x="338" y="656"/>
                  </a:cubicBezTo>
                  <a:cubicBezTo>
                    <a:pt x="338" y="649"/>
                    <a:pt x="338" y="649"/>
                    <a:pt x="338" y="649"/>
                  </a:cubicBezTo>
                  <a:cubicBezTo>
                    <a:pt x="343" y="647"/>
                    <a:pt x="343" y="647"/>
                    <a:pt x="343" y="647"/>
                  </a:cubicBezTo>
                  <a:cubicBezTo>
                    <a:pt x="339" y="634"/>
                    <a:pt x="339" y="634"/>
                    <a:pt x="339" y="634"/>
                  </a:cubicBezTo>
                  <a:cubicBezTo>
                    <a:pt x="333" y="635"/>
                    <a:pt x="333" y="635"/>
                    <a:pt x="333" y="635"/>
                  </a:cubicBezTo>
                  <a:cubicBezTo>
                    <a:pt x="323" y="628"/>
                    <a:pt x="323" y="628"/>
                    <a:pt x="323" y="628"/>
                  </a:cubicBezTo>
                  <a:cubicBezTo>
                    <a:pt x="325" y="619"/>
                    <a:pt x="325" y="619"/>
                    <a:pt x="325" y="619"/>
                  </a:cubicBezTo>
                  <a:cubicBezTo>
                    <a:pt x="324" y="606"/>
                    <a:pt x="324" y="606"/>
                    <a:pt x="324" y="606"/>
                  </a:cubicBezTo>
                  <a:cubicBezTo>
                    <a:pt x="333" y="599"/>
                    <a:pt x="333" y="599"/>
                    <a:pt x="333" y="599"/>
                  </a:cubicBezTo>
                  <a:cubicBezTo>
                    <a:pt x="337" y="594"/>
                    <a:pt x="337" y="594"/>
                    <a:pt x="337" y="594"/>
                  </a:cubicBezTo>
                  <a:cubicBezTo>
                    <a:pt x="337" y="584"/>
                    <a:pt x="337" y="584"/>
                    <a:pt x="337" y="584"/>
                  </a:cubicBezTo>
                  <a:cubicBezTo>
                    <a:pt x="343" y="578"/>
                    <a:pt x="343" y="578"/>
                    <a:pt x="343" y="578"/>
                  </a:cubicBezTo>
                  <a:cubicBezTo>
                    <a:pt x="340" y="572"/>
                    <a:pt x="340" y="572"/>
                    <a:pt x="340" y="572"/>
                  </a:cubicBezTo>
                  <a:cubicBezTo>
                    <a:pt x="342" y="567"/>
                    <a:pt x="342" y="567"/>
                    <a:pt x="342" y="567"/>
                  </a:cubicBezTo>
                  <a:cubicBezTo>
                    <a:pt x="333" y="557"/>
                    <a:pt x="333" y="557"/>
                    <a:pt x="333" y="557"/>
                  </a:cubicBezTo>
                  <a:cubicBezTo>
                    <a:pt x="333" y="550"/>
                    <a:pt x="333" y="550"/>
                    <a:pt x="333" y="550"/>
                  </a:cubicBezTo>
                  <a:cubicBezTo>
                    <a:pt x="334" y="543"/>
                    <a:pt x="334" y="543"/>
                    <a:pt x="334" y="543"/>
                  </a:cubicBezTo>
                  <a:cubicBezTo>
                    <a:pt x="331" y="536"/>
                    <a:pt x="331" y="536"/>
                    <a:pt x="331" y="536"/>
                  </a:cubicBezTo>
                  <a:cubicBezTo>
                    <a:pt x="332" y="528"/>
                    <a:pt x="332" y="528"/>
                    <a:pt x="332" y="528"/>
                  </a:cubicBezTo>
                  <a:cubicBezTo>
                    <a:pt x="342" y="521"/>
                    <a:pt x="342" y="521"/>
                    <a:pt x="342" y="521"/>
                  </a:cubicBezTo>
                  <a:cubicBezTo>
                    <a:pt x="348" y="520"/>
                    <a:pt x="348" y="520"/>
                    <a:pt x="348" y="520"/>
                  </a:cubicBezTo>
                  <a:cubicBezTo>
                    <a:pt x="355" y="515"/>
                    <a:pt x="355" y="515"/>
                    <a:pt x="355" y="515"/>
                  </a:cubicBezTo>
                  <a:cubicBezTo>
                    <a:pt x="354" y="509"/>
                    <a:pt x="354" y="509"/>
                    <a:pt x="354" y="509"/>
                  </a:cubicBezTo>
                  <a:cubicBezTo>
                    <a:pt x="350" y="509"/>
                    <a:pt x="350" y="509"/>
                    <a:pt x="350" y="509"/>
                  </a:cubicBezTo>
                  <a:cubicBezTo>
                    <a:pt x="346" y="512"/>
                    <a:pt x="346" y="512"/>
                    <a:pt x="346" y="512"/>
                  </a:cubicBezTo>
                  <a:cubicBezTo>
                    <a:pt x="340" y="510"/>
                    <a:pt x="340" y="510"/>
                    <a:pt x="340" y="510"/>
                  </a:cubicBezTo>
                  <a:cubicBezTo>
                    <a:pt x="335" y="513"/>
                    <a:pt x="335" y="513"/>
                    <a:pt x="335" y="513"/>
                  </a:cubicBezTo>
                  <a:cubicBezTo>
                    <a:pt x="331" y="510"/>
                    <a:pt x="331" y="510"/>
                    <a:pt x="331" y="510"/>
                  </a:cubicBezTo>
                  <a:cubicBezTo>
                    <a:pt x="324" y="513"/>
                    <a:pt x="324" y="513"/>
                    <a:pt x="324" y="513"/>
                  </a:cubicBezTo>
                  <a:cubicBezTo>
                    <a:pt x="317" y="512"/>
                    <a:pt x="317" y="512"/>
                    <a:pt x="317" y="512"/>
                  </a:cubicBezTo>
                  <a:cubicBezTo>
                    <a:pt x="317" y="503"/>
                    <a:pt x="317" y="503"/>
                    <a:pt x="317" y="503"/>
                  </a:cubicBezTo>
                  <a:cubicBezTo>
                    <a:pt x="318" y="501"/>
                    <a:pt x="318" y="501"/>
                    <a:pt x="318" y="501"/>
                  </a:cubicBezTo>
                  <a:cubicBezTo>
                    <a:pt x="318" y="494"/>
                    <a:pt x="318" y="494"/>
                    <a:pt x="318" y="494"/>
                  </a:cubicBezTo>
                  <a:cubicBezTo>
                    <a:pt x="322" y="480"/>
                    <a:pt x="322" y="480"/>
                    <a:pt x="322" y="480"/>
                  </a:cubicBezTo>
                  <a:cubicBezTo>
                    <a:pt x="315" y="472"/>
                    <a:pt x="315" y="472"/>
                    <a:pt x="315" y="472"/>
                  </a:cubicBezTo>
                  <a:cubicBezTo>
                    <a:pt x="314" y="463"/>
                    <a:pt x="314" y="463"/>
                    <a:pt x="314" y="463"/>
                  </a:cubicBezTo>
                  <a:cubicBezTo>
                    <a:pt x="308" y="459"/>
                    <a:pt x="308" y="459"/>
                    <a:pt x="308" y="459"/>
                  </a:cubicBezTo>
                  <a:cubicBezTo>
                    <a:pt x="307" y="454"/>
                    <a:pt x="307" y="454"/>
                    <a:pt x="307" y="454"/>
                  </a:cubicBezTo>
                  <a:cubicBezTo>
                    <a:pt x="310" y="451"/>
                    <a:pt x="310" y="451"/>
                    <a:pt x="310" y="451"/>
                  </a:cubicBezTo>
                  <a:cubicBezTo>
                    <a:pt x="307" y="447"/>
                    <a:pt x="307" y="447"/>
                    <a:pt x="307" y="447"/>
                  </a:cubicBezTo>
                  <a:cubicBezTo>
                    <a:pt x="307" y="442"/>
                    <a:pt x="307" y="442"/>
                    <a:pt x="307" y="442"/>
                  </a:cubicBezTo>
                  <a:cubicBezTo>
                    <a:pt x="298" y="442"/>
                    <a:pt x="298" y="442"/>
                    <a:pt x="298" y="442"/>
                  </a:cubicBezTo>
                  <a:cubicBezTo>
                    <a:pt x="297" y="438"/>
                    <a:pt x="297" y="438"/>
                    <a:pt x="297" y="438"/>
                  </a:cubicBezTo>
                  <a:cubicBezTo>
                    <a:pt x="304" y="431"/>
                    <a:pt x="304" y="431"/>
                    <a:pt x="304" y="431"/>
                  </a:cubicBezTo>
                  <a:cubicBezTo>
                    <a:pt x="309" y="429"/>
                    <a:pt x="309" y="429"/>
                    <a:pt x="309" y="429"/>
                  </a:cubicBezTo>
                  <a:cubicBezTo>
                    <a:pt x="305" y="400"/>
                    <a:pt x="305" y="400"/>
                    <a:pt x="305" y="400"/>
                  </a:cubicBezTo>
                  <a:cubicBezTo>
                    <a:pt x="301" y="390"/>
                    <a:pt x="301" y="390"/>
                    <a:pt x="301" y="390"/>
                  </a:cubicBezTo>
                  <a:cubicBezTo>
                    <a:pt x="299" y="379"/>
                    <a:pt x="299" y="379"/>
                    <a:pt x="299" y="379"/>
                  </a:cubicBezTo>
                  <a:cubicBezTo>
                    <a:pt x="290" y="367"/>
                    <a:pt x="290" y="367"/>
                    <a:pt x="290" y="367"/>
                  </a:cubicBezTo>
                  <a:cubicBezTo>
                    <a:pt x="291" y="361"/>
                    <a:pt x="291" y="361"/>
                    <a:pt x="291" y="361"/>
                  </a:cubicBezTo>
                  <a:cubicBezTo>
                    <a:pt x="295" y="360"/>
                    <a:pt x="295" y="360"/>
                    <a:pt x="295" y="360"/>
                  </a:cubicBezTo>
                  <a:cubicBezTo>
                    <a:pt x="304" y="347"/>
                    <a:pt x="304" y="347"/>
                    <a:pt x="304" y="347"/>
                  </a:cubicBezTo>
                  <a:cubicBezTo>
                    <a:pt x="311" y="349"/>
                    <a:pt x="311" y="349"/>
                    <a:pt x="311" y="349"/>
                  </a:cubicBezTo>
                  <a:cubicBezTo>
                    <a:pt x="316" y="349"/>
                    <a:pt x="316" y="349"/>
                    <a:pt x="316" y="349"/>
                  </a:cubicBezTo>
                  <a:cubicBezTo>
                    <a:pt x="319" y="340"/>
                    <a:pt x="319" y="340"/>
                    <a:pt x="319" y="340"/>
                  </a:cubicBezTo>
                  <a:cubicBezTo>
                    <a:pt x="315" y="335"/>
                    <a:pt x="315" y="335"/>
                    <a:pt x="315" y="335"/>
                  </a:cubicBezTo>
                  <a:cubicBezTo>
                    <a:pt x="317" y="327"/>
                    <a:pt x="317" y="327"/>
                    <a:pt x="317" y="327"/>
                  </a:cubicBezTo>
                  <a:cubicBezTo>
                    <a:pt x="321" y="327"/>
                    <a:pt x="321" y="327"/>
                    <a:pt x="321" y="327"/>
                  </a:cubicBezTo>
                  <a:cubicBezTo>
                    <a:pt x="321" y="316"/>
                    <a:pt x="321" y="316"/>
                    <a:pt x="321" y="316"/>
                  </a:cubicBezTo>
                  <a:cubicBezTo>
                    <a:pt x="332" y="305"/>
                    <a:pt x="332" y="305"/>
                    <a:pt x="332" y="305"/>
                  </a:cubicBezTo>
                  <a:cubicBezTo>
                    <a:pt x="333" y="300"/>
                    <a:pt x="333" y="300"/>
                    <a:pt x="333" y="300"/>
                  </a:cubicBezTo>
                  <a:cubicBezTo>
                    <a:pt x="336" y="300"/>
                    <a:pt x="336" y="300"/>
                    <a:pt x="336" y="300"/>
                  </a:cubicBezTo>
                  <a:cubicBezTo>
                    <a:pt x="337" y="291"/>
                    <a:pt x="337" y="291"/>
                    <a:pt x="337" y="291"/>
                  </a:cubicBezTo>
                  <a:cubicBezTo>
                    <a:pt x="330" y="293"/>
                    <a:pt x="330" y="293"/>
                    <a:pt x="330" y="293"/>
                  </a:cubicBezTo>
                  <a:cubicBezTo>
                    <a:pt x="327" y="285"/>
                    <a:pt x="327" y="285"/>
                    <a:pt x="327" y="285"/>
                  </a:cubicBezTo>
                  <a:cubicBezTo>
                    <a:pt x="325" y="275"/>
                    <a:pt x="325" y="275"/>
                    <a:pt x="325" y="275"/>
                  </a:cubicBezTo>
                  <a:cubicBezTo>
                    <a:pt x="314" y="265"/>
                    <a:pt x="314" y="265"/>
                    <a:pt x="314" y="265"/>
                  </a:cubicBezTo>
                  <a:cubicBezTo>
                    <a:pt x="313" y="261"/>
                    <a:pt x="313" y="261"/>
                    <a:pt x="313" y="261"/>
                  </a:cubicBezTo>
                  <a:cubicBezTo>
                    <a:pt x="306" y="260"/>
                    <a:pt x="306" y="260"/>
                    <a:pt x="306" y="260"/>
                  </a:cubicBezTo>
                  <a:cubicBezTo>
                    <a:pt x="303" y="254"/>
                    <a:pt x="303" y="254"/>
                    <a:pt x="303" y="254"/>
                  </a:cubicBezTo>
                  <a:cubicBezTo>
                    <a:pt x="304" y="245"/>
                    <a:pt x="304" y="245"/>
                    <a:pt x="304" y="245"/>
                  </a:cubicBezTo>
                  <a:cubicBezTo>
                    <a:pt x="297" y="236"/>
                    <a:pt x="297" y="236"/>
                    <a:pt x="297" y="236"/>
                  </a:cubicBezTo>
                  <a:cubicBezTo>
                    <a:pt x="301" y="229"/>
                    <a:pt x="301" y="229"/>
                    <a:pt x="301" y="229"/>
                  </a:cubicBezTo>
                  <a:cubicBezTo>
                    <a:pt x="296" y="220"/>
                    <a:pt x="296" y="220"/>
                    <a:pt x="296" y="220"/>
                  </a:cubicBezTo>
                  <a:cubicBezTo>
                    <a:pt x="294" y="216"/>
                    <a:pt x="294" y="216"/>
                    <a:pt x="294" y="216"/>
                  </a:cubicBezTo>
                  <a:cubicBezTo>
                    <a:pt x="291" y="218"/>
                    <a:pt x="287" y="217"/>
                    <a:pt x="286" y="219"/>
                  </a:cubicBezTo>
                  <a:cubicBezTo>
                    <a:pt x="285" y="221"/>
                    <a:pt x="285" y="227"/>
                    <a:pt x="288" y="228"/>
                  </a:cubicBezTo>
                  <a:cubicBezTo>
                    <a:pt x="290" y="228"/>
                    <a:pt x="296" y="226"/>
                    <a:pt x="293" y="230"/>
                  </a:cubicBezTo>
                  <a:cubicBezTo>
                    <a:pt x="290" y="233"/>
                    <a:pt x="282" y="240"/>
                    <a:pt x="279" y="241"/>
                  </a:cubicBezTo>
                  <a:cubicBezTo>
                    <a:pt x="276" y="243"/>
                    <a:pt x="273" y="245"/>
                    <a:pt x="269" y="248"/>
                  </a:cubicBezTo>
                  <a:cubicBezTo>
                    <a:pt x="266" y="250"/>
                    <a:pt x="259" y="253"/>
                    <a:pt x="260" y="251"/>
                  </a:cubicBezTo>
                  <a:cubicBezTo>
                    <a:pt x="262" y="249"/>
                    <a:pt x="263" y="248"/>
                    <a:pt x="264" y="245"/>
                  </a:cubicBezTo>
                  <a:cubicBezTo>
                    <a:pt x="265" y="243"/>
                    <a:pt x="267" y="241"/>
                    <a:pt x="269" y="238"/>
                  </a:cubicBezTo>
                  <a:cubicBezTo>
                    <a:pt x="271" y="235"/>
                    <a:pt x="273" y="232"/>
                    <a:pt x="276" y="229"/>
                  </a:cubicBezTo>
                  <a:cubicBezTo>
                    <a:pt x="278" y="226"/>
                    <a:pt x="279" y="223"/>
                    <a:pt x="280" y="221"/>
                  </a:cubicBezTo>
                  <a:cubicBezTo>
                    <a:pt x="281" y="219"/>
                    <a:pt x="283" y="215"/>
                    <a:pt x="284" y="210"/>
                  </a:cubicBezTo>
                  <a:cubicBezTo>
                    <a:pt x="286" y="205"/>
                    <a:pt x="285" y="204"/>
                    <a:pt x="289" y="198"/>
                  </a:cubicBezTo>
                  <a:cubicBezTo>
                    <a:pt x="292" y="193"/>
                    <a:pt x="294" y="195"/>
                    <a:pt x="295" y="191"/>
                  </a:cubicBezTo>
                  <a:cubicBezTo>
                    <a:pt x="297" y="187"/>
                    <a:pt x="296" y="185"/>
                    <a:pt x="300" y="182"/>
                  </a:cubicBezTo>
                  <a:cubicBezTo>
                    <a:pt x="303" y="179"/>
                    <a:pt x="304" y="175"/>
                    <a:pt x="304" y="167"/>
                  </a:cubicBezTo>
                  <a:cubicBezTo>
                    <a:pt x="303" y="159"/>
                    <a:pt x="301" y="162"/>
                    <a:pt x="301" y="158"/>
                  </a:cubicBezTo>
                  <a:cubicBezTo>
                    <a:pt x="300" y="154"/>
                    <a:pt x="299" y="152"/>
                    <a:pt x="298" y="150"/>
                  </a:cubicBezTo>
                  <a:cubicBezTo>
                    <a:pt x="297" y="148"/>
                    <a:pt x="292" y="143"/>
                    <a:pt x="290" y="142"/>
                  </a:cubicBezTo>
                  <a:cubicBezTo>
                    <a:pt x="287" y="142"/>
                    <a:pt x="283" y="140"/>
                    <a:pt x="278" y="135"/>
                  </a:cubicBezTo>
                  <a:cubicBezTo>
                    <a:pt x="273" y="130"/>
                    <a:pt x="271" y="129"/>
                    <a:pt x="268" y="132"/>
                  </a:cubicBezTo>
                  <a:cubicBezTo>
                    <a:pt x="265" y="135"/>
                    <a:pt x="258" y="134"/>
                    <a:pt x="252" y="136"/>
                  </a:cubicBezTo>
                  <a:cubicBezTo>
                    <a:pt x="247" y="137"/>
                    <a:pt x="250" y="140"/>
                    <a:pt x="246" y="145"/>
                  </a:cubicBezTo>
                  <a:cubicBezTo>
                    <a:pt x="242" y="149"/>
                    <a:pt x="236" y="147"/>
                    <a:pt x="238" y="145"/>
                  </a:cubicBezTo>
                  <a:cubicBezTo>
                    <a:pt x="240" y="142"/>
                    <a:pt x="243" y="131"/>
                    <a:pt x="241" y="131"/>
                  </a:cubicBezTo>
                  <a:cubicBezTo>
                    <a:pt x="240" y="130"/>
                    <a:pt x="232" y="129"/>
                    <a:pt x="229" y="130"/>
                  </a:cubicBezTo>
                  <a:cubicBezTo>
                    <a:pt x="227" y="131"/>
                    <a:pt x="219" y="131"/>
                    <a:pt x="224" y="126"/>
                  </a:cubicBezTo>
                  <a:cubicBezTo>
                    <a:pt x="230" y="121"/>
                    <a:pt x="230" y="120"/>
                    <a:pt x="224" y="117"/>
                  </a:cubicBezTo>
                  <a:cubicBezTo>
                    <a:pt x="219" y="113"/>
                    <a:pt x="213" y="113"/>
                    <a:pt x="207" y="118"/>
                  </a:cubicBezTo>
                  <a:cubicBezTo>
                    <a:pt x="201" y="122"/>
                    <a:pt x="201" y="129"/>
                    <a:pt x="196" y="138"/>
                  </a:cubicBezTo>
                  <a:cubicBezTo>
                    <a:pt x="192" y="147"/>
                    <a:pt x="194" y="147"/>
                    <a:pt x="196" y="151"/>
                  </a:cubicBezTo>
                  <a:cubicBezTo>
                    <a:pt x="199" y="155"/>
                    <a:pt x="193" y="156"/>
                    <a:pt x="190" y="157"/>
                  </a:cubicBezTo>
                  <a:cubicBezTo>
                    <a:pt x="187" y="157"/>
                    <a:pt x="183" y="158"/>
                    <a:pt x="183" y="162"/>
                  </a:cubicBezTo>
                  <a:cubicBezTo>
                    <a:pt x="184" y="166"/>
                    <a:pt x="183" y="167"/>
                    <a:pt x="180" y="168"/>
                  </a:cubicBezTo>
                  <a:cubicBezTo>
                    <a:pt x="177" y="169"/>
                    <a:pt x="174" y="174"/>
                    <a:pt x="170" y="177"/>
                  </a:cubicBezTo>
                  <a:cubicBezTo>
                    <a:pt x="167" y="180"/>
                    <a:pt x="161" y="176"/>
                    <a:pt x="159" y="172"/>
                  </a:cubicBezTo>
                  <a:cubicBezTo>
                    <a:pt x="156" y="168"/>
                    <a:pt x="141" y="173"/>
                    <a:pt x="136" y="176"/>
                  </a:cubicBezTo>
                  <a:cubicBezTo>
                    <a:pt x="132" y="180"/>
                    <a:pt x="139" y="184"/>
                    <a:pt x="135" y="185"/>
                  </a:cubicBezTo>
                  <a:cubicBezTo>
                    <a:pt x="131" y="186"/>
                    <a:pt x="123" y="191"/>
                    <a:pt x="118" y="191"/>
                  </a:cubicBezTo>
                  <a:cubicBezTo>
                    <a:pt x="113" y="190"/>
                    <a:pt x="107" y="197"/>
                    <a:pt x="103" y="202"/>
                  </a:cubicBezTo>
                  <a:cubicBezTo>
                    <a:pt x="99" y="207"/>
                    <a:pt x="97" y="203"/>
                    <a:pt x="92" y="203"/>
                  </a:cubicBezTo>
                  <a:cubicBezTo>
                    <a:pt x="86" y="203"/>
                    <a:pt x="91" y="209"/>
                    <a:pt x="91" y="213"/>
                  </a:cubicBezTo>
                  <a:cubicBezTo>
                    <a:pt x="92" y="217"/>
                    <a:pt x="85" y="218"/>
                    <a:pt x="83" y="216"/>
                  </a:cubicBezTo>
                  <a:cubicBezTo>
                    <a:pt x="81" y="214"/>
                    <a:pt x="77" y="219"/>
                    <a:pt x="80" y="222"/>
                  </a:cubicBezTo>
                  <a:cubicBezTo>
                    <a:pt x="84" y="225"/>
                    <a:pt x="85" y="228"/>
                    <a:pt x="81" y="228"/>
                  </a:cubicBezTo>
                  <a:cubicBezTo>
                    <a:pt x="77" y="228"/>
                    <a:pt x="83" y="235"/>
                    <a:pt x="85" y="236"/>
                  </a:cubicBezTo>
                  <a:cubicBezTo>
                    <a:pt x="87" y="236"/>
                    <a:pt x="96" y="244"/>
                    <a:pt x="84" y="245"/>
                  </a:cubicBezTo>
                  <a:cubicBezTo>
                    <a:pt x="71" y="247"/>
                    <a:pt x="68" y="249"/>
                    <a:pt x="63" y="250"/>
                  </a:cubicBezTo>
                  <a:cubicBezTo>
                    <a:pt x="58" y="250"/>
                    <a:pt x="47" y="249"/>
                    <a:pt x="37" y="249"/>
                  </a:cubicBezTo>
                  <a:cubicBezTo>
                    <a:pt x="27" y="248"/>
                    <a:pt x="25" y="257"/>
                    <a:pt x="29" y="265"/>
                  </a:cubicBezTo>
                  <a:cubicBezTo>
                    <a:pt x="34" y="272"/>
                    <a:pt x="27" y="275"/>
                    <a:pt x="29" y="282"/>
                  </a:cubicBezTo>
                  <a:cubicBezTo>
                    <a:pt x="31" y="288"/>
                    <a:pt x="39" y="292"/>
                    <a:pt x="43" y="297"/>
                  </a:cubicBezTo>
                  <a:cubicBezTo>
                    <a:pt x="47" y="301"/>
                    <a:pt x="56" y="311"/>
                    <a:pt x="52" y="316"/>
                  </a:cubicBezTo>
                  <a:cubicBezTo>
                    <a:pt x="49" y="321"/>
                    <a:pt x="47" y="325"/>
                    <a:pt x="48" y="330"/>
                  </a:cubicBezTo>
                  <a:cubicBezTo>
                    <a:pt x="48" y="335"/>
                    <a:pt x="51" y="347"/>
                    <a:pt x="48" y="348"/>
                  </a:cubicBezTo>
                  <a:cubicBezTo>
                    <a:pt x="46" y="350"/>
                    <a:pt x="44" y="361"/>
                    <a:pt x="42" y="357"/>
                  </a:cubicBezTo>
                  <a:cubicBezTo>
                    <a:pt x="40" y="353"/>
                    <a:pt x="43" y="348"/>
                    <a:pt x="44" y="339"/>
                  </a:cubicBezTo>
                  <a:cubicBezTo>
                    <a:pt x="46" y="330"/>
                    <a:pt x="42" y="335"/>
                    <a:pt x="40" y="332"/>
                  </a:cubicBezTo>
                  <a:cubicBezTo>
                    <a:pt x="39" y="330"/>
                    <a:pt x="40" y="327"/>
                    <a:pt x="45" y="320"/>
                  </a:cubicBezTo>
                  <a:cubicBezTo>
                    <a:pt x="49" y="313"/>
                    <a:pt x="49" y="312"/>
                    <a:pt x="47" y="309"/>
                  </a:cubicBezTo>
                  <a:cubicBezTo>
                    <a:pt x="44" y="305"/>
                    <a:pt x="35" y="309"/>
                    <a:pt x="32" y="306"/>
                  </a:cubicBezTo>
                  <a:cubicBezTo>
                    <a:pt x="28" y="303"/>
                    <a:pt x="24" y="296"/>
                    <a:pt x="21" y="289"/>
                  </a:cubicBezTo>
                  <a:cubicBezTo>
                    <a:pt x="19" y="285"/>
                    <a:pt x="12" y="284"/>
                    <a:pt x="6" y="285"/>
                  </a:cubicBezTo>
                  <a:cubicBezTo>
                    <a:pt x="5" y="293"/>
                    <a:pt x="5" y="293"/>
                    <a:pt x="5" y="293"/>
                  </a:cubicBezTo>
                  <a:cubicBezTo>
                    <a:pt x="15" y="298"/>
                    <a:pt x="15" y="298"/>
                    <a:pt x="15" y="298"/>
                  </a:cubicBezTo>
                  <a:cubicBezTo>
                    <a:pt x="22" y="304"/>
                    <a:pt x="22" y="304"/>
                    <a:pt x="22" y="304"/>
                  </a:cubicBezTo>
                  <a:cubicBezTo>
                    <a:pt x="19" y="312"/>
                    <a:pt x="19" y="312"/>
                    <a:pt x="19" y="312"/>
                  </a:cubicBezTo>
                  <a:cubicBezTo>
                    <a:pt x="15" y="311"/>
                    <a:pt x="15" y="311"/>
                    <a:pt x="15" y="311"/>
                  </a:cubicBezTo>
                  <a:cubicBezTo>
                    <a:pt x="9" y="319"/>
                    <a:pt x="9" y="319"/>
                    <a:pt x="9" y="319"/>
                  </a:cubicBezTo>
                  <a:cubicBezTo>
                    <a:pt x="13" y="324"/>
                    <a:pt x="13" y="324"/>
                    <a:pt x="13" y="324"/>
                  </a:cubicBezTo>
                  <a:cubicBezTo>
                    <a:pt x="21" y="329"/>
                    <a:pt x="21" y="329"/>
                    <a:pt x="21" y="329"/>
                  </a:cubicBezTo>
                  <a:cubicBezTo>
                    <a:pt x="21" y="348"/>
                    <a:pt x="21" y="348"/>
                    <a:pt x="21" y="348"/>
                  </a:cubicBezTo>
                  <a:cubicBezTo>
                    <a:pt x="14" y="349"/>
                    <a:pt x="14" y="349"/>
                    <a:pt x="14" y="349"/>
                  </a:cubicBezTo>
                  <a:cubicBezTo>
                    <a:pt x="0" y="364"/>
                    <a:pt x="0" y="364"/>
                    <a:pt x="0" y="364"/>
                  </a:cubicBezTo>
                  <a:cubicBezTo>
                    <a:pt x="0" y="369"/>
                    <a:pt x="0" y="369"/>
                    <a:pt x="0" y="369"/>
                  </a:cubicBezTo>
                  <a:cubicBezTo>
                    <a:pt x="8" y="380"/>
                    <a:pt x="8" y="380"/>
                    <a:pt x="8" y="380"/>
                  </a:cubicBezTo>
                  <a:cubicBezTo>
                    <a:pt x="14" y="380"/>
                    <a:pt x="14" y="380"/>
                    <a:pt x="14" y="380"/>
                  </a:cubicBezTo>
                  <a:cubicBezTo>
                    <a:pt x="15" y="382"/>
                    <a:pt x="15" y="382"/>
                    <a:pt x="15" y="382"/>
                  </a:cubicBezTo>
                  <a:cubicBezTo>
                    <a:pt x="18" y="387"/>
                    <a:pt x="18" y="387"/>
                    <a:pt x="18" y="387"/>
                  </a:cubicBezTo>
                  <a:cubicBezTo>
                    <a:pt x="21" y="383"/>
                    <a:pt x="21" y="383"/>
                    <a:pt x="21" y="383"/>
                  </a:cubicBezTo>
                  <a:cubicBezTo>
                    <a:pt x="26" y="384"/>
                    <a:pt x="26" y="384"/>
                    <a:pt x="26" y="384"/>
                  </a:cubicBezTo>
                  <a:cubicBezTo>
                    <a:pt x="31" y="381"/>
                    <a:pt x="31" y="381"/>
                    <a:pt x="31" y="381"/>
                  </a:cubicBezTo>
                  <a:cubicBezTo>
                    <a:pt x="31" y="381"/>
                    <a:pt x="31" y="386"/>
                    <a:pt x="31" y="387"/>
                  </a:cubicBezTo>
                  <a:cubicBezTo>
                    <a:pt x="31" y="388"/>
                    <a:pt x="33" y="388"/>
                    <a:pt x="33" y="388"/>
                  </a:cubicBezTo>
                  <a:cubicBezTo>
                    <a:pt x="34" y="393"/>
                    <a:pt x="34" y="393"/>
                    <a:pt x="34" y="393"/>
                  </a:cubicBezTo>
                  <a:cubicBezTo>
                    <a:pt x="37" y="403"/>
                    <a:pt x="37" y="403"/>
                    <a:pt x="37" y="403"/>
                  </a:cubicBezTo>
                  <a:cubicBezTo>
                    <a:pt x="33" y="407"/>
                    <a:pt x="33" y="407"/>
                    <a:pt x="33" y="407"/>
                  </a:cubicBezTo>
                  <a:cubicBezTo>
                    <a:pt x="35" y="416"/>
                    <a:pt x="35" y="416"/>
                    <a:pt x="35" y="416"/>
                  </a:cubicBezTo>
                  <a:cubicBezTo>
                    <a:pt x="29" y="426"/>
                    <a:pt x="29" y="426"/>
                    <a:pt x="29" y="426"/>
                  </a:cubicBezTo>
                  <a:cubicBezTo>
                    <a:pt x="24" y="426"/>
                    <a:pt x="24" y="426"/>
                    <a:pt x="24" y="426"/>
                  </a:cubicBezTo>
                  <a:cubicBezTo>
                    <a:pt x="24" y="434"/>
                    <a:pt x="24" y="434"/>
                    <a:pt x="24" y="434"/>
                  </a:cubicBezTo>
                  <a:cubicBezTo>
                    <a:pt x="30" y="439"/>
                    <a:pt x="30" y="439"/>
                    <a:pt x="30" y="439"/>
                  </a:cubicBezTo>
                  <a:cubicBezTo>
                    <a:pt x="24" y="446"/>
                    <a:pt x="24" y="446"/>
                    <a:pt x="24" y="446"/>
                  </a:cubicBezTo>
                  <a:cubicBezTo>
                    <a:pt x="27" y="449"/>
                    <a:pt x="27" y="449"/>
                    <a:pt x="27" y="449"/>
                  </a:cubicBezTo>
                  <a:cubicBezTo>
                    <a:pt x="28" y="455"/>
                    <a:pt x="28" y="455"/>
                    <a:pt x="28" y="455"/>
                  </a:cubicBezTo>
                  <a:cubicBezTo>
                    <a:pt x="34" y="458"/>
                    <a:pt x="34" y="458"/>
                    <a:pt x="34" y="458"/>
                  </a:cubicBezTo>
                  <a:cubicBezTo>
                    <a:pt x="38" y="463"/>
                    <a:pt x="38" y="463"/>
                    <a:pt x="38" y="463"/>
                  </a:cubicBezTo>
                  <a:cubicBezTo>
                    <a:pt x="33" y="470"/>
                    <a:pt x="33" y="470"/>
                    <a:pt x="33" y="470"/>
                  </a:cubicBezTo>
                  <a:cubicBezTo>
                    <a:pt x="36" y="474"/>
                    <a:pt x="36" y="474"/>
                    <a:pt x="36" y="474"/>
                  </a:cubicBezTo>
                  <a:cubicBezTo>
                    <a:pt x="37" y="482"/>
                    <a:pt x="37" y="482"/>
                    <a:pt x="37" y="482"/>
                  </a:cubicBezTo>
                  <a:cubicBezTo>
                    <a:pt x="32" y="484"/>
                    <a:pt x="32" y="484"/>
                    <a:pt x="32" y="484"/>
                  </a:cubicBezTo>
                  <a:cubicBezTo>
                    <a:pt x="35" y="492"/>
                    <a:pt x="35" y="492"/>
                    <a:pt x="35" y="492"/>
                  </a:cubicBezTo>
                  <a:cubicBezTo>
                    <a:pt x="41" y="491"/>
                    <a:pt x="41" y="491"/>
                    <a:pt x="41" y="491"/>
                  </a:cubicBezTo>
                  <a:cubicBezTo>
                    <a:pt x="47" y="497"/>
                    <a:pt x="47" y="497"/>
                    <a:pt x="47" y="497"/>
                  </a:cubicBezTo>
                  <a:cubicBezTo>
                    <a:pt x="50" y="508"/>
                    <a:pt x="50" y="508"/>
                    <a:pt x="50" y="508"/>
                  </a:cubicBezTo>
                  <a:cubicBezTo>
                    <a:pt x="44" y="514"/>
                    <a:pt x="44" y="514"/>
                    <a:pt x="44" y="514"/>
                  </a:cubicBezTo>
                  <a:cubicBezTo>
                    <a:pt x="47" y="520"/>
                    <a:pt x="47" y="520"/>
                    <a:pt x="47" y="520"/>
                  </a:cubicBezTo>
                  <a:cubicBezTo>
                    <a:pt x="53" y="520"/>
                    <a:pt x="53" y="520"/>
                    <a:pt x="53" y="520"/>
                  </a:cubicBezTo>
                  <a:cubicBezTo>
                    <a:pt x="59" y="525"/>
                    <a:pt x="59" y="525"/>
                    <a:pt x="59" y="525"/>
                  </a:cubicBezTo>
                  <a:cubicBezTo>
                    <a:pt x="63" y="521"/>
                    <a:pt x="63" y="521"/>
                    <a:pt x="63" y="521"/>
                  </a:cubicBezTo>
                  <a:cubicBezTo>
                    <a:pt x="63" y="536"/>
                    <a:pt x="63" y="536"/>
                    <a:pt x="63" y="536"/>
                  </a:cubicBezTo>
                  <a:cubicBezTo>
                    <a:pt x="66" y="542"/>
                    <a:pt x="66" y="542"/>
                    <a:pt x="66" y="542"/>
                  </a:cubicBezTo>
                  <a:cubicBezTo>
                    <a:pt x="57" y="550"/>
                    <a:pt x="57" y="550"/>
                    <a:pt x="57" y="550"/>
                  </a:cubicBezTo>
                  <a:cubicBezTo>
                    <a:pt x="51" y="559"/>
                    <a:pt x="51" y="559"/>
                    <a:pt x="51" y="559"/>
                  </a:cubicBezTo>
                  <a:cubicBezTo>
                    <a:pt x="57" y="566"/>
                    <a:pt x="57" y="566"/>
                    <a:pt x="57" y="566"/>
                  </a:cubicBezTo>
                  <a:cubicBezTo>
                    <a:pt x="58" y="575"/>
                    <a:pt x="58" y="575"/>
                    <a:pt x="58" y="575"/>
                  </a:cubicBezTo>
                  <a:cubicBezTo>
                    <a:pt x="52" y="579"/>
                    <a:pt x="52" y="579"/>
                    <a:pt x="52" y="579"/>
                  </a:cubicBezTo>
                  <a:cubicBezTo>
                    <a:pt x="51" y="587"/>
                    <a:pt x="51" y="587"/>
                    <a:pt x="51" y="587"/>
                  </a:cubicBezTo>
                  <a:cubicBezTo>
                    <a:pt x="41" y="597"/>
                    <a:pt x="41" y="597"/>
                    <a:pt x="41" y="597"/>
                  </a:cubicBezTo>
                  <a:cubicBezTo>
                    <a:pt x="41" y="608"/>
                    <a:pt x="41" y="608"/>
                    <a:pt x="41" y="608"/>
                  </a:cubicBezTo>
                  <a:cubicBezTo>
                    <a:pt x="58" y="619"/>
                    <a:pt x="58" y="619"/>
                    <a:pt x="58" y="619"/>
                  </a:cubicBezTo>
                  <a:cubicBezTo>
                    <a:pt x="51" y="629"/>
                    <a:pt x="51" y="629"/>
                    <a:pt x="51" y="629"/>
                  </a:cubicBezTo>
                  <a:cubicBezTo>
                    <a:pt x="44" y="631"/>
                    <a:pt x="44" y="631"/>
                    <a:pt x="44" y="631"/>
                  </a:cubicBezTo>
                  <a:cubicBezTo>
                    <a:pt x="34" y="639"/>
                    <a:pt x="34" y="639"/>
                    <a:pt x="34" y="639"/>
                  </a:cubicBezTo>
                  <a:cubicBezTo>
                    <a:pt x="41" y="654"/>
                    <a:pt x="41" y="654"/>
                    <a:pt x="41" y="654"/>
                  </a:cubicBezTo>
                  <a:cubicBezTo>
                    <a:pt x="35" y="660"/>
                    <a:pt x="35" y="660"/>
                    <a:pt x="35" y="660"/>
                  </a:cubicBezTo>
                  <a:cubicBezTo>
                    <a:pt x="38" y="667"/>
                    <a:pt x="38" y="667"/>
                    <a:pt x="38" y="667"/>
                  </a:cubicBezTo>
                  <a:cubicBezTo>
                    <a:pt x="45" y="669"/>
                    <a:pt x="45" y="669"/>
                    <a:pt x="45" y="669"/>
                  </a:cubicBezTo>
                  <a:cubicBezTo>
                    <a:pt x="50" y="667"/>
                    <a:pt x="50" y="667"/>
                    <a:pt x="50" y="667"/>
                  </a:cubicBezTo>
                  <a:cubicBezTo>
                    <a:pt x="71" y="666"/>
                    <a:pt x="71" y="666"/>
                    <a:pt x="71" y="666"/>
                  </a:cubicBezTo>
                  <a:cubicBezTo>
                    <a:pt x="83" y="681"/>
                    <a:pt x="83" y="681"/>
                    <a:pt x="83" y="681"/>
                  </a:cubicBezTo>
                  <a:cubicBezTo>
                    <a:pt x="84" y="689"/>
                    <a:pt x="84" y="689"/>
                    <a:pt x="84" y="689"/>
                  </a:cubicBezTo>
                  <a:cubicBezTo>
                    <a:pt x="94" y="689"/>
                    <a:pt x="94" y="689"/>
                    <a:pt x="94" y="689"/>
                  </a:cubicBezTo>
                  <a:cubicBezTo>
                    <a:pt x="98" y="693"/>
                    <a:pt x="98" y="693"/>
                    <a:pt x="98" y="693"/>
                  </a:cubicBezTo>
                  <a:cubicBezTo>
                    <a:pt x="85" y="710"/>
                    <a:pt x="85" y="710"/>
                    <a:pt x="85" y="710"/>
                  </a:cubicBezTo>
                  <a:cubicBezTo>
                    <a:pt x="88" y="721"/>
                    <a:pt x="88" y="721"/>
                    <a:pt x="88" y="721"/>
                  </a:cubicBezTo>
                  <a:cubicBezTo>
                    <a:pt x="90" y="726"/>
                    <a:pt x="90" y="726"/>
                    <a:pt x="90" y="726"/>
                  </a:cubicBezTo>
                  <a:cubicBezTo>
                    <a:pt x="99" y="726"/>
                    <a:pt x="99" y="726"/>
                    <a:pt x="99" y="726"/>
                  </a:cubicBezTo>
                  <a:cubicBezTo>
                    <a:pt x="105" y="730"/>
                    <a:pt x="105" y="730"/>
                    <a:pt x="105" y="730"/>
                  </a:cubicBezTo>
                  <a:cubicBezTo>
                    <a:pt x="107" y="737"/>
                    <a:pt x="107" y="737"/>
                    <a:pt x="107" y="737"/>
                  </a:cubicBezTo>
                  <a:cubicBezTo>
                    <a:pt x="100" y="739"/>
                    <a:pt x="100" y="739"/>
                    <a:pt x="100" y="739"/>
                  </a:cubicBezTo>
                  <a:cubicBezTo>
                    <a:pt x="95" y="747"/>
                    <a:pt x="95" y="747"/>
                    <a:pt x="95" y="747"/>
                  </a:cubicBezTo>
                  <a:cubicBezTo>
                    <a:pt x="93" y="758"/>
                    <a:pt x="93" y="758"/>
                    <a:pt x="93" y="758"/>
                  </a:cubicBezTo>
                  <a:close/>
                  <a:moveTo>
                    <a:pt x="188" y="63"/>
                  </a:moveTo>
                  <a:cubicBezTo>
                    <a:pt x="184" y="67"/>
                    <a:pt x="185" y="71"/>
                    <a:pt x="185" y="74"/>
                  </a:cubicBezTo>
                  <a:cubicBezTo>
                    <a:pt x="185" y="76"/>
                    <a:pt x="184" y="86"/>
                    <a:pt x="182" y="91"/>
                  </a:cubicBezTo>
                  <a:cubicBezTo>
                    <a:pt x="180" y="97"/>
                    <a:pt x="179" y="105"/>
                    <a:pt x="179" y="109"/>
                  </a:cubicBezTo>
                  <a:cubicBezTo>
                    <a:pt x="179" y="112"/>
                    <a:pt x="186" y="111"/>
                    <a:pt x="190" y="106"/>
                  </a:cubicBezTo>
                  <a:cubicBezTo>
                    <a:pt x="194" y="101"/>
                    <a:pt x="198" y="100"/>
                    <a:pt x="203" y="100"/>
                  </a:cubicBezTo>
                  <a:cubicBezTo>
                    <a:pt x="207" y="100"/>
                    <a:pt x="216" y="90"/>
                    <a:pt x="216" y="87"/>
                  </a:cubicBezTo>
                  <a:cubicBezTo>
                    <a:pt x="217" y="83"/>
                    <a:pt x="209" y="73"/>
                    <a:pt x="206" y="70"/>
                  </a:cubicBezTo>
                  <a:cubicBezTo>
                    <a:pt x="203" y="66"/>
                    <a:pt x="199" y="68"/>
                    <a:pt x="198" y="68"/>
                  </a:cubicBezTo>
                  <a:cubicBezTo>
                    <a:pt x="198" y="69"/>
                    <a:pt x="196" y="69"/>
                    <a:pt x="196" y="66"/>
                  </a:cubicBezTo>
                  <a:cubicBezTo>
                    <a:pt x="195" y="63"/>
                    <a:pt x="193" y="62"/>
                    <a:pt x="191" y="62"/>
                  </a:cubicBezTo>
                  <a:cubicBezTo>
                    <a:pt x="189" y="61"/>
                    <a:pt x="188" y="63"/>
                    <a:pt x="188" y="63"/>
                  </a:cubicBezTo>
                  <a:close/>
                  <a:moveTo>
                    <a:pt x="138" y="50"/>
                  </a:moveTo>
                  <a:cubicBezTo>
                    <a:pt x="136" y="51"/>
                    <a:pt x="135" y="58"/>
                    <a:pt x="132" y="57"/>
                  </a:cubicBezTo>
                  <a:cubicBezTo>
                    <a:pt x="130" y="56"/>
                    <a:pt x="122" y="53"/>
                    <a:pt x="120" y="51"/>
                  </a:cubicBezTo>
                  <a:cubicBezTo>
                    <a:pt x="118" y="49"/>
                    <a:pt x="120" y="44"/>
                    <a:pt x="124" y="45"/>
                  </a:cubicBezTo>
                  <a:cubicBezTo>
                    <a:pt x="128" y="45"/>
                    <a:pt x="133" y="45"/>
                    <a:pt x="128" y="39"/>
                  </a:cubicBezTo>
                  <a:cubicBezTo>
                    <a:pt x="124" y="34"/>
                    <a:pt x="123" y="35"/>
                    <a:pt x="128" y="29"/>
                  </a:cubicBezTo>
                  <a:cubicBezTo>
                    <a:pt x="132" y="24"/>
                    <a:pt x="131" y="20"/>
                    <a:pt x="130" y="16"/>
                  </a:cubicBezTo>
                  <a:cubicBezTo>
                    <a:pt x="130" y="12"/>
                    <a:pt x="141" y="12"/>
                    <a:pt x="141" y="9"/>
                  </a:cubicBezTo>
                  <a:cubicBezTo>
                    <a:pt x="142" y="5"/>
                    <a:pt x="143" y="0"/>
                    <a:pt x="148" y="7"/>
                  </a:cubicBezTo>
                  <a:cubicBezTo>
                    <a:pt x="152" y="13"/>
                    <a:pt x="154" y="16"/>
                    <a:pt x="157" y="17"/>
                  </a:cubicBezTo>
                  <a:cubicBezTo>
                    <a:pt x="160" y="18"/>
                    <a:pt x="156" y="21"/>
                    <a:pt x="155" y="24"/>
                  </a:cubicBezTo>
                  <a:cubicBezTo>
                    <a:pt x="154" y="27"/>
                    <a:pt x="157" y="33"/>
                    <a:pt x="156" y="34"/>
                  </a:cubicBezTo>
                  <a:cubicBezTo>
                    <a:pt x="156" y="36"/>
                    <a:pt x="146" y="39"/>
                    <a:pt x="145" y="40"/>
                  </a:cubicBezTo>
                  <a:cubicBezTo>
                    <a:pt x="145" y="41"/>
                    <a:pt x="153" y="41"/>
                    <a:pt x="156" y="39"/>
                  </a:cubicBezTo>
                  <a:cubicBezTo>
                    <a:pt x="160" y="37"/>
                    <a:pt x="160" y="38"/>
                    <a:pt x="160" y="42"/>
                  </a:cubicBezTo>
                  <a:cubicBezTo>
                    <a:pt x="160" y="45"/>
                    <a:pt x="166" y="48"/>
                    <a:pt x="167" y="45"/>
                  </a:cubicBezTo>
                  <a:cubicBezTo>
                    <a:pt x="167" y="42"/>
                    <a:pt x="173" y="44"/>
                    <a:pt x="175" y="50"/>
                  </a:cubicBezTo>
                  <a:cubicBezTo>
                    <a:pt x="177" y="57"/>
                    <a:pt x="175" y="63"/>
                    <a:pt x="175" y="66"/>
                  </a:cubicBezTo>
                  <a:cubicBezTo>
                    <a:pt x="175" y="69"/>
                    <a:pt x="178" y="72"/>
                    <a:pt x="178" y="76"/>
                  </a:cubicBezTo>
                  <a:cubicBezTo>
                    <a:pt x="178" y="80"/>
                    <a:pt x="170" y="84"/>
                    <a:pt x="166" y="85"/>
                  </a:cubicBezTo>
                  <a:cubicBezTo>
                    <a:pt x="163" y="85"/>
                    <a:pt x="153" y="75"/>
                    <a:pt x="148" y="76"/>
                  </a:cubicBezTo>
                  <a:cubicBezTo>
                    <a:pt x="143" y="77"/>
                    <a:pt x="142" y="71"/>
                    <a:pt x="140" y="68"/>
                  </a:cubicBezTo>
                  <a:cubicBezTo>
                    <a:pt x="138" y="64"/>
                    <a:pt x="136" y="66"/>
                    <a:pt x="136" y="61"/>
                  </a:cubicBezTo>
                  <a:cubicBezTo>
                    <a:pt x="137" y="57"/>
                    <a:pt x="141" y="54"/>
                    <a:pt x="141" y="52"/>
                  </a:cubicBezTo>
                  <a:cubicBezTo>
                    <a:pt x="140" y="50"/>
                    <a:pt x="138" y="50"/>
                    <a:pt x="138" y="5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64">
              <a:extLst>
                <a:ext uri="{FF2B5EF4-FFF2-40B4-BE49-F238E27FC236}">
                  <a16:creationId xmlns:a16="http://schemas.microsoft.com/office/drawing/2014/main" id="{E74D8890-6ADA-4944-BEE0-B576C99EFA9E}"/>
                </a:ext>
              </a:extLst>
            </p:cNvPr>
            <p:cNvSpPr>
              <a:spLocks/>
            </p:cNvSpPr>
            <p:nvPr/>
          </p:nvSpPr>
          <p:spPr bwMode="auto">
            <a:xfrm>
              <a:off x="3571" y="3584"/>
              <a:ext cx="428" cy="630"/>
            </a:xfrm>
            <a:custGeom>
              <a:avLst/>
              <a:gdLst>
                <a:gd name="T0" fmla="*/ 97 w 205"/>
                <a:gd name="T1" fmla="*/ 4 h 302"/>
                <a:gd name="T2" fmla="*/ 87 w 205"/>
                <a:gd name="T3" fmla="*/ 0 h 302"/>
                <a:gd name="T4" fmla="*/ 81 w 205"/>
                <a:gd name="T5" fmla="*/ 13 h 302"/>
                <a:gd name="T6" fmla="*/ 82 w 205"/>
                <a:gd name="T7" fmla="*/ 19 h 302"/>
                <a:gd name="T8" fmla="*/ 89 w 205"/>
                <a:gd name="T9" fmla="*/ 36 h 302"/>
                <a:gd name="T10" fmla="*/ 98 w 205"/>
                <a:gd name="T11" fmla="*/ 39 h 302"/>
                <a:gd name="T12" fmla="*/ 87 w 205"/>
                <a:gd name="T13" fmla="*/ 55 h 302"/>
                <a:gd name="T14" fmla="*/ 73 w 205"/>
                <a:gd name="T15" fmla="*/ 55 h 302"/>
                <a:gd name="T16" fmla="*/ 67 w 205"/>
                <a:gd name="T17" fmla="*/ 63 h 302"/>
                <a:gd name="T18" fmla="*/ 77 w 205"/>
                <a:gd name="T19" fmla="*/ 77 h 302"/>
                <a:gd name="T20" fmla="*/ 86 w 205"/>
                <a:gd name="T21" fmla="*/ 94 h 302"/>
                <a:gd name="T22" fmla="*/ 97 w 205"/>
                <a:gd name="T23" fmla="*/ 93 h 302"/>
                <a:gd name="T24" fmla="*/ 109 w 205"/>
                <a:gd name="T25" fmla="*/ 114 h 302"/>
                <a:gd name="T26" fmla="*/ 98 w 205"/>
                <a:gd name="T27" fmla="*/ 121 h 302"/>
                <a:gd name="T28" fmla="*/ 76 w 205"/>
                <a:gd name="T29" fmla="*/ 150 h 302"/>
                <a:gd name="T30" fmla="*/ 80 w 205"/>
                <a:gd name="T31" fmla="*/ 167 h 302"/>
                <a:gd name="T32" fmla="*/ 84 w 205"/>
                <a:gd name="T33" fmla="*/ 183 h 302"/>
                <a:gd name="T34" fmla="*/ 54 w 205"/>
                <a:gd name="T35" fmla="*/ 204 h 302"/>
                <a:gd name="T36" fmla="*/ 43 w 205"/>
                <a:gd name="T37" fmla="*/ 222 h 302"/>
                <a:gd name="T38" fmla="*/ 28 w 205"/>
                <a:gd name="T39" fmla="*/ 233 h 302"/>
                <a:gd name="T40" fmla="*/ 3 w 205"/>
                <a:gd name="T41" fmla="*/ 244 h 302"/>
                <a:gd name="T42" fmla="*/ 2 w 205"/>
                <a:gd name="T43" fmla="*/ 258 h 302"/>
                <a:gd name="T44" fmla="*/ 10 w 205"/>
                <a:gd name="T45" fmla="*/ 273 h 302"/>
                <a:gd name="T46" fmla="*/ 0 w 205"/>
                <a:gd name="T47" fmla="*/ 288 h 302"/>
                <a:gd name="T48" fmla="*/ 10 w 205"/>
                <a:gd name="T49" fmla="*/ 299 h 302"/>
                <a:gd name="T50" fmla="*/ 34 w 205"/>
                <a:gd name="T51" fmla="*/ 299 h 302"/>
                <a:gd name="T52" fmla="*/ 55 w 205"/>
                <a:gd name="T53" fmla="*/ 295 h 302"/>
                <a:gd name="T54" fmla="*/ 89 w 205"/>
                <a:gd name="T55" fmla="*/ 274 h 302"/>
                <a:gd name="T56" fmla="*/ 104 w 205"/>
                <a:gd name="T57" fmla="*/ 253 h 302"/>
                <a:gd name="T58" fmla="*/ 131 w 205"/>
                <a:gd name="T59" fmla="*/ 244 h 302"/>
                <a:gd name="T60" fmla="*/ 155 w 205"/>
                <a:gd name="T61" fmla="*/ 237 h 302"/>
                <a:gd name="T62" fmla="*/ 178 w 205"/>
                <a:gd name="T63" fmla="*/ 239 h 302"/>
                <a:gd name="T64" fmla="*/ 198 w 205"/>
                <a:gd name="T65" fmla="*/ 218 h 302"/>
                <a:gd name="T66" fmla="*/ 196 w 205"/>
                <a:gd name="T67" fmla="*/ 199 h 302"/>
                <a:gd name="T68" fmla="*/ 197 w 205"/>
                <a:gd name="T69" fmla="*/ 176 h 302"/>
                <a:gd name="T70" fmla="*/ 199 w 205"/>
                <a:gd name="T71" fmla="*/ 145 h 302"/>
                <a:gd name="T72" fmla="*/ 187 w 205"/>
                <a:gd name="T73" fmla="*/ 141 h 302"/>
                <a:gd name="T74" fmla="*/ 186 w 205"/>
                <a:gd name="T75" fmla="*/ 120 h 302"/>
                <a:gd name="T76" fmla="*/ 205 w 205"/>
                <a:gd name="T77" fmla="*/ 104 h 302"/>
                <a:gd name="T78" fmla="*/ 193 w 205"/>
                <a:gd name="T79" fmla="*/ 93 h 302"/>
                <a:gd name="T80" fmla="*/ 193 w 205"/>
                <a:gd name="T81" fmla="*/ 81 h 302"/>
                <a:gd name="T82" fmla="*/ 183 w 205"/>
                <a:gd name="T83" fmla="*/ 73 h 302"/>
                <a:gd name="T84" fmla="*/ 178 w 205"/>
                <a:gd name="T85" fmla="*/ 54 h 302"/>
                <a:gd name="T86" fmla="*/ 170 w 205"/>
                <a:gd name="T87" fmla="*/ 55 h 302"/>
                <a:gd name="T88" fmla="*/ 164 w 205"/>
                <a:gd name="T89" fmla="*/ 48 h 302"/>
                <a:gd name="T90" fmla="*/ 152 w 205"/>
                <a:gd name="T91" fmla="*/ 51 h 302"/>
                <a:gd name="T92" fmla="*/ 143 w 205"/>
                <a:gd name="T93" fmla="*/ 49 h 302"/>
                <a:gd name="T94" fmla="*/ 145 w 205"/>
                <a:gd name="T95" fmla="*/ 39 h 302"/>
                <a:gd name="T96" fmla="*/ 134 w 205"/>
                <a:gd name="T97" fmla="*/ 38 h 302"/>
                <a:gd name="T98" fmla="*/ 129 w 205"/>
                <a:gd name="T99" fmla="*/ 31 h 302"/>
                <a:gd name="T100" fmla="*/ 125 w 205"/>
                <a:gd name="T101" fmla="*/ 24 h 302"/>
                <a:gd name="T102" fmla="*/ 114 w 205"/>
                <a:gd name="T103" fmla="*/ 14 h 302"/>
                <a:gd name="T104" fmla="*/ 106 w 205"/>
                <a:gd name="T105" fmla="*/ 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302">
                  <a:moveTo>
                    <a:pt x="103" y="2"/>
                  </a:moveTo>
                  <a:cubicBezTo>
                    <a:pt x="97" y="4"/>
                    <a:pt x="97" y="4"/>
                    <a:pt x="97" y="4"/>
                  </a:cubicBezTo>
                  <a:cubicBezTo>
                    <a:pt x="92" y="3"/>
                    <a:pt x="92" y="3"/>
                    <a:pt x="92" y="3"/>
                  </a:cubicBezTo>
                  <a:cubicBezTo>
                    <a:pt x="87" y="0"/>
                    <a:pt x="87" y="0"/>
                    <a:pt x="87" y="0"/>
                  </a:cubicBezTo>
                  <a:cubicBezTo>
                    <a:pt x="80" y="5"/>
                    <a:pt x="80" y="5"/>
                    <a:pt x="80" y="5"/>
                  </a:cubicBezTo>
                  <a:cubicBezTo>
                    <a:pt x="81" y="13"/>
                    <a:pt x="81" y="13"/>
                    <a:pt x="81" y="13"/>
                  </a:cubicBezTo>
                  <a:cubicBezTo>
                    <a:pt x="78" y="15"/>
                    <a:pt x="78" y="15"/>
                    <a:pt x="78" y="15"/>
                  </a:cubicBezTo>
                  <a:cubicBezTo>
                    <a:pt x="82" y="19"/>
                    <a:pt x="82" y="19"/>
                    <a:pt x="82" y="19"/>
                  </a:cubicBezTo>
                  <a:cubicBezTo>
                    <a:pt x="79" y="23"/>
                    <a:pt x="79" y="23"/>
                    <a:pt x="79" y="23"/>
                  </a:cubicBezTo>
                  <a:cubicBezTo>
                    <a:pt x="89" y="36"/>
                    <a:pt x="89" y="36"/>
                    <a:pt x="89" y="36"/>
                  </a:cubicBezTo>
                  <a:cubicBezTo>
                    <a:pt x="95" y="33"/>
                    <a:pt x="95" y="33"/>
                    <a:pt x="95" y="33"/>
                  </a:cubicBezTo>
                  <a:cubicBezTo>
                    <a:pt x="98" y="39"/>
                    <a:pt x="98" y="39"/>
                    <a:pt x="98" y="39"/>
                  </a:cubicBezTo>
                  <a:cubicBezTo>
                    <a:pt x="96" y="43"/>
                    <a:pt x="96" y="43"/>
                    <a:pt x="96" y="43"/>
                  </a:cubicBezTo>
                  <a:cubicBezTo>
                    <a:pt x="87" y="55"/>
                    <a:pt x="87" y="55"/>
                    <a:pt x="87" y="55"/>
                  </a:cubicBezTo>
                  <a:cubicBezTo>
                    <a:pt x="80" y="52"/>
                    <a:pt x="80" y="52"/>
                    <a:pt x="80" y="52"/>
                  </a:cubicBezTo>
                  <a:cubicBezTo>
                    <a:pt x="73" y="55"/>
                    <a:pt x="73" y="55"/>
                    <a:pt x="73" y="55"/>
                  </a:cubicBezTo>
                  <a:cubicBezTo>
                    <a:pt x="69" y="55"/>
                    <a:pt x="69" y="55"/>
                    <a:pt x="69" y="55"/>
                  </a:cubicBezTo>
                  <a:cubicBezTo>
                    <a:pt x="67" y="63"/>
                    <a:pt x="67" y="63"/>
                    <a:pt x="67" y="63"/>
                  </a:cubicBezTo>
                  <a:cubicBezTo>
                    <a:pt x="74" y="67"/>
                    <a:pt x="74" y="67"/>
                    <a:pt x="74" y="67"/>
                  </a:cubicBezTo>
                  <a:cubicBezTo>
                    <a:pt x="77" y="77"/>
                    <a:pt x="77" y="77"/>
                    <a:pt x="77" y="77"/>
                  </a:cubicBezTo>
                  <a:cubicBezTo>
                    <a:pt x="84" y="84"/>
                    <a:pt x="84" y="84"/>
                    <a:pt x="84" y="84"/>
                  </a:cubicBezTo>
                  <a:cubicBezTo>
                    <a:pt x="86" y="94"/>
                    <a:pt x="86" y="94"/>
                    <a:pt x="86" y="94"/>
                  </a:cubicBezTo>
                  <a:cubicBezTo>
                    <a:pt x="92" y="94"/>
                    <a:pt x="92" y="94"/>
                    <a:pt x="92" y="94"/>
                  </a:cubicBezTo>
                  <a:cubicBezTo>
                    <a:pt x="97" y="93"/>
                    <a:pt x="97" y="93"/>
                    <a:pt x="97" y="93"/>
                  </a:cubicBezTo>
                  <a:cubicBezTo>
                    <a:pt x="108" y="103"/>
                    <a:pt x="108" y="103"/>
                    <a:pt x="108" y="103"/>
                  </a:cubicBezTo>
                  <a:cubicBezTo>
                    <a:pt x="109" y="114"/>
                    <a:pt x="109" y="114"/>
                    <a:pt x="109" y="114"/>
                  </a:cubicBezTo>
                  <a:cubicBezTo>
                    <a:pt x="107" y="119"/>
                    <a:pt x="107" y="119"/>
                    <a:pt x="107" y="119"/>
                  </a:cubicBezTo>
                  <a:cubicBezTo>
                    <a:pt x="98" y="121"/>
                    <a:pt x="98" y="121"/>
                    <a:pt x="98" y="121"/>
                  </a:cubicBezTo>
                  <a:cubicBezTo>
                    <a:pt x="84" y="143"/>
                    <a:pt x="84" y="143"/>
                    <a:pt x="84" y="143"/>
                  </a:cubicBezTo>
                  <a:cubicBezTo>
                    <a:pt x="76" y="150"/>
                    <a:pt x="76" y="150"/>
                    <a:pt x="76" y="150"/>
                  </a:cubicBezTo>
                  <a:cubicBezTo>
                    <a:pt x="74" y="158"/>
                    <a:pt x="74" y="158"/>
                    <a:pt x="74" y="158"/>
                  </a:cubicBezTo>
                  <a:cubicBezTo>
                    <a:pt x="80" y="167"/>
                    <a:pt x="80" y="167"/>
                    <a:pt x="80" y="167"/>
                  </a:cubicBezTo>
                  <a:cubicBezTo>
                    <a:pt x="85" y="173"/>
                    <a:pt x="85" y="173"/>
                    <a:pt x="85" y="173"/>
                  </a:cubicBezTo>
                  <a:cubicBezTo>
                    <a:pt x="84" y="183"/>
                    <a:pt x="84" y="183"/>
                    <a:pt x="84" y="183"/>
                  </a:cubicBezTo>
                  <a:cubicBezTo>
                    <a:pt x="71" y="197"/>
                    <a:pt x="71" y="197"/>
                    <a:pt x="71" y="197"/>
                  </a:cubicBezTo>
                  <a:cubicBezTo>
                    <a:pt x="54" y="204"/>
                    <a:pt x="54" y="204"/>
                    <a:pt x="54" y="204"/>
                  </a:cubicBezTo>
                  <a:cubicBezTo>
                    <a:pt x="52" y="214"/>
                    <a:pt x="52" y="214"/>
                    <a:pt x="52" y="214"/>
                  </a:cubicBezTo>
                  <a:cubicBezTo>
                    <a:pt x="43" y="222"/>
                    <a:pt x="43" y="222"/>
                    <a:pt x="43" y="222"/>
                  </a:cubicBezTo>
                  <a:cubicBezTo>
                    <a:pt x="40" y="234"/>
                    <a:pt x="40" y="234"/>
                    <a:pt x="40" y="234"/>
                  </a:cubicBezTo>
                  <a:cubicBezTo>
                    <a:pt x="28" y="233"/>
                    <a:pt x="28" y="233"/>
                    <a:pt x="28" y="233"/>
                  </a:cubicBezTo>
                  <a:cubicBezTo>
                    <a:pt x="14" y="244"/>
                    <a:pt x="14" y="244"/>
                    <a:pt x="14" y="244"/>
                  </a:cubicBezTo>
                  <a:cubicBezTo>
                    <a:pt x="3" y="244"/>
                    <a:pt x="3" y="244"/>
                    <a:pt x="3" y="244"/>
                  </a:cubicBezTo>
                  <a:cubicBezTo>
                    <a:pt x="3" y="252"/>
                    <a:pt x="3" y="252"/>
                    <a:pt x="3" y="252"/>
                  </a:cubicBezTo>
                  <a:cubicBezTo>
                    <a:pt x="2" y="258"/>
                    <a:pt x="2" y="258"/>
                    <a:pt x="2" y="258"/>
                  </a:cubicBezTo>
                  <a:cubicBezTo>
                    <a:pt x="3" y="273"/>
                    <a:pt x="3" y="273"/>
                    <a:pt x="3" y="273"/>
                  </a:cubicBezTo>
                  <a:cubicBezTo>
                    <a:pt x="10" y="273"/>
                    <a:pt x="10" y="273"/>
                    <a:pt x="10" y="273"/>
                  </a:cubicBezTo>
                  <a:cubicBezTo>
                    <a:pt x="1" y="281"/>
                    <a:pt x="1" y="281"/>
                    <a:pt x="1" y="281"/>
                  </a:cubicBezTo>
                  <a:cubicBezTo>
                    <a:pt x="0" y="288"/>
                    <a:pt x="0" y="288"/>
                    <a:pt x="0" y="288"/>
                  </a:cubicBezTo>
                  <a:cubicBezTo>
                    <a:pt x="1" y="288"/>
                    <a:pt x="1" y="289"/>
                    <a:pt x="1" y="290"/>
                  </a:cubicBezTo>
                  <a:cubicBezTo>
                    <a:pt x="1" y="295"/>
                    <a:pt x="7" y="296"/>
                    <a:pt x="10" y="299"/>
                  </a:cubicBezTo>
                  <a:cubicBezTo>
                    <a:pt x="13" y="302"/>
                    <a:pt x="20" y="302"/>
                    <a:pt x="24" y="300"/>
                  </a:cubicBezTo>
                  <a:cubicBezTo>
                    <a:pt x="27" y="298"/>
                    <a:pt x="30" y="296"/>
                    <a:pt x="34" y="299"/>
                  </a:cubicBezTo>
                  <a:cubicBezTo>
                    <a:pt x="37" y="301"/>
                    <a:pt x="41" y="299"/>
                    <a:pt x="45" y="298"/>
                  </a:cubicBezTo>
                  <a:cubicBezTo>
                    <a:pt x="49" y="298"/>
                    <a:pt x="52" y="294"/>
                    <a:pt x="55" y="295"/>
                  </a:cubicBezTo>
                  <a:cubicBezTo>
                    <a:pt x="58" y="297"/>
                    <a:pt x="62" y="292"/>
                    <a:pt x="64" y="289"/>
                  </a:cubicBezTo>
                  <a:cubicBezTo>
                    <a:pt x="66" y="286"/>
                    <a:pt x="82" y="274"/>
                    <a:pt x="89" y="274"/>
                  </a:cubicBezTo>
                  <a:cubicBezTo>
                    <a:pt x="95" y="274"/>
                    <a:pt x="96" y="271"/>
                    <a:pt x="97" y="265"/>
                  </a:cubicBezTo>
                  <a:cubicBezTo>
                    <a:pt x="98" y="259"/>
                    <a:pt x="101" y="258"/>
                    <a:pt x="104" y="253"/>
                  </a:cubicBezTo>
                  <a:cubicBezTo>
                    <a:pt x="107" y="248"/>
                    <a:pt x="112" y="242"/>
                    <a:pt x="116" y="242"/>
                  </a:cubicBezTo>
                  <a:cubicBezTo>
                    <a:pt x="120" y="242"/>
                    <a:pt x="127" y="240"/>
                    <a:pt x="131" y="244"/>
                  </a:cubicBezTo>
                  <a:cubicBezTo>
                    <a:pt x="134" y="247"/>
                    <a:pt x="142" y="242"/>
                    <a:pt x="145" y="239"/>
                  </a:cubicBezTo>
                  <a:cubicBezTo>
                    <a:pt x="149" y="236"/>
                    <a:pt x="154" y="235"/>
                    <a:pt x="155" y="237"/>
                  </a:cubicBezTo>
                  <a:cubicBezTo>
                    <a:pt x="157" y="239"/>
                    <a:pt x="160" y="239"/>
                    <a:pt x="164" y="239"/>
                  </a:cubicBezTo>
                  <a:cubicBezTo>
                    <a:pt x="168" y="239"/>
                    <a:pt x="173" y="240"/>
                    <a:pt x="178" y="239"/>
                  </a:cubicBezTo>
                  <a:cubicBezTo>
                    <a:pt x="182" y="239"/>
                    <a:pt x="187" y="235"/>
                    <a:pt x="188" y="231"/>
                  </a:cubicBezTo>
                  <a:cubicBezTo>
                    <a:pt x="189" y="227"/>
                    <a:pt x="193" y="220"/>
                    <a:pt x="198" y="218"/>
                  </a:cubicBezTo>
                  <a:cubicBezTo>
                    <a:pt x="202" y="216"/>
                    <a:pt x="204" y="212"/>
                    <a:pt x="201" y="209"/>
                  </a:cubicBezTo>
                  <a:cubicBezTo>
                    <a:pt x="198" y="205"/>
                    <a:pt x="195" y="202"/>
                    <a:pt x="196" y="199"/>
                  </a:cubicBezTo>
                  <a:cubicBezTo>
                    <a:pt x="197" y="196"/>
                    <a:pt x="197" y="193"/>
                    <a:pt x="197" y="190"/>
                  </a:cubicBezTo>
                  <a:cubicBezTo>
                    <a:pt x="196" y="186"/>
                    <a:pt x="197" y="181"/>
                    <a:pt x="197" y="176"/>
                  </a:cubicBezTo>
                  <a:cubicBezTo>
                    <a:pt x="197" y="170"/>
                    <a:pt x="196" y="166"/>
                    <a:pt x="198" y="163"/>
                  </a:cubicBezTo>
                  <a:cubicBezTo>
                    <a:pt x="200" y="159"/>
                    <a:pt x="202" y="149"/>
                    <a:pt x="199" y="145"/>
                  </a:cubicBezTo>
                  <a:cubicBezTo>
                    <a:pt x="196" y="142"/>
                    <a:pt x="199" y="139"/>
                    <a:pt x="195" y="137"/>
                  </a:cubicBezTo>
                  <a:cubicBezTo>
                    <a:pt x="192" y="135"/>
                    <a:pt x="189" y="139"/>
                    <a:pt x="187" y="141"/>
                  </a:cubicBezTo>
                  <a:cubicBezTo>
                    <a:pt x="184" y="143"/>
                    <a:pt x="180" y="143"/>
                    <a:pt x="182" y="137"/>
                  </a:cubicBezTo>
                  <a:cubicBezTo>
                    <a:pt x="183" y="130"/>
                    <a:pt x="186" y="123"/>
                    <a:pt x="186" y="120"/>
                  </a:cubicBezTo>
                  <a:cubicBezTo>
                    <a:pt x="186" y="117"/>
                    <a:pt x="198" y="111"/>
                    <a:pt x="202" y="107"/>
                  </a:cubicBezTo>
                  <a:cubicBezTo>
                    <a:pt x="203" y="105"/>
                    <a:pt x="204" y="104"/>
                    <a:pt x="205" y="104"/>
                  </a:cubicBezTo>
                  <a:cubicBezTo>
                    <a:pt x="200" y="95"/>
                    <a:pt x="200" y="95"/>
                    <a:pt x="200" y="95"/>
                  </a:cubicBezTo>
                  <a:cubicBezTo>
                    <a:pt x="193" y="93"/>
                    <a:pt x="193" y="93"/>
                    <a:pt x="193" y="93"/>
                  </a:cubicBezTo>
                  <a:cubicBezTo>
                    <a:pt x="187" y="84"/>
                    <a:pt x="187" y="84"/>
                    <a:pt x="187" y="84"/>
                  </a:cubicBezTo>
                  <a:cubicBezTo>
                    <a:pt x="193" y="81"/>
                    <a:pt x="193" y="81"/>
                    <a:pt x="193" y="81"/>
                  </a:cubicBezTo>
                  <a:cubicBezTo>
                    <a:pt x="188" y="74"/>
                    <a:pt x="188" y="74"/>
                    <a:pt x="188" y="74"/>
                  </a:cubicBezTo>
                  <a:cubicBezTo>
                    <a:pt x="183" y="73"/>
                    <a:pt x="183" y="73"/>
                    <a:pt x="183" y="73"/>
                  </a:cubicBezTo>
                  <a:cubicBezTo>
                    <a:pt x="183" y="62"/>
                    <a:pt x="183" y="62"/>
                    <a:pt x="183" y="62"/>
                  </a:cubicBezTo>
                  <a:cubicBezTo>
                    <a:pt x="178" y="54"/>
                    <a:pt x="178" y="54"/>
                    <a:pt x="178" y="54"/>
                  </a:cubicBezTo>
                  <a:cubicBezTo>
                    <a:pt x="174" y="51"/>
                    <a:pt x="174" y="51"/>
                    <a:pt x="174" y="51"/>
                  </a:cubicBezTo>
                  <a:cubicBezTo>
                    <a:pt x="170" y="55"/>
                    <a:pt x="170" y="55"/>
                    <a:pt x="170" y="55"/>
                  </a:cubicBezTo>
                  <a:cubicBezTo>
                    <a:pt x="166" y="54"/>
                    <a:pt x="166" y="54"/>
                    <a:pt x="166" y="54"/>
                  </a:cubicBezTo>
                  <a:cubicBezTo>
                    <a:pt x="164" y="48"/>
                    <a:pt x="164" y="48"/>
                    <a:pt x="164" y="48"/>
                  </a:cubicBezTo>
                  <a:cubicBezTo>
                    <a:pt x="159" y="45"/>
                    <a:pt x="159" y="45"/>
                    <a:pt x="159" y="45"/>
                  </a:cubicBezTo>
                  <a:cubicBezTo>
                    <a:pt x="152" y="51"/>
                    <a:pt x="152" y="51"/>
                    <a:pt x="152" y="51"/>
                  </a:cubicBezTo>
                  <a:cubicBezTo>
                    <a:pt x="151" y="54"/>
                    <a:pt x="151" y="54"/>
                    <a:pt x="151" y="54"/>
                  </a:cubicBezTo>
                  <a:cubicBezTo>
                    <a:pt x="143" y="49"/>
                    <a:pt x="143" y="49"/>
                    <a:pt x="143" y="49"/>
                  </a:cubicBezTo>
                  <a:cubicBezTo>
                    <a:pt x="148" y="43"/>
                    <a:pt x="148" y="43"/>
                    <a:pt x="148" y="43"/>
                  </a:cubicBezTo>
                  <a:cubicBezTo>
                    <a:pt x="145" y="39"/>
                    <a:pt x="145" y="39"/>
                    <a:pt x="145" y="39"/>
                  </a:cubicBezTo>
                  <a:cubicBezTo>
                    <a:pt x="139" y="40"/>
                    <a:pt x="139" y="40"/>
                    <a:pt x="139" y="40"/>
                  </a:cubicBezTo>
                  <a:cubicBezTo>
                    <a:pt x="134" y="38"/>
                    <a:pt x="134" y="38"/>
                    <a:pt x="134" y="38"/>
                  </a:cubicBezTo>
                  <a:cubicBezTo>
                    <a:pt x="130" y="34"/>
                    <a:pt x="130" y="34"/>
                    <a:pt x="130" y="34"/>
                  </a:cubicBezTo>
                  <a:cubicBezTo>
                    <a:pt x="129" y="31"/>
                    <a:pt x="129" y="31"/>
                    <a:pt x="129" y="31"/>
                  </a:cubicBezTo>
                  <a:cubicBezTo>
                    <a:pt x="126" y="30"/>
                    <a:pt x="126" y="30"/>
                    <a:pt x="126" y="30"/>
                  </a:cubicBezTo>
                  <a:cubicBezTo>
                    <a:pt x="125" y="24"/>
                    <a:pt x="125" y="24"/>
                    <a:pt x="125" y="24"/>
                  </a:cubicBezTo>
                  <a:cubicBezTo>
                    <a:pt x="120" y="20"/>
                    <a:pt x="120" y="20"/>
                    <a:pt x="120" y="20"/>
                  </a:cubicBezTo>
                  <a:cubicBezTo>
                    <a:pt x="114" y="14"/>
                    <a:pt x="114" y="14"/>
                    <a:pt x="114" y="14"/>
                  </a:cubicBezTo>
                  <a:cubicBezTo>
                    <a:pt x="108" y="13"/>
                    <a:pt x="108" y="13"/>
                    <a:pt x="108" y="13"/>
                  </a:cubicBezTo>
                  <a:cubicBezTo>
                    <a:pt x="106" y="5"/>
                    <a:pt x="106" y="5"/>
                    <a:pt x="106" y="5"/>
                  </a:cubicBezTo>
                  <a:lnTo>
                    <a:pt x="103" y="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65">
              <a:extLst>
                <a:ext uri="{FF2B5EF4-FFF2-40B4-BE49-F238E27FC236}">
                  <a16:creationId xmlns:a16="http://schemas.microsoft.com/office/drawing/2014/main" id="{82BF0680-1C0A-0B4A-89EF-A48CB4392F1C}"/>
                </a:ext>
              </a:extLst>
            </p:cNvPr>
            <p:cNvSpPr>
              <a:spLocks/>
            </p:cNvSpPr>
            <p:nvPr/>
          </p:nvSpPr>
          <p:spPr bwMode="auto">
            <a:xfrm>
              <a:off x="2429" y="3995"/>
              <a:ext cx="340" cy="233"/>
            </a:xfrm>
            <a:custGeom>
              <a:avLst/>
              <a:gdLst>
                <a:gd name="T0" fmla="*/ 132 w 163"/>
                <a:gd name="T1" fmla="*/ 0 h 112"/>
                <a:gd name="T2" fmla="*/ 135 w 163"/>
                <a:gd name="T3" fmla="*/ 8 h 112"/>
                <a:gd name="T4" fmla="*/ 143 w 163"/>
                <a:gd name="T5" fmla="*/ 10 h 112"/>
                <a:gd name="T6" fmla="*/ 146 w 163"/>
                <a:gd name="T7" fmla="*/ 18 h 112"/>
                <a:gd name="T8" fmla="*/ 150 w 163"/>
                <a:gd name="T9" fmla="*/ 27 h 112"/>
                <a:gd name="T10" fmla="*/ 163 w 163"/>
                <a:gd name="T11" fmla="*/ 31 h 112"/>
                <a:gd name="T12" fmla="*/ 161 w 163"/>
                <a:gd name="T13" fmla="*/ 36 h 112"/>
                <a:gd name="T14" fmla="*/ 154 w 163"/>
                <a:gd name="T15" fmla="*/ 37 h 112"/>
                <a:gd name="T16" fmla="*/ 159 w 163"/>
                <a:gd name="T17" fmla="*/ 47 h 112"/>
                <a:gd name="T18" fmla="*/ 161 w 163"/>
                <a:gd name="T19" fmla="*/ 55 h 112"/>
                <a:gd name="T20" fmla="*/ 154 w 163"/>
                <a:gd name="T21" fmla="*/ 60 h 112"/>
                <a:gd name="T22" fmla="*/ 158 w 163"/>
                <a:gd name="T23" fmla="*/ 66 h 112"/>
                <a:gd name="T24" fmla="*/ 152 w 163"/>
                <a:gd name="T25" fmla="*/ 73 h 112"/>
                <a:gd name="T26" fmla="*/ 147 w 163"/>
                <a:gd name="T27" fmla="*/ 75 h 112"/>
                <a:gd name="T28" fmla="*/ 142 w 163"/>
                <a:gd name="T29" fmla="*/ 71 h 112"/>
                <a:gd name="T30" fmla="*/ 138 w 163"/>
                <a:gd name="T31" fmla="*/ 74 h 112"/>
                <a:gd name="T32" fmla="*/ 137 w 163"/>
                <a:gd name="T33" fmla="*/ 81 h 112"/>
                <a:gd name="T34" fmla="*/ 128 w 163"/>
                <a:gd name="T35" fmla="*/ 89 h 112"/>
                <a:gd name="T36" fmla="*/ 121 w 163"/>
                <a:gd name="T37" fmla="*/ 89 h 112"/>
                <a:gd name="T38" fmla="*/ 104 w 163"/>
                <a:gd name="T39" fmla="*/ 96 h 112"/>
                <a:gd name="T40" fmla="*/ 111 w 163"/>
                <a:gd name="T41" fmla="*/ 104 h 112"/>
                <a:gd name="T42" fmla="*/ 113 w 163"/>
                <a:gd name="T43" fmla="*/ 111 h 112"/>
                <a:gd name="T44" fmla="*/ 105 w 163"/>
                <a:gd name="T45" fmla="*/ 112 h 112"/>
                <a:gd name="T46" fmla="*/ 100 w 163"/>
                <a:gd name="T47" fmla="*/ 104 h 112"/>
                <a:gd name="T48" fmla="*/ 84 w 163"/>
                <a:gd name="T49" fmla="*/ 99 h 112"/>
                <a:gd name="T50" fmla="*/ 71 w 163"/>
                <a:gd name="T51" fmla="*/ 104 h 112"/>
                <a:gd name="T52" fmla="*/ 59 w 163"/>
                <a:gd name="T53" fmla="*/ 101 h 112"/>
                <a:gd name="T54" fmla="*/ 50 w 163"/>
                <a:gd name="T55" fmla="*/ 96 h 112"/>
                <a:gd name="T56" fmla="*/ 49 w 163"/>
                <a:gd name="T57" fmla="*/ 87 h 112"/>
                <a:gd name="T58" fmla="*/ 41 w 163"/>
                <a:gd name="T59" fmla="*/ 85 h 112"/>
                <a:gd name="T60" fmla="*/ 38 w 163"/>
                <a:gd name="T61" fmla="*/ 93 h 112"/>
                <a:gd name="T62" fmla="*/ 29 w 163"/>
                <a:gd name="T63" fmla="*/ 96 h 112"/>
                <a:gd name="T64" fmla="*/ 9 w 163"/>
                <a:gd name="T65" fmla="*/ 40 h 112"/>
                <a:gd name="T66" fmla="*/ 0 w 163"/>
                <a:gd name="T67" fmla="*/ 17 h 112"/>
                <a:gd name="T68" fmla="*/ 7 w 163"/>
                <a:gd name="T69" fmla="*/ 10 h 112"/>
                <a:gd name="T70" fmla="*/ 12 w 163"/>
                <a:gd name="T71" fmla="*/ 15 h 112"/>
                <a:gd name="T72" fmla="*/ 17 w 163"/>
                <a:gd name="T73" fmla="*/ 13 h 112"/>
                <a:gd name="T74" fmla="*/ 23 w 163"/>
                <a:gd name="T75" fmla="*/ 11 h 112"/>
                <a:gd name="T76" fmla="*/ 34 w 163"/>
                <a:gd name="T77" fmla="*/ 11 h 112"/>
                <a:gd name="T78" fmla="*/ 42 w 163"/>
                <a:gd name="T79" fmla="*/ 4 h 112"/>
                <a:gd name="T80" fmla="*/ 53 w 163"/>
                <a:gd name="T81" fmla="*/ 0 h 112"/>
                <a:gd name="T82" fmla="*/ 62 w 163"/>
                <a:gd name="T83" fmla="*/ 0 h 112"/>
                <a:gd name="T84" fmla="*/ 70 w 163"/>
                <a:gd name="T85" fmla="*/ 9 h 112"/>
                <a:gd name="T86" fmla="*/ 70 w 163"/>
                <a:gd name="T87" fmla="*/ 16 h 112"/>
                <a:gd name="T88" fmla="*/ 84 w 163"/>
                <a:gd name="T89" fmla="*/ 26 h 112"/>
                <a:gd name="T90" fmla="*/ 88 w 163"/>
                <a:gd name="T91" fmla="*/ 18 h 112"/>
                <a:gd name="T92" fmla="*/ 95 w 163"/>
                <a:gd name="T93" fmla="*/ 8 h 112"/>
                <a:gd name="T94" fmla="*/ 100 w 163"/>
                <a:gd name="T95" fmla="*/ 13 h 112"/>
                <a:gd name="T96" fmla="*/ 104 w 163"/>
                <a:gd name="T97" fmla="*/ 8 h 112"/>
                <a:gd name="T98" fmla="*/ 109 w 163"/>
                <a:gd name="T99" fmla="*/ 11 h 112"/>
                <a:gd name="T100" fmla="*/ 114 w 163"/>
                <a:gd name="T101" fmla="*/ 7 h 112"/>
                <a:gd name="T102" fmla="*/ 123 w 163"/>
                <a:gd name="T103" fmla="*/ 7 h 112"/>
                <a:gd name="T104" fmla="*/ 132 w 163"/>
                <a:gd name="T10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12">
                  <a:moveTo>
                    <a:pt x="132" y="0"/>
                  </a:moveTo>
                  <a:cubicBezTo>
                    <a:pt x="135" y="8"/>
                    <a:pt x="135" y="8"/>
                    <a:pt x="135" y="8"/>
                  </a:cubicBezTo>
                  <a:cubicBezTo>
                    <a:pt x="143" y="10"/>
                    <a:pt x="143" y="10"/>
                    <a:pt x="143" y="10"/>
                  </a:cubicBezTo>
                  <a:cubicBezTo>
                    <a:pt x="146" y="18"/>
                    <a:pt x="146" y="18"/>
                    <a:pt x="146" y="18"/>
                  </a:cubicBezTo>
                  <a:cubicBezTo>
                    <a:pt x="150" y="27"/>
                    <a:pt x="150" y="27"/>
                    <a:pt x="150" y="27"/>
                  </a:cubicBezTo>
                  <a:cubicBezTo>
                    <a:pt x="163" y="31"/>
                    <a:pt x="163" y="31"/>
                    <a:pt x="163" y="31"/>
                  </a:cubicBezTo>
                  <a:cubicBezTo>
                    <a:pt x="161" y="36"/>
                    <a:pt x="161" y="36"/>
                    <a:pt x="161" y="36"/>
                  </a:cubicBezTo>
                  <a:cubicBezTo>
                    <a:pt x="154" y="37"/>
                    <a:pt x="154" y="37"/>
                    <a:pt x="154" y="37"/>
                  </a:cubicBezTo>
                  <a:cubicBezTo>
                    <a:pt x="159" y="47"/>
                    <a:pt x="159" y="47"/>
                    <a:pt x="159" y="47"/>
                  </a:cubicBezTo>
                  <a:cubicBezTo>
                    <a:pt x="161" y="55"/>
                    <a:pt x="161" y="55"/>
                    <a:pt x="161" y="55"/>
                  </a:cubicBezTo>
                  <a:cubicBezTo>
                    <a:pt x="154" y="60"/>
                    <a:pt x="154" y="60"/>
                    <a:pt x="154" y="60"/>
                  </a:cubicBezTo>
                  <a:cubicBezTo>
                    <a:pt x="158" y="66"/>
                    <a:pt x="158" y="66"/>
                    <a:pt x="158" y="66"/>
                  </a:cubicBezTo>
                  <a:cubicBezTo>
                    <a:pt x="152" y="73"/>
                    <a:pt x="152" y="73"/>
                    <a:pt x="152" y="73"/>
                  </a:cubicBezTo>
                  <a:cubicBezTo>
                    <a:pt x="147" y="75"/>
                    <a:pt x="147" y="75"/>
                    <a:pt x="147" y="75"/>
                  </a:cubicBezTo>
                  <a:cubicBezTo>
                    <a:pt x="142" y="71"/>
                    <a:pt x="142" y="71"/>
                    <a:pt x="142" y="71"/>
                  </a:cubicBezTo>
                  <a:cubicBezTo>
                    <a:pt x="138" y="74"/>
                    <a:pt x="138" y="74"/>
                    <a:pt x="138" y="74"/>
                  </a:cubicBezTo>
                  <a:cubicBezTo>
                    <a:pt x="137" y="81"/>
                    <a:pt x="137" y="81"/>
                    <a:pt x="137" y="81"/>
                  </a:cubicBezTo>
                  <a:cubicBezTo>
                    <a:pt x="128" y="89"/>
                    <a:pt x="128" y="89"/>
                    <a:pt x="128" y="89"/>
                  </a:cubicBezTo>
                  <a:cubicBezTo>
                    <a:pt x="121" y="89"/>
                    <a:pt x="121" y="89"/>
                    <a:pt x="121" y="89"/>
                  </a:cubicBezTo>
                  <a:cubicBezTo>
                    <a:pt x="104" y="96"/>
                    <a:pt x="104" y="96"/>
                    <a:pt x="104" y="96"/>
                  </a:cubicBezTo>
                  <a:cubicBezTo>
                    <a:pt x="111" y="104"/>
                    <a:pt x="111" y="104"/>
                    <a:pt x="111" y="104"/>
                  </a:cubicBezTo>
                  <a:cubicBezTo>
                    <a:pt x="113" y="111"/>
                    <a:pt x="113" y="111"/>
                    <a:pt x="113" y="111"/>
                  </a:cubicBezTo>
                  <a:cubicBezTo>
                    <a:pt x="105" y="112"/>
                    <a:pt x="105" y="112"/>
                    <a:pt x="105" y="112"/>
                  </a:cubicBezTo>
                  <a:cubicBezTo>
                    <a:pt x="104" y="110"/>
                    <a:pt x="103" y="107"/>
                    <a:pt x="100" y="104"/>
                  </a:cubicBezTo>
                  <a:cubicBezTo>
                    <a:pt x="93" y="98"/>
                    <a:pt x="86" y="96"/>
                    <a:pt x="84" y="99"/>
                  </a:cubicBezTo>
                  <a:cubicBezTo>
                    <a:pt x="82" y="101"/>
                    <a:pt x="75" y="105"/>
                    <a:pt x="71" y="104"/>
                  </a:cubicBezTo>
                  <a:cubicBezTo>
                    <a:pt x="67" y="102"/>
                    <a:pt x="63" y="105"/>
                    <a:pt x="59" y="101"/>
                  </a:cubicBezTo>
                  <a:cubicBezTo>
                    <a:pt x="55" y="98"/>
                    <a:pt x="52" y="99"/>
                    <a:pt x="50" y="96"/>
                  </a:cubicBezTo>
                  <a:cubicBezTo>
                    <a:pt x="49" y="93"/>
                    <a:pt x="49" y="90"/>
                    <a:pt x="49" y="87"/>
                  </a:cubicBezTo>
                  <a:cubicBezTo>
                    <a:pt x="50" y="84"/>
                    <a:pt x="45" y="84"/>
                    <a:pt x="41" y="85"/>
                  </a:cubicBezTo>
                  <a:cubicBezTo>
                    <a:pt x="37" y="85"/>
                    <a:pt x="38" y="93"/>
                    <a:pt x="38" y="93"/>
                  </a:cubicBezTo>
                  <a:cubicBezTo>
                    <a:pt x="29" y="96"/>
                    <a:pt x="29" y="96"/>
                    <a:pt x="29" y="96"/>
                  </a:cubicBezTo>
                  <a:cubicBezTo>
                    <a:pt x="29" y="96"/>
                    <a:pt x="11" y="50"/>
                    <a:pt x="9" y="40"/>
                  </a:cubicBezTo>
                  <a:cubicBezTo>
                    <a:pt x="7" y="33"/>
                    <a:pt x="3" y="23"/>
                    <a:pt x="0" y="17"/>
                  </a:cubicBezTo>
                  <a:cubicBezTo>
                    <a:pt x="7" y="10"/>
                    <a:pt x="7" y="10"/>
                    <a:pt x="7" y="10"/>
                  </a:cubicBezTo>
                  <a:cubicBezTo>
                    <a:pt x="12" y="15"/>
                    <a:pt x="12" y="15"/>
                    <a:pt x="12" y="15"/>
                  </a:cubicBezTo>
                  <a:cubicBezTo>
                    <a:pt x="17" y="13"/>
                    <a:pt x="17" y="13"/>
                    <a:pt x="17" y="13"/>
                  </a:cubicBezTo>
                  <a:cubicBezTo>
                    <a:pt x="23" y="11"/>
                    <a:pt x="23" y="11"/>
                    <a:pt x="23" y="11"/>
                  </a:cubicBezTo>
                  <a:cubicBezTo>
                    <a:pt x="34" y="11"/>
                    <a:pt x="34" y="11"/>
                    <a:pt x="34" y="11"/>
                  </a:cubicBezTo>
                  <a:cubicBezTo>
                    <a:pt x="42" y="4"/>
                    <a:pt x="42" y="4"/>
                    <a:pt x="42" y="4"/>
                  </a:cubicBezTo>
                  <a:cubicBezTo>
                    <a:pt x="53" y="0"/>
                    <a:pt x="53" y="0"/>
                    <a:pt x="53" y="0"/>
                  </a:cubicBezTo>
                  <a:cubicBezTo>
                    <a:pt x="62" y="0"/>
                    <a:pt x="62" y="0"/>
                    <a:pt x="62" y="0"/>
                  </a:cubicBezTo>
                  <a:cubicBezTo>
                    <a:pt x="70" y="9"/>
                    <a:pt x="70" y="9"/>
                    <a:pt x="70" y="9"/>
                  </a:cubicBezTo>
                  <a:cubicBezTo>
                    <a:pt x="70" y="16"/>
                    <a:pt x="70" y="16"/>
                    <a:pt x="70" y="16"/>
                  </a:cubicBezTo>
                  <a:cubicBezTo>
                    <a:pt x="84" y="26"/>
                    <a:pt x="84" y="26"/>
                    <a:pt x="84" y="26"/>
                  </a:cubicBezTo>
                  <a:cubicBezTo>
                    <a:pt x="88" y="18"/>
                    <a:pt x="88" y="18"/>
                    <a:pt x="88" y="18"/>
                  </a:cubicBezTo>
                  <a:cubicBezTo>
                    <a:pt x="95" y="8"/>
                    <a:pt x="95" y="8"/>
                    <a:pt x="95" y="8"/>
                  </a:cubicBezTo>
                  <a:cubicBezTo>
                    <a:pt x="100" y="13"/>
                    <a:pt x="100" y="13"/>
                    <a:pt x="100" y="13"/>
                  </a:cubicBezTo>
                  <a:cubicBezTo>
                    <a:pt x="104" y="8"/>
                    <a:pt x="104" y="8"/>
                    <a:pt x="104" y="8"/>
                  </a:cubicBezTo>
                  <a:cubicBezTo>
                    <a:pt x="109" y="11"/>
                    <a:pt x="109" y="11"/>
                    <a:pt x="109" y="11"/>
                  </a:cubicBezTo>
                  <a:cubicBezTo>
                    <a:pt x="114" y="7"/>
                    <a:pt x="114" y="7"/>
                    <a:pt x="114" y="7"/>
                  </a:cubicBezTo>
                  <a:cubicBezTo>
                    <a:pt x="123" y="7"/>
                    <a:pt x="123" y="7"/>
                    <a:pt x="123" y="7"/>
                  </a:cubicBezTo>
                  <a:lnTo>
                    <a:pt x="132"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66">
              <a:extLst>
                <a:ext uri="{FF2B5EF4-FFF2-40B4-BE49-F238E27FC236}">
                  <a16:creationId xmlns:a16="http://schemas.microsoft.com/office/drawing/2014/main" id="{C0D0C8B2-8942-0C4F-8CFD-E083F30DA194}"/>
                </a:ext>
              </a:extLst>
            </p:cNvPr>
            <p:cNvSpPr>
              <a:spLocks/>
            </p:cNvSpPr>
            <p:nvPr/>
          </p:nvSpPr>
          <p:spPr bwMode="auto">
            <a:xfrm>
              <a:off x="2361" y="3789"/>
              <a:ext cx="343" cy="260"/>
            </a:xfrm>
            <a:custGeom>
              <a:avLst/>
              <a:gdLst>
                <a:gd name="T0" fmla="*/ 27 w 165"/>
                <a:gd name="T1" fmla="*/ 0 h 125"/>
                <a:gd name="T2" fmla="*/ 33 w 165"/>
                <a:gd name="T3" fmla="*/ 1 h 125"/>
                <a:gd name="T4" fmla="*/ 39 w 165"/>
                <a:gd name="T5" fmla="*/ 7 h 125"/>
                <a:gd name="T6" fmla="*/ 51 w 165"/>
                <a:gd name="T7" fmla="*/ 7 h 125"/>
                <a:gd name="T8" fmla="*/ 71 w 165"/>
                <a:gd name="T9" fmla="*/ 14 h 125"/>
                <a:gd name="T10" fmla="*/ 88 w 165"/>
                <a:gd name="T11" fmla="*/ 35 h 125"/>
                <a:gd name="T12" fmla="*/ 103 w 165"/>
                <a:gd name="T13" fmla="*/ 35 h 125"/>
                <a:gd name="T14" fmla="*/ 110 w 165"/>
                <a:gd name="T15" fmla="*/ 42 h 125"/>
                <a:gd name="T16" fmla="*/ 124 w 165"/>
                <a:gd name="T17" fmla="*/ 41 h 125"/>
                <a:gd name="T18" fmla="*/ 129 w 165"/>
                <a:gd name="T19" fmla="*/ 35 h 125"/>
                <a:gd name="T20" fmla="*/ 136 w 165"/>
                <a:gd name="T21" fmla="*/ 38 h 125"/>
                <a:gd name="T22" fmla="*/ 135 w 165"/>
                <a:gd name="T23" fmla="*/ 52 h 125"/>
                <a:gd name="T24" fmla="*/ 137 w 165"/>
                <a:gd name="T25" fmla="*/ 55 h 125"/>
                <a:gd name="T26" fmla="*/ 135 w 165"/>
                <a:gd name="T27" fmla="*/ 58 h 125"/>
                <a:gd name="T28" fmla="*/ 138 w 165"/>
                <a:gd name="T29" fmla="*/ 62 h 125"/>
                <a:gd name="T30" fmla="*/ 147 w 165"/>
                <a:gd name="T31" fmla="*/ 52 h 125"/>
                <a:gd name="T32" fmla="*/ 156 w 165"/>
                <a:gd name="T33" fmla="*/ 54 h 125"/>
                <a:gd name="T34" fmla="*/ 158 w 165"/>
                <a:gd name="T35" fmla="*/ 64 h 125"/>
                <a:gd name="T36" fmla="*/ 161 w 165"/>
                <a:gd name="T37" fmla="*/ 76 h 125"/>
                <a:gd name="T38" fmla="*/ 159 w 165"/>
                <a:gd name="T39" fmla="*/ 88 h 125"/>
                <a:gd name="T40" fmla="*/ 165 w 165"/>
                <a:gd name="T41" fmla="*/ 99 h 125"/>
                <a:gd name="T42" fmla="*/ 156 w 165"/>
                <a:gd name="T43" fmla="*/ 106 h 125"/>
                <a:gd name="T44" fmla="*/ 147 w 165"/>
                <a:gd name="T45" fmla="*/ 106 h 125"/>
                <a:gd name="T46" fmla="*/ 142 w 165"/>
                <a:gd name="T47" fmla="*/ 110 h 125"/>
                <a:gd name="T48" fmla="*/ 137 w 165"/>
                <a:gd name="T49" fmla="*/ 107 h 125"/>
                <a:gd name="T50" fmla="*/ 133 w 165"/>
                <a:gd name="T51" fmla="*/ 112 h 125"/>
                <a:gd name="T52" fmla="*/ 128 w 165"/>
                <a:gd name="T53" fmla="*/ 107 h 125"/>
                <a:gd name="T54" fmla="*/ 121 w 165"/>
                <a:gd name="T55" fmla="*/ 117 h 125"/>
                <a:gd name="T56" fmla="*/ 117 w 165"/>
                <a:gd name="T57" fmla="*/ 125 h 125"/>
                <a:gd name="T58" fmla="*/ 103 w 165"/>
                <a:gd name="T59" fmla="*/ 115 h 125"/>
                <a:gd name="T60" fmla="*/ 103 w 165"/>
                <a:gd name="T61" fmla="*/ 108 h 125"/>
                <a:gd name="T62" fmla="*/ 95 w 165"/>
                <a:gd name="T63" fmla="*/ 99 h 125"/>
                <a:gd name="T64" fmla="*/ 86 w 165"/>
                <a:gd name="T65" fmla="*/ 99 h 125"/>
                <a:gd name="T66" fmla="*/ 75 w 165"/>
                <a:gd name="T67" fmla="*/ 103 h 125"/>
                <a:gd name="T68" fmla="*/ 67 w 165"/>
                <a:gd name="T69" fmla="*/ 110 h 125"/>
                <a:gd name="T70" fmla="*/ 56 w 165"/>
                <a:gd name="T71" fmla="*/ 110 h 125"/>
                <a:gd name="T72" fmla="*/ 50 w 165"/>
                <a:gd name="T73" fmla="*/ 112 h 125"/>
                <a:gd name="T74" fmla="*/ 45 w 165"/>
                <a:gd name="T75" fmla="*/ 114 h 125"/>
                <a:gd name="T76" fmla="*/ 40 w 165"/>
                <a:gd name="T77" fmla="*/ 109 h 125"/>
                <a:gd name="T78" fmla="*/ 33 w 165"/>
                <a:gd name="T79" fmla="*/ 116 h 125"/>
                <a:gd name="T80" fmla="*/ 28 w 165"/>
                <a:gd name="T81" fmla="*/ 109 h 125"/>
                <a:gd name="T82" fmla="*/ 16 w 165"/>
                <a:gd name="T83" fmla="*/ 91 h 125"/>
                <a:gd name="T84" fmla="*/ 21 w 165"/>
                <a:gd name="T85" fmla="*/ 87 h 125"/>
                <a:gd name="T86" fmla="*/ 20 w 165"/>
                <a:gd name="T87" fmla="*/ 82 h 125"/>
                <a:gd name="T88" fmla="*/ 11 w 165"/>
                <a:gd name="T89" fmla="*/ 84 h 125"/>
                <a:gd name="T90" fmla="*/ 3 w 165"/>
                <a:gd name="T91" fmla="*/ 86 h 125"/>
                <a:gd name="T92" fmla="*/ 0 w 165"/>
                <a:gd name="T93" fmla="*/ 86 h 125"/>
                <a:gd name="T94" fmla="*/ 1 w 165"/>
                <a:gd name="T95" fmla="*/ 81 h 125"/>
                <a:gd name="T96" fmla="*/ 5 w 165"/>
                <a:gd name="T97" fmla="*/ 73 h 125"/>
                <a:gd name="T98" fmla="*/ 2 w 165"/>
                <a:gd name="T99" fmla="*/ 67 h 125"/>
                <a:gd name="T100" fmla="*/ 1 w 165"/>
                <a:gd name="T101" fmla="*/ 50 h 125"/>
                <a:gd name="T102" fmla="*/ 4 w 165"/>
                <a:gd name="T103" fmla="*/ 38 h 125"/>
                <a:gd name="T104" fmla="*/ 13 w 165"/>
                <a:gd name="T105" fmla="*/ 33 h 125"/>
                <a:gd name="T106" fmla="*/ 20 w 165"/>
                <a:gd name="T107" fmla="*/ 29 h 125"/>
                <a:gd name="T108" fmla="*/ 22 w 165"/>
                <a:gd name="T109" fmla="*/ 19 h 125"/>
                <a:gd name="T110" fmla="*/ 27 w 165"/>
                <a:gd name="T111" fmla="*/ 14 h 125"/>
                <a:gd name="T112" fmla="*/ 27 w 165"/>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5" h="125">
                  <a:moveTo>
                    <a:pt x="27" y="0"/>
                  </a:moveTo>
                  <a:cubicBezTo>
                    <a:pt x="33" y="1"/>
                    <a:pt x="33" y="1"/>
                    <a:pt x="33" y="1"/>
                  </a:cubicBezTo>
                  <a:cubicBezTo>
                    <a:pt x="39" y="7"/>
                    <a:pt x="39" y="7"/>
                    <a:pt x="39" y="7"/>
                  </a:cubicBezTo>
                  <a:cubicBezTo>
                    <a:pt x="51" y="7"/>
                    <a:pt x="51" y="7"/>
                    <a:pt x="51" y="7"/>
                  </a:cubicBezTo>
                  <a:cubicBezTo>
                    <a:pt x="71" y="14"/>
                    <a:pt x="71" y="14"/>
                    <a:pt x="71" y="14"/>
                  </a:cubicBezTo>
                  <a:cubicBezTo>
                    <a:pt x="88" y="35"/>
                    <a:pt x="88" y="35"/>
                    <a:pt x="88" y="35"/>
                  </a:cubicBezTo>
                  <a:cubicBezTo>
                    <a:pt x="103" y="35"/>
                    <a:pt x="103" y="35"/>
                    <a:pt x="103" y="35"/>
                  </a:cubicBezTo>
                  <a:cubicBezTo>
                    <a:pt x="110" y="42"/>
                    <a:pt x="110" y="42"/>
                    <a:pt x="110" y="42"/>
                  </a:cubicBezTo>
                  <a:cubicBezTo>
                    <a:pt x="124" y="41"/>
                    <a:pt x="124" y="41"/>
                    <a:pt x="124" y="41"/>
                  </a:cubicBezTo>
                  <a:cubicBezTo>
                    <a:pt x="129" y="35"/>
                    <a:pt x="129" y="35"/>
                    <a:pt x="129" y="35"/>
                  </a:cubicBezTo>
                  <a:cubicBezTo>
                    <a:pt x="136" y="38"/>
                    <a:pt x="136" y="38"/>
                    <a:pt x="136" y="38"/>
                  </a:cubicBezTo>
                  <a:cubicBezTo>
                    <a:pt x="135" y="52"/>
                    <a:pt x="135" y="52"/>
                    <a:pt x="135" y="52"/>
                  </a:cubicBezTo>
                  <a:cubicBezTo>
                    <a:pt x="137" y="55"/>
                    <a:pt x="137" y="55"/>
                    <a:pt x="137" y="55"/>
                  </a:cubicBezTo>
                  <a:cubicBezTo>
                    <a:pt x="135" y="58"/>
                    <a:pt x="135" y="58"/>
                    <a:pt x="135" y="58"/>
                  </a:cubicBezTo>
                  <a:cubicBezTo>
                    <a:pt x="138" y="62"/>
                    <a:pt x="138" y="62"/>
                    <a:pt x="138" y="62"/>
                  </a:cubicBezTo>
                  <a:cubicBezTo>
                    <a:pt x="147" y="52"/>
                    <a:pt x="147" y="52"/>
                    <a:pt x="147" y="52"/>
                  </a:cubicBezTo>
                  <a:cubicBezTo>
                    <a:pt x="156" y="54"/>
                    <a:pt x="156" y="54"/>
                    <a:pt x="156" y="54"/>
                  </a:cubicBezTo>
                  <a:cubicBezTo>
                    <a:pt x="158" y="64"/>
                    <a:pt x="158" y="64"/>
                    <a:pt x="158" y="64"/>
                  </a:cubicBezTo>
                  <a:cubicBezTo>
                    <a:pt x="158" y="64"/>
                    <a:pt x="161" y="76"/>
                    <a:pt x="161" y="76"/>
                  </a:cubicBezTo>
                  <a:cubicBezTo>
                    <a:pt x="161" y="77"/>
                    <a:pt x="159" y="88"/>
                    <a:pt x="159" y="88"/>
                  </a:cubicBezTo>
                  <a:cubicBezTo>
                    <a:pt x="165" y="99"/>
                    <a:pt x="165" y="99"/>
                    <a:pt x="165" y="99"/>
                  </a:cubicBezTo>
                  <a:cubicBezTo>
                    <a:pt x="156" y="106"/>
                    <a:pt x="156" y="106"/>
                    <a:pt x="156" y="106"/>
                  </a:cubicBezTo>
                  <a:cubicBezTo>
                    <a:pt x="147" y="106"/>
                    <a:pt x="147" y="106"/>
                    <a:pt x="147" y="106"/>
                  </a:cubicBezTo>
                  <a:cubicBezTo>
                    <a:pt x="142" y="110"/>
                    <a:pt x="142" y="110"/>
                    <a:pt x="142" y="110"/>
                  </a:cubicBezTo>
                  <a:cubicBezTo>
                    <a:pt x="137" y="107"/>
                    <a:pt x="137" y="107"/>
                    <a:pt x="137" y="107"/>
                  </a:cubicBezTo>
                  <a:cubicBezTo>
                    <a:pt x="133" y="112"/>
                    <a:pt x="133" y="112"/>
                    <a:pt x="133" y="112"/>
                  </a:cubicBezTo>
                  <a:cubicBezTo>
                    <a:pt x="128" y="107"/>
                    <a:pt x="128" y="107"/>
                    <a:pt x="128" y="107"/>
                  </a:cubicBezTo>
                  <a:cubicBezTo>
                    <a:pt x="121" y="117"/>
                    <a:pt x="121" y="117"/>
                    <a:pt x="121" y="117"/>
                  </a:cubicBezTo>
                  <a:cubicBezTo>
                    <a:pt x="117" y="125"/>
                    <a:pt x="117" y="125"/>
                    <a:pt x="117" y="125"/>
                  </a:cubicBezTo>
                  <a:cubicBezTo>
                    <a:pt x="103" y="115"/>
                    <a:pt x="103" y="115"/>
                    <a:pt x="103" y="115"/>
                  </a:cubicBezTo>
                  <a:cubicBezTo>
                    <a:pt x="103" y="108"/>
                    <a:pt x="103" y="108"/>
                    <a:pt x="103" y="108"/>
                  </a:cubicBezTo>
                  <a:cubicBezTo>
                    <a:pt x="95" y="99"/>
                    <a:pt x="95" y="99"/>
                    <a:pt x="95" y="99"/>
                  </a:cubicBezTo>
                  <a:cubicBezTo>
                    <a:pt x="86" y="99"/>
                    <a:pt x="86" y="99"/>
                    <a:pt x="86" y="99"/>
                  </a:cubicBezTo>
                  <a:cubicBezTo>
                    <a:pt x="75" y="103"/>
                    <a:pt x="75" y="103"/>
                    <a:pt x="75" y="103"/>
                  </a:cubicBezTo>
                  <a:cubicBezTo>
                    <a:pt x="67" y="110"/>
                    <a:pt x="67" y="110"/>
                    <a:pt x="67" y="110"/>
                  </a:cubicBezTo>
                  <a:cubicBezTo>
                    <a:pt x="56" y="110"/>
                    <a:pt x="56" y="110"/>
                    <a:pt x="56" y="110"/>
                  </a:cubicBezTo>
                  <a:cubicBezTo>
                    <a:pt x="50" y="112"/>
                    <a:pt x="50" y="112"/>
                    <a:pt x="50" y="112"/>
                  </a:cubicBezTo>
                  <a:cubicBezTo>
                    <a:pt x="45" y="114"/>
                    <a:pt x="45" y="114"/>
                    <a:pt x="45" y="114"/>
                  </a:cubicBezTo>
                  <a:cubicBezTo>
                    <a:pt x="40" y="109"/>
                    <a:pt x="40" y="109"/>
                    <a:pt x="40" y="109"/>
                  </a:cubicBezTo>
                  <a:cubicBezTo>
                    <a:pt x="33" y="116"/>
                    <a:pt x="33" y="116"/>
                    <a:pt x="33" y="116"/>
                  </a:cubicBezTo>
                  <a:cubicBezTo>
                    <a:pt x="31" y="113"/>
                    <a:pt x="29" y="110"/>
                    <a:pt x="28" y="109"/>
                  </a:cubicBezTo>
                  <a:cubicBezTo>
                    <a:pt x="23" y="105"/>
                    <a:pt x="16" y="94"/>
                    <a:pt x="16" y="91"/>
                  </a:cubicBezTo>
                  <a:cubicBezTo>
                    <a:pt x="16" y="87"/>
                    <a:pt x="18" y="88"/>
                    <a:pt x="21" y="87"/>
                  </a:cubicBezTo>
                  <a:cubicBezTo>
                    <a:pt x="23" y="85"/>
                    <a:pt x="21" y="82"/>
                    <a:pt x="20" y="82"/>
                  </a:cubicBezTo>
                  <a:cubicBezTo>
                    <a:pt x="18" y="82"/>
                    <a:pt x="13" y="83"/>
                    <a:pt x="11" y="84"/>
                  </a:cubicBezTo>
                  <a:cubicBezTo>
                    <a:pt x="9" y="84"/>
                    <a:pt x="6" y="86"/>
                    <a:pt x="3" y="86"/>
                  </a:cubicBezTo>
                  <a:cubicBezTo>
                    <a:pt x="2" y="85"/>
                    <a:pt x="1" y="85"/>
                    <a:pt x="0" y="86"/>
                  </a:cubicBezTo>
                  <a:cubicBezTo>
                    <a:pt x="1" y="81"/>
                    <a:pt x="1" y="81"/>
                    <a:pt x="1" y="81"/>
                  </a:cubicBezTo>
                  <a:cubicBezTo>
                    <a:pt x="5" y="73"/>
                    <a:pt x="5" y="73"/>
                    <a:pt x="5" y="73"/>
                  </a:cubicBezTo>
                  <a:cubicBezTo>
                    <a:pt x="2" y="67"/>
                    <a:pt x="2" y="67"/>
                    <a:pt x="2" y="67"/>
                  </a:cubicBezTo>
                  <a:cubicBezTo>
                    <a:pt x="1" y="50"/>
                    <a:pt x="1" y="50"/>
                    <a:pt x="1" y="50"/>
                  </a:cubicBezTo>
                  <a:cubicBezTo>
                    <a:pt x="4" y="38"/>
                    <a:pt x="4" y="38"/>
                    <a:pt x="4" y="38"/>
                  </a:cubicBezTo>
                  <a:cubicBezTo>
                    <a:pt x="13" y="33"/>
                    <a:pt x="13" y="33"/>
                    <a:pt x="13" y="33"/>
                  </a:cubicBezTo>
                  <a:cubicBezTo>
                    <a:pt x="20" y="29"/>
                    <a:pt x="20" y="29"/>
                    <a:pt x="20" y="29"/>
                  </a:cubicBezTo>
                  <a:cubicBezTo>
                    <a:pt x="22" y="19"/>
                    <a:pt x="22" y="19"/>
                    <a:pt x="22" y="19"/>
                  </a:cubicBezTo>
                  <a:cubicBezTo>
                    <a:pt x="27" y="14"/>
                    <a:pt x="27" y="14"/>
                    <a:pt x="27" y="14"/>
                  </a:cubicBezTo>
                  <a:lnTo>
                    <a:pt x="27"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67">
              <a:extLst>
                <a:ext uri="{FF2B5EF4-FFF2-40B4-BE49-F238E27FC236}">
                  <a16:creationId xmlns:a16="http://schemas.microsoft.com/office/drawing/2014/main" id="{05CD5900-4ACD-7D4E-93AB-D111C8FF6AC8}"/>
                </a:ext>
              </a:extLst>
            </p:cNvPr>
            <p:cNvSpPr>
              <a:spLocks/>
            </p:cNvSpPr>
            <p:nvPr/>
          </p:nvSpPr>
          <p:spPr bwMode="auto">
            <a:xfrm>
              <a:off x="2686" y="3855"/>
              <a:ext cx="164" cy="288"/>
            </a:xfrm>
            <a:custGeom>
              <a:avLst/>
              <a:gdLst>
                <a:gd name="T0" fmla="*/ 0 w 79"/>
                <a:gd name="T1" fmla="*/ 22 h 138"/>
                <a:gd name="T2" fmla="*/ 6 w 79"/>
                <a:gd name="T3" fmla="*/ 17 h 138"/>
                <a:gd name="T4" fmla="*/ 19 w 79"/>
                <a:gd name="T5" fmla="*/ 18 h 138"/>
                <a:gd name="T6" fmla="*/ 31 w 79"/>
                <a:gd name="T7" fmla="*/ 9 h 138"/>
                <a:gd name="T8" fmla="*/ 41 w 79"/>
                <a:gd name="T9" fmla="*/ 9 h 138"/>
                <a:gd name="T10" fmla="*/ 43 w 79"/>
                <a:gd name="T11" fmla="*/ 11 h 138"/>
                <a:gd name="T12" fmla="*/ 49 w 79"/>
                <a:gd name="T13" fmla="*/ 6 h 138"/>
                <a:gd name="T14" fmla="*/ 53 w 79"/>
                <a:gd name="T15" fmla="*/ 9 h 138"/>
                <a:gd name="T16" fmla="*/ 65 w 79"/>
                <a:gd name="T17" fmla="*/ 0 h 138"/>
                <a:gd name="T18" fmla="*/ 67 w 79"/>
                <a:gd name="T19" fmla="*/ 0 h 138"/>
                <a:gd name="T20" fmla="*/ 68 w 79"/>
                <a:gd name="T21" fmla="*/ 11 h 138"/>
                <a:gd name="T22" fmla="*/ 75 w 79"/>
                <a:gd name="T23" fmla="*/ 17 h 138"/>
                <a:gd name="T24" fmla="*/ 79 w 79"/>
                <a:gd name="T25" fmla="*/ 23 h 138"/>
                <a:gd name="T26" fmla="*/ 79 w 79"/>
                <a:gd name="T27" fmla="*/ 34 h 138"/>
                <a:gd name="T28" fmla="*/ 65 w 79"/>
                <a:gd name="T29" fmla="*/ 45 h 138"/>
                <a:gd name="T30" fmla="*/ 69 w 79"/>
                <a:gd name="T31" fmla="*/ 57 h 138"/>
                <a:gd name="T32" fmla="*/ 69 w 79"/>
                <a:gd name="T33" fmla="*/ 69 h 138"/>
                <a:gd name="T34" fmla="*/ 62 w 79"/>
                <a:gd name="T35" fmla="*/ 74 h 138"/>
                <a:gd name="T36" fmla="*/ 65 w 79"/>
                <a:gd name="T37" fmla="*/ 76 h 138"/>
                <a:gd name="T38" fmla="*/ 71 w 79"/>
                <a:gd name="T39" fmla="*/ 74 h 138"/>
                <a:gd name="T40" fmla="*/ 79 w 79"/>
                <a:gd name="T41" fmla="*/ 75 h 138"/>
                <a:gd name="T42" fmla="*/ 75 w 79"/>
                <a:gd name="T43" fmla="*/ 80 h 138"/>
                <a:gd name="T44" fmla="*/ 75 w 79"/>
                <a:gd name="T45" fmla="*/ 91 h 138"/>
                <a:gd name="T46" fmla="*/ 68 w 79"/>
                <a:gd name="T47" fmla="*/ 100 h 138"/>
                <a:gd name="T48" fmla="*/ 75 w 79"/>
                <a:gd name="T49" fmla="*/ 107 h 138"/>
                <a:gd name="T50" fmla="*/ 72 w 79"/>
                <a:gd name="T51" fmla="*/ 114 h 138"/>
                <a:gd name="T52" fmla="*/ 77 w 79"/>
                <a:gd name="T53" fmla="*/ 122 h 138"/>
                <a:gd name="T54" fmla="*/ 67 w 79"/>
                <a:gd name="T55" fmla="*/ 130 h 138"/>
                <a:gd name="T56" fmla="*/ 67 w 79"/>
                <a:gd name="T57" fmla="*/ 138 h 138"/>
                <a:gd name="T58" fmla="*/ 62 w 79"/>
                <a:gd name="T59" fmla="*/ 136 h 138"/>
                <a:gd name="T60" fmla="*/ 62 w 79"/>
                <a:gd name="T61" fmla="*/ 131 h 138"/>
                <a:gd name="T62" fmla="*/ 57 w 79"/>
                <a:gd name="T63" fmla="*/ 130 h 138"/>
                <a:gd name="T64" fmla="*/ 50 w 79"/>
                <a:gd name="T65" fmla="*/ 126 h 138"/>
                <a:gd name="T66" fmla="*/ 44 w 79"/>
                <a:gd name="T67" fmla="*/ 127 h 138"/>
                <a:gd name="T68" fmla="*/ 38 w 79"/>
                <a:gd name="T69" fmla="*/ 122 h 138"/>
                <a:gd name="T70" fmla="*/ 36 w 79"/>
                <a:gd name="T71" fmla="*/ 114 h 138"/>
                <a:gd name="T72" fmla="*/ 31 w 79"/>
                <a:gd name="T73" fmla="*/ 104 h 138"/>
                <a:gd name="T74" fmla="*/ 38 w 79"/>
                <a:gd name="T75" fmla="*/ 103 h 138"/>
                <a:gd name="T76" fmla="*/ 40 w 79"/>
                <a:gd name="T77" fmla="*/ 98 h 138"/>
                <a:gd name="T78" fmla="*/ 27 w 79"/>
                <a:gd name="T79" fmla="*/ 94 h 138"/>
                <a:gd name="T80" fmla="*/ 23 w 79"/>
                <a:gd name="T81" fmla="*/ 85 h 138"/>
                <a:gd name="T82" fmla="*/ 20 w 79"/>
                <a:gd name="T83" fmla="*/ 77 h 138"/>
                <a:gd name="T84" fmla="*/ 12 w 79"/>
                <a:gd name="T85" fmla="*/ 75 h 138"/>
                <a:gd name="T86" fmla="*/ 9 w 79"/>
                <a:gd name="T87" fmla="*/ 67 h 138"/>
                <a:gd name="T88" fmla="*/ 3 w 79"/>
                <a:gd name="T89" fmla="*/ 56 h 138"/>
                <a:gd name="T90" fmla="*/ 5 w 79"/>
                <a:gd name="T91" fmla="*/ 44 h 138"/>
                <a:gd name="T92" fmla="*/ 2 w 79"/>
                <a:gd name="T93" fmla="*/ 32 h 138"/>
                <a:gd name="T94" fmla="*/ 0 w 79"/>
                <a:gd name="T95"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138">
                  <a:moveTo>
                    <a:pt x="0" y="22"/>
                  </a:moveTo>
                  <a:cubicBezTo>
                    <a:pt x="6" y="17"/>
                    <a:pt x="6" y="17"/>
                    <a:pt x="6" y="17"/>
                  </a:cubicBezTo>
                  <a:cubicBezTo>
                    <a:pt x="19" y="18"/>
                    <a:pt x="19" y="18"/>
                    <a:pt x="19" y="18"/>
                  </a:cubicBezTo>
                  <a:cubicBezTo>
                    <a:pt x="31" y="9"/>
                    <a:pt x="31" y="9"/>
                    <a:pt x="31" y="9"/>
                  </a:cubicBezTo>
                  <a:cubicBezTo>
                    <a:pt x="41" y="9"/>
                    <a:pt x="41" y="9"/>
                    <a:pt x="41" y="9"/>
                  </a:cubicBezTo>
                  <a:cubicBezTo>
                    <a:pt x="43" y="11"/>
                    <a:pt x="43" y="11"/>
                    <a:pt x="43" y="11"/>
                  </a:cubicBezTo>
                  <a:cubicBezTo>
                    <a:pt x="49" y="6"/>
                    <a:pt x="49" y="6"/>
                    <a:pt x="49" y="6"/>
                  </a:cubicBezTo>
                  <a:cubicBezTo>
                    <a:pt x="53" y="9"/>
                    <a:pt x="53" y="9"/>
                    <a:pt x="53" y="9"/>
                  </a:cubicBezTo>
                  <a:cubicBezTo>
                    <a:pt x="65" y="0"/>
                    <a:pt x="65" y="0"/>
                    <a:pt x="65" y="0"/>
                  </a:cubicBezTo>
                  <a:cubicBezTo>
                    <a:pt x="67" y="0"/>
                    <a:pt x="67" y="0"/>
                    <a:pt x="67" y="0"/>
                  </a:cubicBezTo>
                  <a:cubicBezTo>
                    <a:pt x="68" y="11"/>
                    <a:pt x="68" y="11"/>
                    <a:pt x="68" y="11"/>
                  </a:cubicBezTo>
                  <a:cubicBezTo>
                    <a:pt x="75" y="17"/>
                    <a:pt x="75" y="17"/>
                    <a:pt x="75" y="17"/>
                  </a:cubicBezTo>
                  <a:cubicBezTo>
                    <a:pt x="79" y="23"/>
                    <a:pt x="79" y="23"/>
                    <a:pt x="79" y="23"/>
                  </a:cubicBezTo>
                  <a:cubicBezTo>
                    <a:pt x="79" y="34"/>
                    <a:pt x="79" y="34"/>
                    <a:pt x="79" y="34"/>
                  </a:cubicBezTo>
                  <a:cubicBezTo>
                    <a:pt x="65" y="45"/>
                    <a:pt x="65" y="45"/>
                    <a:pt x="65" y="45"/>
                  </a:cubicBezTo>
                  <a:cubicBezTo>
                    <a:pt x="69" y="57"/>
                    <a:pt x="69" y="57"/>
                    <a:pt x="69" y="57"/>
                  </a:cubicBezTo>
                  <a:cubicBezTo>
                    <a:pt x="69" y="69"/>
                    <a:pt x="69" y="69"/>
                    <a:pt x="69" y="69"/>
                  </a:cubicBezTo>
                  <a:cubicBezTo>
                    <a:pt x="62" y="74"/>
                    <a:pt x="62" y="74"/>
                    <a:pt x="62" y="74"/>
                  </a:cubicBezTo>
                  <a:cubicBezTo>
                    <a:pt x="65" y="76"/>
                    <a:pt x="65" y="76"/>
                    <a:pt x="65" y="76"/>
                  </a:cubicBezTo>
                  <a:cubicBezTo>
                    <a:pt x="71" y="74"/>
                    <a:pt x="71" y="74"/>
                    <a:pt x="71" y="74"/>
                  </a:cubicBezTo>
                  <a:cubicBezTo>
                    <a:pt x="79" y="75"/>
                    <a:pt x="79" y="75"/>
                    <a:pt x="79" y="75"/>
                  </a:cubicBezTo>
                  <a:cubicBezTo>
                    <a:pt x="75" y="80"/>
                    <a:pt x="75" y="80"/>
                    <a:pt x="75" y="80"/>
                  </a:cubicBezTo>
                  <a:cubicBezTo>
                    <a:pt x="75" y="91"/>
                    <a:pt x="75" y="91"/>
                    <a:pt x="75" y="91"/>
                  </a:cubicBezTo>
                  <a:cubicBezTo>
                    <a:pt x="68" y="100"/>
                    <a:pt x="68" y="100"/>
                    <a:pt x="68" y="100"/>
                  </a:cubicBezTo>
                  <a:cubicBezTo>
                    <a:pt x="75" y="107"/>
                    <a:pt x="75" y="107"/>
                    <a:pt x="75" y="107"/>
                  </a:cubicBezTo>
                  <a:cubicBezTo>
                    <a:pt x="72" y="114"/>
                    <a:pt x="72" y="114"/>
                    <a:pt x="72" y="114"/>
                  </a:cubicBezTo>
                  <a:cubicBezTo>
                    <a:pt x="77" y="122"/>
                    <a:pt x="77" y="122"/>
                    <a:pt x="77" y="122"/>
                  </a:cubicBezTo>
                  <a:cubicBezTo>
                    <a:pt x="67" y="130"/>
                    <a:pt x="67" y="130"/>
                    <a:pt x="67" y="130"/>
                  </a:cubicBezTo>
                  <a:cubicBezTo>
                    <a:pt x="67" y="138"/>
                    <a:pt x="67" y="138"/>
                    <a:pt x="67" y="138"/>
                  </a:cubicBezTo>
                  <a:cubicBezTo>
                    <a:pt x="62" y="136"/>
                    <a:pt x="62" y="136"/>
                    <a:pt x="62" y="136"/>
                  </a:cubicBezTo>
                  <a:cubicBezTo>
                    <a:pt x="62" y="131"/>
                    <a:pt x="62" y="131"/>
                    <a:pt x="62" y="131"/>
                  </a:cubicBezTo>
                  <a:cubicBezTo>
                    <a:pt x="57" y="130"/>
                    <a:pt x="57" y="130"/>
                    <a:pt x="57" y="130"/>
                  </a:cubicBezTo>
                  <a:cubicBezTo>
                    <a:pt x="50" y="126"/>
                    <a:pt x="50" y="126"/>
                    <a:pt x="50" y="126"/>
                  </a:cubicBezTo>
                  <a:cubicBezTo>
                    <a:pt x="44" y="127"/>
                    <a:pt x="44" y="127"/>
                    <a:pt x="44" y="127"/>
                  </a:cubicBezTo>
                  <a:cubicBezTo>
                    <a:pt x="38" y="122"/>
                    <a:pt x="38" y="122"/>
                    <a:pt x="38" y="122"/>
                  </a:cubicBezTo>
                  <a:cubicBezTo>
                    <a:pt x="36" y="114"/>
                    <a:pt x="36" y="114"/>
                    <a:pt x="36" y="114"/>
                  </a:cubicBezTo>
                  <a:cubicBezTo>
                    <a:pt x="31" y="104"/>
                    <a:pt x="31" y="104"/>
                    <a:pt x="31" y="104"/>
                  </a:cubicBezTo>
                  <a:cubicBezTo>
                    <a:pt x="38" y="103"/>
                    <a:pt x="38" y="103"/>
                    <a:pt x="38" y="103"/>
                  </a:cubicBezTo>
                  <a:cubicBezTo>
                    <a:pt x="40" y="98"/>
                    <a:pt x="40" y="98"/>
                    <a:pt x="40" y="98"/>
                  </a:cubicBezTo>
                  <a:cubicBezTo>
                    <a:pt x="27" y="94"/>
                    <a:pt x="27" y="94"/>
                    <a:pt x="27" y="94"/>
                  </a:cubicBezTo>
                  <a:cubicBezTo>
                    <a:pt x="23" y="85"/>
                    <a:pt x="23" y="85"/>
                    <a:pt x="23" y="85"/>
                  </a:cubicBezTo>
                  <a:cubicBezTo>
                    <a:pt x="20" y="77"/>
                    <a:pt x="20" y="77"/>
                    <a:pt x="20" y="77"/>
                  </a:cubicBezTo>
                  <a:cubicBezTo>
                    <a:pt x="12" y="75"/>
                    <a:pt x="12" y="75"/>
                    <a:pt x="12" y="75"/>
                  </a:cubicBezTo>
                  <a:cubicBezTo>
                    <a:pt x="9" y="67"/>
                    <a:pt x="9" y="67"/>
                    <a:pt x="9" y="67"/>
                  </a:cubicBezTo>
                  <a:cubicBezTo>
                    <a:pt x="3" y="56"/>
                    <a:pt x="3" y="56"/>
                    <a:pt x="3" y="56"/>
                  </a:cubicBezTo>
                  <a:cubicBezTo>
                    <a:pt x="3" y="56"/>
                    <a:pt x="5" y="45"/>
                    <a:pt x="5" y="44"/>
                  </a:cubicBezTo>
                  <a:cubicBezTo>
                    <a:pt x="5" y="44"/>
                    <a:pt x="2" y="32"/>
                    <a:pt x="2" y="32"/>
                  </a:cubicBezTo>
                  <a:lnTo>
                    <a:pt x="0" y="2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68">
              <a:extLst>
                <a:ext uri="{FF2B5EF4-FFF2-40B4-BE49-F238E27FC236}">
                  <a16:creationId xmlns:a16="http://schemas.microsoft.com/office/drawing/2014/main" id="{C2854F74-1B20-C44E-B0A2-177F44258E1C}"/>
                </a:ext>
              </a:extLst>
            </p:cNvPr>
            <p:cNvSpPr>
              <a:spLocks noEditPoints="1"/>
            </p:cNvSpPr>
            <p:nvPr/>
          </p:nvSpPr>
          <p:spPr bwMode="auto">
            <a:xfrm>
              <a:off x="3236" y="2286"/>
              <a:ext cx="1104" cy="1363"/>
            </a:xfrm>
            <a:custGeom>
              <a:avLst/>
              <a:gdLst>
                <a:gd name="T0" fmla="*/ 30 w 530"/>
                <a:gd name="T1" fmla="*/ 215 h 654"/>
                <a:gd name="T2" fmla="*/ 118 w 530"/>
                <a:gd name="T3" fmla="*/ 199 h 654"/>
                <a:gd name="T4" fmla="*/ 163 w 530"/>
                <a:gd name="T5" fmla="*/ 171 h 654"/>
                <a:gd name="T6" fmla="*/ 171 w 530"/>
                <a:gd name="T7" fmla="*/ 197 h 654"/>
                <a:gd name="T8" fmla="*/ 222 w 530"/>
                <a:gd name="T9" fmla="*/ 187 h 654"/>
                <a:gd name="T10" fmla="*/ 272 w 530"/>
                <a:gd name="T11" fmla="*/ 151 h 654"/>
                <a:gd name="T12" fmla="*/ 251 w 530"/>
                <a:gd name="T13" fmla="*/ 113 h 654"/>
                <a:gd name="T14" fmla="*/ 302 w 530"/>
                <a:gd name="T15" fmla="*/ 92 h 654"/>
                <a:gd name="T16" fmla="*/ 336 w 530"/>
                <a:gd name="T17" fmla="*/ 79 h 654"/>
                <a:gd name="T18" fmla="*/ 407 w 530"/>
                <a:gd name="T19" fmla="*/ 23 h 654"/>
                <a:gd name="T20" fmla="*/ 465 w 530"/>
                <a:gd name="T21" fmla="*/ 20 h 654"/>
                <a:gd name="T22" fmla="*/ 490 w 530"/>
                <a:gd name="T23" fmla="*/ 46 h 654"/>
                <a:gd name="T24" fmla="*/ 490 w 530"/>
                <a:gd name="T25" fmla="*/ 91 h 654"/>
                <a:gd name="T26" fmla="*/ 529 w 530"/>
                <a:gd name="T27" fmla="*/ 123 h 654"/>
                <a:gd name="T28" fmla="*/ 504 w 530"/>
                <a:gd name="T29" fmla="*/ 149 h 654"/>
                <a:gd name="T30" fmla="*/ 527 w 530"/>
                <a:gd name="T31" fmla="*/ 199 h 654"/>
                <a:gd name="T32" fmla="*/ 501 w 530"/>
                <a:gd name="T33" fmla="*/ 229 h 654"/>
                <a:gd name="T34" fmla="*/ 486 w 530"/>
                <a:gd name="T35" fmla="*/ 256 h 654"/>
                <a:gd name="T36" fmla="*/ 509 w 530"/>
                <a:gd name="T37" fmla="*/ 307 h 654"/>
                <a:gd name="T38" fmla="*/ 492 w 530"/>
                <a:gd name="T39" fmla="*/ 341 h 654"/>
                <a:gd name="T40" fmla="*/ 462 w 530"/>
                <a:gd name="T41" fmla="*/ 358 h 654"/>
                <a:gd name="T42" fmla="*/ 473 w 530"/>
                <a:gd name="T43" fmla="*/ 414 h 654"/>
                <a:gd name="T44" fmla="*/ 469 w 530"/>
                <a:gd name="T45" fmla="*/ 461 h 654"/>
                <a:gd name="T46" fmla="*/ 445 w 530"/>
                <a:gd name="T47" fmla="*/ 483 h 654"/>
                <a:gd name="T48" fmla="*/ 436 w 530"/>
                <a:gd name="T49" fmla="*/ 515 h 654"/>
                <a:gd name="T50" fmla="*/ 445 w 530"/>
                <a:gd name="T51" fmla="*/ 547 h 654"/>
                <a:gd name="T52" fmla="*/ 462 w 530"/>
                <a:gd name="T53" fmla="*/ 572 h 654"/>
                <a:gd name="T54" fmla="*/ 462 w 530"/>
                <a:gd name="T55" fmla="*/ 598 h 654"/>
                <a:gd name="T56" fmla="*/ 421 w 530"/>
                <a:gd name="T57" fmla="*/ 630 h 654"/>
                <a:gd name="T58" fmla="*/ 382 w 530"/>
                <a:gd name="T59" fmla="*/ 643 h 654"/>
                <a:gd name="T60" fmla="*/ 334 w 530"/>
                <a:gd name="T61" fmla="*/ 645 h 654"/>
                <a:gd name="T62" fmla="*/ 290 w 530"/>
                <a:gd name="T63" fmla="*/ 654 h 654"/>
                <a:gd name="T64" fmla="*/ 267 w 530"/>
                <a:gd name="T65" fmla="*/ 628 h 654"/>
                <a:gd name="T66" fmla="*/ 248 w 530"/>
                <a:gd name="T67" fmla="*/ 597 h 654"/>
                <a:gd name="T68" fmla="*/ 219 w 530"/>
                <a:gd name="T69" fmla="*/ 586 h 654"/>
                <a:gd name="T70" fmla="*/ 178 w 530"/>
                <a:gd name="T71" fmla="*/ 595 h 654"/>
                <a:gd name="T72" fmla="*/ 164 w 530"/>
                <a:gd name="T73" fmla="*/ 641 h 654"/>
                <a:gd name="T74" fmla="*/ 136 w 530"/>
                <a:gd name="T75" fmla="*/ 637 h 654"/>
                <a:gd name="T76" fmla="*/ 114 w 530"/>
                <a:gd name="T77" fmla="*/ 589 h 654"/>
                <a:gd name="T78" fmla="*/ 100 w 530"/>
                <a:gd name="T79" fmla="*/ 563 h 654"/>
                <a:gd name="T80" fmla="*/ 81 w 530"/>
                <a:gd name="T81" fmla="*/ 530 h 654"/>
                <a:gd name="T82" fmla="*/ 64 w 530"/>
                <a:gd name="T83" fmla="*/ 504 h 654"/>
                <a:gd name="T84" fmla="*/ 34 w 530"/>
                <a:gd name="T85" fmla="*/ 508 h 654"/>
                <a:gd name="T86" fmla="*/ 25 w 530"/>
                <a:gd name="T87" fmla="*/ 467 h 654"/>
                <a:gd name="T88" fmla="*/ 17 w 530"/>
                <a:gd name="T89" fmla="*/ 437 h 654"/>
                <a:gd name="T90" fmla="*/ 11 w 530"/>
                <a:gd name="T91" fmla="*/ 385 h 654"/>
                <a:gd name="T92" fmla="*/ 21 w 530"/>
                <a:gd name="T93" fmla="*/ 344 h 654"/>
                <a:gd name="T94" fmla="*/ 31 w 530"/>
                <a:gd name="T95" fmla="*/ 311 h 654"/>
                <a:gd name="T96" fmla="*/ 37 w 530"/>
                <a:gd name="T97" fmla="*/ 280 h 654"/>
                <a:gd name="T98" fmla="*/ 14 w 530"/>
                <a:gd name="T99" fmla="*/ 240 h 654"/>
                <a:gd name="T100" fmla="*/ 234 w 530"/>
                <a:gd name="T101" fmla="*/ 26 h 654"/>
                <a:gd name="T102" fmla="*/ 251 w 530"/>
                <a:gd name="T103" fmla="*/ 6 h 654"/>
                <a:gd name="T104" fmla="*/ 223 w 530"/>
                <a:gd name="T105" fmla="*/ 53 h 654"/>
                <a:gd name="T106" fmla="*/ 203 w 530"/>
                <a:gd name="T107" fmla="*/ 27 h 654"/>
                <a:gd name="T108" fmla="*/ 169 w 530"/>
                <a:gd name="T109" fmla="*/ 47 h 654"/>
                <a:gd name="T110" fmla="*/ 217 w 530"/>
                <a:gd name="T111" fmla="*/ 54 h 654"/>
                <a:gd name="T112" fmla="*/ 235 w 530"/>
                <a:gd name="T113" fmla="*/ 98 h 654"/>
                <a:gd name="T114" fmla="*/ 234 w 530"/>
                <a:gd name="T115" fmla="*/ 9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0" h="654">
                  <a:moveTo>
                    <a:pt x="4" y="211"/>
                  </a:moveTo>
                  <a:cubicBezTo>
                    <a:pt x="4" y="211"/>
                    <a:pt x="4" y="211"/>
                    <a:pt x="4" y="211"/>
                  </a:cubicBezTo>
                  <a:cubicBezTo>
                    <a:pt x="7" y="209"/>
                    <a:pt x="10" y="207"/>
                    <a:pt x="11" y="211"/>
                  </a:cubicBezTo>
                  <a:cubicBezTo>
                    <a:pt x="12" y="215"/>
                    <a:pt x="16" y="217"/>
                    <a:pt x="19" y="214"/>
                  </a:cubicBezTo>
                  <a:cubicBezTo>
                    <a:pt x="22" y="211"/>
                    <a:pt x="22" y="206"/>
                    <a:pt x="25" y="207"/>
                  </a:cubicBezTo>
                  <a:cubicBezTo>
                    <a:pt x="28" y="209"/>
                    <a:pt x="29" y="215"/>
                    <a:pt x="30" y="215"/>
                  </a:cubicBezTo>
                  <a:cubicBezTo>
                    <a:pt x="32" y="215"/>
                    <a:pt x="38" y="212"/>
                    <a:pt x="41" y="209"/>
                  </a:cubicBezTo>
                  <a:cubicBezTo>
                    <a:pt x="43" y="206"/>
                    <a:pt x="52" y="204"/>
                    <a:pt x="61" y="203"/>
                  </a:cubicBezTo>
                  <a:cubicBezTo>
                    <a:pt x="70" y="201"/>
                    <a:pt x="74" y="197"/>
                    <a:pt x="74" y="201"/>
                  </a:cubicBezTo>
                  <a:cubicBezTo>
                    <a:pt x="74" y="205"/>
                    <a:pt x="75" y="207"/>
                    <a:pt x="81" y="210"/>
                  </a:cubicBezTo>
                  <a:cubicBezTo>
                    <a:pt x="87" y="212"/>
                    <a:pt x="99" y="207"/>
                    <a:pt x="103" y="204"/>
                  </a:cubicBezTo>
                  <a:cubicBezTo>
                    <a:pt x="107" y="201"/>
                    <a:pt x="116" y="202"/>
                    <a:pt x="118" y="199"/>
                  </a:cubicBezTo>
                  <a:cubicBezTo>
                    <a:pt x="119" y="195"/>
                    <a:pt x="117" y="191"/>
                    <a:pt x="114" y="189"/>
                  </a:cubicBezTo>
                  <a:cubicBezTo>
                    <a:pt x="111" y="187"/>
                    <a:pt x="108" y="182"/>
                    <a:pt x="110" y="178"/>
                  </a:cubicBezTo>
                  <a:cubicBezTo>
                    <a:pt x="111" y="174"/>
                    <a:pt x="116" y="169"/>
                    <a:pt x="120" y="172"/>
                  </a:cubicBezTo>
                  <a:cubicBezTo>
                    <a:pt x="124" y="174"/>
                    <a:pt x="132" y="174"/>
                    <a:pt x="135" y="171"/>
                  </a:cubicBezTo>
                  <a:cubicBezTo>
                    <a:pt x="138" y="169"/>
                    <a:pt x="144" y="165"/>
                    <a:pt x="148" y="166"/>
                  </a:cubicBezTo>
                  <a:cubicBezTo>
                    <a:pt x="151" y="167"/>
                    <a:pt x="162" y="168"/>
                    <a:pt x="163" y="171"/>
                  </a:cubicBezTo>
                  <a:cubicBezTo>
                    <a:pt x="164" y="174"/>
                    <a:pt x="165" y="176"/>
                    <a:pt x="164" y="177"/>
                  </a:cubicBezTo>
                  <a:cubicBezTo>
                    <a:pt x="162" y="179"/>
                    <a:pt x="170" y="178"/>
                    <a:pt x="171" y="178"/>
                  </a:cubicBezTo>
                  <a:cubicBezTo>
                    <a:pt x="172" y="179"/>
                    <a:pt x="168" y="185"/>
                    <a:pt x="165" y="187"/>
                  </a:cubicBezTo>
                  <a:cubicBezTo>
                    <a:pt x="163" y="188"/>
                    <a:pt x="172" y="183"/>
                    <a:pt x="176" y="186"/>
                  </a:cubicBezTo>
                  <a:cubicBezTo>
                    <a:pt x="180" y="190"/>
                    <a:pt x="183" y="190"/>
                    <a:pt x="181" y="193"/>
                  </a:cubicBezTo>
                  <a:cubicBezTo>
                    <a:pt x="179" y="195"/>
                    <a:pt x="173" y="195"/>
                    <a:pt x="171" y="197"/>
                  </a:cubicBezTo>
                  <a:cubicBezTo>
                    <a:pt x="170" y="198"/>
                    <a:pt x="175" y="198"/>
                    <a:pt x="182" y="203"/>
                  </a:cubicBezTo>
                  <a:cubicBezTo>
                    <a:pt x="189" y="208"/>
                    <a:pt x="201" y="217"/>
                    <a:pt x="203" y="218"/>
                  </a:cubicBezTo>
                  <a:cubicBezTo>
                    <a:pt x="205" y="219"/>
                    <a:pt x="219" y="223"/>
                    <a:pt x="218" y="216"/>
                  </a:cubicBezTo>
                  <a:cubicBezTo>
                    <a:pt x="218" y="210"/>
                    <a:pt x="215" y="202"/>
                    <a:pt x="212" y="196"/>
                  </a:cubicBezTo>
                  <a:cubicBezTo>
                    <a:pt x="209" y="191"/>
                    <a:pt x="208" y="183"/>
                    <a:pt x="210" y="183"/>
                  </a:cubicBezTo>
                  <a:cubicBezTo>
                    <a:pt x="212" y="182"/>
                    <a:pt x="218" y="186"/>
                    <a:pt x="222" y="187"/>
                  </a:cubicBezTo>
                  <a:cubicBezTo>
                    <a:pt x="226" y="189"/>
                    <a:pt x="236" y="186"/>
                    <a:pt x="236" y="184"/>
                  </a:cubicBezTo>
                  <a:cubicBezTo>
                    <a:pt x="237" y="182"/>
                    <a:pt x="236" y="174"/>
                    <a:pt x="243" y="171"/>
                  </a:cubicBezTo>
                  <a:cubicBezTo>
                    <a:pt x="249" y="167"/>
                    <a:pt x="251" y="166"/>
                    <a:pt x="257" y="168"/>
                  </a:cubicBezTo>
                  <a:cubicBezTo>
                    <a:pt x="263" y="170"/>
                    <a:pt x="265" y="164"/>
                    <a:pt x="261" y="163"/>
                  </a:cubicBezTo>
                  <a:cubicBezTo>
                    <a:pt x="258" y="162"/>
                    <a:pt x="258" y="159"/>
                    <a:pt x="261" y="156"/>
                  </a:cubicBezTo>
                  <a:cubicBezTo>
                    <a:pt x="265" y="154"/>
                    <a:pt x="273" y="154"/>
                    <a:pt x="272" y="151"/>
                  </a:cubicBezTo>
                  <a:cubicBezTo>
                    <a:pt x="271" y="148"/>
                    <a:pt x="262" y="142"/>
                    <a:pt x="261" y="139"/>
                  </a:cubicBezTo>
                  <a:cubicBezTo>
                    <a:pt x="261" y="136"/>
                    <a:pt x="262" y="131"/>
                    <a:pt x="260" y="132"/>
                  </a:cubicBezTo>
                  <a:cubicBezTo>
                    <a:pt x="258" y="134"/>
                    <a:pt x="255" y="139"/>
                    <a:pt x="252" y="134"/>
                  </a:cubicBezTo>
                  <a:cubicBezTo>
                    <a:pt x="248" y="129"/>
                    <a:pt x="252" y="127"/>
                    <a:pt x="255" y="126"/>
                  </a:cubicBezTo>
                  <a:cubicBezTo>
                    <a:pt x="259" y="125"/>
                    <a:pt x="259" y="120"/>
                    <a:pt x="258" y="118"/>
                  </a:cubicBezTo>
                  <a:cubicBezTo>
                    <a:pt x="257" y="117"/>
                    <a:pt x="250" y="114"/>
                    <a:pt x="251" y="113"/>
                  </a:cubicBezTo>
                  <a:cubicBezTo>
                    <a:pt x="252" y="112"/>
                    <a:pt x="253" y="109"/>
                    <a:pt x="257" y="109"/>
                  </a:cubicBezTo>
                  <a:cubicBezTo>
                    <a:pt x="260" y="110"/>
                    <a:pt x="267" y="105"/>
                    <a:pt x="271" y="102"/>
                  </a:cubicBezTo>
                  <a:cubicBezTo>
                    <a:pt x="275" y="98"/>
                    <a:pt x="281" y="96"/>
                    <a:pt x="286" y="92"/>
                  </a:cubicBezTo>
                  <a:cubicBezTo>
                    <a:pt x="290" y="89"/>
                    <a:pt x="298" y="83"/>
                    <a:pt x="299" y="86"/>
                  </a:cubicBezTo>
                  <a:cubicBezTo>
                    <a:pt x="301" y="88"/>
                    <a:pt x="295" y="92"/>
                    <a:pt x="294" y="95"/>
                  </a:cubicBezTo>
                  <a:cubicBezTo>
                    <a:pt x="293" y="98"/>
                    <a:pt x="300" y="94"/>
                    <a:pt x="302" y="92"/>
                  </a:cubicBezTo>
                  <a:cubicBezTo>
                    <a:pt x="304" y="90"/>
                    <a:pt x="305" y="95"/>
                    <a:pt x="306" y="97"/>
                  </a:cubicBezTo>
                  <a:cubicBezTo>
                    <a:pt x="307" y="99"/>
                    <a:pt x="310" y="95"/>
                    <a:pt x="307" y="90"/>
                  </a:cubicBezTo>
                  <a:cubicBezTo>
                    <a:pt x="304" y="85"/>
                    <a:pt x="305" y="82"/>
                    <a:pt x="308" y="78"/>
                  </a:cubicBezTo>
                  <a:cubicBezTo>
                    <a:pt x="312" y="75"/>
                    <a:pt x="319" y="71"/>
                    <a:pt x="325" y="69"/>
                  </a:cubicBezTo>
                  <a:cubicBezTo>
                    <a:pt x="331" y="67"/>
                    <a:pt x="336" y="69"/>
                    <a:pt x="335" y="72"/>
                  </a:cubicBezTo>
                  <a:cubicBezTo>
                    <a:pt x="333" y="75"/>
                    <a:pt x="331" y="81"/>
                    <a:pt x="336" y="79"/>
                  </a:cubicBezTo>
                  <a:cubicBezTo>
                    <a:pt x="341" y="78"/>
                    <a:pt x="345" y="74"/>
                    <a:pt x="347" y="76"/>
                  </a:cubicBezTo>
                  <a:cubicBezTo>
                    <a:pt x="349" y="78"/>
                    <a:pt x="353" y="78"/>
                    <a:pt x="356" y="74"/>
                  </a:cubicBezTo>
                  <a:cubicBezTo>
                    <a:pt x="359" y="70"/>
                    <a:pt x="366" y="69"/>
                    <a:pt x="368" y="72"/>
                  </a:cubicBezTo>
                  <a:cubicBezTo>
                    <a:pt x="370" y="75"/>
                    <a:pt x="381" y="71"/>
                    <a:pt x="383" y="64"/>
                  </a:cubicBezTo>
                  <a:cubicBezTo>
                    <a:pt x="385" y="56"/>
                    <a:pt x="385" y="49"/>
                    <a:pt x="391" y="43"/>
                  </a:cubicBezTo>
                  <a:cubicBezTo>
                    <a:pt x="396" y="37"/>
                    <a:pt x="399" y="30"/>
                    <a:pt x="407" y="23"/>
                  </a:cubicBezTo>
                  <a:cubicBezTo>
                    <a:pt x="415" y="15"/>
                    <a:pt x="428" y="16"/>
                    <a:pt x="434" y="19"/>
                  </a:cubicBezTo>
                  <a:cubicBezTo>
                    <a:pt x="440" y="22"/>
                    <a:pt x="438" y="25"/>
                    <a:pt x="443" y="29"/>
                  </a:cubicBezTo>
                  <a:cubicBezTo>
                    <a:pt x="447" y="32"/>
                    <a:pt x="452" y="26"/>
                    <a:pt x="453" y="23"/>
                  </a:cubicBezTo>
                  <a:cubicBezTo>
                    <a:pt x="455" y="20"/>
                    <a:pt x="460" y="24"/>
                    <a:pt x="464" y="27"/>
                  </a:cubicBezTo>
                  <a:cubicBezTo>
                    <a:pt x="468" y="31"/>
                    <a:pt x="474" y="32"/>
                    <a:pt x="474" y="30"/>
                  </a:cubicBezTo>
                  <a:cubicBezTo>
                    <a:pt x="474" y="28"/>
                    <a:pt x="468" y="26"/>
                    <a:pt x="465" y="20"/>
                  </a:cubicBezTo>
                  <a:cubicBezTo>
                    <a:pt x="462" y="15"/>
                    <a:pt x="462" y="14"/>
                    <a:pt x="464" y="9"/>
                  </a:cubicBezTo>
                  <a:cubicBezTo>
                    <a:pt x="476" y="16"/>
                    <a:pt x="476" y="16"/>
                    <a:pt x="476" y="16"/>
                  </a:cubicBezTo>
                  <a:cubicBezTo>
                    <a:pt x="489" y="23"/>
                    <a:pt x="489" y="23"/>
                    <a:pt x="489" y="23"/>
                  </a:cubicBezTo>
                  <a:cubicBezTo>
                    <a:pt x="494" y="27"/>
                    <a:pt x="494" y="27"/>
                    <a:pt x="494" y="27"/>
                  </a:cubicBezTo>
                  <a:cubicBezTo>
                    <a:pt x="501" y="36"/>
                    <a:pt x="501" y="36"/>
                    <a:pt x="501" y="36"/>
                  </a:cubicBezTo>
                  <a:cubicBezTo>
                    <a:pt x="490" y="46"/>
                    <a:pt x="490" y="46"/>
                    <a:pt x="490" y="46"/>
                  </a:cubicBezTo>
                  <a:cubicBezTo>
                    <a:pt x="490" y="53"/>
                    <a:pt x="490" y="53"/>
                    <a:pt x="490" y="53"/>
                  </a:cubicBezTo>
                  <a:cubicBezTo>
                    <a:pt x="486" y="62"/>
                    <a:pt x="486" y="62"/>
                    <a:pt x="486" y="62"/>
                  </a:cubicBezTo>
                  <a:cubicBezTo>
                    <a:pt x="484" y="67"/>
                    <a:pt x="484" y="67"/>
                    <a:pt x="484" y="67"/>
                  </a:cubicBezTo>
                  <a:cubicBezTo>
                    <a:pt x="483" y="75"/>
                    <a:pt x="483" y="75"/>
                    <a:pt x="483" y="75"/>
                  </a:cubicBezTo>
                  <a:cubicBezTo>
                    <a:pt x="490" y="83"/>
                    <a:pt x="490" y="83"/>
                    <a:pt x="490" y="83"/>
                  </a:cubicBezTo>
                  <a:cubicBezTo>
                    <a:pt x="490" y="91"/>
                    <a:pt x="490" y="91"/>
                    <a:pt x="490" y="91"/>
                  </a:cubicBezTo>
                  <a:cubicBezTo>
                    <a:pt x="503" y="91"/>
                    <a:pt x="503" y="91"/>
                    <a:pt x="503" y="91"/>
                  </a:cubicBezTo>
                  <a:cubicBezTo>
                    <a:pt x="513" y="90"/>
                    <a:pt x="513" y="90"/>
                    <a:pt x="513" y="90"/>
                  </a:cubicBezTo>
                  <a:cubicBezTo>
                    <a:pt x="523" y="99"/>
                    <a:pt x="523" y="99"/>
                    <a:pt x="523" y="99"/>
                  </a:cubicBezTo>
                  <a:cubicBezTo>
                    <a:pt x="529" y="106"/>
                    <a:pt x="529" y="106"/>
                    <a:pt x="529" y="106"/>
                  </a:cubicBezTo>
                  <a:cubicBezTo>
                    <a:pt x="530" y="116"/>
                    <a:pt x="530" y="116"/>
                    <a:pt x="530" y="116"/>
                  </a:cubicBezTo>
                  <a:cubicBezTo>
                    <a:pt x="529" y="123"/>
                    <a:pt x="529" y="123"/>
                    <a:pt x="529" y="123"/>
                  </a:cubicBezTo>
                  <a:cubicBezTo>
                    <a:pt x="517" y="123"/>
                    <a:pt x="517" y="123"/>
                    <a:pt x="517" y="123"/>
                  </a:cubicBezTo>
                  <a:cubicBezTo>
                    <a:pt x="517" y="131"/>
                    <a:pt x="517" y="131"/>
                    <a:pt x="517" y="131"/>
                  </a:cubicBezTo>
                  <a:cubicBezTo>
                    <a:pt x="509" y="131"/>
                    <a:pt x="509" y="131"/>
                    <a:pt x="509" y="131"/>
                  </a:cubicBezTo>
                  <a:cubicBezTo>
                    <a:pt x="508" y="141"/>
                    <a:pt x="508" y="141"/>
                    <a:pt x="508" y="141"/>
                  </a:cubicBezTo>
                  <a:cubicBezTo>
                    <a:pt x="502" y="144"/>
                    <a:pt x="502" y="144"/>
                    <a:pt x="502" y="144"/>
                  </a:cubicBezTo>
                  <a:cubicBezTo>
                    <a:pt x="504" y="149"/>
                    <a:pt x="504" y="149"/>
                    <a:pt x="504" y="149"/>
                  </a:cubicBezTo>
                  <a:cubicBezTo>
                    <a:pt x="512" y="153"/>
                    <a:pt x="512" y="153"/>
                    <a:pt x="512" y="153"/>
                  </a:cubicBezTo>
                  <a:cubicBezTo>
                    <a:pt x="504" y="159"/>
                    <a:pt x="504" y="159"/>
                    <a:pt x="504" y="159"/>
                  </a:cubicBezTo>
                  <a:cubicBezTo>
                    <a:pt x="514" y="168"/>
                    <a:pt x="514" y="168"/>
                    <a:pt x="514" y="168"/>
                  </a:cubicBezTo>
                  <a:cubicBezTo>
                    <a:pt x="513" y="181"/>
                    <a:pt x="513" y="181"/>
                    <a:pt x="513" y="181"/>
                  </a:cubicBezTo>
                  <a:cubicBezTo>
                    <a:pt x="525" y="191"/>
                    <a:pt x="525" y="191"/>
                    <a:pt x="525" y="191"/>
                  </a:cubicBezTo>
                  <a:cubicBezTo>
                    <a:pt x="527" y="199"/>
                    <a:pt x="527" y="199"/>
                    <a:pt x="527" y="199"/>
                  </a:cubicBezTo>
                  <a:cubicBezTo>
                    <a:pt x="521" y="202"/>
                    <a:pt x="521" y="202"/>
                    <a:pt x="521" y="202"/>
                  </a:cubicBezTo>
                  <a:cubicBezTo>
                    <a:pt x="518" y="211"/>
                    <a:pt x="518" y="211"/>
                    <a:pt x="518" y="211"/>
                  </a:cubicBezTo>
                  <a:cubicBezTo>
                    <a:pt x="516" y="222"/>
                    <a:pt x="516" y="222"/>
                    <a:pt x="516" y="222"/>
                  </a:cubicBezTo>
                  <a:cubicBezTo>
                    <a:pt x="509" y="222"/>
                    <a:pt x="509" y="222"/>
                    <a:pt x="509" y="222"/>
                  </a:cubicBezTo>
                  <a:cubicBezTo>
                    <a:pt x="502" y="221"/>
                    <a:pt x="502" y="221"/>
                    <a:pt x="502" y="221"/>
                  </a:cubicBezTo>
                  <a:cubicBezTo>
                    <a:pt x="501" y="229"/>
                    <a:pt x="501" y="229"/>
                    <a:pt x="501" y="229"/>
                  </a:cubicBezTo>
                  <a:cubicBezTo>
                    <a:pt x="494" y="234"/>
                    <a:pt x="494" y="234"/>
                    <a:pt x="494" y="234"/>
                  </a:cubicBezTo>
                  <a:cubicBezTo>
                    <a:pt x="488" y="239"/>
                    <a:pt x="488" y="239"/>
                    <a:pt x="488" y="239"/>
                  </a:cubicBezTo>
                  <a:cubicBezTo>
                    <a:pt x="501" y="245"/>
                    <a:pt x="501" y="245"/>
                    <a:pt x="501" y="245"/>
                  </a:cubicBezTo>
                  <a:cubicBezTo>
                    <a:pt x="497" y="251"/>
                    <a:pt x="497" y="251"/>
                    <a:pt x="497" y="251"/>
                  </a:cubicBezTo>
                  <a:cubicBezTo>
                    <a:pt x="494" y="252"/>
                    <a:pt x="494" y="252"/>
                    <a:pt x="494" y="252"/>
                  </a:cubicBezTo>
                  <a:cubicBezTo>
                    <a:pt x="486" y="256"/>
                    <a:pt x="486" y="256"/>
                    <a:pt x="486" y="256"/>
                  </a:cubicBezTo>
                  <a:cubicBezTo>
                    <a:pt x="479" y="263"/>
                    <a:pt x="479" y="263"/>
                    <a:pt x="479" y="263"/>
                  </a:cubicBezTo>
                  <a:cubicBezTo>
                    <a:pt x="483" y="269"/>
                    <a:pt x="483" y="269"/>
                    <a:pt x="483" y="269"/>
                  </a:cubicBezTo>
                  <a:cubicBezTo>
                    <a:pt x="484" y="277"/>
                    <a:pt x="484" y="277"/>
                    <a:pt x="484" y="277"/>
                  </a:cubicBezTo>
                  <a:cubicBezTo>
                    <a:pt x="489" y="288"/>
                    <a:pt x="489" y="288"/>
                    <a:pt x="489" y="288"/>
                  </a:cubicBezTo>
                  <a:cubicBezTo>
                    <a:pt x="500" y="300"/>
                    <a:pt x="500" y="300"/>
                    <a:pt x="500" y="300"/>
                  </a:cubicBezTo>
                  <a:cubicBezTo>
                    <a:pt x="509" y="307"/>
                    <a:pt x="509" y="307"/>
                    <a:pt x="509" y="307"/>
                  </a:cubicBezTo>
                  <a:cubicBezTo>
                    <a:pt x="511" y="318"/>
                    <a:pt x="511" y="318"/>
                    <a:pt x="511" y="318"/>
                  </a:cubicBezTo>
                  <a:cubicBezTo>
                    <a:pt x="509" y="318"/>
                    <a:pt x="509" y="318"/>
                    <a:pt x="509" y="318"/>
                  </a:cubicBezTo>
                  <a:cubicBezTo>
                    <a:pt x="512" y="336"/>
                    <a:pt x="512" y="336"/>
                    <a:pt x="512" y="336"/>
                  </a:cubicBezTo>
                  <a:cubicBezTo>
                    <a:pt x="504" y="332"/>
                    <a:pt x="504" y="332"/>
                    <a:pt x="504" y="332"/>
                  </a:cubicBezTo>
                  <a:cubicBezTo>
                    <a:pt x="499" y="333"/>
                    <a:pt x="499" y="333"/>
                    <a:pt x="499" y="333"/>
                  </a:cubicBezTo>
                  <a:cubicBezTo>
                    <a:pt x="492" y="341"/>
                    <a:pt x="492" y="341"/>
                    <a:pt x="492" y="341"/>
                  </a:cubicBezTo>
                  <a:cubicBezTo>
                    <a:pt x="484" y="348"/>
                    <a:pt x="484" y="348"/>
                    <a:pt x="484" y="348"/>
                  </a:cubicBezTo>
                  <a:cubicBezTo>
                    <a:pt x="478" y="350"/>
                    <a:pt x="478" y="350"/>
                    <a:pt x="478" y="350"/>
                  </a:cubicBezTo>
                  <a:cubicBezTo>
                    <a:pt x="467" y="345"/>
                    <a:pt x="467" y="345"/>
                    <a:pt x="467" y="345"/>
                  </a:cubicBezTo>
                  <a:cubicBezTo>
                    <a:pt x="459" y="345"/>
                    <a:pt x="459" y="345"/>
                    <a:pt x="459" y="345"/>
                  </a:cubicBezTo>
                  <a:cubicBezTo>
                    <a:pt x="457" y="353"/>
                    <a:pt x="457" y="353"/>
                    <a:pt x="457" y="353"/>
                  </a:cubicBezTo>
                  <a:cubicBezTo>
                    <a:pt x="462" y="358"/>
                    <a:pt x="462" y="358"/>
                    <a:pt x="462" y="358"/>
                  </a:cubicBezTo>
                  <a:cubicBezTo>
                    <a:pt x="465" y="366"/>
                    <a:pt x="465" y="366"/>
                    <a:pt x="465" y="366"/>
                  </a:cubicBezTo>
                  <a:cubicBezTo>
                    <a:pt x="467" y="384"/>
                    <a:pt x="467" y="384"/>
                    <a:pt x="467" y="384"/>
                  </a:cubicBezTo>
                  <a:cubicBezTo>
                    <a:pt x="460" y="391"/>
                    <a:pt x="460" y="391"/>
                    <a:pt x="460" y="391"/>
                  </a:cubicBezTo>
                  <a:cubicBezTo>
                    <a:pt x="463" y="397"/>
                    <a:pt x="463" y="397"/>
                    <a:pt x="463" y="397"/>
                  </a:cubicBezTo>
                  <a:cubicBezTo>
                    <a:pt x="463" y="411"/>
                    <a:pt x="463" y="411"/>
                    <a:pt x="463" y="411"/>
                  </a:cubicBezTo>
                  <a:cubicBezTo>
                    <a:pt x="473" y="414"/>
                    <a:pt x="473" y="414"/>
                    <a:pt x="473" y="414"/>
                  </a:cubicBezTo>
                  <a:cubicBezTo>
                    <a:pt x="479" y="423"/>
                    <a:pt x="479" y="423"/>
                    <a:pt x="479" y="423"/>
                  </a:cubicBezTo>
                  <a:cubicBezTo>
                    <a:pt x="486" y="432"/>
                    <a:pt x="486" y="432"/>
                    <a:pt x="486" y="432"/>
                  </a:cubicBezTo>
                  <a:cubicBezTo>
                    <a:pt x="486" y="436"/>
                    <a:pt x="486" y="436"/>
                    <a:pt x="486" y="436"/>
                  </a:cubicBezTo>
                  <a:cubicBezTo>
                    <a:pt x="478" y="438"/>
                    <a:pt x="478" y="438"/>
                    <a:pt x="478" y="438"/>
                  </a:cubicBezTo>
                  <a:cubicBezTo>
                    <a:pt x="479" y="452"/>
                    <a:pt x="479" y="452"/>
                    <a:pt x="479" y="452"/>
                  </a:cubicBezTo>
                  <a:cubicBezTo>
                    <a:pt x="469" y="461"/>
                    <a:pt x="469" y="461"/>
                    <a:pt x="469" y="461"/>
                  </a:cubicBezTo>
                  <a:cubicBezTo>
                    <a:pt x="462" y="461"/>
                    <a:pt x="462" y="461"/>
                    <a:pt x="462" y="461"/>
                  </a:cubicBezTo>
                  <a:cubicBezTo>
                    <a:pt x="461" y="467"/>
                    <a:pt x="461" y="467"/>
                    <a:pt x="461" y="467"/>
                  </a:cubicBezTo>
                  <a:cubicBezTo>
                    <a:pt x="464" y="472"/>
                    <a:pt x="464" y="472"/>
                    <a:pt x="464" y="472"/>
                  </a:cubicBezTo>
                  <a:cubicBezTo>
                    <a:pt x="461" y="479"/>
                    <a:pt x="461" y="479"/>
                    <a:pt x="461" y="479"/>
                  </a:cubicBezTo>
                  <a:cubicBezTo>
                    <a:pt x="452" y="483"/>
                    <a:pt x="452" y="483"/>
                    <a:pt x="452" y="483"/>
                  </a:cubicBezTo>
                  <a:cubicBezTo>
                    <a:pt x="445" y="483"/>
                    <a:pt x="445" y="483"/>
                    <a:pt x="445" y="483"/>
                  </a:cubicBezTo>
                  <a:cubicBezTo>
                    <a:pt x="437" y="489"/>
                    <a:pt x="437" y="489"/>
                    <a:pt x="437" y="489"/>
                  </a:cubicBezTo>
                  <a:cubicBezTo>
                    <a:pt x="436" y="498"/>
                    <a:pt x="436" y="498"/>
                    <a:pt x="436" y="498"/>
                  </a:cubicBezTo>
                  <a:cubicBezTo>
                    <a:pt x="439" y="500"/>
                    <a:pt x="439" y="500"/>
                    <a:pt x="439" y="500"/>
                  </a:cubicBezTo>
                  <a:cubicBezTo>
                    <a:pt x="435" y="505"/>
                    <a:pt x="435" y="505"/>
                    <a:pt x="435" y="505"/>
                  </a:cubicBezTo>
                  <a:cubicBezTo>
                    <a:pt x="440" y="510"/>
                    <a:pt x="440" y="510"/>
                    <a:pt x="440" y="510"/>
                  </a:cubicBezTo>
                  <a:cubicBezTo>
                    <a:pt x="436" y="515"/>
                    <a:pt x="436" y="515"/>
                    <a:pt x="436" y="515"/>
                  </a:cubicBezTo>
                  <a:cubicBezTo>
                    <a:pt x="441" y="522"/>
                    <a:pt x="441" y="522"/>
                    <a:pt x="441" y="522"/>
                  </a:cubicBezTo>
                  <a:cubicBezTo>
                    <a:pt x="441" y="530"/>
                    <a:pt x="441" y="530"/>
                    <a:pt x="441" y="530"/>
                  </a:cubicBezTo>
                  <a:cubicBezTo>
                    <a:pt x="435" y="530"/>
                    <a:pt x="435" y="530"/>
                    <a:pt x="435" y="530"/>
                  </a:cubicBezTo>
                  <a:cubicBezTo>
                    <a:pt x="442" y="537"/>
                    <a:pt x="442" y="537"/>
                    <a:pt x="442" y="537"/>
                  </a:cubicBezTo>
                  <a:cubicBezTo>
                    <a:pt x="448" y="538"/>
                    <a:pt x="448" y="538"/>
                    <a:pt x="448" y="538"/>
                  </a:cubicBezTo>
                  <a:cubicBezTo>
                    <a:pt x="445" y="547"/>
                    <a:pt x="445" y="547"/>
                    <a:pt x="445" y="547"/>
                  </a:cubicBezTo>
                  <a:cubicBezTo>
                    <a:pt x="448" y="552"/>
                    <a:pt x="448" y="552"/>
                    <a:pt x="448" y="552"/>
                  </a:cubicBezTo>
                  <a:cubicBezTo>
                    <a:pt x="442" y="557"/>
                    <a:pt x="442" y="557"/>
                    <a:pt x="442" y="557"/>
                  </a:cubicBezTo>
                  <a:cubicBezTo>
                    <a:pt x="443" y="562"/>
                    <a:pt x="443" y="562"/>
                    <a:pt x="443" y="562"/>
                  </a:cubicBezTo>
                  <a:cubicBezTo>
                    <a:pt x="453" y="560"/>
                    <a:pt x="453" y="560"/>
                    <a:pt x="453" y="560"/>
                  </a:cubicBezTo>
                  <a:cubicBezTo>
                    <a:pt x="462" y="563"/>
                    <a:pt x="462" y="563"/>
                    <a:pt x="462" y="563"/>
                  </a:cubicBezTo>
                  <a:cubicBezTo>
                    <a:pt x="462" y="572"/>
                    <a:pt x="462" y="572"/>
                    <a:pt x="462" y="572"/>
                  </a:cubicBezTo>
                  <a:cubicBezTo>
                    <a:pt x="456" y="578"/>
                    <a:pt x="456" y="578"/>
                    <a:pt x="456" y="578"/>
                  </a:cubicBezTo>
                  <a:cubicBezTo>
                    <a:pt x="461" y="582"/>
                    <a:pt x="461" y="582"/>
                    <a:pt x="461" y="582"/>
                  </a:cubicBezTo>
                  <a:cubicBezTo>
                    <a:pt x="460" y="591"/>
                    <a:pt x="460" y="591"/>
                    <a:pt x="460" y="591"/>
                  </a:cubicBezTo>
                  <a:cubicBezTo>
                    <a:pt x="464" y="598"/>
                    <a:pt x="464" y="598"/>
                    <a:pt x="464" y="598"/>
                  </a:cubicBezTo>
                  <a:cubicBezTo>
                    <a:pt x="468" y="597"/>
                    <a:pt x="468" y="597"/>
                    <a:pt x="468" y="597"/>
                  </a:cubicBezTo>
                  <a:cubicBezTo>
                    <a:pt x="462" y="598"/>
                    <a:pt x="462" y="598"/>
                    <a:pt x="462" y="598"/>
                  </a:cubicBezTo>
                  <a:cubicBezTo>
                    <a:pt x="442" y="613"/>
                    <a:pt x="442" y="613"/>
                    <a:pt x="442" y="613"/>
                  </a:cubicBezTo>
                  <a:cubicBezTo>
                    <a:pt x="443" y="618"/>
                    <a:pt x="443" y="618"/>
                    <a:pt x="443" y="618"/>
                  </a:cubicBezTo>
                  <a:cubicBezTo>
                    <a:pt x="435" y="623"/>
                    <a:pt x="435" y="623"/>
                    <a:pt x="435" y="623"/>
                  </a:cubicBezTo>
                  <a:cubicBezTo>
                    <a:pt x="427" y="623"/>
                    <a:pt x="427" y="623"/>
                    <a:pt x="427" y="623"/>
                  </a:cubicBezTo>
                  <a:cubicBezTo>
                    <a:pt x="422" y="625"/>
                    <a:pt x="422" y="625"/>
                    <a:pt x="422" y="625"/>
                  </a:cubicBezTo>
                  <a:cubicBezTo>
                    <a:pt x="421" y="630"/>
                    <a:pt x="421" y="630"/>
                    <a:pt x="421" y="630"/>
                  </a:cubicBezTo>
                  <a:cubicBezTo>
                    <a:pt x="411" y="628"/>
                    <a:pt x="411" y="628"/>
                    <a:pt x="411" y="628"/>
                  </a:cubicBezTo>
                  <a:cubicBezTo>
                    <a:pt x="399" y="642"/>
                    <a:pt x="399" y="642"/>
                    <a:pt x="399" y="642"/>
                  </a:cubicBezTo>
                  <a:cubicBezTo>
                    <a:pt x="393" y="638"/>
                    <a:pt x="393" y="638"/>
                    <a:pt x="393" y="638"/>
                  </a:cubicBezTo>
                  <a:cubicBezTo>
                    <a:pt x="389" y="642"/>
                    <a:pt x="389" y="642"/>
                    <a:pt x="389" y="642"/>
                  </a:cubicBezTo>
                  <a:cubicBezTo>
                    <a:pt x="385" y="639"/>
                    <a:pt x="385" y="639"/>
                    <a:pt x="385" y="639"/>
                  </a:cubicBezTo>
                  <a:cubicBezTo>
                    <a:pt x="382" y="643"/>
                    <a:pt x="382" y="643"/>
                    <a:pt x="382" y="643"/>
                  </a:cubicBezTo>
                  <a:cubicBezTo>
                    <a:pt x="372" y="648"/>
                    <a:pt x="372" y="648"/>
                    <a:pt x="372" y="648"/>
                  </a:cubicBezTo>
                  <a:cubicBezTo>
                    <a:pt x="361" y="639"/>
                    <a:pt x="361" y="639"/>
                    <a:pt x="361" y="639"/>
                  </a:cubicBezTo>
                  <a:cubicBezTo>
                    <a:pt x="353" y="638"/>
                    <a:pt x="353" y="638"/>
                    <a:pt x="353" y="638"/>
                  </a:cubicBezTo>
                  <a:cubicBezTo>
                    <a:pt x="350" y="643"/>
                    <a:pt x="350" y="643"/>
                    <a:pt x="350" y="643"/>
                  </a:cubicBezTo>
                  <a:cubicBezTo>
                    <a:pt x="339" y="639"/>
                    <a:pt x="339" y="639"/>
                    <a:pt x="339" y="639"/>
                  </a:cubicBezTo>
                  <a:cubicBezTo>
                    <a:pt x="334" y="645"/>
                    <a:pt x="334" y="645"/>
                    <a:pt x="334" y="645"/>
                  </a:cubicBezTo>
                  <a:cubicBezTo>
                    <a:pt x="325" y="641"/>
                    <a:pt x="325" y="641"/>
                    <a:pt x="325" y="641"/>
                  </a:cubicBezTo>
                  <a:cubicBezTo>
                    <a:pt x="319" y="644"/>
                    <a:pt x="319" y="644"/>
                    <a:pt x="319" y="644"/>
                  </a:cubicBezTo>
                  <a:cubicBezTo>
                    <a:pt x="312" y="638"/>
                    <a:pt x="312" y="638"/>
                    <a:pt x="312" y="638"/>
                  </a:cubicBezTo>
                  <a:cubicBezTo>
                    <a:pt x="309" y="643"/>
                    <a:pt x="309" y="643"/>
                    <a:pt x="309" y="643"/>
                  </a:cubicBezTo>
                  <a:cubicBezTo>
                    <a:pt x="301" y="643"/>
                    <a:pt x="301" y="643"/>
                    <a:pt x="301" y="643"/>
                  </a:cubicBezTo>
                  <a:cubicBezTo>
                    <a:pt x="290" y="654"/>
                    <a:pt x="290" y="654"/>
                    <a:pt x="290" y="654"/>
                  </a:cubicBezTo>
                  <a:cubicBezTo>
                    <a:pt x="287" y="653"/>
                    <a:pt x="287" y="653"/>
                    <a:pt x="287" y="653"/>
                  </a:cubicBezTo>
                  <a:cubicBezTo>
                    <a:pt x="286" y="647"/>
                    <a:pt x="286" y="647"/>
                    <a:pt x="286" y="647"/>
                  </a:cubicBezTo>
                  <a:cubicBezTo>
                    <a:pt x="281" y="643"/>
                    <a:pt x="281" y="643"/>
                    <a:pt x="281" y="643"/>
                  </a:cubicBezTo>
                  <a:cubicBezTo>
                    <a:pt x="275" y="637"/>
                    <a:pt x="275" y="637"/>
                    <a:pt x="275" y="637"/>
                  </a:cubicBezTo>
                  <a:cubicBezTo>
                    <a:pt x="269" y="636"/>
                    <a:pt x="269" y="636"/>
                    <a:pt x="269" y="636"/>
                  </a:cubicBezTo>
                  <a:cubicBezTo>
                    <a:pt x="267" y="628"/>
                    <a:pt x="267" y="628"/>
                    <a:pt x="267" y="628"/>
                  </a:cubicBezTo>
                  <a:cubicBezTo>
                    <a:pt x="264" y="625"/>
                    <a:pt x="264" y="625"/>
                    <a:pt x="264" y="625"/>
                  </a:cubicBezTo>
                  <a:cubicBezTo>
                    <a:pt x="265" y="619"/>
                    <a:pt x="265" y="619"/>
                    <a:pt x="265" y="619"/>
                  </a:cubicBezTo>
                  <a:cubicBezTo>
                    <a:pt x="253" y="606"/>
                    <a:pt x="253" y="606"/>
                    <a:pt x="253" y="606"/>
                  </a:cubicBezTo>
                  <a:cubicBezTo>
                    <a:pt x="252" y="603"/>
                    <a:pt x="252" y="603"/>
                    <a:pt x="252" y="603"/>
                  </a:cubicBezTo>
                  <a:cubicBezTo>
                    <a:pt x="248" y="603"/>
                    <a:pt x="248" y="603"/>
                    <a:pt x="248" y="603"/>
                  </a:cubicBezTo>
                  <a:cubicBezTo>
                    <a:pt x="248" y="597"/>
                    <a:pt x="248" y="597"/>
                    <a:pt x="248" y="597"/>
                  </a:cubicBezTo>
                  <a:cubicBezTo>
                    <a:pt x="238" y="587"/>
                    <a:pt x="238" y="587"/>
                    <a:pt x="238" y="587"/>
                  </a:cubicBezTo>
                  <a:cubicBezTo>
                    <a:pt x="234" y="591"/>
                    <a:pt x="234" y="591"/>
                    <a:pt x="234" y="591"/>
                  </a:cubicBezTo>
                  <a:cubicBezTo>
                    <a:pt x="231" y="595"/>
                    <a:pt x="231" y="595"/>
                    <a:pt x="231" y="595"/>
                  </a:cubicBezTo>
                  <a:cubicBezTo>
                    <a:pt x="225" y="598"/>
                    <a:pt x="225" y="598"/>
                    <a:pt x="225" y="598"/>
                  </a:cubicBezTo>
                  <a:cubicBezTo>
                    <a:pt x="220" y="592"/>
                    <a:pt x="220" y="592"/>
                    <a:pt x="220" y="592"/>
                  </a:cubicBezTo>
                  <a:cubicBezTo>
                    <a:pt x="219" y="586"/>
                    <a:pt x="219" y="586"/>
                    <a:pt x="219" y="586"/>
                  </a:cubicBezTo>
                  <a:cubicBezTo>
                    <a:pt x="211" y="583"/>
                    <a:pt x="211" y="583"/>
                    <a:pt x="211" y="583"/>
                  </a:cubicBezTo>
                  <a:cubicBezTo>
                    <a:pt x="211" y="583"/>
                    <a:pt x="204" y="580"/>
                    <a:pt x="204" y="580"/>
                  </a:cubicBezTo>
                  <a:cubicBezTo>
                    <a:pt x="203" y="580"/>
                    <a:pt x="189" y="580"/>
                    <a:pt x="189" y="580"/>
                  </a:cubicBezTo>
                  <a:cubicBezTo>
                    <a:pt x="184" y="586"/>
                    <a:pt x="184" y="586"/>
                    <a:pt x="184" y="586"/>
                  </a:cubicBezTo>
                  <a:cubicBezTo>
                    <a:pt x="182" y="592"/>
                    <a:pt x="182" y="592"/>
                    <a:pt x="182" y="592"/>
                  </a:cubicBezTo>
                  <a:cubicBezTo>
                    <a:pt x="178" y="595"/>
                    <a:pt x="178" y="595"/>
                    <a:pt x="178" y="595"/>
                  </a:cubicBezTo>
                  <a:cubicBezTo>
                    <a:pt x="183" y="602"/>
                    <a:pt x="183" y="602"/>
                    <a:pt x="183" y="602"/>
                  </a:cubicBezTo>
                  <a:cubicBezTo>
                    <a:pt x="177" y="608"/>
                    <a:pt x="177" y="608"/>
                    <a:pt x="177" y="608"/>
                  </a:cubicBezTo>
                  <a:cubicBezTo>
                    <a:pt x="172" y="616"/>
                    <a:pt x="172" y="616"/>
                    <a:pt x="172" y="616"/>
                  </a:cubicBezTo>
                  <a:cubicBezTo>
                    <a:pt x="173" y="628"/>
                    <a:pt x="173" y="628"/>
                    <a:pt x="173" y="628"/>
                  </a:cubicBezTo>
                  <a:cubicBezTo>
                    <a:pt x="164" y="633"/>
                    <a:pt x="164" y="633"/>
                    <a:pt x="164" y="633"/>
                  </a:cubicBezTo>
                  <a:cubicBezTo>
                    <a:pt x="164" y="641"/>
                    <a:pt x="164" y="641"/>
                    <a:pt x="164" y="641"/>
                  </a:cubicBezTo>
                  <a:cubicBezTo>
                    <a:pt x="160" y="637"/>
                    <a:pt x="160" y="637"/>
                    <a:pt x="160" y="637"/>
                  </a:cubicBezTo>
                  <a:cubicBezTo>
                    <a:pt x="159" y="630"/>
                    <a:pt x="159" y="630"/>
                    <a:pt x="159" y="630"/>
                  </a:cubicBezTo>
                  <a:cubicBezTo>
                    <a:pt x="156" y="627"/>
                    <a:pt x="156" y="627"/>
                    <a:pt x="156" y="627"/>
                  </a:cubicBezTo>
                  <a:cubicBezTo>
                    <a:pt x="151" y="632"/>
                    <a:pt x="151" y="632"/>
                    <a:pt x="151" y="632"/>
                  </a:cubicBezTo>
                  <a:cubicBezTo>
                    <a:pt x="146" y="634"/>
                    <a:pt x="146" y="634"/>
                    <a:pt x="146" y="634"/>
                  </a:cubicBezTo>
                  <a:cubicBezTo>
                    <a:pt x="136" y="637"/>
                    <a:pt x="136" y="637"/>
                    <a:pt x="136" y="637"/>
                  </a:cubicBezTo>
                  <a:cubicBezTo>
                    <a:pt x="129" y="648"/>
                    <a:pt x="129" y="648"/>
                    <a:pt x="129" y="648"/>
                  </a:cubicBezTo>
                  <a:cubicBezTo>
                    <a:pt x="121" y="649"/>
                    <a:pt x="121" y="649"/>
                    <a:pt x="121" y="649"/>
                  </a:cubicBezTo>
                  <a:cubicBezTo>
                    <a:pt x="112" y="641"/>
                    <a:pt x="112" y="641"/>
                    <a:pt x="112" y="641"/>
                  </a:cubicBezTo>
                  <a:cubicBezTo>
                    <a:pt x="112" y="613"/>
                    <a:pt x="112" y="613"/>
                    <a:pt x="112" y="613"/>
                  </a:cubicBezTo>
                  <a:cubicBezTo>
                    <a:pt x="113" y="601"/>
                    <a:pt x="113" y="601"/>
                    <a:pt x="113" y="601"/>
                  </a:cubicBezTo>
                  <a:cubicBezTo>
                    <a:pt x="114" y="589"/>
                    <a:pt x="114" y="589"/>
                    <a:pt x="114" y="589"/>
                  </a:cubicBezTo>
                  <a:cubicBezTo>
                    <a:pt x="104" y="583"/>
                    <a:pt x="104" y="583"/>
                    <a:pt x="104" y="583"/>
                  </a:cubicBezTo>
                  <a:cubicBezTo>
                    <a:pt x="103" y="578"/>
                    <a:pt x="103" y="578"/>
                    <a:pt x="103" y="578"/>
                  </a:cubicBezTo>
                  <a:cubicBezTo>
                    <a:pt x="100" y="573"/>
                    <a:pt x="100" y="573"/>
                    <a:pt x="100" y="573"/>
                  </a:cubicBezTo>
                  <a:cubicBezTo>
                    <a:pt x="97" y="571"/>
                    <a:pt x="97" y="571"/>
                    <a:pt x="97" y="571"/>
                  </a:cubicBezTo>
                  <a:cubicBezTo>
                    <a:pt x="97" y="566"/>
                    <a:pt x="97" y="566"/>
                    <a:pt x="97" y="566"/>
                  </a:cubicBezTo>
                  <a:cubicBezTo>
                    <a:pt x="100" y="563"/>
                    <a:pt x="100" y="563"/>
                    <a:pt x="100" y="563"/>
                  </a:cubicBezTo>
                  <a:cubicBezTo>
                    <a:pt x="100" y="557"/>
                    <a:pt x="100" y="557"/>
                    <a:pt x="100" y="557"/>
                  </a:cubicBezTo>
                  <a:cubicBezTo>
                    <a:pt x="95" y="554"/>
                    <a:pt x="95" y="554"/>
                    <a:pt x="95" y="554"/>
                  </a:cubicBezTo>
                  <a:cubicBezTo>
                    <a:pt x="86" y="551"/>
                    <a:pt x="86" y="551"/>
                    <a:pt x="86" y="551"/>
                  </a:cubicBezTo>
                  <a:cubicBezTo>
                    <a:pt x="88" y="544"/>
                    <a:pt x="88" y="544"/>
                    <a:pt x="88" y="544"/>
                  </a:cubicBezTo>
                  <a:cubicBezTo>
                    <a:pt x="85" y="538"/>
                    <a:pt x="85" y="538"/>
                    <a:pt x="85" y="538"/>
                  </a:cubicBezTo>
                  <a:cubicBezTo>
                    <a:pt x="81" y="530"/>
                    <a:pt x="81" y="530"/>
                    <a:pt x="81" y="530"/>
                  </a:cubicBezTo>
                  <a:cubicBezTo>
                    <a:pt x="76" y="524"/>
                    <a:pt x="76" y="524"/>
                    <a:pt x="76" y="524"/>
                  </a:cubicBezTo>
                  <a:cubicBezTo>
                    <a:pt x="66" y="526"/>
                    <a:pt x="66" y="526"/>
                    <a:pt x="66" y="526"/>
                  </a:cubicBezTo>
                  <a:cubicBezTo>
                    <a:pt x="63" y="520"/>
                    <a:pt x="63" y="520"/>
                    <a:pt x="63" y="520"/>
                  </a:cubicBezTo>
                  <a:cubicBezTo>
                    <a:pt x="70" y="516"/>
                    <a:pt x="70" y="516"/>
                    <a:pt x="70" y="516"/>
                  </a:cubicBezTo>
                  <a:cubicBezTo>
                    <a:pt x="65" y="510"/>
                    <a:pt x="65" y="510"/>
                    <a:pt x="65" y="510"/>
                  </a:cubicBezTo>
                  <a:cubicBezTo>
                    <a:pt x="64" y="504"/>
                    <a:pt x="64" y="504"/>
                    <a:pt x="64" y="504"/>
                  </a:cubicBezTo>
                  <a:cubicBezTo>
                    <a:pt x="60" y="504"/>
                    <a:pt x="60" y="504"/>
                    <a:pt x="60" y="504"/>
                  </a:cubicBezTo>
                  <a:cubicBezTo>
                    <a:pt x="56" y="507"/>
                    <a:pt x="56" y="507"/>
                    <a:pt x="56" y="507"/>
                  </a:cubicBezTo>
                  <a:cubicBezTo>
                    <a:pt x="50" y="505"/>
                    <a:pt x="50" y="505"/>
                    <a:pt x="50" y="505"/>
                  </a:cubicBezTo>
                  <a:cubicBezTo>
                    <a:pt x="45" y="508"/>
                    <a:pt x="45" y="508"/>
                    <a:pt x="45" y="508"/>
                  </a:cubicBezTo>
                  <a:cubicBezTo>
                    <a:pt x="41" y="505"/>
                    <a:pt x="41" y="505"/>
                    <a:pt x="41" y="505"/>
                  </a:cubicBezTo>
                  <a:cubicBezTo>
                    <a:pt x="34" y="508"/>
                    <a:pt x="34" y="508"/>
                    <a:pt x="34" y="508"/>
                  </a:cubicBezTo>
                  <a:cubicBezTo>
                    <a:pt x="27" y="507"/>
                    <a:pt x="27" y="507"/>
                    <a:pt x="27" y="507"/>
                  </a:cubicBezTo>
                  <a:cubicBezTo>
                    <a:pt x="27" y="498"/>
                    <a:pt x="27" y="498"/>
                    <a:pt x="27" y="498"/>
                  </a:cubicBezTo>
                  <a:cubicBezTo>
                    <a:pt x="28" y="496"/>
                    <a:pt x="28" y="496"/>
                    <a:pt x="28" y="496"/>
                  </a:cubicBezTo>
                  <a:cubicBezTo>
                    <a:pt x="28" y="489"/>
                    <a:pt x="28" y="489"/>
                    <a:pt x="28" y="489"/>
                  </a:cubicBezTo>
                  <a:cubicBezTo>
                    <a:pt x="32" y="475"/>
                    <a:pt x="32" y="475"/>
                    <a:pt x="32" y="475"/>
                  </a:cubicBezTo>
                  <a:cubicBezTo>
                    <a:pt x="25" y="467"/>
                    <a:pt x="25" y="467"/>
                    <a:pt x="25" y="467"/>
                  </a:cubicBezTo>
                  <a:cubicBezTo>
                    <a:pt x="24" y="458"/>
                    <a:pt x="24" y="458"/>
                    <a:pt x="24" y="458"/>
                  </a:cubicBezTo>
                  <a:cubicBezTo>
                    <a:pt x="18" y="454"/>
                    <a:pt x="18" y="454"/>
                    <a:pt x="18" y="454"/>
                  </a:cubicBezTo>
                  <a:cubicBezTo>
                    <a:pt x="17" y="449"/>
                    <a:pt x="17" y="449"/>
                    <a:pt x="17" y="449"/>
                  </a:cubicBezTo>
                  <a:cubicBezTo>
                    <a:pt x="20" y="446"/>
                    <a:pt x="20" y="446"/>
                    <a:pt x="20" y="446"/>
                  </a:cubicBezTo>
                  <a:cubicBezTo>
                    <a:pt x="17" y="442"/>
                    <a:pt x="17" y="442"/>
                    <a:pt x="17" y="442"/>
                  </a:cubicBezTo>
                  <a:cubicBezTo>
                    <a:pt x="17" y="437"/>
                    <a:pt x="17" y="437"/>
                    <a:pt x="17" y="437"/>
                  </a:cubicBezTo>
                  <a:cubicBezTo>
                    <a:pt x="8" y="437"/>
                    <a:pt x="8" y="437"/>
                    <a:pt x="8" y="437"/>
                  </a:cubicBezTo>
                  <a:cubicBezTo>
                    <a:pt x="7" y="433"/>
                    <a:pt x="7" y="433"/>
                    <a:pt x="7" y="433"/>
                  </a:cubicBezTo>
                  <a:cubicBezTo>
                    <a:pt x="14" y="426"/>
                    <a:pt x="14" y="426"/>
                    <a:pt x="14" y="426"/>
                  </a:cubicBezTo>
                  <a:cubicBezTo>
                    <a:pt x="19" y="424"/>
                    <a:pt x="19" y="424"/>
                    <a:pt x="19" y="424"/>
                  </a:cubicBezTo>
                  <a:cubicBezTo>
                    <a:pt x="15" y="395"/>
                    <a:pt x="15" y="395"/>
                    <a:pt x="15" y="395"/>
                  </a:cubicBezTo>
                  <a:cubicBezTo>
                    <a:pt x="11" y="385"/>
                    <a:pt x="11" y="385"/>
                    <a:pt x="11" y="385"/>
                  </a:cubicBezTo>
                  <a:cubicBezTo>
                    <a:pt x="9" y="374"/>
                    <a:pt x="9" y="374"/>
                    <a:pt x="9" y="374"/>
                  </a:cubicBezTo>
                  <a:cubicBezTo>
                    <a:pt x="0" y="362"/>
                    <a:pt x="0" y="362"/>
                    <a:pt x="0" y="362"/>
                  </a:cubicBezTo>
                  <a:cubicBezTo>
                    <a:pt x="1" y="356"/>
                    <a:pt x="1" y="356"/>
                    <a:pt x="1" y="356"/>
                  </a:cubicBezTo>
                  <a:cubicBezTo>
                    <a:pt x="5" y="355"/>
                    <a:pt x="5" y="355"/>
                    <a:pt x="5" y="355"/>
                  </a:cubicBezTo>
                  <a:cubicBezTo>
                    <a:pt x="14" y="342"/>
                    <a:pt x="14" y="342"/>
                    <a:pt x="14" y="342"/>
                  </a:cubicBezTo>
                  <a:cubicBezTo>
                    <a:pt x="21" y="344"/>
                    <a:pt x="21" y="344"/>
                    <a:pt x="21" y="344"/>
                  </a:cubicBezTo>
                  <a:cubicBezTo>
                    <a:pt x="26" y="344"/>
                    <a:pt x="26" y="344"/>
                    <a:pt x="26" y="344"/>
                  </a:cubicBezTo>
                  <a:cubicBezTo>
                    <a:pt x="29" y="335"/>
                    <a:pt x="29" y="335"/>
                    <a:pt x="29" y="335"/>
                  </a:cubicBezTo>
                  <a:cubicBezTo>
                    <a:pt x="25" y="330"/>
                    <a:pt x="25" y="330"/>
                    <a:pt x="25" y="330"/>
                  </a:cubicBezTo>
                  <a:cubicBezTo>
                    <a:pt x="27" y="322"/>
                    <a:pt x="27" y="322"/>
                    <a:pt x="27" y="322"/>
                  </a:cubicBezTo>
                  <a:cubicBezTo>
                    <a:pt x="31" y="322"/>
                    <a:pt x="31" y="322"/>
                    <a:pt x="31" y="322"/>
                  </a:cubicBezTo>
                  <a:cubicBezTo>
                    <a:pt x="31" y="311"/>
                    <a:pt x="31" y="311"/>
                    <a:pt x="31" y="311"/>
                  </a:cubicBezTo>
                  <a:cubicBezTo>
                    <a:pt x="42" y="300"/>
                    <a:pt x="42" y="300"/>
                    <a:pt x="42" y="300"/>
                  </a:cubicBezTo>
                  <a:cubicBezTo>
                    <a:pt x="43" y="295"/>
                    <a:pt x="43" y="295"/>
                    <a:pt x="43" y="295"/>
                  </a:cubicBezTo>
                  <a:cubicBezTo>
                    <a:pt x="46" y="295"/>
                    <a:pt x="46" y="295"/>
                    <a:pt x="46" y="295"/>
                  </a:cubicBezTo>
                  <a:cubicBezTo>
                    <a:pt x="47" y="286"/>
                    <a:pt x="47" y="286"/>
                    <a:pt x="47" y="286"/>
                  </a:cubicBezTo>
                  <a:cubicBezTo>
                    <a:pt x="40" y="288"/>
                    <a:pt x="40" y="288"/>
                    <a:pt x="40" y="288"/>
                  </a:cubicBezTo>
                  <a:cubicBezTo>
                    <a:pt x="37" y="280"/>
                    <a:pt x="37" y="280"/>
                    <a:pt x="37" y="280"/>
                  </a:cubicBezTo>
                  <a:cubicBezTo>
                    <a:pt x="35" y="270"/>
                    <a:pt x="35" y="270"/>
                    <a:pt x="35" y="270"/>
                  </a:cubicBezTo>
                  <a:cubicBezTo>
                    <a:pt x="24" y="260"/>
                    <a:pt x="24" y="260"/>
                    <a:pt x="24" y="260"/>
                  </a:cubicBezTo>
                  <a:cubicBezTo>
                    <a:pt x="23" y="256"/>
                    <a:pt x="23" y="256"/>
                    <a:pt x="23" y="256"/>
                  </a:cubicBezTo>
                  <a:cubicBezTo>
                    <a:pt x="16" y="255"/>
                    <a:pt x="16" y="255"/>
                    <a:pt x="16" y="255"/>
                  </a:cubicBezTo>
                  <a:cubicBezTo>
                    <a:pt x="13" y="249"/>
                    <a:pt x="13" y="249"/>
                    <a:pt x="13" y="249"/>
                  </a:cubicBezTo>
                  <a:cubicBezTo>
                    <a:pt x="14" y="240"/>
                    <a:pt x="14" y="240"/>
                    <a:pt x="14" y="240"/>
                  </a:cubicBezTo>
                  <a:cubicBezTo>
                    <a:pt x="7" y="231"/>
                    <a:pt x="7" y="231"/>
                    <a:pt x="7" y="231"/>
                  </a:cubicBezTo>
                  <a:cubicBezTo>
                    <a:pt x="11" y="224"/>
                    <a:pt x="11" y="224"/>
                    <a:pt x="11" y="224"/>
                  </a:cubicBezTo>
                  <a:cubicBezTo>
                    <a:pt x="6" y="215"/>
                    <a:pt x="6" y="215"/>
                    <a:pt x="6" y="215"/>
                  </a:cubicBezTo>
                  <a:cubicBezTo>
                    <a:pt x="4" y="211"/>
                    <a:pt x="4" y="211"/>
                    <a:pt x="4" y="211"/>
                  </a:cubicBezTo>
                  <a:close/>
                  <a:moveTo>
                    <a:pt x="229" y="18"/>
                  </a:moveTo>
                  <a:cubicBezTo>
                    <a:pt x="229" y="18"/>
                    <a:pt x="230" y="22"/>
                    <a:pt x="234" y="26"/>
                  </a:cubicBezTo>
                  <a:cubicBezTo>
                    <a:pt x="238" y="30"/>
                    <a:pt x="242" y="26"/>
                    <a:pt x="245" y="26"/>
                  </a:cubicBezTo>
                  <a:cubicBezTo>
                    <a:pt x="248" y="27"/>
                    <a:pt x="252" y="25"/>
                    <a:pt x="256" y="23"/>
                  </a:cubicBezTo>
                  <a:cubicBezTo>
                    <a:pt x="259" y="22"/>
                    <a:pt x="263" y="17"/>
                    <a:pt x="265" y="13"/>
                  </a:cubicBezTo>
                  <a:cubicBezTo>
                    <a:pt x="267" y="9"/>
                    <a:pt x="268" y="7"/>
                    <a:pt x="266" y="3"/>
                  </a:cubicBezTo>
                  <a:cubicBezTo>
                    <a:pt x="263" y="0"/>
                    <a:pt x="260" y="0"/>
                    <a:pt x="259" y="1"/>
                  </a:cubicBezTo>
                  <a:cubicBezTo>
                    <a:pt x="257" y="2"/>
                    <a:pt x="251" y="3"/>
                    <a:pt x="251" y="6"/>
                  </a:cubicBezTo>
                  <a:cubicBezTo>
                    <a:pt x="250" y="9"/>
                    <a:pt x="247" y="10"/>
                    <a:pt x="246" y="9"/>
                  </a:cubicBezTo>
                  <a:cubicBezTo>
                    <a:pt x="244" y="8"/>
                    <a:pt x="241" y="9"/>
                    <a:pt x="239" y="11"/>
                  </a:cubicBezTo>
                  <a:cubicBezTo>
                    <a:pt x="237" y="14"/>
                    <a:pt x="239" y="16"/>
                    <a:pt x="236" y="17"/>
                  </a:cubicBezTo>
                  <a:cubicBezTo>
                    <a:pt x="233" y="17"/>
                    <a:pt x="229" y="18"/>
                    <a:pt x="229" y="18"/>
                  </a:cubicBezTo>
                  <a:close/>
                  <a:moveTo>
                    <a:pt x="217" y="54"/>
                  </a:moveTo>
                  <a:cubicBezTo>
                    <a:pt x="217" y="54"/>
                    <a:pt x="221" y="54"/>
                    <a:pt x="223" y="53"/>
                  </a:cubicBezTo>
                  <a:cubicBezTo>
                    <a:pt x="224" y="53"/>
                    <a:pt x="225" y="49"/>
                    <a:pt x="225" y="48"/>
                  </a:cubicBezTo>
                  <a:cubicBezTo>
                    <a:pt x="224" y="46"/>
                    <a:pt x="220" y="45"/>
                    <a:pt x="222" y="45"/>
                  </a:cubicBezTo>
                  <a:cubicBezTo>
                    <a:pt x="224" y="45"/>
                    <a:pt x="226" y="44"/>
                    <a:pt x="228" y="41"/>
                  </a:cubicBezTo>
                  <a:cubicBezTo>
                    <a:pt x="230" y="38"/>
                    <a:pt x="227" y="36"/>
                    <a:pt x="225" y="32"/>
                  </a:cubicBezTo>
                  <a:cubicBezTo>
                    <a:pt x="223" y="29"/>
                    <a:pt x="221" y="24"/>
                    <a:pt x="217" y="23"/>
                  </a:cubicBezTo>
                  <a:cubicBezTo>
                    <a:pt x="213" y="21"/>
                    <a:pt x="205" y="25"/>
                    <a:pt x="203" y="27"/>
                  </a:cubicBezTo>
                  <a:cubicBezTo>
                    <a:pt x="201" y="29"/>
                    <a:pt x="199" y="32"/>
                    <a:pt x="197" y="31"/>
                  </a:cubicBezTo>
                  <a:cubicBezTo>
                    <a:pt x="195" y="30"/>
                    <a:pt x="189" y="30"/>
                    <a:pt x="188" y="32"/>
                  </a:cubicBezTo>
                  <a:cubicBezTo>
                    <a:pt x="187" y="35"/>
                    <a:pt x="192" y="40"/>
                    <a:pt x="193" y="42"/>
                  </a:cubicBezTo>
                  <a:cubicBezTo>
                    <a:pt x="193" y="43"/>
                    <a:pt x="190" y="46"/>
                    <a:pt x="188" y="44"/>
                  </a:cubicBezTo>
                  <a:cubicBezTo>
                    <a:pt x="186" y="42"/>
                    <a:pt x="183" y="49"/>
                    <a:pt x="179" y="45"/>
                  </a:cubicBezTo>
                  <a:cubicBezTo>
                    <a:pt x="175" y="40"/>
                    <a:pt x="169" y="44"/>
                    <a:pt x="169" y="47"/>
                  </a:cubicBezTo>
                  <a:cubicBezTo>
                    <a:pt x="168" y="50"/>
                    <a:pt x="168" y="62"/>
                    <a:pt x="173" y="67"/>
                  </a:cubicBezTo>
                  <a:cubicBezTo>
                    <a:pt x="178" y="71"/>
                    <a:pt x="177" y="74"/>
                    <a:pt x="180" y="76"/>
                  </a:cubicBezTo>
                  <a:cubicBezTo>
                    <a:pt x="183" y="78"/>
                    <a:pt x="202" y="79"/>
                    <a:pt x="204" y="79"/>
                  </a:cubicBezTo>
                  <a:cubicBezTo>
                    <a:pt x="207" y="78"/>
                    <a:pt x="201" y="72"/>
                    <a:pt x="202" y="68"/>
                  </a:cubicBezTo>
                  <a:cubicBezTo>
                    <a:pt x="202" y="64"/>
                    <a:pt x="206" y="66"/>
                    <a:pt x="208" y="63"/>
                  </a:cubicBezTo>
                  <a:cubicBezTo>
                    <a:pt x="210" y="60"/>
                    <a:pt x="217" y="54"/>
                    <a:pt x="217" y="54"/>
                  </a:cubicBezTo>
                  <a:close/>
                  <a:moveTo>
                    <a:pt x="222" y="79"/>
                  </a:moveTo>
                  <a:cubicBezTo>
                    <a:pt x="221" y="82"/>
                    <a:pt x="220" y="88"/>
                    <a:pt x="224" y="89"/>
                  </a:cubicBezTo>
                  <a:cubicBezTo>
                    <a:pt x="227" y="90"/>
                    <a:pt x="232" y="84"/>
                    <a:pt x="230" y="81"/>
                  </a:cubicBezTo>
                  <a:cubicBezTo>
                    <a:pt x="228" y="77"/>
                    <a:pt x="222" y="79"/>
                    <a:pt x="222" y="79"/>
                  </a:cubicBezTo>
                  <a:close/>
                  <a:moveTo>
                    <a:pt x="234" y="90"/>
                  </a:moveTo>
                  <a:cubicBezTo>
                    <a:pt x="234" y="90"/>
                    <a:pt x="237" y="95"/>
                    <a:pt x="235" y="98"/>
                  </a:cubicBezTo>
                  <a:cubicBezTo>
                    <a:pt x="233" y="100"/>
                    <a:pt x="235" y="107"/>
                    <a:pt x="237" y="103"/>
                  </a:cubicBezTo>
                  <a:cubicBezTo>
                    <a:pt x="239" y="100"/>
                    <a:pt x="244" y="98"/>
                    <a:pt x="246" y="98"/>
                  </a:cubicBezTo>
                  <a:cubicBezTo>
                    <a:pt x="248" y="98"/>
                    <a:pt x="262" y="91"/>
                    <a:pt x="261" y="86"/>
                  </a:cubicBezTo>
                  <a:cubicBezTo>
                    <a:pt x="261" y="82"/>
                    <a:pt x="258" y="81"/>
                    <a:pt x="250" y="80"/>
                  </a:cubicBezTo>
                  <a:cubicBezTo>
                    <a:pt x="243" y="79"/>
                    <a:pt x="239" y="80"/>
                    <a:pt x="236" y="82"/>
                  </a:cubicBezTo>
                  <a:cubicBezTo>
                    <a:pt x="234" y="83"/>
                    <a:pt x="234" y="90"/>
                    <a:pt x="234" y="90"/>
                  </a:cubicBezTo>
                  <a:close/>
                  <a:moveTo>
                    <a:pt x="15" y="190"/>
                  </a:moveTo>
                  <a:cubicBezTo>
                    <a:pt x="11" y="191"/>
                    <a:pt x="8" y="198"/>
                    <a:pt x="5" y="199"/>
                  </a:cubicBezTo>
                  <a:cubicBezTo>
                    <a:pt x="1" y="200"/>
                    <a:pt x="11" y="204"/>
                    <a:pt x="16" y="204"/>
                  </a:cubicBezTo>
                  <a:cubicBezTo>
                    <a:pt x="20" y="204"/>
                    <a:pt x="23" y="198"/>
                    <a:pt x="22" y="194"/>
                  </a:cubicBezTo>
                  <a:cubicBezTo>
                    <a:pt x="21" y="190"/>
                    <a:pt x="15" y="190"/>
                    <a:pt x="15" y="190"/>
                  </a:cubicBezTo>
                  <a:close/>
                </a:path>
              </a:pathLst>
            </a:custGeom>
            <a:solidFill>
              <a:schemeClr val="tx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69">
              <a:extLst>
                <a:ext uri="{FF2B5EF4-FFF2-40B4-BE49-F238E27FC236}">
                  <a16:creationId xmlns:a16="http://schemas.microsoft.com/office/drawing/2014/main" id="{02F23916-4A9F-2341-9A05-E7C4174DF132}"/>
                </a:ext>
              </a:extLst>
            </p:cNvPr>
            <p:cNvSpPr>
              <a:spLocks/>
            </p:cNvSpPr>
            <p:nvPr/>
          </p:nvSpPr>
          <p:spPr bwMode="auto">
            <a:xfrm>
              <a:off x="1665" y="2986"/>
              <a:ext cx="654" cy="384"/>
            </a:xfrm>
            <a:custGeom>
              <a:avLst/>
              <a:gdLst>
                <a:gd name="T0" fmla="*/ 639 w 654"/>
                <a:gd name="T1" fmla="*/ 84 h 384"/>
                <a:gd name="T2" fmla="*/ 650 w 654"/>
                <a:gd name="T3" fmla="*/ 115 h 384"/>
                <a:gd name="T4" fmla="*/ 608 w 654"/>
                <a:gd name="T5" fmla="*/ 136 h 384"/>
                <a:gd name="T6" fmla="*/ 533 w 654"/>
                <a:gd name="T7" fmla="*/ 169 h 384"/>
                <a:gd name="T8" fmla="*/ 468 w 654"/>
                <a:gd name="T9" fmla="*/ 215 h 384"/>
                <a:gd name="T10" fmla="*/ 446 w 654"/>
                <a:gd name="T11" fmla="*/ 205 h 384"/>
                <a:gd name="T12" fmla="*/ 400 w 654"/>
                <a:gd name="T13" fmla="*/ 261 h 384"/>
                <a:gd name="T14" fmla="*/ 373 w 654"/>
                <a:gd name="T15" fmla="*/ 307 h 384"/>
                <a:gd name="T16" fmla="*/ 368 w 654"/>
                <a:gd name="T17" fmla="*/ 340 h 384"/>
                <a:gd name="T18" fmla="*/ 345 w 654"/>
                <a:gd name="T19" fmla="*/ 373 h 384"/>
                <a:gd name="T20" fmla="*/ 275 w 654"/>
                <a:gd name="T21" fmla="*/ 361 h 384"/>
                <a:gd name="T22" fmla="*/ 241 w 654"/>
                <a:gd name="T23" fmla="*/ 363 h 384"/>
                <a:gd name="T24" fmla="*/ 212 w 654"/>
                <a:gd name="T25" fmla="*/ 361 h 384"/>
                <a:gd name="T26" fmla="*/ 170 w 654"/>
                <a:gd name="T27" fmla="*/ 355 h 384"/>
                <a:gd name="T28" fmla="*/ 150 w 654"/>
                <a:gd name="T29" fmla="*/ 325 h 384"/>
                <a:gd name="T30" fmla="*/ 135 w 654"/>
                <a:gd name="T31" fmla="*/ 334 h 384"/>
                <a:gd name="T32" fmla="*/ 118 w 654"/>
                <a:gd name="T33" fmla="*/ 344 h 384"/>
                <a:gd name="T34" fmla="*/ 95 w 654"/>
                <a:gd name="T35" fmla="*/ 359 h 384"/>
                <a:gd name="T36" fmla="*/ 72 w 654"/>
                <a:gd name="T37" fmla="*/ 353 h 384"/>
                <a:gd name="T38" fmla="*/ 39 w 654"/>
                <a:gd name="T39" fmla="*/ 348 h 384"/>
                <a:gd name="T40" fmla="*/ 14 w 654"/>
                <a:gd name="T41" fmla="*/ 375 h 384"/>
                <a:gd name="T42" fmla="*/ 10 w 654"/>
                <a:gd name="T43" fmla="*/ 342 h 384"/>
                <a:gd name="T44" fmla="*/ 8 w 654"/>
                <a:gd name="T45" fmla="*/ 313 h 384"/>
                <a:gd name="T46" fmla="*/ 27 w 654"/>
                <a:gd name="T47" fmla="*/ 284 h 384"/>
                <a:gd name="T48" fmla="*/ 31 w 654"/>
                <a:gd name="T49" fmla="*/ 267 h 384"/>
                <a:gd name="T50" fmla="*/ 85 w 654"/>
                <a:gd name="T51" fmla="*/ 244 h 384"/>
                <a:gd name="T52" fmla="*/ 116 w 654"/>
                <a:gd name="T53" fmla="*/ 178 h 384"/>
                <a:gd name="T54" fmla="*/ 77 w 654"/>
                <a:gd name="T55" fmla="*/ 192 h 384"/>
                <a:gd name="T56" fmla="*/ 64 w 654"/>
                <a:gd name="T57" fmla="*/ 163 h 384"/>
                <a:gd name="T58" fmla="*/ 89 w 654"/>
                <a:gd name="T59" fmla="*/ 134 h 384"/>
                <a:gd name="T60" fmla="*/ 95 w 654"/>
                <a:gd name="T61" fmla="*/ 109 h 384"/>
                <a:gd name="T62" fmla="*/ 83 w 654"/>
                <a:gd name="T63" fmla="*/ 55 h 384"/>
                <a:gd name="T64" fmla="*/ 122 w 654"/>
                <a:gd name="T65" fmla="*/ 73 h 384"/>
                <a:gd name="T66" fmla="*/ 173 w 654"/>
                <a:gd name="T67" fmla="*/ 94 h 384"/>
                <a:gd name="T68" fmla="*/ 208 w 654"/>
                <a:gd name="T69" fmla="*/ 80 h 384"/>
                <a:gd name="T70" fmla="*/ 214 w 654"/>
                <a:gd name="T71" fmla="*/ 25 h 384"/>
                <a:gd name="T72" fmla="*/ 308 w 654"/>
                <a:gd name="T73" fmla="*/ 0 h 384"/>
                <a:gd name="T74" fmla="*/ 364 w 654"/>
                <a:gd name="T75" fmla="*/ 21 h 384"/>
                <a:gd name="T76" fmla="*/ 425 w 654"/>
                <a:gd name="T77" fmla="*/ 65 h 384"/>
                <a:gd name="T78" fmla="*/ 518 w 654"/>
                <a:gd name="T79" fmla="*/ 102 h 384"/>
                <a:gd name="T80" fmla="*/ 579 w 654"/>
                <a:gd name="T81" fmla="*/ 77 h 384"/>
                <a:gd name="T82" fmla="*/ 621 w 654"/>
                <a:gd name="T83" fmla="*/ 6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384">
                  <a:moveTo>
                    <a:pt x="654" y="61"/>
                  </a:moveTo>
                  <a:lnTo>
                    <a:pt x="643" y="67"/>
                  </a:lnTo>
                  <a:lnTo>
                    <a:pt x="639" y="84"/>
                  </a:lnTo>
                  <a:lnTo>
                    <a:pt x="652" y="96"/>
                  </a:lnTo>
                  <a:lnTo>
                    <a:pt x="637" y="107"/>
                  </a:lnTo>
                  <a:lnTo>
                    <a:pt x="650" y="115"/>
                  </a:lnTo>
                  <a:lnTo>
                    <a:pt x="633" y="123"/>
                  </a:lnTo>
                  <a:lnTo>
                    <a:pt x="618" y="136"/>
                  </a:lnTo>
                  <a:lnTo>
                    <a:pt x="608" y="136"/>
                  </a:lnTo>
                  <a:lnTo>
                    <a:pt x="604" y="153"/>
                  </a:lnTo>
                  <a:lnTo>
                    <a:pt x="566" y="153"/>
                  </a:lnTo>
                  <a:lnTo>
                    <a:pt x="533" y="169"/>
                  </a:lnTo>
                  <a:lnTo>
                    <a:pt x="531" y="184"/>
                  </a:lnTo>
                  <a:lnTo>
                    <a:pt x="502" y="184"/>
                  </a:lnTo>
                  <a:lnTo>
                    <a:pt x="468" y="215"/>
                  </a:lnTo>
                  <a:lnTo>
                    <a:pt x="454" y="217"/>
                  </a:lnTo>
                  <a:lnTo>
                    <a:pt x="458" y="209"/>
                  </a:lnTo>
                  <a:lnTo>
                    <a:pt x="446" y="205"/>
                  </a:lnTo>
                  <a:lnTo>
                    <a:pt x="414" y="236"/>
                  </a:lnTo>
                  <a:lnTo>
                    <a:pt x="416" y="255"/>
                  </a:lnTo>
                  <a:lnTo>
                    <a:pt x="400" y="261"/>
                  </a:lnTo>
                  <a:lnTo>
                    <a:pt x="400" y="280"/>
                  </a:lnTo>
                  <a:lnTo>
                    <a:pt x="379" y="288"/>
                  </a:lnTo>
                  <a:lnTo>
                    <a:pt x="373" y="307"/>
                  </a:lnTo>
                  <a:lnTo>
                    <a:pt x="375" y="321"/>
                  </a:lnTo>
                  <a:lnTo>
                    <a:pt x="373" y="325"/>
                  </a:lnTo>
                  <a:lnTo>
                    <a:pt x="368" y="340"/>
                  </a:lnTo>
                  <a:lnTo>
                    <a:pt x="350" y="359"/>
                  </a:lnTo>
                  <a:lnTo>
                    <a:pt x="352" y="369"/>
                  </a:lnTo>
                  <a:lnTo>
                    <a:pt x="345" y="373"/>
                  </a:lnTo>
                  <a:lnTo>
                    <a:pt x="337" y="384"/>
                  </a:lnTo>
                  <a:lnTo>
                    <a:pt x="312" y="382"/>
                  </a:lnTo>
                  <a:lnTo>
                    <a:pt x="275" y="361"/>
                  </a:lnTo>
                  <a:lnTo>
                    <a:pt x="258" y="355"/>
                  </a:lnTo>
                  <a:lnTo>
                    <a:pt x="248" y="367"/>
                  </a:lnTo>
                  <a:lnTo>
                    <a:pt x="241" y="363"/>
                  </a:lnTo>
                  <a:lnTo>
                    <a:pt x="233" y="359"/>
                  </a:lnTo>
                  <a:lnTo>
                    <a:pt x="227" y="369"/>
                  </a:lnTo>
                  <a:lnTo>
                    <a:pt x="212" y="361"/>
                  </a:lnTo>
                  <a:lnTo>
                    <a:pt x="202" y="367"/>
                  </a:lnTo>
                  <a:lnTo>
                    <a:pt x="181" y="350"/>
                  </a:lnTo>
                  <a:lnTo>
                    <a:pt x="170" y="355"/>
                  </a:lnTo>
                  <a:lnTo>
                    <a:pt x="160" y="348"/>
                  </a:lnTo>
                  <a:lnTo>
                    <a:pt x="162" y="334"/>
                  </a:lnTo>
                  <a:lnTo>
                    <a:pt x="150" y="325"/>
                  </a:lnTo>
                  <a:lnTo>
                    <a:pt x="143" y="332"/>
                  </a:lnTo>
                  <a:lnTo>
                    <a:pt x="139" y="330"/>
                  </a:lnTo>
                  <a:lnTo>
                    <a:pt x="135" y="334"/>
                  </a:lnTo>
                  <a:lnTo>
                    <a:pt x="118" y="328"/>
                  </a:lnTo>
                  <a:lnTo>
                    <a:pt x="112" y="340"/>
                  </a:lnTo>
                  <a:lnTo>
                    <a:pt x="118" y="344"/>
                  </a:lnTo>
                  <a:lnTo>
                    <a:pt x="118" y="353"/>
                  </a:lnTo>
                  <a:lnTo>
                    <a:pt x="114" y="357"/>
                  </a:lnTo>
                  <a:lnTo>
                    <a:pt x="95" y="359"/>
                  </a:lnTo>
                  <a:lnTo>
                    <a:pt x="89" y="367"/>
                  </a:lnTo>
                  <a:lnTo>
                    <a:pt x="81" y="367"/>
                  </a:lnTo>
                  <a:lnTo>
                    <a:pt x="72" y="353"/>
                  </a:lnTo>
                  <a:lnTo>
                    <a:pt x="60" y="363"/>
                  </a:lnTo>
                  <a:lnTo>
                    <a:pt x="54" y="359"/>
                  </a:lnTo>
                  <a:lnTo>
                    <a:pt x="39" y="348"/>
                  </a:lnTo>
                  <a:lnTo>
                    <a:pt x="27" y="353"/>
                  </a:lnTo>
                  <a:lnTo>
                    <a:pt x="25" y="365"/>
                  </a:lnTo>
                  <a:lnTo>
                    <a:pt x="14" y="375"/>
                  </a:lnTo>
                  <a:lnTo>
                    <a:pt x="8" y="371"/>
                  </a:lnTo>
                  <a:lnTo>
                    <a:pt x="10" y="363"/>
                  </a:lnTo>
                  <a:lnTo>
                    <a:pt x="10" y="342"/>
                  </a:lnTo>
                  <a:lnTo>
                    <a:pt x="0" y="334"/>
                  </a:lnTo>
                  <a:lnTo>
                    <a:pt x="2" y="323"/>
                  </a:lnTo>
                  <a:lnTo>
                    <a:pt x="8" y="313"/>
                  </a:lnTo>
                  <a:lnTo>
                    <a:pt x="12" y="300"/>
                  </a:lnTo>
                  <a:lnTo>
                    <a:pt x="25" y="300"/>
                  </a:lnTo>
                  <a:lnTo>
                    <a:pt x="27" y="284"/>
                  </a:lnTo>
                  <a:lnTo>
                    <a:pt x="35" y="271"/>
                  </a:lnTo>
                  <a:lnTo>
                    <a:pt x="27" y="265"/>
                  </a:lnTo>
                  <a:lnTo>
                    <a:pt x="31" y="267"/>
                  </a:lnTo>
                  <a:lnTo>
                    <a:pt x="54" y="259"/>
                  </a:lnTo>
                  <a:lnTo>
                    <a:pt x="64" y="267"/>
                  </a:lnTo>
                  <a:lnTo>
                    <a:pt x="85" y="244"/>
                  </a:lnTo>
                  <a:lnTo>
                    <a:pt x="77" y="236"/>
                  </a:lnTo>
                  <a:lnTo>
                    <a:pt x="127" y="192"/>
                  </a:lnTo>
                  <a:lnTo>
                    <a:pt x="116" y="178"/>
                  </a:lnTo>
                  <a:lnTo>
                    <a:pt x="97" y="175"/>
                  </a:lnTo>
                  <a:lnTo>
                    <a:pt x="87" y="182"/>
                  </a:lnTo>
                  <a:lnTo>
                    <a:pt x="77" y="192"/>
                  </a:lnTo>
                  <a:lnTo>
                    <a:pt x="58" y="186"/>
                  </a:lnTo>
                  <a:lnTo>
                    <a:pt x="56" y="173"/>
                  </a:lnTo>
                  <a:lnTo>
                    <a:pt x="64" y="163"/>
                  </a:lnTo>
                  <a:lnTo>
                    <a:pt x="70" y="148"/>
                  </a:lnTo>
                  <a:lnTo>
                    <a:pt x="89" y="146"/>
                  </a:lnTo>
                  <a:lnTo>
                    <a:pt x="89" y="134"/>
                  </a:lnTo>
                  <a:lnTo>
                    <a:pt x="83" y="125"/>
                  </a:lnTo>
                  <a:lnTo>
                    <a:pt x="83" y="117"/>
                  </a:lnTo>
                  <a:lnTo>
                    <a:pt x="95" y="109"/>
                  </a:lnTo>
                  <a:lnTo>
                    <a:pt x="97" y="86"/>
                  </a:lnTo>
                  <a:lnTo>
                    <a:pt x="85" y="75"/>
                  </a:lnTo>
                  <a:lnTo>
                    <a:pt x="83" y="55"/>
                  </a:lnTo>
                  <a:lnTo>
                    <a:pt x="89" y="55"/>
                  </a:lnTo>
                  <a:lnTo>
                    <a:pt x="104" y="61"/>
                  </a:lnTo>
                  <a:lnTo>
                    <a:pt x="122" y="73"/>
                  </a:lnTo>
                  <a:lnTo>
                    <a:pt x="143" y="84"/>
                  </a:lnTo>
                  <a:lnTo>
                    <a:pt x="152" y="102"/>
                  </a:lnTo>
                  <a:lnTo>
                    <a:pt x="173" y="94"/>
                  </a:lnTo>
                  <a:lnTo>
                    <a:pt x="202" y="111"/>
                  </a:lnTo>
                  <a:lnTo>
                    <a:pt x="216" y="94"/>
                  </a:lnTo>
                  <a:lnTo>
                    <a:pt x="208" y="80"/>
                  </a:lnTo>
                  <a:lnTo>
                    <a:pt x="212" y="65"/>
                  </a:lnTo>
                  <a:lnTo>
                    <a:pt x="202" y="46"/>
                  </a:lnTo>
                  <a:lnTo>
                    <a:pt x="214" y="25"/>
                  </a:lnTo>
                  <a:lnTo>
                    <a:pt x="227" y="7"/>
                  </a:lnTo>
                  <a:lnTo>
                    <a:pt x="302" y="9"/>
                  </a:lnTo>
                  <a:lnTo>
                    <a:pt x="308" y="0"/>
                  </a:lnTo>
                  <a:lnTo>
                    <a:pt x="335" y="2"/>
                  </a:lnTo>
                  <a:lnTo>
                    <a:pt x="348" y="17"/>
                  </a:lnTo>
                  <a:lnTo>
                    <a:pt x="364" y="21"/>
                  </a:lnTo>
                  <a:lnTo>
                    <a:pt x="395" y="44"/>
                  </a:lnTo>
                  <a:lnTo>
                    <a:pt x="412" y="50"/>
                  </a:lnTo>
                  <a:lnTo>
                    <a:pt x="425" y="65"/>
                  </a:lnTo>
                  <a:lnTo>
                    <a:pt x="452" y="69"/>
                  </a:lnTo>
                  <a:lnTo>
                    <a:pt x="500" y="102"/>
                  </a:lnTo>
                  <a:lnTo>
                    <a:pt x="518" y="102"/>
                  </a:lnTo>
                  <a:lnTo>
                    <a:pt x="527" y="109"/>
                  </a:lnTo>
                  <a:lnTo>
                    <a:pt x="560" y="100"/>
                  </a:lnTo>
                  <a:lnTo>
                    <a:pt x="579" y="77"/>
                  </a:lnTo>
                  <a:lnTo>
                    <a:pt x="600" y="82"/>
                  </a:lnTo>
                  <a:lnTo>
                    <a:pt x="606" y="67"/>
                  </a:lnTo>
                  <a:lnTo>
                    <a:pt x="621" y="65"/>
                  </a:lnTo>
                  <a:lnTo>
                    <a:pt x="637" y="52"/>
                  </a:lnTo>
                  <a:lnTo>
                    <a:pt x="654" y="6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0" name="Freeform 70">
              <a:extLst>
                <a:ext uri="{FF2B5EF4-FFF2-40B4-BE49-F238E27FC236}">
                  <a16:creationId xmlns:a16="http://schemas.microsoft.com/office/drawing/2014/main" id="{00D7EBCC-8378-4747-BFBC-33CF422FDFFC}"/>
                </a:ext>
              </a:extLst>
            </p:cNvPr>
            <p:cNvSpPr>
              <a:spLocks/>
            </p:cNvSpPr>
            <p:nvPr/>
          </p:nvSpPr>
          <p:spPr bwMode="auto">
            <a:xfrm>
              <a:off x="1294" y="2651"/>
              <a:ext cx="323" cy="381"/>
            </a:xfrm>
            <a:custGeom>
              <a:avLst/>
              <a:gdLst>
                <a:gd name="T0" fmla="*/ 0 w 155"/>
                <a:gd name="T1" fmla="*/ 98 h 183"/>
                <a:gd name="T2" fmla="*/ 32 w 155"/>
                <a:gd name="T3" fmla="*/ 98 h 183"/>
                <a:gd name="T4" fmla="*/ 55 w 155"/>
                <a:gd name="T5" fmla="*/ 94 h 183"/>
                <a:gd name="T6" fmla="*/ 60 w 155"/>
                <a:gd name="T7" fmla="*/ 81 h 183"/>
                <a:gd name="T8" fmla="*/ 61 w 155"/>
                <a:gd name="T9" fmla="*/ 62 h 183"/>
                <a:gd name="T10" fmla="*/ 71 w 155"/>
                <a:gd name="T11" fmla="*/ 59 h 183"/>
                <a:gd name="T12" fmla="*/ 77 w 155"/>
                <a:gd name="T13" fmla="*/ 49 h 183"/>
                <a:gd name="T14" fmla="*/ 81 w 155"/>
                <a:gd name="T15" fmla="*/ 41 h 183"/>
                <a:gd name="T16" fmla="*/ 83 w 155"/>
                <a:gd name="T17" fmla="*/ 36 h 183"/>
                <a:gd name="T18" fmla="*/ 91 w 155"/>
                <a:gd name="T19" fmla="*/ 30 h 183"/>
                <a:gd name="T20" fmla="*/ 101 w 155"/>
                <a:gd name="T21" fmla="*/ 21 h 183"/>
                <a:gd name="T22" fmla="*/ 108 w 155"/>
                <a:gd name="T23" fmla="*/ 22 h 183"/>
                <a:gd name="T24" fmla="*/ 120 w 155"/>
                <a:gd name="T25" fmla="*/ 0 h 183"/>
                <a:gd name="T26" fmla="*/ 135 w 155"/>
                <a:gd name="T27" fmla="*/ 12 h 183"/>
                <a:gd name="T28" fmla="*/ 133 w 155"/>
                <a:gd name="T29" fmla="*/ 23 h 183"/>
                <a:gd name="T30" fmla="*/ 137 w 155"/>
                <a:gd name="T31" fmla="*/ 28 h 183"/>
                <a:gd name="T32" fmla="*/ 152 w 155"/>
                <a:gd name="T33" fmla="*/ 33 h 183"/>
                <a:gd name="T34" fmla="*/ 151 w 155"/>
                <a:gd name="T35" fmla="*/ 43 h 183"/>
                <a:gd name="T36" fmla="*/ 151 w 155"/>
                <a:gd name="T37" fmla="*/ 58 h 183"/>
                <a:gd name="T38" fmla="*/ 140 w 155"/>
                <a:gd name="T39" fmla="*/ 65 h 183"/>
                <a:gd name="T40" fmla="*/ 133 w 155"/>
                <a:gd name="T41" fmla="*/ 70 h 183"/>
                <a:gd name="T42" fmla="*/ 126 w 155"/>
                <a:gd name="T43" fmla="*/ 85 h 183"/>
                <a:gd name="T44" fmla="*/ 121 w 155"/>
                <a:gd name="T45" fmla="*/ 93 h 183"/>
                <a:gd name="T46" fmla="*/ 126 w 155"/>
                <a:gd name="T47" fmla="*/ 103 h 183"/>
                <a:gd name="T48" fmla="*/ 125 w 155"/>
                <a:gd name="T49" fmla="*/ 113 h 183"/>
                <a:gd name="T50" fmla="*/ 126 w 155"/>
                <a:gd name="T51" fmla="*/ 116 h 183"/>
                <a:gd name="T52" fmla="*/ 118 w 155"/>
                <a:gd name="T53" fmla="*/ 124 h 183"/>
                <a:gd name="T54" fmla="*/ 109 w 155"/>
                <a:gd name="T55" fmla="*/ 120 h 183"/>
                <a:gd name="T56" fmla="*/ 110 w 155"/>
                <a:gd name="T57" fmla="*/ 130 h 183"/>
                <a:gd name="T58" fmla="*/ 101 w 155"/>
                <a:gd name="T59" fmla="*/ 137 h 183"/>
                <a:gd name="T60" fmla="*/ 102 w 155"/>
                <a:gd name="T61" fmla="*/ 147 h 183"/>
                <a:gd name="T62" fmla="*/ 108 w 155"/>
                <a:gd name="T63" fmla="*/ 152 h 183"/>
                <a:gd name="T64" fmla="*/ 105 w 155"/>
                <a:gd name="T65" fmla="*/ 157 h 183"/>
                <a:gd name="T66" fmla="*/ 98 w 155"/>
                <a:gd name="T67" fmla="*/ 161 h 183"/>
                <a:gd name="T68" fmla="*/ 99 w 155"/>
                <a:gd name="T69" fmla="*/ 170 h 183"/>
                <a:gd name="T70" fmla="*/ 86 w 155"/>
                <a:gd name="T71" fmla="*/ 179 h 183"/>
                <a:gd name="T72" fmla="*/ 82 w 155"/>
                <a:gd name="T73" fmla="*/ 171 h 183"/>
                <a:gd name="T74" fmla="*/ 74 w 155"/>
                <a:gd name="T75" fmla="*/ 170 h 183"/>
                <a:gd name="T76" fmla="*/ 69 w 155"/>
                <a:gd name="T77" fmla="*/ 171 h 183"/>
                <a:gd name="T78" fmla="*/ 65 w 155"/>
                <a:gd name="T79" fmla="*/ 167 h 183"/>
                <a:gd name="T80" fmla="*/ 56 w 155"/>
                <a:gd name="T81" fmla="*/ 169 h 183"/>
                <a:gd name="T82" fmla="*/ 50 w 155"/>
                <a:gd name="T83" fmla="*/ 173 h 183"/>
                <a:gd name="T84" fmla="*/ 45 w 155"/>
                <a:gd name="T85" fmla="*/ 171 h 183"/>
                <a:gd name="T86" fmla="*/ 41 w 155"/>
                <a:gd name="T87" fmla="*/ 178 h 183"/>
                <a:gd name="T88" fmla="*/ 32 w 155"/>
                <a:gd name="T89" fmla="*/ 183 h 183"/>
                <a:gd name="T90" fmla="*/ 24 w 155"/>
                <a:gd name="T91" fmla="*/ 160 h 183"/>
                <a:gd name="T92" fmla="*/ 15 w 155"/>
                <a:gd name="T93" fmla="*/ 156 h 183"/>
                <a:gd name="T94" fmla="*/ 0 w 155"/>
                <a:gd name="T95" fmla="*/ 111 h 183"/>
                <a:gd name="T96" fmla="*/ 0 w 155"/>
                <a:gd name="T97" fmla="*/ 9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3">
                  <a:moveTo>
                    <a:pt x="0" y="98"/>
                  </a:moveTo>
                  <a:cubicBezTo>
                    <a:pt x="32" y="98"/>
                    <a:pt x="32" y="98"/>
                    <a:pt x="32" y="98"/>
                  </a:cubicBezTo>
                  <a:cubicBezTo>
                    <a:pt x="43" y="98"/>
                    <a:pt x="47" y="95"/>
                    <a:pt x="55" y="94"/>
                  </a:cubicBezTo>
                  <a:cubicBezTo>
                    <a:pt x="62" y="93"/>
                    <a:pt x="59" y="87"/>
                    <a:pt x="60" y="81"/>
                  </a:cubicBezTo>
                  <a:cubicBezTo>
                    <a:pt x="60" y="75"/>
                    <a:pt x="61" y="65"/>
                    <a:pt x="61" y="62"/>
                  </a:cubicBezTo>
                  <a:cubicBezTo>
                    <a:pt x="61" y="59"/>
                    <a:pt x="65" y="59"/>
                    <a:pt x="71" y="59"/>
                  </a:cubicBezTo>
                  <a:cubicBezTo>
                    <a:pt x="77" y="59"/>
                    <a:pt x="77" y="56"/>
                    <a:pt x="77" y="49"/>
                  </a:cubicBezTo>
                  <a:cubicBezTo>
                    <a:pt x="77" y="42"/>
                    <a:pt x="77" y="41"/>
                    <a:pt x="81" y="41"/>
                  </a:cubicBezTo>
                  <a:cubicBezTo>
                    <a:pt x="86" y="42"/>
                    <a:pt x="84" y="40"/>
                    <a:pt x="83" y="36"/>
                  </a:cubicBezTo>
                  <a:cubicBezTo>
                    <a:pt x="83" y="33"/>
                    <a:pt x="89" y="33"/>
                    <a:pt x="91" y="30"/>
                  </a:cubicBezTo>
                  <a:cubicBezTo>
                    <a:pt x="93" y="28"/>
                    <a:pt x="98" y="23"/>
                    <a:pt x="101" y="21"/>
                  </a:cubicBezTo>
                  <a:cubicBezTo>
                    <a:pt x="105" y="19"/>
                    <a:pt x="106" y="23"/>
                    <a:pt x="108" y="22"/>
                  </a:cubicBezTo>
                  <a:cubicBezTo>
                    <a:pt x="109" y="21"/>
                    <a:pt x="115" y="9"/>
                    <a:pt x="120" y="0"/>
                  </a:cubicBezTo>
                  <a:cubicBezTo>
                    <a:pt x="135" y="12"/>
                    <a:pt x="135" y="12"/>
                    <a:pt x="135" y="12"/>
                  </a:cubicBezTo>
                  <a:cubicBezTo>
                    <a:pt x="133" y="23"/>
                    <a:pt x="133" y="23"/>
                    <a:pt x="133" y="23"/>
                  </a:cubicBezTo>
                  <a:cubicBezTo>
                    <a:pt x="137" y="28"/>
                    <a:pt x="137" y="28"/>
                    <a:pt x="137" y="28"/>
                  </a:cubicBezTo>
                  <a:cubicBezTo>
                    <a:pt x="152" y="33"/>
                    <a:pt x="152" y="33"/>
                    <a:pt x="152" y="33"/>
                  </a:cubicBezTo>
                  <a:cubicBezTo>
                    <a:pt x="150" y="37"/>
                    <a:pt x="148" y="35"/>
                    <a:pt x="151" y="43"/>
                  </a:cubicBezTo>
                  <a:cubicBezTo>
                    <a:pt x="155" y="53"/>
                    <a:pt x="153" y="56"/>
                    <a:pt x="151" y="58"/>
                  </a:cubicBezTo>
                  <a:cubicBezTo>
                    <a:pt x="149" y="60"/>
                    <a:pt x="143" y="65"/>
                    <a:pt x="140" y="65"/>
                  </a:cubicBezTo>
                  <a:cubicBezTo>
                    <a:pt x="137" y="66"/>
                    <a:pt x="133" y="66"/>
                    <a:pt x="133" y="70"/>
                  </a:cubicBezTo>
                  <a:cubicBezTo>
                    <a:pt x="133" y="75"/>
                    <a:pt x="130" y="83"/>
                    <a:pt x="126" y="85"/>
                  </a:cubicBezTo>
                  <a:cubicBezTo>
                    <a:pt x="121" y="87"/>
                    <a:pt x="122" y="91"/>
                    <a:pt x="121" y="93"/>
                  </a:cubicBezTo>
                  <a:cubicBezTo>
                    <a:pt x="120" y="95"/>
                    <a:pt x="126" y="98"/>
                    <a:pt x="126" y="103"/>
                  </a:cubicBezTo>
                  <a:cubicBezTo>
                    <a:pt x="126" y="107"/>
                    <a:pt x="124" y="109"/>
                    <a:pt x="125" y="113"/>
                  </a:cubicBezTo>
                  <a:cubicBezTo>
                    <a:pt x="125" y="115"/>
                    <a:pt x="125" y="115"/>
                    <a:pt x="126" y="116"/>
                  </a:cubicBezTo>
                  <a:cubicBezTo>
                    <a:pt x="118" y="124"/>
                    <a:pt x="118" y="124"/>
                    <a:pt x="118" y="124"/>
                  </a:cubicBezTo>
                  <a:cubicBezTo>
                    <a:pt x="109" y="120"/>
                    <a:pt x="109" y="120"/>
                    <a:pt x="109" y="120"/>
                  </a:cubicBezTo>
                  <a:cubicBezTo>
                    <a:pt x="110" y="130"/>
                    <a:pt x="110" y="130"/>
                    <a:pt x="110" y="130"/>
                  </a:cubicBezTo>
                  <a:cubicBezTo>
                    <a:pt x="101" y="137"/>
                    <a:pt x="101" y="137"/>
                    <a:pt x="101" y="137"/>
                  </a:cubicBezTo>
                  <a:cubicBezTo>
                    <a:pt x="102" y="147"/>
                    <a:pt x="102" y="147"/>
                    <a:pt x="102" y="147"/>
                  </a:cubicBezTo>
                  <a:cubicBezTo>
                    <a:pt x="108" y="152"/>
                    <a:pt x="108" y="152"/>
                    <a:pt x="108" y="152"/>
                  </a:cubicBezTo>
                  <a:cubicBezTo>
                    <a:pt x="105" y="157"/>
                    <a:pt x="105" y="157"/>
                    <a:pt x="105" y="157"/>
                  </a:cubicBezTo>
                  <a:cubicBezTo>
                    <a:pt x="98" y="161"/>
                    <a:pt x="98" y="161"/>
                    <a:pt x="98" y="161"/>
                  </a:cubicBezTo>
                  <a:cubicBezTo>
                    <a:pt x="99" y="170"/>
                    <a:pt x="99" y="170"/>
                    <a:pt x="99" y="170"/>
                  </a:cubicBezTo>
                  <a:cubicBezTo>
                    <a:pt x="86" y="179"/>
                    <a:pt x="86" y="179"/>
                    <a:pt x="86" y="179"/>
                  </a:cubicBezTo>
                  <a:cubicBezTo>
                    <a:pt x="82" y="171"/>
                    <a:pt x="82" y="171"/>
                    <a:pt x="82" y="171"/>
                  </a:cubicBezTo>
                  <a:cubicBezTo>
                    <a:pt x="74" y="170"/>
                    <a:pt x="74" y="170"/>
                    <a:pt x="74" y="170"/>
                  </a:cubicBezTo>
                  <a:cubicBezTo>
                    <a:pt x="69" y="171"/>
                    <a:pt x="69" y="171"/>
                    <a:pt x="69" y="171"/>
                  </a:cubicBezTo>
                  <a:cubicBezTo>
                    <a:pt x="65" y="167"/>
                    <a:pt x="65" y="167"/>
                    <a:pt x="65" y="167"/>
                  </a:cubicBezTo>
                  <a:cubicBezTo>
                    <a:pt x="56" y="169"/>
                    <a:pt x="56" y="169"/>
                    <a:pt x="56" y="169"/>
                  </a:cubicBezTo>
                  <a:cubicBezTo>
                    <a:pt x="50" y="173"/>
                    <a:pt x="50" y="173"/>
                    <a:pt x="50" y="173"/>
                  </a:cubicBezTo>
                  <a:cubicBezTo>
                    <a:pt x="45" y="171"/>
                    <a:pt x="45" y="171"/>
                    <a:pt x="45" y="171"/>
                  </a:cubicBezTo>
                  <a:cubicBezTo>
                    <a:pt x="41" y="178"/>
                    <a:pt x="41" y="178"/>
                    <a:pt x="41" y="178"/>
                  </a:cubicBezTo>
                  <a:cubicBezTo>
                    <a:pt x="32" y="183"/>
                    <a:pt x="32" y="183"/>
                    <a:pt x="32" y="183"/>
                  </a:cubicBezTo>
                  <a:cubicBezTo>
                    <a:pt x="24" y="160"/>
                    <a:pt x="24" y="160"/>
                    <a:pt x="24" y="160"/>
                  </a:cubicBezTo>
                  <a:cubicBezTo>
                    <a:pt x="15" y="156"/>
                    <a:pt x="15" y="156"/>
                    <a:pt x="15" y="156"/>
                  </a:cubicBezTo>
                  <a:cubicBezTo>
                    <a:pt x="0" y="111"/>
                    <a:pt x="0" y="111"/>
                    <a:pt x="0" y="111"/>
                  </a:cubicBezTo>
                  <a:lnTo>
                    <a:pt x="0" y="98"/>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1" name="Freeform 71">
              <a:extLst>
                <a:ext uri="{FF2B5EF4-FFF2-40B4-BE49-F238E27FC236}">
                  <a16:creationId xmlns:a16="http://schemas.microsoft.com/office/drawing/2014/main" id="{4665C4CE-1331-9248-BAB2-6D6396685806}"/>
                </a:ext>
              </a:extLst>
            </p:cNvPr>
            <p:cNvSpPr>
              <a:spLocks/>
            </p:cNvSpPr>
            <p:nvPr/>
          </p:nvSpPr>
          <p:spPr bwMode="auto">
            <a:xfrm>
              <a:off x="827" y="3905"/>
              <a:ext cx="89" cy="77"/>
            </a:xfrm>
            <a:custGeom>
              <a:avLst/>
              <a:gdLst>
                <a:gd name="T0" fmla="*/ 34 w 43"/>
                <a:gd name="T1" fmla="*/ 2 h 37"/>
                <a:gd name="T2" fmla="*/ 36 w 43"/>
                <a:gd name="T3" fmla="*/ 3 h 37"/>
                <a:gd name="T4" fmla="*/ 37 w 43"/>
                <a:gd name="T5" fmla="*/ 6 h 37"/>
                <a:gd name="T6" fmla="*/ 39 w 43"/>
                <a:gd name="T7" fmla="*/ 11 h 37"/>
                <a:gd name="T8" fmla="*/ 43 w 43"/>
                <a:gd name="T9" fmla="*/ 17 h 37"/>
                <a:gd name="T10" fmla="*/ 37 w 43"/>
                <a:gd name="T11" fmla="*/ 19 h 37"/>
                <a:gd name="T12" fmla="*/ 37 w 43"/>
                <a:gd name="T13" fmla="*/ 22 h 37"/>
                <a:gd name="T14" fmla="*/ 40 w 43"/>
                <a:gd name="T15" fmla="*/ 26 h 37"/>
                <a:gd name="T16" fmla="*/ 39 w 43"/>
                <a:gd name="T17" fmla="*/ 30 h 37"/>
                <a:gd name="T18" fmla="*/ 38 w 43"/>
                <a:gd name="T19" fmla="*/ 32 h 37"/>
                <a:gd name="T20" fmla="*/ 37 w 43"/>
                <a:gd name="T21" fmla="*/ 32 h 37"/>
                <a:gd name="T22" fmla="*/ 29 w 43"/>
                <a:gd name="T23" fmla="*/ 35 h 37"/>
                <a:gd name="T24" fmla="*/ 24 w 43"/>
                <a:gd name="T25" fmla="*/ 37 h 37"/>
                <a:gd name="T26" fmla="*/ 24 w 43"/>
                <a:gd name="T27" fmla="*/ 37 h 37"/>
                <a:gd name="T28" fmla="*/ 14 w 43"/>
                <a:gd name="T29" fmla="*/ 31 h 37"/>
                <a:gd name="T30" fmla="*/ 5 w 43"/>
                <a:gd name="T31" fmla="*/ 15 h 37"/>
                <a:gd name="T32" fmla="*/ 0 w 43"/>
                <a:gd name="T33" fmla="*/ 8 h 37"/>
                <a:gd name="T34" fmla="*/ 2 w 43"/>
                <a:gd name="T35" fmla="*/ 7 h 37"/>
                <a:gd name="T36" fmla="*/ 8 w 43"/>
                <a:gd name="T37" fmla="*/ 4 h 37"/>
                <a:gd name="T38" fmla="*/ 15 w 43"/>
                <a:gd name="T39" fmla="*/ 0 h 37"/>
                <a:gd name="T40" fmla="*/ 20 w 43"/>
                <a:gd name="T41" fmla="*/ 6 h 37"/>
                <a:gd name="T42" fmla="*/ 28 w 43"/>
                <a:gd name="T43" fmla="*/ 8 h 37"/>
                <a:gd name="T44" fmla="*/ 33 w 43"/>
                <a:gd name="T45" fmla="*/ 3 h 37"/>
                <a:gd name="T46" fmla="*/ 34 w 43"/>
                <a:gd name="T4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37">
                  <a:moveTo>
                    <a:pt x="34" y="2"/>
                  </a:moveTo>
                  <a:cubicBezTo>
                    <a:pt x="36" y="3"/>
                    <a:pt x="36" y="3"/>
                    <a:pt x="36" y="3"/>
                  </a:cubicBezTo>
                  <a:cubicBezTo>
                    <a:pt x="37" y="6"/>
                    <a:pt x="37" y="6"/>
                    <a:pt x="37" y="6"/>
                  </a:cubicBezTo>
                  <a:cubicBezTo>
                    <a:pt x="39" y="11"/>
                    <a:pt x="39" y="11"/>
                    <a:pt x="39" y="11"/>
                  </a:cubicBezTo>
                  <a:cubicBezTo>
                    <a:pt x="43" y="17"/>
                    <a:pt x="43" y="17"/>
                    <a:pt x="43" y="17"/>
                  </a:cubicBezTo>
                  <a:cubicBezTo>
                    <a:pt x="43" y="17"/>
                    <a:pt x="37" y="18"/>
                    <a:pt x="37" y="19"/>
                  </a:cubicBezTo>
                  <a:cubicBezTo>
                    <a:pt x="36" y="20"/>
                    <a:pt x="37" y="22"/>
                    <a:pt x="37" y="22"/>
                  </a:cubicBezTo>
                  <a:cubicBezTo>
                    <a:pt x="37" y="22"/>
                    <a:pt x="40" y="26"/>
                    <a:pt x="40" y="26"/>
                  </a:cubicBezTo>
                  <a:cubicBezTo>
                    <a:pt x="39" y="30"/>
                    <a:pt x="39" y="30"/>
                    <a:pt x="39" y="30"/>
                  </a:cubicBezTo>
                  <a:cubicBezTo>
                    <a:pt x="38" y="32"/>
                    <a:pt x="38" y="32"/>
                    <a:pt x="38" y="32"/>
                  </a:cubicBezTo>
                  <a:cubicBezTo>
                    <a:pt x="37" y="32"/>
                    <a:pt x="37" y="32"/>
                    <a:pt x="37" y="32"/>
                  </a:cubicBezTo>
                  <a:cubicBezTo>
                    <a:pt x="29" y="35"/>
                    <a:pt x="29" y="35"/>
                    <a:pt x="29" y="35"/>
                  </a:cubicBezTo>
                  <a:cubicBezTo>
                    <a:pt x="29" y="35"/>
                    <a:pt x="27" y="36"/>
                    <a:pt x="24" y="37"/>
                  </a:cubicBezTo>
                  <a:cubicBezTo>
                    <a:pt x="24" y="37"/>
                    <a:pt x="24" y="37"/>
                    <a:pt x="24" y="37"/>
                  </a:cubicBezTo>
                  <a:cubicBezTo>
                    <a:pt x="21" y="34"/>
                    <a:pt x="17" y="34"/>
                    <a:pt x="14" y="31"/>
                  </a:cubicBezTo>
                  <a:cubicBezTo>
                    <a:pt x="11" y="28"/>
                    <a:pt x="7" y="22"/>
                    <a:pt x="5" y="15"/>
                  </a:cubicBezTo>
                  <a:cubicBezTo>
                    <a:pt x="4" y="12"/>
                    <a:pt x="2" y="10"/>
                    <a:pt x="0" y="8"/>
                  </a:cubicBezTo>
                  <a:cubicBezTo>
                    <a:pt x="1" y="8"/>
                    <a:pt x="1" y="7"/>
                    <a:pt x="2" y="7"/>
                  </a:cubicBezTo>
                  <a:cubicBezTo>
                    <a:pt x="3" y="5"/>
                    <a:pt x="7" y="4"/>
                    <a:pt x="8" y="4"/>
                  </a:cubicBezTo>
                  <a:cubicBezTo>
                    <a:pt x="9" y="3"/>
                    <a:pt x="13" y="1"/>
                    <a:pt x="15" y="0"/>
                  </a:cubicBezTo>
                  <a:cubicBezTo>
                    <a:pt x="17" y="0"/>
                    <a:pt x="19" y="5"/>
                    <a:pt x="20" y="6"/>
                  </a:cubicBezTo>
                  <a:cubicBezTo>
                    <a:pt x="21" y="8"/>
                    <a:pt x="26" y="8"/>
                    <a:pt x="28" y="8"/>
                  </a:cubicBezTo>
                  <a:cubicBezTo>
                    <a:pt x="29" y="8"/>
                    <a:pt x="32" y="6"/>
                    <a:pt x="33" y="3"/>
                  </a:cubicBezTo>
                  <a:cubicBezTo>
                    <a:pt x="34" y="3"/>
                    <a:pt x="34" y="2"/>
                    <a:pt x="34"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2" name="Freeform 72">
              <a:extLst>
                <a:ext uri="{FF2B5EF4-FFF2-40B4-BE49-F238E27FC236}">
                  <a16:creationId xmlns:a16="http://schemas.microsoft.com/office/drawing/2014/main" id="{7F6491CB-948B-7F4B-8381-AF68881676C2}"/>
                </a:ext>
              </a:extLst>
            </p:cNvPr>
            <p:cNvSpPr>
              <a:spLocks/>
            </p:cNvSpPr>
            <p:nvPr/>
          </p:nvSpPr>
          <p:spPr bwMode="auto">
            <a:xfrm>
              <a:off x="877" y="3972"/>
              <a:ext cx="89" cy="63"/>
            </a:xfrm>
            <a:custGeom>
              <a:avLst/>
              <a:gdLst>
                <a:gd name="T0" fmla="*/ 0 w 43"/>
                <a:gd name="T1" fmla="*/ 5 h 30"/>
                <a:gd name="T2" fmla="*/ 5 w 43"/>
                <a:gd name="T3" fmla="*/ 3 h 30"/>
                <a:gd name="T4" fmla="*/ 13 w 43"/>
                <a:gd name="T5" fmla="*/ 0 h 30"/>
                <a:gd name="T6" fmla="*/ 16 w 43"/>
                <a:gd name="T7" fmla="*/ 0 h 30"/>
                <a:gd name="T8" fmla="*/ 22 w 43"/>
                <a:gd name="T9" fmla="*/ 1 h 30"/>
                <a:gd name="T10" fmla="*/ 26 w 43"/>
                <a:gd name="T11" fmla="*/ 3 h 30"/>
                <a:gd name="T12" fmla="*/ 32 w 43"/>
                <a:gd name="T13" fmla="*/ 12 h 30"/>
                <a:gd name="T14" fmla="*/ 37 w 43"/>
                <a:gd name="T15" fmla="*/ 11 h 30"/>
                <a:gd name="T16" fmla="*/ 43 w 43"/>
                <a:gd name="T17" fmla="*/ 15 h 30"/>
                <a:gd name="T18" fmla="*/ 43 w 43"/>
                <a:gd name="T19" fmla="*/ 19 h 30"/>
                <a:gd name="T20" fmla="*/ 43 w 43"/>
                <a:gd name="T21" fmla="*/ 20 h 30"/>
                <a:gd name="T22" fmla="*/ 42 w 43"/>
                <a:gd name="T23" fmla="*/ 20 h 30"/>
                <a:gd name="T24" fmla="*/ 38 w 43"/>
                <a:gd name="T25" fmla="*/ 21 h 30"/>
                <a:gd name="T26" fmla="*/ 38 w 43"/>
                <a:gd name="T27" fmla="*/ 27 h 30"/>
                <a:gd name="T28" fmla="*/ 35 w 43"/>
                <a:gd name="T29" fmla="*/ 27 h 30"/>
                <a:gd name="T30" fmla="*/ 29 w 43"/>
                <a:gd name="T31" fmla="*/ 30 h 30"/>
                <a:gd name="T32" fmla="*/ 26 w 43"/>
                <a:gd name="T33" fmla="*/ 28 h 30"/>
                <a:gd name="T34" fmla="*/ 20 w 43"/>
                <a:gd name="T35" fmla="*/ 27 h 30"/>
                <a:gd name="T36" fmla="*/ 12 w 43"/>
                <a:gd name="T37" fmla="*/ 29 h 30"/>
                <a:gd name="T38" fmla="*/ 11 w 43"/>
                <a:gd name="T39" fmla="*/ 26 h 30"/>
                <a:gd name="T40" fmla="*/ 10 w 43"/>
                <a:gd name="T41" fmla="*/ 18 h 30"/>
                <a:gd name="T42" fmla="*/ 0 w 43"/>
                <a:gd name="T4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0">
                  <a:moveTo>
                    <a:pt x="0" y="5"/>
                  </a:moveTo>
                  <a:cubicBezTo>
                    <a:pt x="3" y="4"/>
                    <a:pt x="5" y="3"/>
                    <a:pt x="5" y="3"/>
                  </a:cubicBezTo>
                  <a:cubicBezTo>
                    <a:pt x="13" y="0"/>
                    <a:pt x="13" y="0"/>
                    <a:pt x="13" y="0"/>
                  </a:cubicBezTo>
                  <a:cubicBezTo>
                    <a:pt x="16" y="0"/>
                    <a:pt x="16" y="0"/>
                    <a:pt x="16" y="0"/>
                  </a:cubicBezTo>
                  <a:cubicBezTo>
                    <a:pt x="22" y="1"/>
                    <a:pt x="22" y="1"/>
                    <a:pt x="22" y="1"/>
                  </a:cubicBezTo>
                  <a:cubicBezTo>
                    <a:pt x="26" y="3"/>
                    <a:pt x="26" y="3"/>
                    <a:pt x="26" y="3"/>
                  </a:cubicBezTo>
                  <a:cubicBezTo>
                    <a:pt x="32" y="12"/>
                    <a:pt x="32" y="12"/>
                    <a:pt x="32" y="12"/>
                  </a:cubicBezTo>
                  <a:cubicBezTo>
                    <a:pt x="37" y="11"/>
                    <a:pt x="37" y="11"/>
                    <a:pt x="37" y="11"/>
                  </a:cubicBezTo>
                  <a:cubicBezTo>
                    <a:pt x="43" y="15"/>
                    <a:pt x="43" y="15"/>
                    <a:pt x="43" y="15"/>
                  </a:cubicBezTo>
                  <a:cubicBezTo>
                    <a:pt x="43" y="19"/>
                    <a:pt x="43" y="19"/>
                    <a:pt x="43" y="19"/>
                  </a:cubicBezTo>
                  <a:cubicBezTo>
                    <a:pt x="43" y="20"/>
                    <a:pt x="43" y="20"/>
                    <a:pt x="43" y="20"/>
                  </a:cubicBezTo>
                  <a:cubicBezTo>
                    <a:pt x="42" y="20"/>
                    <a:pt x="42" y="20"/>
                    <a:pt x="42" y="20"/>
                  </a:cubicBezTo>
                  <a:cubicBezTo>
                    <a:pt x="38" y="21"/>
                    <a:pt x="38" y="21"/>
                    <a:pt x="38" y="21"/>
                  </a:cubicBezTo>
                  <a:cubicBezTo>
                    <a:pt x="38" y="27"/>
                    <a:pt x="38" y="27"/>
                    <a:pt x="38" y="27"/>
                  </a:cubicBezTo>
                  <a:cubicBezTo>
                    <a:pt x="35" y="27"/>
                    <a:pt x="35" y="27"/>
                    <a:pt x="35" y="27"/>
                  </a:cubicBezTo>
                  <a:cubicBezTo>
                    <a:pt x="29" y="30"/>
                    <a:pt x="29" y="30"/>
                    <a:pt x="29" y="30"/>
                  </a:cubicBezTo>
                  <a:cubicBezTo>
                    <a:pt x="26" y="28"/>
                    <a:pt x="26" y="28"/>
                    <a:pt x="26" y="28"/>
                  </a:cubicBezTo>
                  <a:cubicBezTo>
                    <a:pt x="20" y="27"/>
                    <a:pt x="20" y="27"/>
                    <a:pt x="20" y="27"/>
                  </a:cubicBezTo>
                  <a:cubicBezTo>
                    <a:pt x="12" y="29"/>
                    <a:pt x="12" y="29"/>
                    <a:pt x="12" y="29"/>
                  </a:cubicBezTo>
                  <a:cubicBezTo>
                    <a:pt x="12" y="28"/>
                    <a:pt x="11" y="27"/>
                    <a:pt x="11" y="26"/>
                  </a:cubicBezTo>
                  <a:cubicBezTo>
                    <a:pt x="8" y="23"/>
                    <a:pt x="8" y="22"/>
                    <a:pt x="10" y="18"/>
                  </a:cubicBezTo>
                  <a:cubicBezTo>
                    <a:pt x="11" y="13"/>
                    <a:pt x="2" y="9"/>
                    <a:pt x="0" y="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3" name="Freeform 73">
              <a:extLst>
                <a:ext uri="{FF2B5EF4-FFF2-40B4-BE49-F238E27FC236}">
                  <a16:creationId xmlns:a16="http://schemas.microsoft.com/office/drawing/2014/main" id="{415E5280-8E4A-964C-A59D-1EB6958088A4}"/>
                </a:ext>
              </a:extLst>
            </p:cNvPr>
            <p:cNvSpPr>
              <a:spLocks/>
            </p:cNvSpPr>
            <p:nvPr/>
          </p:nvSpPr>
          <p:spPr bwMode="auto">
            <a:xfrm>
              <a:off x="902" y="4014"/>
              <a:ext cx="77" cy="62"/>
            </a:xfrm>
            <a:custGeom>
              <a:avLst/>
              <a:gdLst>
                <a:gd name="T0" fmla="*/ 0 w 37"/>
                <a:gd name="T1" fmla="*/ 9 h 30"/>
                <a:gd name="T2" fmla="*/ 8 w 37"/>
                <a:gd name="T3" fmla="*/ 7 h 30"/>
                <a:gd name="T4" fmla="*/ 14 w 37"/>
                <a:gd name="T5" fmla="*/ 8 h 30"/>
                <a:gd name="T6" fmla="*/ 17 w 37"/>
                <a:gd name="T7" fmla="*/ 10 h 30"/>
                <a:gd name="T8" fmla="*/ 23 w 37"/>
                <a:gd name="T9" fmla="*/ 7 h 30"/>
                <a:gd name="T10" fmla="*/ 26 w 37"/>
                <a:gd name="T11" fmla="*/ 7 h 30"/>
                <a:gd name="T12" fmla="*/ 26 w 37"/>
                <a:gd name="T13" fmla="*/ 1 h 30"/>
                <a:gd name="T14" fmla="*/ 30 w 37"/>
                <a:gd name="T15" fmla="*/ 0 h 30"/>
                <a:gd name="T16" fmla="*/ 34 w 37"/>
                <a:gd name="T17" fmla="*/ 2 h 30"/>
                <a:gd name="T18" fmla="*/ 37 w 37"/>
                <a:gd name="T19" fmla="*/ 5 h 30"/>
                <a:gd name="T20" fmla="*/ 37 w 37"/>
                <a:gd name="T21" fmla="*/ 11 h 30"/>
                <a:gd name="T22" fmla="*/ 32 w 37"/>
                <a:gd name="T23" fmla="*/ 12 h 30"/>
                <a:gd name="T24" fmla="*/ 32 w 37"/>
                <a:gd name="T25" fmla="*/ 13 h 30"/>
                <a:gd name="T26" fmla="*/ 27 w 37"/>
                <a:gd name="T27" fmla="*/ 11 h 30"/>
                <a:gd name="T28" fmla="*/ 25 w 37"/>
                <a:gd name="T29" fmla="*/ 17 h 30"/>
                <a:gd name="T30" fmla="*/ 25 w 37"/>
                <a:gd name="T31" fmla="*/ 24 h 30"/>
                <a:gd name="T32" fmla="*/ 23 w 37"/>
                <a:gd name="T33" fmla="*/ 28 h 30"/>
                <a:gd name="T34" fmla="*/ 20 w 37"/>
                <a:gd name="T35" fmla="*/ 30 h 30"/>
                <a:gd name="T36" fmla="*/ 15 w 37"/>
                <a:gd name="T37" fmla="*/ 26 h 30"/>
                <a:gd name="T38" fmla="*/ 3 w 37"/>
                <a:gd name="T39" fmla="*/ 22 h 30"/>
                <a:gd name="T40" fmla="*/ 4 w 37"/>
                <a:gd name="T41" fmla="*/ 15 h 30"/>
                <a:gd name="T42" fmla="*/ 0 w 37"/>
                <a:gd name="T43"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0">
                  <a:moveTo>
                    <a:pt x="0" y="9"/>
                  </a:moveTo>
                  <a:cubicBezTo>
                    <a:pt x="8" y="7"/>
                    <a:pt x="8" y="7"/>
                    <a:pt x="8" y="7"/>
                  </a:cubicBezTo>
                  <a:cubicBezTo>
                    <a:pt x="14" y="8"/>
                    <a:pt x="14" y="8"/>
                    <a:pt x="14" y="8"/>
                  </a:cubicBezTo>
                  <a:cubicBezTo>
                    <a:pt x="17" y="10"/>
                    <a:pt x="17" y="10"/>
                    <a:pt x="17" y="10"/>
                  </a:cubicBezTo>
                  <a:cubicBezTo>
                    <a:pt x="23" y="7"/>
                    <a:pt x="23" y="7"/>
                    <a:pt x="23" y="7"/>
                  </a:cubicBezTo>
                  <a:cubicBezTo>
                    <a:pt x="26" y="7"/>
                    <a:pt x="26" y="7"/>
                    <a:pt x="26" y="7"/>
                  </a:cubicBezTo>
                  <a:cubicBezTo>
                    <a:pt x="26" y="1"/>
                    <a:pt x="26" y="1"/>
                    <a:pt x="26" y="1"/>
                  </a:cubicBezTo>
                  <a:cubicBezTo>
                    <a:pt x="30" y="0"/>
                    <a:pt x="30" y="0"/>
                    <a:pt x="30" y="0"/>
                  </a:cubicBezTo>
                  <a:cubicBezTo>
                    <a:pt x="34" y="2"/>
                    <a:pt x="34" y="2"/>
                    <a:pt x="34" y="2"/>
                  </a:cubicBezTo>
                  <a:cubicBezTo>
                    <a:pt x="37" y="5"/>
                    <a:pt x="37" y="5"/>
                    <a:pt x="37" y="5"/>
                  </a:cubicBezTo>
                  <a:cubicBezTo>
                    <a:pt x="37" y="11"/>
                    <a:pt x="37" y="11"/>
                    <a:pt x="37" y="11"/>
                  </a:cubicBezTo>
                  <a:cubicBezTo>
                    <a:pt x="35" y="11"/>
                    <a:pt x="32" y="11"/>
                    <a:pt x="32" y="12"/>
                  </a:cubicBezTo>
                  <a:cubicBezTo>
                    <a:pt x="32" y="12"/>
                    <a:pt x="32" y="13"/>
                    <a:pt x="32" y="13"/>
                  </a:cubicBezTo>
                  <a:cubicBezTo>
                    <a:pt x="27" y="11"/>
                    <a:pt x="27" y="11"/>
                    <a:pt x="27" y="11"/>
                  </a:cubicBezTo>
                  <a:cubicBezTo>
                    <a:pt x="27" y="11"/>
                    <a:pt x="25" y="16"/>
                    <a:pt x="25" y="17"/>
                  </a:cubicBezTo>
                  <a:cubicBezTo>
                    <a:pt x="25" y="18"/>
                    <a:pt x="25" y="24"/>
                    <a:pt x="25" y="24"/>
                  </a:cubicBezTo>
                  <a:cubicBezTo>
                    <a:pt x="25" y="24"/>
                    <a:pt x="24" y="28"/>
                    <a:pt x="23" y="28"/>
                  </a:cubicBezTo>
                  <a:cubicBezTo>
                    <a:pt x="23" y="28"/>
                    <a:pt x="21" y="29"/>
                    <a:pt x="20" y="30"/>
                  </a:cubicBezTo>
                  <a:cubicBezTo>
                    <a:pt x="18" y="28"/>
                    <a:pt x="16" y="27"/>
                    <a:pt x="15" y="26"/>
                  </a:cubicBezTo>
                  <a:cubicBezTo>
                    <a:pt x="12" y="24"/>
                    <a:pt x="5" y="25"/>
                    <a:pt x="3" y="22"/>
                  </a:cubicBezTo>
                  <a:cubicBezTo>
                    <a:pt x="2" y="19"/>
                    <a:pt x="3" y="18"/>
                    <a:pt x="4" y="15"/>
                  </a:cubicBezTo>
                  <a:cubicBezTo>
                    <a:pt x="4" y="13"/>
                    <a:pt x="2" y="11"/>
                    <a:pt x="0"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4" name="Freeform 74">
              <a:extLst>
                <a:ext uri="{FF2B5EF4-FFF2-40B4-BE49-F238E27FC236}">
                  <a16:creationId xmlns:a16="http://schemas.microsoft.com/office/drawing/2014/main" id="{BAAC3D7B-9F55-CE46-9C28-D17CB26A7274}"/>
                </a:ext>
              </a:extLst>
            </p:cNvPr>
            <p:cNvSpPr>
              <a:spLocks/>
            </p:cNvSpPr>
            <p:nvPr/>
          </p:nvSpPr>
          <p:spPr bwMode="auto">
            <a:xfrm>
              <a:off x="943" y="4037"/>
              <a:ext cx="40" cy="64"/>
            </a:xfrm>
            <a:custGeom>
              <a:avLst/>
              <a:gdLst>
                <a:gd name="T0" fmla="*/ 12 w 19"/>
                <a:gd name="T1" fmla="*/ 2 h 31"/>
                <a:gd name="T2" fmla="*/ 7 w 19"/>
                <a:gd name="T3" fmla="*/ 0 h 31"/>
                <a:gd name="T4" fmla="*/ 5 w 19"/>
                <a:gd name="T5" fmla="*/ 6 h 31"/>
                <a:gd name="T6" fmla="*/ 5 w 19"/>
                <a:gd name="T7" fmla="*/ 13 h 31"/>
                <a:gd name="T8" fmla="*/ 3 w 19"/>
                <a:gd name="T9" fmla="*/ 17 h 31"/>
                <a:gd name="T10" fmla="*/ 0 w 19"/>
                <a:gd name="T11" fmla="*/ 19 h 31"/>
                <a:gd name="T12" fmla="*/ 1 w 19"/>
                <a:gd name="T13" fmla="*/ 20 h 31"/>
                <a:gd name="T14" fmla="*/ 5 w 19"/>
                <a:gd name="T15" fmla="*/ 31 h 31"/>
                <a:gd name="T16" fmla="*/ 14 w 19"/>
                <a:gd name="T17" fmla="*/ 24 h 31"/>
                <a:gd name="T18" fmla="*/ 19 w 19"/>
                <a:gd name="T19" fmla="*/ 10 h 31"/>
                <a:gd name="T20" fmla="*/ 12 w 19"/>
                <a:gd name="T2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1">
                  <a:moveTo>
                    <a:pt x="12" y="2"/>
                  </a:moveTo>
                  <a:cubicBezTo>
                    <a:pt x="7" y="0"/>
                    <a:pt x="7" y="0"/>
                    <a:pt x="7" y="0"/>
                  </a:cubicBezTo>
                  <a:cubicBezTo>
                    <a:pt x="7" y="0"/>
                    <a:pt x="5" y="5"/>
                    <a:pt x="5" y="6"/>
                  </a:cubicBezTo>
                  <a:cubicBezTo>
                    <a:pt x="5" y="7"/>
                    <a:pt x="5" y="13"/>
                    <a:pt x="5" y="13"/>
                  </a:cubicBezTo>
                  <a:cubicBezTo>
                    <a:pt x="5" y="13"/>
                    <a:pt x="4" y="17"/>
                    <a:pt x="3" y="17"/>
                  </a:cubicBezTo>
                  <a:cubicBezTo>
                    <a:pt x="3" y="17"/>
                    <a:pt x="1" y="18"/>
                    <a:pt x="0" y="19"/>
                  </a:cubicBezTo>
                  <a:cubicBezTo>
                    <a:pt x="0" y="19"/>
                    <a:pt x="1" y="20"/>
                    <a:pt x="1" y="20"/>
                  </a:cubicBezTo>
                  <a:cubicBezTo>
                    <a:pt x="2" y="22"/>
                    <a:pt x="4" y="26"/>
                    <a:pt x="5" y="31"/>
                  </a:cubicBezTo>
                  <a:cubicBezTo>
                    <a:pt x="9" y="29"/>
                    <a:pt x="13" y="26"/>
                    <a:pt x="14" y="24"/>
                  </a:cubicBezTo>
                  <a:cubicBezTo>
                    <a:pt x="15" y="19"/>
                    <a:pt x="19" y="10"/>
                    <a:pt x="19" y="10"/>
                  </a:cubicBezTo>
                  <a:cubicBezTo>
                    <a:pt x="19" y="10"/>
                    <a:pt x="13" y="4"/>
                    <a:pt x="12"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5" name="Freeform 75">
              <a:extLst>
                <a:ext uri="{FF2B5EF4-FFF2-40B4-BE49-F238E27FC236}">
                  <a16:creationId xmlns:a16="http://schemas.microsoft.com/office/drawing/2014/main" id="{88C6427D-D842-9045-A8D4-6F2F5C686DCC}"/>
                </a:ext>
              </a:extLst>
            </p:cNvPr>
            <p:cNvSpPr>
              <a:spLocks/>
            </p:cNvSpPr>
            <p:nvPr/>
          </p:nvSpPr>
          <p:spPr bwMode="auto">
            <a:xfrm>
              <a:off x="956" y="3995"/>
              <a:ext cx="131" cy="246"/>
            </a:xfrm>
            <a:custGeom>
              <a:avLst/>
              <a:gdLst>
                <a:gd name="T0" fmla="*/ 0 w 63"/>
                <a:gd name="T1" fmla="*/ 65 h 118"/>
                <a:gd name="T2" fmla="*/ 7 w 63"/>
                <a:gd name="T3" fmla="*/ 61 h 118"/>
                <a:gd name="T4" fmla="*/ 17 w 63"/>
                <a:gd name="T5" fmla="*/ 58 h 118"/>
                <a:gd name="T6" fmla="*/ 21 w 63"/>
                <a:gd name="T7" fmla="*/ 55 h 118"/>
                <a:gd name="T8" fmla="*/ 26 w 63"/>
                <a:gd name="T9" fmla="*/ 60 h 118"/>
                <a:gd name="T10" fmla="*/ 29 w 63"/>
                <a:gd name="T11" fmla="*/ 50 h 118"/>
                <a:gd name="T12" fmla="*/ 44 w 63"/>
                <a:gd name="T13" fmla="*/ 40 h 118"/>
                <a:gd name="T14" fmla="*/ 44 w 63"/>
                <a:gd name="T15" fmla="*/ 31 h 118"/>
                <a:gd name="T16" fmla="*/ 37 w 63"/>
                <a:gd name="T17" fmla="*/ 31 h 118"/>
                <a:gd name="T18" fmla="*/ 34 w 63"/>
                <a:gd name="T19" fmla="*/ 27 h 118"/>
                <a:gd name="T20" fmla="*/ 28 w 63"/>
                <a:gd name="T21" fmla="*/ 21 h 118"/>
                <a:gd name="T22" fmla="*/ 29 w 63"/>
                <a:gd name="T23" fmla="*/ 17 h 118"/>
                <a:gd name="T24" fmla="*/ 28 w 63"/>
                <a:gd name="T25" fmla="*/ 11 h 118"/>
                <a:gd name="T26" fmla="*/ 33 w 63"/>
                <a:gd name="T27" fmla="*/ 10 h 118"/>
                <a:gd name="T28" fmla="*/ 35 w 63"/>
                <a:gd name="T29" fmla="*/ 3 h 118"/>
                <a:gd name="T30" fmla="*/ 43 w 63"/>
                <a:gd name="T31" fmla="*/ 4 h 118"/>
                <a:gd name="T32" fmla="*/ 49 w 63"/>
                <a:gd name="T33" fmla="*/ 0 h 118"/>
                <a:gd name="T34" fmla="*/ 60 w 63"/>
                <a:gd name="T35" fmla="*/ 8 h 118"/>
                <a:gd name="T36" fmla="*/ 61 w 63"/>
                <a:gd name="T37" fmla="*/ 14 h 118"/>
                <a:gd name="T38" fmla="*/ 62 w 63"/>
                <a:gd name="T39" fmla="*/ 17 h 118"/>
                <a:gd name="T40" fmla="*/ 60 w 63"/>
                <a:gd name="T41" fmla="*/ 24 h 118"/>
                <a:gd name="T42" fmla="*/ 61 w 63"/>
                <a:gd name="T43" fmla="*/ 43 h 118"/>
                <a:gd name="T44" fmla="*/ 57 w 63"/>
                <a:gd name="T45" fmla="*/ 52 h 118"/>
                <a:gd name="T46" fmla="*/ 49 w 63"/>
                <a:gd name="T47" fmla="*/ 68 h 118"/>
                <a:gd name="T48" fmla="*/ 45 w 63"/>
                <a:gd name="T49" fmla="*/ 83 h 118"/>
                <a:gd name="T50" fmla="*/ 48 w 63"/>
                <a:gd name="T51" fmla="*/ 102 h 118"/>
                <a:gd name="T52" fmla="*/ 49 w 63"/>
                <a:gd name="T53" fmla="*/ 112 h 118"/>
                <a:gd name="T54" fmla="*/ 41 w 63"/>
                <a:gd name="T55" fmla="*/ 113 h 118"/>
                <a:gd name="T56" fmla="*/ 29 w 63"/>
                <a:gd name="T57" fmla="*/ 115 h 118"/>
                <a:gd name="T58" fmla="*/ 18 w 63"/>
                <a:gd name="T59" fmla="*/ 111 h 118"/>
                <a:gd name="T60" fmla="*/ 14 w 63"/>
                <a:gd name="T61" fmla="*/ 97 h 118"/>
                <a:gd name="T62" fmla="*/ 12 w 63"/>
                <a:gd name="T63" fmla="*/ 84 h 118"/>
                <a:gd name="T64" fmla="*/ 2 w 63"/>
                <a:gd name="T65" fmla="*/ 70 h 118"/>
                <a:gd name="T66" fmla="*/ 0 w 63"/>
                <a:gd name="T67" fmla="*/ 6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8">
                  <a:moveTo>
                    <a:pt x="0" y="65"/>
                  </a:moveTo>
                  <a:cubicBezTo>
                    <a:pt x="2" y="63"/>
                    <a:pt x="4" y="61"/>
                    <a:pt x="7" y="61"/>
                  </a:cubicBezTo>
                  <a:cubicBezTo>
                    <a:pt x="14" y="60"/>
                    <a:pt x="16" y="58"/>
                    <a:pt x="17" y="58"/>
                  </a:cubicBezTo>
                  <a:cubicBezTo>
                    <a:pt x="17" y="57"/>
                    <a:pt x="21" y="55"/>
                    <a:pt x="21" y="55"/>
                  </a:cubicBezTo>
                  <a:cubicBezTo>
                    <a:pt x="26" y="60"/>
                    <a:pt x="26" y="60"/>
                    <a:pt x="26" y="60"/>
                  </a:cubicBezTo>
                  <a:cubicBezTo>
                    <a:pt x="26" y="60"/>
                    <a:pt x="27" y="54"/>
                    <a:pt x="29" y="50"/>
                  </a:cubicBezTo>
                  <a:cubicBezTo>
                    <a:pt x="32" y="46"/>
                    <a:pt x="44" y="40"/>
                    <a:pt x="44" y="40"/>
                  </a:cubicBezTo>
                  <a:cubicBezTo>
                    <a:pt x="44" y="31"/>
                    <a:pt x="44" y="31"/>
                    <a:pt x="44" y="31"/>
                  </a:cubicBezTo>
                  <a:cubicBezTo>
                    <a:pt x="37" y="31"/>
                    <a:pt x="37" y="31"/>
                    <a:pt x="37" y="31"/>
                  </a:cubicBezTo>
                  <a:cubicBezTo>
                    <a:pt x="37" y="31"/>
                    <a:pt x="36" y="29"/>
                    <a:pt x="34" y="27"/>
                  </a:cubicBezTo>
                  <a:cubicBezTo>
                    <a:pt x="32" y="25"/>
                    <a:pt x="28" y="21"/>
                    <a:pt x="28" y="21"/>
                  </a:cubicBezTo>
                  <a:cubicBezTo>
                    <a:pt x="28" y="21"/>
                    <a:pt x="31" y="19"/>
                    <a:pt x="29" y="17"/>
                  </a:cubicBezTo>
                  <a:cubicBezTo>
                    <a:pt x="28" y="14"/>
                    <a:pt x="27" y="11"/>
                    <a:pt x="28" y="11"/>
                  </a:cubicBezTo>
                  <a:cubicBezTo>
                    <a:pt x="29" y="11"/>
                    <a:pt x="33" y="11"/>
                    <a:pt x="33" y="10"/>
                  </a:cubicBezTo>
                  <a:cubicBezTo>
                    <a:pt x="33" y="8"/>
                    <a:pt x="34" y="3"/>
                    <a:pt x="35" y="3"/>
                  </a:cubicBezTo>
                  <a:cubicBezTo>
                    <a:pt x="37" y="3"/>
                    <a:pt x="40" y="6"/>
                    <a:pt x="43" y="4"/>
                  </a:cubicBezTo>
                  <a:cubicBezTo>
                    <a:pt x="44" y="3"/>
                    <a:pt x="46" y="1"/>
                    <a:pt x="49" y="0"/>
                  </a:cubicBezTo>
                  <a:cubicBezTo>
                    <a:pt x="60" y="8"/>
                    <a:pt x="60" y="8"/>
                    <a:pt x="60" y="8"/>
                  </a:cubicBezTo>
                  <a:cubicBezTo>
                    <a:pt x="61" y="14"/>
                    <a:pt x="61" y="14"/>
                    <a:pt x="61" y="14"/>
                  </a:cubicBezTo>
                  <a:cubicBezTo>
                    <a:pt x="62" y="17"/>
                    <a:pt x="62" y="17"/>
                    <a:pt x="62" y="17"/>
                  </a:cubicBezTo>
                  <a:cubicBezTo>
                    <a:pt x="60" y="19"/>
                    <a:pt x="60" y="20"/>
                    <a:pt x="60" y="24"/>
                  </a:cubicBezTo>
                  <a:cubicBezTo>
                    <a:pt x="61" y="29"/>
                    <a:pt x="62" y="39"/>
                    <a:pt x="61" y="43"/>
                  </a:cubicBezTo>
                  <a:cubicBezTo>
                    <a:pt x="61" y="48"/>
                    <a:pt x="63" y="48"/>
                    <a:pt x="57" y="52"/>
                  </a:cubicBezTo>
                  <a:cubicBezTo>
                    <a:pt x="50" y="56"/>
                    <a:pt x="49" y="63"/>
                    <a:pt x="49" y="68"/>
                  </a:cubicBezTo>
                  <a:cubicBezTo>
                    <a:pt x="49" y="73"/>
                    <a:pt x="45" y="78"/>
                    <a:pt x="45" y="83"/>
                  </a:cubicBezTo>
                  <a:cubicBezTo>
                    <a:pt x="45" y="87"/>
                    <a:pt x="48" y="95"/>
                    <a:pt x="48" y="102"/>
                  </a:cubicBezTo>
                  <a:cubicBezTo>
                    <a:pt x="48" y="106"/>
                    <a:pt x="49" y="109"/>
                    <a:pt x="49" y="112"/>
                  </a:cubicBezTo>
                  <a:cubicBezTo>
                    <a:pt x="46" y="113"/>
                    <a:pt x="43" y="113"/>
                    <a:pt x="41" y="113"/>
                  </a:cubicBezTo>
                  <a:cubicBezTo>
                    <a:pt x="35" y="113"/>
                    <a:pt x="31" y="113"/>
                    <a:pt x="29" y="115"/>
                  </a:cubicBezTo>
                  <a:cubicBezTo>
                    <a:pt x="26" y="118"/>
                    <a:pt x="20" y="114"/>
                    <a:pt x="18" y="111"/>
                  </a:cubicBezTo>
                  <a:cubicBezTo>
                    <a:pt x="16" y="107"/>
                    <a:pt x="14" y="100"/>
                    <a:pt x="14" y="97"/>
                  </a:cubicBezTo>
                  <a:cubicBezTo>
                    <a:pt x="14" y="94"/>
                    <a:pt x="13" y="88"/>
                    <a:pt x="12" y="84"/>
                  </a:cubicBezTo>
                  <a:cubicBezTo>
                    <a:pt x="12" y="80"/>
                    <a:pt x="3" y="74"/>
                    <a:pt x="2" y="70"/>
                  </a:cubicBezTo>
                  <a:cubicBezTo>
                    <a:pt x="1" y="68"/>
                    <a:pt x="0" y="67"/>
                    <a:pt x="0" y="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6" name="Freeform 76">
              <a:extLst>
                <a:ext uri="{FF2B5EF4-FFF2-40B4-BE49-F238E27FC236}">
                  <a16:creationId xmlns:a16="http://schemas.microsoft.com/office/drawing/2014/main" id="{8F31C2E2-5012-FF4B-BB30-EA6BAC5F9BDC}"/>
                </a:ext>
              </a:extLst>
            </p:cNvPr>
            <p:cNvSpPr>
              <a:spLocks/>
            </p:cNvSpPr>
            <p:nvPr/>
          </p:nvSpPr>
          <p:spPr bwMode="auto">
            <a:xfrm>
              <a:off x="954" y="4026"/>
              <a:ext cx="94" cy="104"/>
            </a:xfrm>
            <a:custGeom>
              <a:avLst/>
              <a:gdLst>
                <a:gd name="T0" fmla="*/ 0 w 45"/>
                <a:gd name="T1" fmla="*/ 36 h 50"/>
                <a:gd name="T2" fmla="*/ 9 w 45"/>
                <a:gd name="T3" fmla="*/ 29 h 50"/>
                <a:gd name="T4" fmla="*/ 14 w 45"/>
                <a:gd name="T5" fmla="*/ 15 h 50"/>
                <a:gd name="T6" fmla="*/ 7 w 45"/>
                <a:gd name="T7" fmla="*/ 6 h 50"/>
                <a:gd name="T8" fmla="*/ 14 w 45"/>
                <a:gd name="T9" fmla="*/ 5 h 50"/>
                <a:gd name="T10" fmla="*/ 18 w 45"/>
                <a:gd name="T11" fmla="*/ 0 h 50"/>
                <a:gd name="T12" fmla="*/ 24 w 45"/>
                <a:gd name="T13" fmla="*/ 6 h 50"/>
                <a:gd name="T14" fmla="*/ 29 w 45"/>
                <a:gd name="T15" fmla="*/ 6 h 50"/>
                <a:gd name="T16" fmla="*/ 35 w 45"/>
                <a:gd name="T17" fmla="*/ 12 h 50"/>
                <a:gd name="T18" fmla="*/ 38 w 45"/>
                <a:gd name="T19" fmla="*/ 16 h 50"/>
                <a:gd name="T20" fmla="*/ 45 w 45"/>
                <a:gd name="T21" fmla="*/ 16 h 50"/>
                <a:gd name="T22" fmla="*/ 45 w 45"/>
                <a:gd name="T23" fmla="*/ 25 h 50"/>
                <a:gd name="T24" fmla="*/ 30 w 45"/>
                <a:gd name="T25" fmla="*/ 35 h 50"/>
                <a:gd name="T26" fmla="*/ 27 w 45"/>
                <a:gd name="T27" fmla="*/ 45 h 50"/>
                <a:gd name="T28" fmla="*/ 22 w 45"/>
                <a:gd name="T29" fmla="*/ 40 h 50"/>
                <a:gd name="T30" fmla="*/ 18 w 45"/>
                <a:gd name="T31" fmla="*/ 43 h 50"/>
                <a:gd name="T32" fmla="*/ 8 w 45"/>
                <a:gd name="T33" fmla="*/ 46 h 50"/>
                <a:gd name="T34" fmla="*/ 1 w 45"/>
                <a:gd name="T35" fmla="*/ 50 h 50"/>
                <a:gd name="T36" fmla="*/ 1 w 45"/>
                <a:gd name="T37" fmla="*/ 43 h 50"/>
                <a:gd name="T38" fmla="*/ 0 w 45"/>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0">
                  <a:moveTo>
                    <a:pt x="0" y="36"/>
                  </a:moveTo>
                  <a:cubicBezTo>
                    <a:pt x="4" y="34"/>
                    <a:pt x="8" y="31"/>
                    <a:pt x="9" y="29"/>
                  </a:cubicBezTo>
                  <a:cubicBezTo>
                    <a:pt x="10" y="24"/>
                    <a:pt x="14" y="15"/>
                    <a:pt x="14" y="15"/>
                  </a:cubicBezTo>
                  <a:cubicBezTo>
                    <a:pt x="14" y="15"/>
                    <a:pt x="7" y="8"/>
                    <a:pt x="7" y="6"/>
                  </a:cubicBezTo>
                  <a:cubicBezTo>
                    <a:pt x="7" y="4"/>
                    <a:pt x="13" y="6"/>
                    <a:pt x="14" y="5"/>
                  </a:cubicBezTo>
                  <a:cubicBezTo>
                    <a:pt x="15" y="4"/>
                    <a:pt x="18" y="0"/>
                    <a:pt x="18" y="0"/>
                  </a:cubicBezTo>
                  <a:cubicBezTo>
                    <a:pt x="18" y="0"/>
                    <a:pt x="23" y="6"/>
                    <a:pt x="24" y="6"/>
                  </a:cubicBezTo>
                  <a:cubicBezTo>
                    <a:pt x="24" y="6"/>
                    <a:pt x="26" y="6"/>
                    <a:pt x="29" y="6"/>
                  </a:cubicBezTo>
                  <a:cubicBezTo>
                    <a:pt x="30" y="7"/>
                    <a:pt x="33" y="10"/>
                    <a:pt x="35" y="12"/>
                  </a:cubicBezTo>
                  <a:cubicBezTo>
                    <a:pt x="37" y="14"/>
                    <a:pt x="38" y="16"/>
                    <a:pt x="38" y="16"/>
                  </a:cubicBezTo>
                  <a:cubicBezTo>
                    <a:pt x="45" y="16"/>
                    <a:pt x="45" y="16"/>
                    <a:pt x="45" y="16"/>
                  </a:cubicBezTo>
                  <a:cubicBezTo>
                    <a:pt x="45" y="25"/>
                    <a:pt x="45" y="25"/>
                    <a:pt x="45" y="25"/>
                  </a:cubicBezTo>
                  <a:cubicBezTo>
                    <a:pt x="45" y="25"/>
                    <a:pt x="33" y="31"/>
                    <a:pt x="30" y="35"/>
                  </a:cubicBezTo>
                  <a:cubicBezTo>
                    <a:pt x="28" y="39"/>
                    <a:pt x="27" y="45"/>
                    <a:pt x="27" y="45"/>
                  </a:cubicBezTo>
                  <a:cubicBezTo>
                    <a:pt x="22" y="40"/>
                    <a:pt x="22" y="40"/>
                    <a:pt x="22" y="40"/>
                  </a:cubicBezTo>
                  <a:cubicBezTo>
                    <a:pt x="22" y="40"/>
                    <a:pt x="18" y="42"/>
                    <a:pt x="18" y="43"/>
                  </a:cubicBezTo>
                  <a:cubicBezTo>
                    <a:pt x="17" y="43"/>
                    <a:pt x="15" y="45"/>
                    <a:pt x="8" y="46"/>
                  </a:cubicBezTo>
                  <a:cubicBezTo>
                    <a:pt x="5" y="46"/>
                    <a:pt x="3" y="48"/>
                    <a:pt x="1" y="50"/>
                  </a:cubicBezTo>
                  <a:cubicBezTo>
                    <a:pt x="1" y="48"/>
                    <a:pt x="1" y="46"/>
                    <a:pt x="1" y="43"/>
                  </a:cubicBezTo>
                  <a:cubicBezTo>
                    <a:pt x="1" y="41"/>
                    <a:pt x="1" y="38"/>
                    <a:pt x="0" y="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7" name="Freeform 77">
              <a:extLst>
                <a:ext uri="{FF2B5EF4-FFF2-40B4-BE49-F238E27FC236}">
                  <a16:creationId xmlns:a16="http://schemas.microsoft.com/office/drawing/2014/main" id="{A7C377F0-88C1-8545-BAC1-5B0DA923C031}"/>
                </a:ext>
              </a:extLst>
            </p:cNvPr>
            <p:cNvSpPr>
              <a:spLocks/>
            </p:cNvSpPr>
            <p:nvPr/>
          </p:nvSpPr>
          <p:spPr bwMode="auto">
            <a:xfrm>
              <a:off x="954" y="3795"/>
              <a:ext cx="231" cy="235"/>
            </a:xfrm>
            <a:custGeom>
              <a:avLst/>
              <a:gdLst>
                <a:gd name="T0" fmla="*/ 86 w 111"/>
                <a:gd name="T1" fmla="*/ 105 h 113"/>
                <a:gd name="T2" fmla="*/ 63 w 111"/>
                <a:gd name="T3" fmla="*/ 113 h 113"/>
                <a:gd name="T4" fmla="*/ 61 w 111"/>
                <a:gd name="T5" fmla="*/ 104 h 113"/>
                <a:gd name="T6" fmla="*/ 49 w 111"/>
                <a:gd name="T7" fmla="*/ 86 h 113"/>
                <a:gd name="T8" fmla="*/ 42 w 111"/>
                <a:gd name="T9" fmla="*/ 70 h 113"/>
                <a:gd name="T10" fmla="*/ 35 w 111"/>
                <a:gd name="T11" fmla="*/ 49 h 113"/>
                <a:gd name="T12" fmla="*/ 24 w 111"/>
                <a:gd name="T13" fmla="*/ 32 h 113"/>
                <a:gd name="T14" fmla="*/ 9 w 111"/>
                <a:gd name="T15" fmla="*/ 25 h 113"/>
                <a:gd name="T16" fmla="*/ 0 w 111"/>
                <a:gd name="T17" fmla="*/ 18 h 113"/>
                <a:gd name="T18" fmla="*/ 10 w 111"/>
                <a:gd name="T19" fmla="*/ 17 h 113"/>
                <a:gd name="T20" fmla="*/ 22 w 111"/>
                <a:gd name="T21" fmla="*/ 13 h 113"/>
                <a:gd name="T22" fmla="*/ 30 w 111"/>
                <a:gd name="T23" fmla="*/ 24 h 113"/>
                <a:gd name="T24" fmla="*/ 43 w 111"/>
                <a:gd name="T25" fmla="*/ 38 h 113"/>
                <a:gd name="T26" fmla="*/ 55 w 111"/>
                <a:gd name="T27" fmla="*/ 31 h 113"/>
                <a:gd name="T28" fmla="*/ 69 w 111"/>
                <a:gd name="T29" fmla="*/ 18 h 113"/>
                <a:gd name="T30" fmla="*/ 60 w 111"/>
                <a:gd name="T31" fmla="*/ 16 h 113"/>
                <a:gd name="T32" fmla="*/ 64 w 111"/>
                <a:gd name="T33" fmla="*/ 5 h 113"/>
                <a:gd name="T34" fmla="*/ 75 w 111"/>
                <a:gd name="T35" fmla="*/ 7 h 113"/>
                <a:gd name="T36" fmla="*/ 81 w 111"/>
                <a:gd name="T37" fmla="*/ 5 h 113"/>
                <a:gd name="T38" fmla="*/ 86 w 111"/>
                <a:gd name="T39" fmla="*/ 1 h 113"/>
                <a:gd name="T40" fmla="*/ 91 w 111"/>
                <a:gd name="T41" fmla="*/ 11 h 113"/>
                <a:gd name="T42" fmla="*/ 99 w 111"/>
                <a:gd name="T43" fmla="*/ 21 h 113"/>
                <a:gd name="T44" fmla="*/ 99 w 111"/>
                <a:gd name="T45" fmla="*/ 30 h 113"/>
                <a:gd name="T46" fmla="*/ 104 w 111"/>
                <a:gd name="T47" fmla="*/ 45 h 113"/>
                <a:gd name="T48" fmla="*/ 110 w 111"/>
                <a:gd name="T49" fmla="*/ 50 h 113"/>
                <a:gd name="T50" fmla="*/ 105 w 111"/>
                <a:gd name="T51" fmla="*/ 59 h 113"/>
                <a:gd name="T52" fmla="*/ 104 w 111"/>
                <a:gd name="T53" fmla="*/ 64 h 113"/>
                <a:gd name="T54" fmla="*/ 104 w 111"/>
                <a:gd name="T55" fmla="*/ 70 h 113"/>
                <a:gd name="T56" fmla="*/ 97 w 111"/>
                <a:gd name="T57" fmla="*/ 73 h 113"/>
                <a:gd name="T58" fmla="*/ 89 w 111"/>
                <a:gd name="T59" fmla="*/ 72 h 113"/>
                <a:gd name="T60" fmla="*/ 91 w 111"/>
                <a:gd name="T61" fmla="*/ 82 h 113"/>
                <a:gd name="T62" fmla="*/ 92 w 111"/>
                <a:gd name="T63"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 h="113">
                  <a:moveTo>
                    <a:pt x="92" y="99"/>
                  </a:moveTo>
                  <a:cubicBezTo>
                    <a:pt x="88" y="100"/>
                    <a:pt x="86" y="105"/>
                    <a:pt x="86" y="105"/>
                  </a:cubicBezTo>
                  <a:cubicBezTo>
                    <a:pt x="79" y="106"/>
                    <a:pt x="74" y="110"/>
                    <a:pt x="68" y="111"/>
                  </a:cubicBezTo>
                  <a:cubicBezTo>
                    <a:pt x="66" y="112"/>
                    <a:pt x="64" y="112"/>
                    <a:pt x="63" y="113"/>
                  </a:cubicBezTo>
                  <a:cubicBezTo>
                    <a:pt x="62" y="110"/>
                    <a:pt x="62" y="110"/>
                    <a:pt x="62" y="110"/>
                  </a:cubicBezTo>
                  <a:cubicBezTo>
                    <a:pt x="61" y="104"/>
                    <a:pt x="61" y="104"/>
                    <a:pt x="61" y="104"/>
                  </a:cubicBezTo>
                  <a:cubicBezTo>
                    <a:pt x="50" y="95"/>
                    <a:pt x="50" y="95"/>
                    <a:pt x="50" y="95"/>
                  </a:cubicBezTo>
                  <a:cubicBezTo>
                    <a:pt x="50" y="95"/>
                    <a:pt x="50" y="88"/>
                    <a:pt x="49" y="86"/>
                  </a:cubicBezTo>
                  <a:cubicBezTo>
                    <a:pt x="49" y="85"/>
                    <a:pt x="47" y="82"/>
                    <a:pt x="47" y="79"/>
                  </a:cubicBezTo>
                  <a:cubicBezTo>
                    <a:pt x="47" y="76"/>
                    <a:pt x="43" y="75"/>
                    <a:pt x="42" y="70"/>
                  </a:cubicBezTo>
                  <a:cubicBezTo>
                    <a:pt x="41" y="65"/>
                    <a:pt x="34" y="63"/>
                    <a:pt x="34" y="59"/>
                  </a:cubicBezTo>
                  <a:cubicBezTo>
                    <a:pt x="35" y="56"/>
                    <a:pt x="38" y="52"/>
                    <a:pt x="35" y="49"/>
                  </a:cubicBezTo>
                  <a:cubicBezTo>
                    <a:pt x="32" y="45"/>
                    <a:pt x="31" y="48"/>
                    <a:pt x="29" y="42"/>
                  </a:cubicBezTo>
                  <a:cubicBezTo>
                    <a:pt x="27" y="36"/>
                    <a:pt x="27" y="34"/>
                    <a:pt x="24" y="32"/>
                  </a:cubicBezTo>
                  <a:cubicBezTo>
                    <a:pt x="22" y="31"/>
                    <a:pt x="18" y="33"/>
                    <a:pt x="15" y="31"/>
                  </a:cubicBezTo>
                  <a:cubicBezTo>
                    <a:pt x="13" y="28"/>
                    <a:pt x="12" y="25"/>
                    <a:pt x="9" y="25"/>
                  </a:cubicBezTo>
                  <a:cubicBezTo>
                    <a:pt x="6" y="26"/>
                    <a:pt x="5" y="27"/>
                    <a:pt x="3" y="22"/>
                  </a:cubicBezTo>
                  <a:cubicBezTo>
                    <a:pt x="2" y="21"/>
                    <a:pt x="1" y="19"/>
                    <a:pt x="0" y="18"/>
                  </a:cubicBezTo>
                  <a:cubicBezTo>
                    <a:pt x="4" y="16"/>
                    <a:pt x="4" y="16"/>
                    <a:pt x="4" y="16"/>
                  </a:cubicBezTo>
                  <a:cubicBezTo>
                    <a:pt x="4" y="16"/>
                    <a:pt x="7" y="16"/>
                    <a:pt x="10" y="17"/>
                  </a:cubicBezTo>
                  <a:cubicBezTo>
                    <a:pt x="13" y="17"/>
                    <a:pt x="17" y="18"/>
                    <a:pt x="17" y="15"/>
                  </a:cubicBezTo>
                  <a:cubicBezTo>
                    <a:pt x="17" y="13"/>
                    <a:pt x="22" y="10"/>
                    <a:pt x="22" y="13"/>
                  </a:cubicBezTo>
                  <a:cubicBezTo>
                    <a:pt x="22" y="16"/>
                    <a:pt x="22" y="20"/>
                    <a:pt x="23" y="21"/>
                  </a:cubicBezTo>
                  <a:cubicBezTo>
                    <a:pt x="23" y="22"/>
                    <a:pt x="30" y="21"/>
                    <a:pt x="30" y="24"/>
                  </a:cubicBezTo>
                  <a:cubicBezTo>
                    <a:pt x="31" y="27"/>
                    <a:pt x="31" y="34"/>
                    <a:pt x="34" y="36"/>
                  </a:cubicBezTo>
                  <a:cubicBezTo>
                    <a:pt x="37" y="39"/>
                    <a:pt x="39" y="39"/>
                    <a:pt x="43" y="38"/>
                  </a:cubicBezTo>
                  <a:cubicBezTo>
                    <a:pt x="46" y="37"/>
                    <a:pt x="47" y="35"/>
                    <a:pt x="48" y="33"/>
                  </a:cubicBezTo>
                  <a:cubicBezTo>
                    <a:pt x="49" y="31"/>
                    <a:pt x="49" y="30"/>
                    <a:pt x="55" y="31"/>
                  </a:cubicBezTo>
                  <a:cubicBezTo>
                    <a:pt x="61" y="33"/>
                    <a:pt x="62" y="29"/>
                    <a:pt x="65" y="26"/>
                  </a:cubicBezTo>
                  <a:cubicBezTo>
                    <a:pt x="68" y="23"/>
                    <a:pt x="69" y="20"/>
                    <a:pt x="69" y="18"/>
                  </a:cubicBezTo>
                  <a:cubicBezTo>
                    <a:pt x="69" y="15"/>
                    <a:pt x="67" y="16"/>
                    <a:pt x="64" y="17"/>
                  </a:cubicBezTo>
                  <a:cubicBezTo>
                    <a:pt x="61" y="18"/>
                    <a:pt x="59" y="18"/>
                    <a:pt x="60" y="16"/>
                  </a:cubicBezTo>
                  <a:cubicBezTo>
                    <a:pt x="60" y="14"/>
                    <a:pt x="60" y="11"/>
                    <a:pt x="59" y="10"/>
                  </a:cubicBezTo>
                  <a:cubicBezTo>
                    <a:pt x="64" y="5"/>
                    <a:pt x="64" y="5"/>
                    <a:pt x="64" y="5"/>
                  </a:cubicBezTo>
                  <a:cubicBezTo>
                    <a:pt x="68" y="8"/>
                    <a:pt x="68" y="8"/>
                    <a:pt x="68" y="8"/>
                  </a:cubicBezTo>
                  <a:cubicBezTo>
                    <a:pt x="75" y="7"/>
                    <a:pt x="75" y="7"/>
                    <a:pt x="75" y="7"/>
                  </a:cubicBezTo>
                  <a:cubicBezTo>
                    <a:pt x="79" y="10"/>
                    <a:pt x="79" y="10"/>
                    <a:pt x="79" y="10"/>
                  </a:cubicBezTo>
                  <a:cubicBezTo>
                    <a:pt x="81" y="5"/>
                    <a:pt x="81" y="5"/>
                    <a:pt x="81" y="5"/>
                  </a:cubicBezTo>
                  <a:cubicBezTo>
                    <a:pt x="83" y="0"/>
                    <a:pt x="83" y="0"/>
                    <a:pt x="83" y="0"/>
                  </a:cubicBezTo>
                  <a:cubicBezTo>
                    <a:pt x="86" y="1"/>
                    <a:pt x="86" y="1"/>
                    <a:pt x="86" y="1"/>
                  </a:cubicBezTo>
                  <a:cubicBezTo>
                    <a:pt x="86" y="8"/>
                    <a:pt x="86" y="8"/>
                    <a:pt x="86" y="8"/>
                  </a:cubicBezTo>
                  <a:cubicBezTo>
                    <a:pt x="91" y="11"/>
                    <a:pt x="91" y="11"/>
                    <a:pt x="91" y="11"/>
                  </a:cubicBezTo>
                  <a:cubicBezTo>
                    <a:pt x="96" y="12"/>
                    <a:pt x="96" y="12"/>
                    <a:pt x="96" y="12"/>
                  </a:cubicBezTo>
                  <a:cubicBezTo>
                    <a:pt x="99" y="21"/>
                    <a:pt x="99" y="21"/>
                    <a:pt x="99" y="21"/>
                  </a:cubicBezTo>
                  <a:cubicBezTo>
                    <a:pt x="102" y="23"/>
                    <a:pt x="102" y="23"/>
                    <a:pt x="102" y="23"/>
                  </a:cubicBezTo>
                  <a:cubicBezTo>
                    <a:pt x="99" y="30"/>
                    <a:pt x="99" y="30"/>
                    <a:pt x="99" y="30"/>
                  </a:cubicBezTo>
                  <a:cubicBezTo>
                    <a:pt x="100" y="39"/>
                    <a:pt x="100" y="39"/>
                    <a:pt x="100" y="39"/>
                  </a:cubicBezTo>
                  <a:cubicBezTo>
                    <a:pt x="104" y="45"/>
                    <a:pt x="104" y="45"/>
                    <a:pt x="104" y="45"/>
                  </a:cubicBezTo>
                  <a:cubicBezTo>
                    <a:pt x="111" y="44"/>
                    <a:pt x="111" y="44"/>
                    <a:pt x="111" y="44"/>
                  </a:cubicBezTo>
                  <a:cubicBezTo>
                    <a:pt x="110" y="50"/>
                    <a:pt x="110" y="50"/>
                    <a:pt x="110" y="50"/>
                  </a:cubicBezTo>
                  <a:cubicBezTo>
                    <a:pt x="106" y="54"/>
                    <a:pt x="106" y="54"/>
                    <a:pt x="106" y="54"/>
                  </a:cubicBezTo>
                  <a:cubicBezTo>
                    <a:pt x="105" y="59"/>
                    <a:pt x="105" y="59"/>
                    <a:pt x="105" y="59"/>
                  </a:cubicBezTo>
                  <a:cubicBezTo>
                    <a:pt x="104" y="62"/>
                    <a:pt x="104" y="62"/>
                    <a:pt x="104" y="62"/>
                  </a:cubicBezTo>
                  <a:cubicBezTo>
                    <a:pt x="104" y="64"/>
                    <a:pt x="104" y="64"/>
                    <a:pt x="104" y="64"/>
                  </a:cubicBezTo>
                  <a:cubicBezTo>
                    <a:pt x="106" y="66"/>
                    <a:pt x="106" y="66"/>
                    <a:pt x="106" y="66"/>
                  </a:cubicBezTo>
                  <a:cubicBezTo>
                    <a:pt x="104" y="70"/>
                    <a:pt x="104" y="70"/>
                    <a:pt x="104" y="70"/>
                  </a:cubicBezTo>
                  <a:cubicBezTo>
                    <a:pt x="97" y="71"/>
                    <a:pt x="97" y="71"/>
                    <a:pt x="97" y="71"/>
                  </a:cubicBezTo>
                  <a:cubicBezTo>
                    <a:pt x="97" y="73"/>
                    <a:pt x="97" y="73"/>
                    <a:pt x="97" y="73"/>
                  </a:cubicBezTo>
                  <a:cubicBezTo>
                    <a:pt x="92" y="71"/>
                    <a:pt x="92" y="71"/>
                    <a:pt x="92" y="71"/>
                  </a:cubicBezTo>
                  <a:cubicBezTo>
                    <a:pt x="89" y="72"/>
                    <a:pt x="89" y="72"/>
                    <a:pt x="89" y="72"/>
                  </a:cubicBezTo>
                  <a:cubicBezTo>
                    <a:pt x="88" y="76"/>
                    <a:pt x="88" y="76"/>
                    <a:pt x="88" y="76"/>
                  </a:cubicBezTo>
                  <a:cubicBezTo>
                    <a:pt x="91" y="82"/>
                    <a:pt x="91" y="82"/>
                    <a:pt x="91" y="82"/>
                  </a:cubicBezTo>
                  <a:cubicBezTo>
                    <a:pt x="92" y="86"/>
                    <a:pt x="92" y="86"/>
                    <a:pt x="92" y="86"/>
                  </a:cubicBezTo>
                  <a:lnTo>
                    <a:pt x="92" y="9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8" name="Freeform 78">
              <a:extLst>
                <a:ext uri="{FF2B5EF4-FFF2-40B4-BE49-F238E27FC236}">
                  <a16:creationId xmlns:a16="http://schemas.microsoft.com/office/drawing/2014/main" id="{80B906D5-FB4E-F44D-B3C2-4CA4A1120462}"/>
                </a:ext>
              </a:extLst>
            </p:cNvPr>
            <p:cNvSpPr>
              <a:spLocks/>
            </p:cNvSpPr>
            <p:nvPr/>
          </p:nvSpPr>
          <p:spPr bwMode="auto">
            <a:xfrm>
              <a:off x="812" y="3801"/>
              <a:ext cx="65" cy="100"/>
            </a:xfrm>
            <a:custGeom>
              <a:avLst/>
              <a:gdLst>
                <a:gd name="T0" fmla="*/ 4 w 31"/>
                <a:gd name="T1" fmla="*/ 0 h 48"/>
                <a:gd name="T2" fmla="*/ 5 w 31"/>
                <a:gd name="T3" fmla="*/ 9 h 48"/>
                <a:gd name="T4" fmla="*/ 12 w 31"/>
                <a:gd name="T5" fmla="*/ 14 h 48"/>
                <a:gd name="T6" fmla="*/ 20 w 31"/>
                <a:gd name="T7" fmla="*/ 18 h 48"/>
                <a:gd name="T8" fmla="*/ 14 w 31"/>
                <a:gd name="T9" fmla="*/ 23 h 48"/>
                <a:gd name="T10" fmla="*/ 12 w 31"/>
                <a:gd name="T11" fmla="*/ 31 h 48"/>
                <a:gd name="T12" fmla="*/ 10 w 31"/>
                <a:gd name="T13" fmla="*/ 37 h 48"/>
                <a:gd name="T14" fmla="*/ 0 w 31"/>
                <a:gd name="T15" fmla="*/ 38 h 48"/>
                <a:gd name="T16" fmla="*/ 6 w 31"/>
                <a:gd name="T17" fmla="*/ 48 h 48"/>
                <a:gd name="T18" fmla="*/ 15 w 31"/>
                <a:gd name="T19" fmla="*/ 41 h 48"/>
                <a:gd name="T20" fmla="*/ 26 w 31"/>
                <a:gd name="T21" fmla="*/ 32 h 48"/>
                <a:gd name="T22" fmla="*/ 30 w 31"/>
                <a:gd name="T23" fmla="*/ 26 h 48"/>
                <a:gd name="T24" fmla="*/ 26 w 31"/>
                <a:gd name="T25" fmla="*/ 14 h 48"/>
                <a:gd name="T26" fmla="*/ 19 w 31"/>
                <a:gd name="T27" fmla="*/ 7 h 48"/>
                <a:gd name="T28" fmla="*/ 10 w 31"/>
                <a:gd name="T29" fmla="*/ 2 h 48"/>
                <a:gd name="T30" fmla="*/ 4 w 31"/>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8">
                  <a:moveTo>
                    <a:pt x="4" y="0"/>
                  </a:moveTo>
                  <a:cubicBezTo>
                    <a:pt x="3" y="6"/>
                    <a:pt x="4" y="7"/>
                    <a:pt x="5" y="9"/>
                  </a:cubicBezTo>
                  <a:cubicBezTo>
                    <a:pt x="6" y="12"/>
                    <a:pt x="8" y="13"/>
                    <a:pt x="12" y="14"/>
                  </a:cubicBezTo>
                  <a:cubicBezTo>
                    <a:pt x="16" y="15"/>
                    <a:pt x="21" y="14"/>
                    <a:pt x="20" y="18"/>
                  </a:cubicBezTo>
                  <a:cubicBezTo>
                    <a:pt x="19" y="22"/>
                    <a:pt x="17" y="20"/>
                    <a:pt x="14" y="23"/>
                  </a:cubicBezTo>
                  <a:cubicBezTo>
                    <a:pt x="12" y="26"/>
                    <a:pt x="12" y="30"/>
                    <a:pt x="12" y="31"/>
                  </a:cubicBezTo>
                  <a:cubicBezTo>
                    <a:pt x="13" y="32"/>
                    <a:pt x="15" y="37"/>
                    <a:pt x="10" y="37"/>
                  </a:cubicBezTo>
                  <a:cubicBezTo>
                    <a:pt x="5" y="37"/>
                    <a:pt x="0" y="35"/>
                    <a:pt x="0" y="38"/>
                  </a:cubicBezTo>
                  <a:cubicBezTo>
                    <a:pt x="0" y="40"/>
                    <a:pt x="6" y="48"/>
                    <a:pt x="6" y="48"/>
                  </a:cubicBezTo>
                  <a:cubicBezTo>
                    <a:pt x="6" y="48"/>
                    <a:pt x="13" y="45"/>
                    <a:pt x="15" y="41"/>
                  </a:cubicBezTo>
                  <a:cubicBezTo>
                    <a:pt x="17" y="36"/>
                    <a:pt x="25" y="28"/>
                    <a:pt x="26" y="32"/>
                  </a:cubicBezTo>
                  <a:cubicBezTo>
                    <a:pt x="27" y="35"/>
                    <a:pt x="30" y="31"/>
                    <a:pt x="30" y="26"/>
                  </a:cubicBezTo>
                  <a:cubicBezTo>
                    <a:pt x="31" y="20"/>
                    <a:pt x="31" y="19"/>
                    <a:pt x="26" y="14"/>
                  </a:cubicBezTo>
                  <a:cubicBezTo>
                    <a:pt x="21" y="9"/>
                    <a:pt x="25" y="8"/>
                    <a:pt x="19" y="7"/>
                  </a:cubicBezTo>
                  <a:cubicBezTo>
                    <a:pt x="14" y="6"/>
                    <a:pt x="10" y="4"/>
                    <a:pt x="10" y="2"/>
                  </a:cubicBezTo>
                  <a:cubicBezTo>
                    <a:pt x="10" y="0"/>
                    <a:pt x="4" y="0"/>
                    <a:pt x="4"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9" name="Freeform 79">
              <a:extLst>
                <a:ext uri="{FF2B5EF4-FFF2-40B4-BE49-F238E27FC236}">
                  <a16:creationId xmlns:a16="http://schemas.microsoft.com/office/drawing/2014/main" id="{220A221B-87E5-C044-8762-89CB5D88DC9B}"/>
                </a:ext>
              </a:extLst>
            </p:cNvPr>
            <p:cNvSpPr>
              <a:spLocks/>
            </p:cNvSpPr>
            <p:nvPr/>
          </p:nvSpPr>
          <p:spPr bwMode="auto">
            <a:xfrm>
              <a:off x="1615" y="3584"/>
              <a:ext cx="241" cy="319"/>
            </a:xfrm>
            <a:custGeom>
              <a:avLst/>
              <a:gdLst>
                <a:gd name="T0" fmla="*/ 100 w 116"/>
                <a:gd name="T1" fmla="*/ 37 h 153"/>
                <a:gd name="T2" fmla="*/ 110 w 116"/>
                <a:gd name="T3" fmla="*/ 45 h 153"/>
                <a:gd name="T4" fmla="*/ 116 w 116"/>
                <a:gd name="T5" fmla="*/ 49 h 153"/>
                <a:gd name="T6" fmla="*/ 110 w 116"/>
                <a:gd name="T7" fmla="*/ 62 h 153"/>
                <a:gd name="T8" fmla="*/ 99 w 116"/>
                <a:gd name="T9" fmla="*/ 69 h 153"/>
                <a:gd name="T10" fmla="*/ 92 w 116"/>
                <a:gd name="T11" fmla="*/ 61 h 153"/>
                <a:gd name="T12" fmla="*/ 80 w 116"/>
                <a:gd name="T13" fmla="*/ 53 h 153"/>
                <a:gd name="T14" fmla="*/ 70 w 116"/>
                <a:gd name="T15" fmla="*/ 60 h 153"/>
                <a:gd name="T16" fmla="*/ 74 w 116"/>
                <a:gd name="T17" fmla="*/ 77 h 153"/>
                <a:gd name="T18" fmla="*/ 84 w 116"/>
                <a:gd name="T19" fmla="*/ 85 h 153"/>
                <a:gd name="T20" fmla="*/ 91 w 116"/>
                <a:gd name="T21" fmla="*/ 83 h 153"/>
                <a:gd name="T22" fmla="*/ 101 w 116"/>
                <a:gd name="T23" fmla="*/ 88 h 153"/>
                <a:gd name="T24" fmla="*/ 102 w 116"/>
                <a:gd name="T25" fmla="*/ 100 h 153"/>
                <a:gd name="T26" fmla="*/ 94 w 116"/>
                <a:gd name="T27" fmla="*/ 95 h 153"/>
                <a:gd name="T28" fmla="*/ 86 w 116"/>
                <a:gd name="T29" fmla="*/ 100 h 153"/>
                <a:gd name="T30" fmla="*/ 78 w 116"/>
                <a:gd name="T31" fmla="*/ 113 h 153"/>
                <a:gd name="T32" fmla="*/ 73 w 116"/>
                <a:gd name="T33" fmla="*/ 123 h 153"/>
                <a:gd name="T34" fmla="*/ 67 w 116"/>
                <a:gd name="T35" fmla="*/ 131 h 153"/>
                <a:gd name="T36" fmla="*/ 59 w 116"/>
                <a:gd name="T37" fmla="*/ 141 h 153"/>
                <a:gd name="T38" fmla="*/ 48 w 116"/>
                <a:gd name="T39" fmla="*/ 153 h 153"/>
                <a:gd name="T40" fmla="*/ 33 w 116"/>
                <a:gd name="T41" fmla="*/ 149 h 153"/>
                <a:gd name="T42" fmla="*/ 23 w 116"/>
                <a:gd name="T43" fmla="*/ 143 h 153"/>
                <a:gd name="T44" fmla="*/ 21 w 116"/>
                <a:gd name="T45" fmla="*/ 135 h 153"/>
                <a:gd name="T46" fmla="*/ 19 w 116"/>
                <a:gd name="T47" fmla="*/ 128 h 153"/>
                <a:gd name="T48" fmla="*/ 27 w 116"/>
                <a:gd name="T49" fmla="*/ 121 h 153"/>
                <a:gd name="T50" fmla="*/ 21 w 116"/>
                <a:gd name="T51" fmla="*/ 115 h 153"/>
                <a:gd name="T52" fmla="*/ 12 w 116"/>
                <a:gd name="T53" fmla="*/ 114 h 153"/>
                <a:gd name="T54" fmla="*/ 15 w 116"/>
                <a:gd name="T55" fmla="*/ 103 h 153"/>
                <a:gd name="T56" fmla="*/ 13 w 116"/>
                <a:gd name="T57" fmla="*/ 88 h 153"/>
                <a:gd name="T58" fmla="*/ 1 w 116"/>
                <a:gd name="T59" fmla="*/ 73 h 153"/>
                <a:gd name="T60" fmla="*/ 4 w 116"/>
                <a:gd name="T61" fmla="*/ 66 h 153"/>
                <a:gd name="T62" fmla="*/ 0 w 116"/>
                <a:gd name="T63" fmla="*/ 52 h 153"/>
                <a:gd name="T64" fmla="*/ 6 w 116"/>
                <a:gd name="T65" fmla="*/ 41 h 153"/>
                <a:gd name="T66" fmla="*/ 17 w 116"/>
                <a:gd name="T67" fmla="*/ 35 h 153"/>
                <a:gd name="T68" fmla="*/ 24 w 116"/>
                <a:gd name="T69" fmla="*/ 24 h 153"/>
                <a:gd name="T70" fmla="*/ 36 w 116"/>
                <a:gd name="T71" fmla="*/ 17 h 153"/>
                <a:gd name="T72" fmla="*/ 33 w 116"/>
                <a:gd name="T73" fmla="*/ 9 h 153"/>
                <a:gd name="T74" fmla="*/ 56 w 116"/>
                <a:gd name="T75" fmla="*/ 0 h 153"/>
                <a:gd name="T76" fmla="*/ 63 w 116"/>
                <a:gd name="T77" fmla="*/ 10 h 153"/>
                <a:gd name="T78" fmla="*/ 72 w 116"/>
                <a:gd name="T79" fmla="*/ 16 h 153"/>
                <a:gd name="T80" fmla="*/ 81 w 116"/>
                <a:gd name="T81" fmla="*/ 2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3">
                  <a:moveTo>
                    <a:pt x="90" y="27"/>
                  </a:moveTo>
                  <a:cubicBezTo>
                    <a:pt x="100" y="37"/>
                    <a:pt x="100" y="37"/>
                    <a:pt x="100" y="37"/>
                  </a:cubicBezTo>
                  <a:cubicBezTo>
                    <a:pt x="107" y="38"/>
                    <a:pt x="107" y="38"/>
                    <a:pt x="107" y="38"/>
                  </a:cubicBezTo>
                  <a:cubicBezTo>
                    <a:pt x="110" y="45"/>
                    <a:pt x="110" y="45"/>
                    <a:pt x="110" y="45"/>
                  </a:cubicBezTo>
                  <a:cubicBezTo>
                    <a:pt x="116" y="39"/>
                    <a:pt x="116" y="39"/>
                    <a:pt x="116" y="39"/>
                  </a:cubicBezTo>
                  <a:cubicBezTo>
                    <a:pt x="116" y="49"/>
                    <a:pt x="116" y="49"/>
                    <a:pt x="116" y="49"/>
                  </a:cubicBezTo>
                  <a:cubicBezTo>
                    <a:pt x="116" y="49"/>
                    <a:pt x="113" y="55"/>
                    <a:pt x="112" y="56"/>
                  </a:cubicBezTo>
                  <a:cubicBezTo>
                    <a:pt x="112" y="56"/>
                    <a:pt x="110" y="62"/>
                    <a:pt x="110" y="62"/>
                  </a:cubicBezTo>
                  <a:cubicBezTo>
                    <a:pt x="102" y="64"/>
                    <a:pt x="102" y="64"/>
                    <a:pt x="102" y="64"/>
                  </a:cubicBezTo>
                  <a:cubicBezTo>
                    <a:pt x="99" y="69"/>
                    <a:pt x="99" y="69"/>
                    <a:pt x="99" y="69"/>
                  </a:cubicBezTo>
                  <a:cubicBezTo>
                    <a:pt x="92" y="67"/>
                    <a:pt x="92" y="67"/>
                    <a:pt x="92" y="67"/>
                  </a:cubicBezTo>
                  <a:cubicBezTo>
                    <a:pt x="92" y="61"/>
                    <a:pt x="92" y="61"/>
                    <a:pt x="92" y="61"/>
                  </a:cubicBezTo>
                  <a:cubicBezTo>
                    <a:pt x="86" y="57"/>
                    <a:pt x="86" y="57"/>
                    <a:pt x="86" y="57"/>
                  </a:cubicBezTo>
                  <a:cubicBezTo>
                    <a:pt x="80" y="53"/>
                    <a:pt x="80" y="53"/>
                    <a:pt x="80" y="53"/>
                  </a:cubicBezTo>
                  <a:cubicBezTo>
                    <a:pt x="74" y="55"/>
                    <a:pt x="74" y="55"/>
                    <a:pt x="74" y="55"/>
                  </a:cubicBezTo>
                  <a:cubicBezTo>
                    <a:pt x="70" y="60"/>
                    <a:pt x="70" y="60"/>
                    <a:pt x="70" y="60"/>
                  </a:cubicBezTo>
                  <a:cubicBezTo>
                    <a:pt x="74" y="69"/>
                    <a:pt x="74" y="69"/>
                    <a:pt x="74" y="69"/>
                  </a:cubicBezTo>
                  <a:cubicBezTo>
                    <a:pt x="74" y="77"/>
                    <a:pt x="74" y="77"/>
                    <a:pt x="74" y="77"/>
                  </a:cubicBezTo>
                  <a:cubicBezTo>
                    <a:pt x="78" y="83"/>
                    <a:pt x="78" y="83"/>
                    <a:pt x="78" y="83"/>
                  </a:cubicBezTo>
                  <a:cubicBezTo>
                    <a:pt x="84" y="85"/>
                    <a:pt x="84" y="85"/>
                    <a:pt x="84" y="85"/>
                  </a:cubicBezTo>
                  <a:cubicBezTo>
                    <a:pt x="89" y="85"/>
                    <a:pt x="89" y="85"/>
                    <a:pt x="89" y="85"/>
                  </a:cubicBezTo>
                  <a:cubicBezTo>
                    <a:pt x="91" y="83"/>
                    <a:pt x="91" y="83"/>
                    <a:pt x="91" y="83"/>
                  </a:cubicBezTo>
                  <a:cubicBezTo>
                    <a:pt x="98" y="84"/>
                    <a:pt x="98" y="84"/>
                    <a:pt x="98" y="84"/>
                  </a:cubicBezTo>
                  <a:cubicBezTo>
                    <a:pt x="101" y="88"/>
                    <a:pt x="101" y="88"/>
                    <a:pt x="101" y="88"/>
                  </a:cubicBezTo>
                  <a:cubicBezTo>
                    <a:pt x="103" y="94"/>
                    <a:pt x="103" y="94"/>
                    <a:pt x="103" y="94"/>
                  </a:cubicBezTo>
                  <a:cubicBezTo>
                    <a:pt x="102" y="100"/>
                    <a:pt x="102" y="100"/>
                    <a:pt x="102" y="100"/>
                  </a:cubicBezTo>
                  <a:cubicBezTo>
                    <a:pt x="97" y="99"/>
                    <a:pt x="97" y="99"/>
                    <a:pt x="97" y="99"/>
                  </a:cubicBezTo>
                  <a:cubicBezTo>
                    <a:pt x="94" y="95"/>
                    <a:pt x="94" y="95"/>
                    <a:pt x="94" y="95"/>
                  </a:cubicBezTo>
                  <a:cubicBezTo>
                    <a:pt x="89" y="96"/>
                    <a:pt x="89" y="96"/>
                    <a:pt x="89" y="96"/>
                  </a:cubicBezTo>
                  <a:cubicBezTo>
                    <a:pt x="86" y="100"/>
                    <a:pt x="86" y="100"/>
                    <a:pt x="86" y="100"/>
                  </a:cubicBezTo>
                  <a:cubicBezTo>
                    <a:pt x="79" y="106"/>
                    <a:pt x="79" y="106"/>
                    <a:pt x="79" y="106"/>
                  </a:cubicBezTo>
                  <a:cubicBezTo>
                    <a:pt x="78" y="113"/>
                    <a:pt x="78" y="113"/>
                    <a:pt x="78" y="113"/>
                  </a:cubicBezTo>
                  <a:cubicBezTo>
                    <a:pt x="73" y="119"/>
                    <a:pt x="73" y="119"/>
                    <a:pt x="73" y="119"/>
                  </a:cubicBezTo>
                  <a:cubicBezTo>
                    <a:pt x="73" y="123"/>
                    <a:pt x="73" y="123"/>
                    <a:pt x="73" y="123"/>
                  </a:cubicBezTo>
                  <a:cubicBezTo>
                    <a:pt x="70" y="123"/>
                    <a:pt x="70" y="123"/>
                    <a:pt x="70" y="123"/>
                  </a:cubicBezTo>
                  <a:cubicBezTo>
                    <a:pt x="67" y="131"/>
                    <a:pt x="67" y="131"/>
                    <a:pt x="67" y="131"/>
                  </a:cubicBezTo>
                  <a:cubicBezTo>
                    <a:pt x="67" y="131"/>
                    <a:pt x="63" y="137"/>
                    <a:pt x="62" y="137"/>
                  </a:cubicBezTo>
                  <a:cubicBezTo>
                    <a:pt x="62" y="138"/>
                    <a:pt x="60" y="140"/>
                    <a:pt x="59" y="141"/>
                  </a:cubicBezTo>
                  <a:cubicBezTo>
                    <a:pt x="58" y="141"/>
                    <a:pt x="58" y="141"/>
                    <a:pt x="58" y="141"/>
                  </a:cubicBezTo>
                  <a:cubicBezTo>
                    <a:pt x="48" y="153"/>
                    <a:pt x="48" y="153"/>
                    <a:pt x="48" y="153"/>
                  </a:cubicBezTo>
                  <a:cubicBezTo>
                    <a:pt x="38" y="145"/>
                    <a:pt x="38" y="145"/>
                    <a:pt x="38" y="145"/>
                  </a:cubicBezTo>
                  <a:cubicBezTo>
                    <a:pt x="33" y="149"/>
                    <a:pt x="33" y="149"/>
                    <a:pt x="33" y="149"/>
                  </a:cubicBezTo>
                  <a:cubicBezTo>
                    <a:pt x="25" y="145"/>
                    <a:pt x="25" y="145"/>
                    <a:pt x="25" y="145"/>
                  </a:cubicBezTo>
                  <a:cubicBezTo>
                    <a:pt x="23" y="143"/>
                    <a:pt x="23" y="143"/>
                    <a:pt x="23" y="143"/>
                  </a:cubicBezTo>
                  <a:cubicBezTo>
                    <a:pt x="21" y="141"/>
                    <a:pt x="21" y="141"/>
                    <a:pt x="21" y="141"/>
                  </a:cubicBezTo>
                  <a:cubicBezTo>
                    <a:pt x="21" y="135"/>
                    <a:pt x="21" y="135"/>
                    <a:pt x="21" y="135"/>
                  </a:cubicBezTo>
                  <a:cubicBezTo>
                    <a:pt x="21" y="135"/>
                    <a:pt x="25" y="131"/>
                    <a:pt x="25" y="130"/>
                  </a:cubicBezTo>
                  <a:cubicBezTo>
                    <a:pt x="26" y="129"/>
                    <a:pt x="19" y="128"/>
                    <a:pt x="19" y="128"/>
                  </a:cubicBezTo>
                  <a:cubicBezTo>
                    <a:pt x="20" y="124"/>
                    <a:pt x="20" y="124"/>
                    <a:pt x="20" y="124"/>
                  </a:cubicBezTo>
                  <a:cubicBezTo>
                    <a:pt x="27" y="121"/>
                    <a:pt x="27" y="121"/>
                    <a:pt x="27" y="121"/>
                  </a:cubicBezTo>
                  <a:cubicBezTo>
                    <a:pt x="27" y="115"/>
                    <a:pt x="27" y="115"/>
                    <a:pt x="27" y="115"/>
                  </a:cubicBezTo>
                  <a:cubicBezTo>
                    <a:pt x="21" y="115"/>
                    <a:pt x="21" y="115"/>
                    <a:pt x="21" y="115"/>
                  </a:cubicBezTo>
                  <a:cubicBezTo>
                    <a:pt x="17" y="117"/>
                    <a:pt x="17" y="117"/>
                    <a:pt x="17" y="117"/>
                  </a:cubicBezTo>
                  <a:cubicBezTo>
                    <a:pt x="12" y="114"/>
                    <a:pt x="12" y="114"/>
                    <a:pt x="12" y="114"/>
                  </a:cubicBezTo>
                  <a:cubicBezTo>
                    <a:pt x="12" y="109"/>
                    <a:pt x="12" y="109"/>
                    <a:pt x="12" y="109"/>
                  </a:cubicBezTo>
                  <a:cubicBezTo>
                    <a:pt x="15" y="103"/>
                    <a:pt x="15" y="103"/>
                    <a:pt x="15" y="103"/>
                  </a:cubicBezTo>
                  <a:cubicBezTo>
                    <a:pt x="12" y="97"/>
                    <a:pt x="12" y="97"/>
                    <a:pt x="12" y="97"/>
                  </a:cubicBezTo>
                  <a:cubicBezTo>
                    <a:pt x="13" y="88"/>
                    <a:pt x="13" y="88"/>
                    <a:pt x="13" y="88"/>
                  </a:cubicBezTo>
                  <a:cubicBezTo>
                    <a:pt x="9" y="80"/>
                    <a:pt x="9" y="80"/>
                    <a:pt x="9" y="80"/>
                  </a:cubicBezTo>
                  <a:cubicBezTo>
                    <a:pt x="1" y="73"/>
                    <a:pt x="1" y="73"/>
                    <a:pt x="1" y="73"/>
                  </a:cubicBezTo>
                  <a:cubicBezTo>
                    <a:pt x="1" y="69"/>
                    <a:pt x="1" y="69"/>
                    <a:pt x="1" y="69"/>
                  </a:cubicBezTo>
                  <a:cubicBezTo>
                    <a:pt x="4" y="66"/>
                    <a:pt x="4" y="66"/>
                    <a:pt x="4" y="66"/>
                  </a:cubicBezTo>
                  <a:cubicBezTo>
                    <a:pt x="1" y="62"/>
                    <a:pt x="1" y="62"/>
                    <a:pt x="1" y="62"/>
                  </a:cubicBezTo>
                  <a:cubicBezTo>
                    <a:pt x="0" y="52"/>
                    <a:pt x="0" y="52"/>
                    <a:pt x="0" y="52"/>
                  </a:cubicBezTo>
                  <a:cubicBezTo>
                    <a:pt x="6" y="46"/>
                    <a:pt x="6" y="46"/>
                    <a:pt x="6" y="46"/>
                  </a:cubicBezTo>
                  <a:cubicBezTo>
                    <a:pt x="6" y="41"/>
                    <a:pt x="6" y="41"/>
                    <a:pt x="6" y="41"/>
                  </a:cubicBezTo>
                  <a:cubicBezTo>
                    <a:pt x="11" y="40"/>
                    <a:pt x="11" y="40"/>
                    <a:pt x="11" y="40"/>
                  </a:cubicBezTo>
                  <a:cubicBezTo>
                    <a:pt x="17" y="35"/>
                    <a:pt x="17" y="35"/>
                    <a:pt x="17" y="35"/>
                  </a:cubicBezTo>
                  <a:cubicBezTo>
                    <a:pt x="14" y="24"/>
                    <a:pt x="14" y="24"/>
                    <a:pt x="14" y="24"/>
                  </a:cubicBezTo>
                  <a:cubicBezTo>
                    <a:pt x="24" y="24"/>
                    <a:pt x="24" y="24"/>
                    <a:pt x="24" y="24"/>
                  </a:cubicBezTo>
                  <a:cubicBezTo>
                    <a:pt x="30" y="22"/>
                    <a:pt x="30" y="22"/>
                    <a:pt x="30" y="22"/>
                  </a:cubicBezTo>
                  <a:cubicBezTo>
                    <a:pt x="36" y="17"/>
                    <a:pt x="36" y="17"/>
                    <a:pt x="36" y="17"/>
                  </a:cubicBezTo>
                  <a:cubicBezTo>
                    <a:pt x="35" y="12"/>
                    <a:pt x="35" y="12"/>
                    <a:pt x="35" y="12"/>
                  </a:cubicBezTo>
                  <a:cubicBezTo>
                    <a:pt x="33" y="9"/>
                    <a:pt x="33" y="9"/>
                    <a:pt x="33" y="9"/>
                  </a:cubicBezTo>
                  <a:cubicBezTo>
                    <a:pt x="52" y="0"/>
                    <a:pt x="52" y="0"/>
                    <a:pt x="52" y="0"/>
                  </a:cubicBezTo>
                  <a:cubicBezTo>
                    <a:pt x="56" y="0"/>
                    <a:pt x="56" y="0"/>
                    <a:pt x="56" y="0"/>
                  </a:cubicBezTo>
                  <a:cubicBezTo>
                    <a:pt x="56" y="5"/>
                    <a:pt x="56" y="5"/>
                    <a:pt x="56" y="5"/>
                  </a:cubicBezTo>
                  <a:cubicBezTo>
                    <a:pt x="63" y="10"/>
                    <a:pt x="63" y="10"/>
                    <a:pt x="63" y="10"/>
                  </a:cubicBezTo>
                  <a:cubicBezTo>
                    <a:pt x="69" y="9"/>
                    <a:pt x="69" y="9"/>
                    <a:pt x="69" y="9"/>
                  </a:cubicBezTo>
                  <a:cubicBezTo>
                    <a:pt x="72" y="16"/>
                    <a:pt x="72" y="16"/>
                    <a:pt x="72" y="16"/>
                  </a:cubicBezTo>
                  <a:cubicBezTo>
                    <a:pt x="78" y="16"/>
                    <a:pt x="78" y="16"/>
                    <a:pt x="78" y="16"/>
                  </a:cubicBezTo>
                  <a:cubicBezTo>
                    <a:pt x="81" y="26"/>
                    <a:pt x="81" y="26"/>
                    <a:pt x="81" y="26"/>
                  </a:cubicBezTo>
                  <a:lnTo>
                    <a:pt x="90" y="2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0" name="Freeform 80">
              <a:extLst>
                <a:ext uri="{FF2B5EF4-FFF2-40B4-BE49-F238E27FC236}">
                  <a16:creationId xmlns:a16="http://schemas.microsoft.com/office/drawing/2014/main" id="{44923B50-8BB0-224D-89D2-280E52E74042}"/>
                </a:ext>
              </a:extLst>
            </p:cNvPr>
            <p:cNvSpPr>
              <a:spLocks/>
            </p:cNvSpPr>
            <p:nvPr/>
          </p:nvSpPr>
          <p:spPr bwMode="auto">
            <a:xfrm>
              <a:off x="1281" y="3445"/>
              <a:ext cx="154" cy="106"/>
            </a:xfrm>
            <a:custGeom>
              <a:avLst/>
              <a:gdLst>
                <a:gd name="T0" fmla="*/ 0 w 154"/>
                <a:gd name="T1" fmla="*/ 33 h 106"/>
                <a:gd name="T2" fmla="*/ 4 w 154"/>
                <a:gd name="T3" fmla="*/ 33 h 106"/>
                <a:gd name="T4" fmla="*/ 15 w 154"/>
                <a:gd name="T5" fmla="*/ 25 h 106"/>
                <a:gd name="T6" fmla="*/ 15 w 154"/>
                <a:gd name="T7" fmla="*/ 19 h 106"/>
                <a:gd name="T8" fmla="*/ 23 w 154"/>
                <a:gd name="T9" fmla="*/ 19 h 106"/>
                <a:gd name="T10" fmla="*/ 31 w 154"/>
                <a:gd name="T11" fmla="*/ 6 h 106"/>
                <a:gd name="T12" fmla="*/ 48 w 154"/>
                <a:gd name="T13" fmla="*/ 4 h 106"/>
                <a:gd name="T14" fmla="*/ 48 w 154"/>
                <a:gd name="T15" fmla="*/ 0 h 106"/>
                <a:gd name="T16" fmla="*/ 56 w 154"/>
                <a:gd name="T17" fmla="*/ 4 h 106"/>
                <a:gd name="T18" fmla="*/ 71 w 154"/>
                <a:gd name="T19" fmla="*/ 4 h 106"/>
                <a:gd name="T20" fmla="*/ 71 w 154"/>
                <a:gd name="T21" fmla="*/ 14 h 106"/>
                <a:gd name="T22" fmla="*/ 81 w 154"/>
                <a:gd name="T23" fmla="*/ 23 h 106"/>
                <a:gd name="T24" fmla="*/ 81 w 154"/>
                <a:gd name="T25" fmla="*/ 37 h 106"/>
                <a:gd name="T26" fmla="*/ 92 w 154"/>
                <a:gd name="T27" fmla="*/ 48 h 106"/>
                <a:gd name="T28" fmla="*/ 92 w 154"/>
                <a:gd name="T29" fmla="*/ 56 h 106"/>
                <a:gd name="T30" fmla="*/ 104 w 154"/>
                <a:gd name="T31" fmla="*/ 56 h 106"/>
                <a:gd name="T32" fmla="*/ 115 w 154"/>
                <a:gd name="T33" fmla="*/ 50 h 106"/>
                <a:gd name="T34" fmla="*/ 127 w 154"/>
                <a:gd name="T35" fmla="*/ 52 h 106"/>
                <a:gd name="T36" fmla="*/ 131 w 154"/>
                <a:gd name="T37" fmla="*/ 44 h 106"/>
                <a:gd name="T38" fmla="*/ 144 w 154"/>
                <a:gd name="T39" fmla="*/ 46 h 106"/>
                <a:gd name="T40" fmla="*/ 144 w 154"/>
                <a:gd name="T41" fmla="*/ 58 h 106"/>
                <a:gd name="T42" fmla="*/ 154 w 154"/>
                <a:gd name="T43" fmla="*/ 62 h 106"/>
                <a:gd name="T44" fmla="*/ 154 w 154"/>
                <a:gd name="T45" fmla="*/ 75 h 106"/>
                <a:gd name="T46" fmla="*/ 150 w 154"/>
                <a:gd name="T47" fmla="*/ 77 h 106"/>
                <a:gd name="T48" fmla="*/ 152 w 154"/>
                <a:gd name="T49" fmla="*/ 87 h 106"/>
                <a:gd name="T50" fmla="*/ 146 w 154"/>
                <a:gd name="T51" fmla="*/ 92 h 106"/>
                <a:gd name="T52" fmla="*/ 148 w 154"/>
                <a:gd name="T53" fmla="*/ 104 h 106"/>
                <a:gd name="T54" fmla="*/ 127 w 154"/>
                <a:gd name="T55" fmla="*/ 106 h 106"/>
                <a:gd name="T56" fmla="*/ 115 w 154"/>
                <a:gd name="T57" fmla="*/ 96 h 106"/>
                <a:gd name="T58" fmla="*/ 104 w 154"/>
                <a:gd name="T59" fmla="*/ 106 h 106"/>
                <a:gd name="T60" fmla="*/ 96 w 154"/>
                <a:gd name="T61" fmla="*/ 104 h 106"/>
                <a:gd name="T62" fmla="*/ 83 w 154"/>
                <a:gd name="T63" fmla="*/ 92 h 106"/>
                <a:gd name="T64" fmla="*/ 69 w 154"/>
                <a:gd name="T65" fmla="*/ 89 h 106"/>
                <a:gd name="T66" fmla="*/ 61 w 154"/>
                <a:gd name="T67" fmla="*/ 92 h 106"/>
                <a:gd name="T68" fmla="*/ 48 w 154"/>
                <a:gd name="T69" fmla="*/ 79 h 106"/>
                <a:gd name="T70" fmla="*/ 48 w 154"/>
                <a:gd name="T71" fmla="*/ 62 h 106"/>
                <a:gd name="T72" fmla="*/ 38 w 154"/>
                <a:gd name="T73" fmla="*/ 54 h 106"/>
                <a:gd name="T74" fmla="*/ 23 w 154"/>
                <a:gd name="T75" fmla="*/ 52 h 106"/>
                <a:gd name="T76" fmla="*/ 13 w 154"/>
                <a:gd name="T77" fmla="*/ 44 h 106"/>
                <a:gd name="T78" fmla="*/ 4 w 154"/>
                <a:gd name="T79" fmla="*/ 44 h 106"/>
                <a:gd name="T80" fmla="*/ 0 w 154"/>
                <a:gd name="T81"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06">
                  <a:moveTo>
                    <a:pt x="0" y="33"/>
                  </a:moveTo>
                  <a:lnTo>
                    <a:pt x="4" y="33"/>
                  </a:lnTo>
                  <a:lnTo>
                    <a:pt x="15" y="25"/>
                  </a:lnTo>
                  <a:lnTo>
                    <a:pt x="15" y="19"/>
                  </a:lnTo>
                  <a:lnTo>
                    <a:pt x="23" y="19"/>
                  </a:lnTo>
                  <a:lnTo>
                    <a:pt x="31" y="6"/>
                  </a:lnTo>
                  <a:lnTo>
                    <a:pt x="48" y="4"/>
                  </a:lnTo>
                  <a:lnTo>
                    <a:pt x="48" y="0"/>
                  </a:lnTo>
                  <a:lnTo>
                    <a:pt x="56" y="4"/>
                  </a:lnTo>
                  <a:lnTo>
                    <a:pt x="71" y="4"/>
                  </a:lnTo>
                  <a:lnTo>
                    <a:pt x="71" y="14"/>
                  </a:lnTo>
                  <a:lnTo>
                    <a:pt x="81" y="23"/>
                  </a:lnTo>
                  <a:lnTo>
                    <a:pt x="81" y="37"/>
                  </a:lnTo>
                  <a:lnTo>
                    <a:pt x="92" y="48"/>
                  </a:lnTo>
                  <a:lnTo>
                    <a:pt x="92" y="56"/>
                  </a:lnTo>
                  <a:lnTo>
                    <a:pt x="104" y="56"/>
                  </a:lnTo>
                  <a:lnTo>
                    <a:pt x="115" y="50"/>
                  </a:lnTo>
                  <a:lnTo>
                    <a:pt x="127" y="52"/>
                  </a:lnTo>
                  <a:lnTo>
                    <a:pt x="131" y="44"/>
                  </a:lnTo>
                  <a:lnTo>
                    <a:pt x="144" y="46"/>
                  </a:lnTo>
                  <a:lnTo>
                    <a:pt x="144" y="58"/>
                  </a:lnTo>
                  <a:lnTo>
                    <a:pt x="154" y="62"/>
                  </a:lnTo>
                  <a:lnTo>
                    <a:pt x="154" y="75"/>
                  </a:lnTo>
                  <a:lnTo>
                    <a:pt x="150" y="77"/>
                  </a:lnTo>
                  <a:lnTo>
                    <a:pt x="152" y="87"/>
                  </a:lnTo>
                  <a:lnTo>
                    <a:pt x="146" y="92"/>
                  </a:lnTo>
                  <a:lnTo>
                    <a:pt x="148" y="104"/>
                  </a:lnTo>
                  <a:lnTo>
                    <a:pt x="127" y="106"/>
                  </a:lnTo>
                  <a:lnTo>
                    <a:pt x="115" y="96"/>
                  </a:lnTo>
                  <a:lnTo>
                    <a:pt x="104" y="106"/>
                  </a:lnTo>
                  <a:lnTo>
                    <a:pt x="96" y="104"/>
                  </a:lnTo>
                  <a:lnTo>
                    <a:pt x="83" y="92"/>
                  </a:lnTo>
                  <a:lnTo>
                    <a:pt x="69" y="89"/>
                  </a:lnTo>
                  <a:lnTo>
                    <a:pt x="61" y="92"/>
                  </a:lnTo>
                  <a:lnTo>
                    <a:pt x="48" y="79"/>
                  </a:lnTo>
                  <a:lnTo>
                    <a:pt x="48" y="62"/>
                  </a:lnTo>
                  <a:lnTo>
                    <a:pt x="38" y="54"/>
                  </a:lnTo>
                  <a:lnTo>
                    <a:pt x="23" y="52"/>
                  </a:lnTo>
                  <a:lnTo>
                    <a:pt x="13" y="44"/>
                  </a:lnTo>
                  <a:lnTo>
                    <a:pt x="4" y="44"/>
                  </a:lnTo>
                  <a:lnTo>
                    <a:pt x="0" y="3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1" name="Freeform 81">
              <a:extLst>
                <a:ext uri="{FF2B5EF4-FFF2-40B4-BE49-F238E27FC236}">
                  <a16:creationId xmlns:a16="http://schemas.microsoft.com/office/drawing/2014/main" id="{04818862-3207-4341-B78E-DE6989E9CA41}"/>
                </a:ext>
              </a:extLst>
            </p:cNvPr>
            <p:cNvSpPr>
              <a:spLocks/>
            </p:cNvSpPr>
            <p:nvPr/>
          </p:nvSpPr>
          <p:spPr bwMode="auto">
            <a:xfrm>
              <a:off x="1450" y="3491"/>
              <a:ext cx="240" cy="202"/>
            </a:xfrm>
            <a:custGeom>
              <a:avLst/>
              <a:gdLst>
                <a:gd name="T0" fmla="*/ 0 w 240"/>
                <a:gd name="T1" fmla="*/ 52 h 202"/>
                <a:gd name="T2" fmla="*/ 12 w 240"/>
                <a:gd name="T3" fmla="*/ 48 h 202"/>
                <a:gd name="T4" fmla="*/ 27 w 240"/>
                <a:gd name="T5" fmla="*/ 54 h 202"/>
                <a:gd name="T6" fmla="*/ 44 w 240"/>
                <a:gd name="T7" fmla="*/ 48 h 202"/>
                <a:gd name="T8" fmla="*/ 44 w 240"/>
                <a:gd name="T9" fmla="*/ 29 h 202"/>
                <a:gd name="T10" fmla="*/ 69 w 240"/>
                <a:gd name="T11" fmla="*/ 21 h 202"/>
                <a:gd name="T12" fmla="*/ 83 w 240"/>
                <a:gd name="T13" fmla="*/ 16 h 202"/>
                <a:gd name="T14" fmla="*/ 102 w 240"/>
                <a:gd name="T15" fmla="*/ 8 h 202"/>
                <a:gd name="T16" fmla="*/ 112 w 240"/>
                <a:gd name="T17" fmla="*/ 0 h 202"/>
                <a:gd name="T18" fmla="*/ 121 w 240"/>
                <a:gd name="T19" fmla="*/ 6 h 202"/>
                <a:gd name="T20" fmla="*/ 140 w 240"/>
                <a:gd name="T21" fmla="*/ 6 h 202"/>
                <a:gd name="T22" fmla="*/ 144 w 240"/>
                <a:gd name="T23" fmla="*/ 14 h 202"/>
                <a:gd name="T24" fmla="*/ 154 w 240"/>
                <a:gd name="T25" fmla="*/ 12 h 202"/>
                <a:gd name="T26" fmla="*/ 160 w 240"/>
                <a:gd name="T27" fmla="*/ 35 h 202"/>
                <a:gd name="T28" fmla="*/ 171 w 240"/>
                <a:gd name="T29" fmla="*/ 50 h 202"/>
                <a:gd name="T30" fmla="*/ 187 w 240"/>
                <a:gd name="T31" fmla="*/ 56 h 202"/>
                <a:gd name="T32" fmla="*/ 200 w 240"/>
                <a:gd name="T33" fmla="*/ 68 h 202"/>
                <a:gd name="T34" fmla="*/ 212 w 240"/>
                <a:gd name="T35" fmla="*/ 75 h 202"/>
                <a:gd name="T36" fmla="*/ 223 w 240"/>
                <a:gd name="T37" fmla="*/ 79 h 202"/>
                <a:gd name="T38" fmla="*/ 223 w 240"/>
                <a:gd name="T39" fmla="*/ 87 h 202"/>
                <a:gd name="T40" fmla="*/ 231 w 240"/>
                <a:gd name="T41" fmla="*/ 93 h 202"/>
                <a:gd name="T42" fmla="*/ 221 w 240"/>
                <a:gd name="T43" fmla="*/ 104 h 202"/>
                <a:gd name="T44" fmla="*/ 237 w 240"/>
                <a:gd name="T45" fmla="*/ 110 h 202"/>
                <a:gd name="T46" fmla="*/ 233 w 240"/>
                <a:gd name="T47" fmla="*/ 112 h 202"/>
                <a:gd name="T48" fmla="*/ 237 w 240"/>
                <a:gd name="T49" fmla="*/ 118 h 202"/>
                <a:gd name="T50" fmla="*/ 240 w 240"/>
                <a:gd name="T51" fmla="*/ 129 h 202"/>
                <a:gd name="T52" fmla="*/ 227 w 240"/>
                <a:gd name="T53" fmla="*/ 139 h 202"/>
                <a:gd name="T54" fmla="*/ 215 w 240"/>
                <a:gd name="T55" fmla="*/ 143 h 202"/>
                <a:gd name="T56" fmla="*/ 194 w 240"/>
                <a:gd name="T57" fmla="*/ 143 h 202"/>
                <a:gd name="T58" fmla="*/ 200 w 240"/>
                <a:gd name="T59" fmla="*/ 166 h 202"/>
                <a:gd name="T60" fmla="*/ 187 w 240"/>
                <a:gd name="T61" fmla="*/ 177 h 202"/>
                <a:gd name="T62" fmla="*/ 177 w 240"/>
                <a:gd name="T63" fmla="*/ 179 h 202"/>
                <a:gd name="T64" fmla="*/ 177 w 240"/>
                <a:gd name="T65" fmla="*/ 189 h 202"/>
                <a:gd name="T66" fmla="*/ 165 w 240"/>
                <a:gd name="T67" fmla="*/ 202 h 202"/>
                <a:gd name="T68" fmla="*/ 165 w 240"/>
                <a:gd name="T69" fmla="*/ 200 h 202"/>
                <a:gd name="T70" fmla="*/ 154 w 240"/>
                <a:gd name="T71" fmla="*/ 191 h 202"/>
                <a:gd name="T72" fmla="*/ 160 w 240"/>
                <a:gd name="T73" fmla="*/ 181 h 202"/>
                <a:gd name="T74" fmla="*/ 154 w 240"/>
                <a:gd name="T75" fmla="*/ 171 h 202"/>
                <a:gd name="T76" fmla="*/ 140 w 240"/>
                <a:gd name="T77" fmla="*/ 171 h 202"/>
                <a:gd name="T78" fmla="*/ 135 w 240"/>
                <a:gd name="T79" fmla="*/ 160 h 202"/>
                <a:gd name="T80" fmla="*/ 140 w 240"/>
                <a:gd name="T81" fmla="*/ 148 h 202"/>
                <a:gd name="T82" fmla="*/ 112 w 240"/>
                <a:gd name="T83" fmla="*/ 131 h 202"/>
                <a:gd name="T84" fmla="*/ 100 w 240"/>
                <a:gd name="T85" fmla="*/ 141 h 202"/>
                <a:gd name="T86" fmla="*/ 81 w 240"/>
                <a:gd name="T87" fmla="*/ 123 h 202"/>
                <a:gd name="T88" fmla="*/ 81 w 240"/>
                <a:gd name="T89" fmla="*/ 125 h 202"/>
                <a:gd name="T90" fmla="*/ 81 w 240"/>
                <a:gd name="T91" fmla="*/ 118 h 202"/>
                <a:gd name="T92" fmla="*/ 69 w 240"/>
                <a:gd name="T93" fmla="*/ 104 h 202"/>
                <a:gd name="T94" fmla="*/ 67 w 240"/>
                <a:gd name="T95" fmla="*/ 91 h 202"/>
                <a:gd name="T96" fmla="*/ 60 w 240"/>
                <a:gd name="T97" fmla="*/ 81 h 202"/>
                <a:gd name="T98" fmla="*/ 54 w 240"/>
                <a:gd name="T99" fmla="*/ 85 h 202"/>
                <a:gd name="T100" fmla="*/ 48 w 240"/>
                <a:gd name="T101" fmla="*/ 87 h 202"/>
                <a:gd name="T102" fmla="*/ 23 w 240"/>
                <a:gd name="T103" fmla="*/ 64 h 202"/>
                <a:gd name="T104" fmla="*/ 14 w 240"/>
                <a:gd name="T105" fmla="*/ 62 h 202"/>
                <a:gd name="T106" fmla="*/ 2 w 240"/>
                <a:gd name="T107" fmla="*/ 64 h 202"/>
                <a:gd name="T108" fmla="*/ 2 w 240"/>
                <a:gd name="T109" fmla="*/ 54 h 202"/>
                <a:gd name="T110" fmla="*/ 0 w 240"/>
                <a:gd name="T111" fmla="*/ 5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02">
                  <a:moveTo>
                    <a:pt x="0" y="52"/>
                  </a:moveTo>
                  <a:lnTo>
                    <a:pt x="12" y="48"/>
                  </a:lnTo>
                  <a:lnTo>
                    <a:pt x="27" y="54"/>
                  </a:lnTo>
                  <a:lnTo>
                    <a:pt x="44" y="48"/>
                  </a:lnTo>
                  <a:lnTo>
                    <a:pt x="44" y="29"/>
                  </a:lnTo>
                  <a:lnTo>
                    <a:pt x="69" y="21"/>
                  </a:lnTo>
                  <a:lnTo>
                    <a:pt x="83" y="16"/>
                  </a:lnTo>
                  <a:lnTo>
                    <a:pt x="102" y="8"/>
                  </a:lnTo>
                  <a:lnTo>
                    <a:pt x="112" y="0"/>
                  </a:lnTo>
                  <a:lnTo>
                    <a:pt x="121" y="6"/>
                  </a:lnTo>
                  <a:lnTo>
                    <a:pt x="140" y="6"/>
                  </a:lnTo>
                  <a:lnTo>
                    <a:pt x="144" y="14"/>
                  </a:lnTo>
                  <a:lnTo>
                    <a:pt x="154" y="12"/>
                  </a:lnTo>
                  <a:lnTo>
                    <a:pt x="160" y="35"/>
                  </a:lnTo>
                  <a:lnTo>
                    <a:pt x="171" y="50"/>
                  </a:lnTo>
                  <a:lnTo>
                    <a:pt x="187" y="56"/>
                  </a:lnTo>
                  <a:lnTo>
                    <a:pt x="200" y="68"/>
                  </a:lnTo>
                  <a:lnTo>
                    <a:pt x="212" y="75"/>
                  </a:lnTo>
                  <a:lnTo>
                    <a:pt x="223" y="79"/>
                  </a:lnTo>
                  <a:lnTo>
                    <a:pt x="223" y="87"/>
                  </a:lnTo>
                  <a:lnTo>
                    <a:pt x="231" y="93"/>
                  </a:lnTo>
                  <a:lnTo>
                    <a:pt x="221" y="104"/>
                  </a:lnTo>
                  <a:lnTo>
                    <a:pt x="237" y="110"/>
                  </a:lnTo>
                  <a:lnTo>
                    <a:pt x="233" y="112"/>
                  </a:lnTo>
                  <a:lnTo>
                    <a:pt x="237" y="118"/>
                  </a:lnTo>
                  <a:lnTo>
                    <a:pt x="240" y="129"/>
                  </a:lnTo>
                  <a:lnTo>
                    <a:pt x="227" y="139"/>
                  </a:lnTo>
                  <a:lnTo>
                    <a:pt x="215" y="143"/>
                  </a:lnTo>
                  <a:lnTo>
                    <a:pt x="194" y="143"/>
                  </a:lnTo>
                  <a:lnTo>
                    <a:pt x="200" y="166"/>
                  </a:lnTo>
                  <a:lnTo>
                    <a:pt x="187" y="177"/>
                  </a:lnTo>
                  <a:lnTo>
                    <a:pt x="177" y="179"/>
                  </a:lnTo>
                  <a:lnTo>
                    <a:pt x="177" y="189"/>
                  </a:lnTo>
                  <a:lnTo>
                    <a:pt x="165" y="202"/>
                  </a:lnTo>
                  <a:lnTo>
                    <a:pt x="165" y="200"/>
                  </a:lnTo>
                  <a:lnTo>
                    <a:pt x="154" y="191"/>
                  </a:lnTo>
                  <a:lnTo>
                    <a:pt x="160" y="181"/>
                  </a:lnTo>
                  <a:lnTo>
                    <a:pt x="154" y="171"/>
                  </a:lnTo>
                  <a:lnTo>
                    <a:pt x="140" y="171"/>
                  </a:lnTo>
                  <a:lnTo>
                    <a:pt x="135" y="160"/>
                  </a:lnTo>
                  <a:lnTo>
                    <a:pt x="140" y="148"/>
                  </a:lnTo>
                  <a:lnTo>
                    <a:pt x="112" y="131"/>
                  </a:lnTo>
                  <a:lnTo>
                    <a:pt x="100" y="141"/>
                  </a:lnTo>
                  <a:lnTo>
                    <a:pt x="81" y="123"/>
                  </a:lnTo>
                  <a:lnTo>
                    <a:pt x="81" y="125"/>
                  </a:lnTo>
                  <a:lnTo>
                    <a:pt x="81" y="118"/>
                  </a:lnTo>
                  <a:lnTo>
                    <a:pt x="69" y="104"/>
                  </a:lnTo>
                  <a:lnTo>
                    <a:pt x="67" y="91"/>
                  </a:lnTo>
                  <a:lnTo>
                    <a:pt x="60" y="81"/>
                  </a:lnTo>
                  <a:lnTo>
                    <a:pt x="54" y="85"/>
                  </a:lnTo>
                  <a:lnTo>
                    <a:pt x="48" y="87"/>
                  </a:lnTo>
                  <a:lnTo>
                    <a:pt x="23" y="64"/>
                  </a:lnTo>
                  <a:lnTo>
                    <a:pt x="14" y="62"/>
                  </a:lnTo>
                  <a:lnTo>
                    <a:pt x="2" y="64"/>
                  </a:lnTo>
                  <a:lnTo>
                    <a:pt x="2" y="54"/>
                  </a:lnTo>
                  <a:lnTo>
                    <a:pt x="0" y="5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2" name="Freeform 82">
              <a:extLst>
                <a:ext uri="{FF2B5EF4-FFF2-40B4-BE49-F238E27FC236}">
                  <a16:creationId xmlns:a16="http://schemas.microsoft.com/office/drawing/2014/main" id="{6122CD43-C8FC-8849-B0F1-62026FB61F1C}"/>
                </a:ext>
              </a:extLst>
            </p:cNvPr>
            <p:cNvSpPr>
              <a:spLocks/>
            </p:cNvSpPr>
            <p:nvPr/>
          </p:nvSpPr>
          <p:spPr bwMode="auto">
            <a:xfrm>
              <a:off x="1429" y="3455"/>
              <a:ext cx="94" cy="90"/>
            </a:xfrm>
            <a:custGeom>
              <a:avLst/>
              <a:gdLst>
                <a:gd name="T0" fmla="*/ 0 w 94"/>
                <a:gd name="T1" fmla="*/ 50 h 90"/>
                <a:gd name="T2" fmla="*/ 23 w 94"/>
                <a:gd name="T3" fmla="*/ 32 h 90"/>
                <a:gd name="T4" fmla="*/ 23 w 94"/>
                <a:gd name="T5" fmla="*/ 15 h 90"/>
                <a:gd name="T6" fmla="*/ 44 w 94"/>
                <a:gd name="T7" fmla="*/ 0 h 90"/>
                <a:gd name="T8" fmla="*/ 56 w 94"/>
                <a:gd name="T9" fmla="*/ 7 h 90"/>
                <a:gd name="T10" fmla="*/ 83 w 94"/>
                <a:gd name="T11" fmla="*/ 7 h 90"/>
                <a:gd name="T12" fmla="*/ 83 w 94"/>
                <a:gd name="T13" fmla="*/ 17 h 90"/>
                <a:gd name="T14" fmla="*/ 94 w 94"/>
                <a:gd name="T15" fmla="*/ 27 h 90"/>
                <a:gd name="T16" fmla="*/ 85 w 94"/>
                <a:gd name="T17" fmla="*/ 40 h 90"/>
                <a:gd name="T18" fmla="*/ 94 w 94"/>
                <a:gd name="T19" fmla="*/ 54 h 90"/>
                <a:gd name="T20" fmla="*/ 90 w 94"/>
                <a:gd name="T21" fmla="*/ 57 h 90"/>
                <a:gd name="T22" fmla="*/ 65 w 94"/>
                <a:gd name="T23" fmla="*/ 65 h 90"/>
                <a:gd name="T24" fmla="*/ 65 w 94"/>
                <a:gd name="T25" fmla="*/ 84 h 90"/>
                <a:gd name="T26" fmla="*/ 48 w 94"/>
                <a:gd name="T27" fmla="*/ 90 h 90"/>
                <a:gd name="T28" fmla="*/ 33 w 94"/>
                <a:gd name="T29" fmla="*/ 84 h 90"/>
                <a:gd name="T30" fmla="*/ 21 w 94"/>
                <a:gd name="T31" fmla="*/ 88 h 90"/>
                <a:gd name="T32" fmla="*/ 4 w 94"/>
                <a:gd name="T33" fmla="*/ 77 h 90"/>
                <a:gd name="T34" fmla="*/ 4 w 94"/>
                <a:gd name="T35" fmla="*/ 77 h 90"/>
                <a:gd name="T36" fmla="*/ 2 w 94"/>
                <a:gd name="T37" fmla="*/ 67 h 90"/>
                <a:gd name="T38" fmla="*/ 6 w 94"/>
                <a:gd name="T39" fmla="*/ 65 h 90"/>
                <a:gd name="T40" fmla="*/ 6 w 94"/>
                <a:gd name="T41" fmla="*/ 52 h 90"/>
                <a:gd name="T42" fmla="*/ 0 w 94"/>
                <a:gd name="T43"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90">
                  <a:moveTo>
                    <a:pt x="0" y="50"/>
                  </a:moveTo>
                  <a:lnTo>
                    <a:pt x="23" y="32"/>
                  </a:lnTo>
                  <a:lnTo>
                    <a:pt x="23" y="15"/>
                  </a:lnTo>
                  <a:lnTo>
                    <a:pt x="44" y="0"/>
                  </a:lnTo>
                  <a:lnTo>
                    <a:pt x="56" y="7"/>
                  </a:lnTo>
                  <a:lnTo>
                    <a:pt x="83" y="7"/>
                  </a:lnTo>
                  <a:lnTo>
                    <a:pt x="83" y="17"/>
                  </a:lnTo>
                  <a:lnTo>
                    <a:pt x="94" y="27"/>
                  </a:lnTo>
                  <a:lnTo>
                    <a:pt x="85" y="40"/>
                  </a:lnTo>
                  <a:lnTo>
                    <a:pt x="94" y="54"/>
                  </a:lnTo>
                  <a:lnTo>
                    <a:pt x="90" y="57"/>
                  </a:lnTo>
                  <a:lnTo>
                    <a:pt x="65" y="65"/>
                  </a:lnTo>
                  <a:lnTo>
                    <a:pt x="65" y="84"/>
                  </a:lnTo>
                  <a:lnTo>
                    <a:pt x="48" y="90"/>
                  </a:lnTo>
                  <a:lnTo>
                    <a:pt x="33" y="84"/>
                  </a:lnTo>
                  <a:lnTo>
                    <a:pt x="21" y="88"/>
                  </a:lnTo>
                  <a:lnTo>
                    <a:pt x="4" y="77"/>
                  </a:lnTo>
                  <a:lnTo>
                    <a:pt x="4" y="77"/>
                  </a:lnTo>
                  <a:lnTo>
                    <a:pt x="2" y="67"/>
                  </a:lnTo>
                  <a:lnTo>
                    <a:pt x="6" y="65"/>
                  </a:lnTo>
                  <a:lnTo>
                    <a:pt x="6" y="52"/>
                  </a:lnTo>
                  <a:lnTo>
                    <a:pt x="0" y="5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3" name="Freeform 83">
              <a:extLst>
                <a:ext uri="{FF2B5EF4-FFF2-40B4-BE49-F238E27FC236}">
                  <a16:creationId xmlns:a16="http://schemas.microsoft.com/office/drawing/2014/main" id="{124C22E3-CA77-124F-95BB-847A9F81BCBE}"/>
                </a:ext>
              </a:extLst>
            </p:cNvPr>
            <p:cNvSpPr>
              <a:spLocks/>
            </p:cNvSpPr>
            <p:nvPr/>
          </p:nvSpPr>
          <p:spPr bwMode="auto">
            <a:xfrm>
              <a:off x="1464" y="3409"/>
              <a:ext cx="142" cy="103"/>
            </a:xfrm>
            <a:custGeom>
              <a:avLst/>
              <a:gdLst>
                <a:gd name="T0" fmla="*/ 55 w 142"/>
                <a:gd name="T1" fmla="*/ 13 h 103"/>
                <a:gd name="T2" fmla="*/ 71 w 142"/>
                <a:gd name="T3" fmla="*/ 34 h 103"/>
                <a:gd name="T4" fmla="*/ 86 w 142"/>
                <a:gd name="T5" fmla="*/ 28 h 103"/>
                <a:gd name="T6" fmla="*/ 92 w 142"/>
                <a:gd name="T7" fmla="*/ 34 h 103"/>
                <a:gd name="T8" fmla="*/ 101 w 142"/>
                <a:gd name="T9" fmla="*/ 23 h 103"/>
                <a:gd name="T10" fmla="*/ 113 w 142"/>
                <a:gd name="T11" fmla="*/ 36 h 103"/>
                <a:gd name="T12" fmla="*/ 126 w 142"/>
                <a:gd name="T13" fmla="*/ 36 h 103"/>
                <a:gd name="T14" fmla="*/ 128 w 142"/>
                <a:gd name="T15" fmla="*/ 53 h 103"/>
                <a:gd name="T16" fmla="*/ 142 w 142"/>
                <a:gd name="T17" fmla="*/ 57 h 103"/>
                <a:gd name="T18" fmla="*/ 140 w 142"/>
                <a:gd name="T19" fmla="*/ 80 h 103"/>
                <a:gd name="T20" fmla="*/ 140 w 142"/>
                <a:gd name="T21" fmla="*/ 94 h 103"/>
                <a:gd name="T22" fmla="*/ 130 w 142"/>
                <a:gd name="T23" fmla="*/ 96 h 103"/>
                <a:gd name="T24" fmla="*/ 126 w 142"/>
                <a:gd name="T25" fmla="*/ 88 h 103"/>
                <a:gd name="T26" fmla="*/ 107 w 142"/>
                <a:gd name="T27" fmla="*/ 88 h 103"/>
                <a:gd name="T28" fmla="*/ 98 w 142"/>
                <a:gd name="T29" fmla="*/ 82 h 103"/>
                <a:gd name="T30" fmla="*/ 88 w 142"/>
                <a:gd name="T31" fmla="*/ 90 h 103"/>
                <a:gd name="T32" fmla="*/ 69 w 142"/>
                <a:gd name="T33" fmla="*/ 98 h 103"/>
                <a:gd name="T34" fmla="*/ 55 w 142"/>
                <a:gd name="T35" fmla="*/ 103 h 103"/>
                <a:gd name="T36" fmla="*/ 59 w 142"/>
                <a:gd name="T37" fmla="*/ 100 h 103"/>
                <a:gd name="T38" fmla="*/ 50 w 142"/>
                <a:gd name="T39" fmla="*/ 86 h 103"/>
                <a:gd name="T40" fmla="*/ 59 w 142"/>
                <a:gd name="T41" fmla="*/ 73 h 103"/>
                <a:gd name="T42" fmla="*/ 48 w 142"/>
                <a:gd name="T43" fmla="*/ 63 h 103"/>
                <a:gd name="T44" fmla="*/ 48 w 142"/>
                <a:gd name="T45" fmla="*/ 53 h 103"/>
                <a:gd name="T46" fmla="*/ 21 w 142"/>
                <a:gd name="T47" fmla="*/ 53 h 103"/>
                <a:gd name="T48" fmla="*/ 9 w 142"/>
                <a:gd name="T49" fmla="*/ 46 h 103"/>
                <a:gd name="T50" fmla="*/ 0 w 142"/>
                <a:gd name="T51" fmla="*/ 34 h 103"/>
                <a:gd name="T52" fmla="*/ 11 w 142"/>
                <a:gd name="T53" fmla="*/ 23 h 103"/>
                <a:gd name="T54" fmla="*/ 9 w 142"/>
                <a:gd name="T55" fmla="*/ 11 h 103"/>
                <a:gd name="T56" fmla="*/ 28 w 142"/>
                <a:gd name="T57" fmla="*/ 11 h 103"/>
                <a:gd name="T58" fmla="*/ 34 w 142"/>
                <a:gd name="T59" fmla="*/ 0 h 103"/>
                <a:gd name="T60" fmla="*/ 55 w 142"/>
                <a:gd name="T6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03">
                  <a:moveTo>
                    <a:pt x="55" y="13"/>
                  </a:moveTo>
                  <a:lnTo>
                    <a:pt x="71" y="34"/>
                  </a:lnTo>
                  <a:lnTo>
                    <a:pt x="86" y="28"/>
                  </a:lnTo>
                  <a:lnTo>
                    <a:pt x="92" y="34"/>
                  </a:lnTo>
                  <a:lnTo>
                    <a:pt x="101" y="23"/>
                  </a:lnTo>
                  <a:lnTo>
                    <a:pt x="113" y="36"/>
                  </a:lnTo>
                  <a:lnTo>
                    <a:pt x="126" y="36"/>
                  </a:lnTo>
                  <a:lnTo>
                    <a:pt x="128" y="53"/>
                  </a:lnTo>
                  <a:lnTo>
                    <a:pt x="142" y="57"/>
                  </a:lnTo>
                  <a:lnTo>
                    <a:pt x="140" y="80"/>
                  </a:lnTo>
                  <a:lnTo>
                    <a:pt x="140" y="94"/>
                  </a:lnTo>
                  <a:lnTo>
                    <a:pt x="130" y="96"/>
                  </a:lnTo>
                  <a:lnTo>
                    <a:pt x="126" y="88"/>
                  </a:lnTo>
                  <a:lnTo>
                    <a:pt x="107" y="88"/>
                  </a:lnTo>
                  <a:lnTo>
                    <a:pt x="98" y="82"/>
                  </a:lnTo>
                  <a:lnTo>
                    <a:pt x="88" y="90"/>
                  </a:lnTo>
                  <a:lnTo>
                    <a:pt x="69" y="98"/>
                  </a:lnTo>
                  <a:lnTo>
                    <a:pt x="55" y="103"/>
                  </a:lnTo>
                  <a:lnTo>
                    <a:pt x="59" y="100"/>
                  </a:lnTo>
                  <a:lnTo>
                    <a:pt x="50" y="86"/>
                  </a:lnTo>
                  <a:lnTo>
                    <a:pt x="59" y="73"/>
                  </a:lnTo>
                  <a:lnTo>
                    <a:pt x="48" y="63"/>
                  </a:lnTo>
                  <a:lnTo>
                    <a:pt x="48" y="53"/>
                  </a:lnTo>
                  <a:lnTo>
                    <a:pt x="21" y="53"/>
                  </a:lnTo>
                  <a:lnTo>
                    <a:pt x="9" y="46"/>
                  </a:lnTo>
                  <a:lnTo>
                    <a:pt x="0" y="34"/>
                  </a:lnTo>
                  <a:lnTo>
                    <a:pt x="11" y="23"/>
                  </a:lnTo>
                  <a:lnTo>
                    <a:pt x="9" y="11"/>
                  </a:lnTo>
                  <a:lnTo>
                    <a:pt x="28" y="11"/>
                  </a:lnTo>
                  <a:lnTo>
                    <a:pt x="34" y="0"/>
                  </a:lnTo>
                  <a:lnTo>
                    <a:pt x="55" y="1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4" name="Freeform 84">
              <a:extLst>
                <a:ext uri="{FF2B5EF4-FFF2-40B4-BE49-F238E27FC236}">
                  <a16:creationId xmlns:a16="http://schemas.microsoft.com/office/drawing/2014/main" id="{5F413D40-FF07-C943-AFD1-EA48E8815E4C}"/>
                </a:ext>
              </a:extLst>
            </p:cNvPr>
            <p:cNvSpPr>
              <a:spLocks/>
            </p:cNvSpPr>
            <p:nvPr/>
          </p:nvSpPr>
          <p:spPr bwMode="auto">
            <a:xfrm>
              <a:off x="1621" y="3434"/>
              <a:ext cx="137" cy="167"/>
            </a:xfrm>
            <a:custGeom>
              <a:avLst/>
              <a:gdLst>
                <a:gd name="T0" fmla="*/ 100 w 137"/>
                <a:gd name="T1" fmla="*/ 153 h 167"/>
                <a:gd name="T2" fmla="*/ 94 w 137"/>
                <a:gd name="T3" fmla="*/ 138 h 167"/>
                <a:gd name="T4" fmla="*/ 94 w 137"/>
                <a:gd name="T5" fmla="*/ 125 h 167"/>
                <a:gd name="T6" fmla="*/ 119 w 137"/>
                <a:gd name="T7" fmla="*/ 117 h 167"/>
                <a:gd name="T8" fmla="*/ 123 w 137"/>
                <a:gd name="T9" fmla="*/ 90 h 167"/>
                <a:gd name="T10" fmla="*/ 125 w 137"/>
                <a:gd name="T11" fmla="*/ 73 h 167"/>
                <a:gd name="T12" fmla="*/ 135 w 137"/>
                <a:gd name="T13" fmla="*/ 63 h 167"/>
                <a:gd name="T14" fmla="*/ 137 w 137"/>
                <a:gd name="T15" fmla="*/ 30 h 167"/>
                <a:gd name="T16" fmla="*/ 125 w 137"/>
                <a:gd name="T17" fmla="*/ 28 h 167"/>
                <a:gd name="T18" fmla="*/ 129 w 137"/>
                <a:gd name="T19" fmla="*/ 15 h 167"/>
                <a:gd name="T20" fmla="*/ 108 w 137"/>
                <a:gd name="T21" fmla="*/ 11 h 167"/>
                <a:gd name="T22" fmla="*/ 91 w 137"/>
                <a:gd name="T23" fmla="*/ 0 h 167"/>
                <a:gd name="T24" fmla="*/ 73 w 137"/>
                <a:gd name="T25" fmla="*/ 23 h 167"/>
                <a:gd name="T26" fmla="*/ 66 w 137"/>
                <a:gd name="T27" fmla="*/ 44 h 167"/>
                <a:gd name="T28" fmla="*/ 54 w 137"/>
                <a:gd name="T29" fmla="*/ 46 h 167"/>
                <a:gd name="T30" fmla="*/ 41 w 137"/>
                <a:gd name="T31" fmla="*/ 38 h 167"/>
                <a:gd name="T32" fmla="*/ 27 w 137"/>
                <a:gd name="T33" fmla="*/ 46 h 167"/>
                <a:gd name="T34" fmla="*/ 25 w 137"/>
                <a:gd name="T35" fmla="*/ 71 h 167"/>
                <a:gd name="T36" fmla="*/ 10 w 137"/>
                <a:gd name="T37" fmla="*/ 96 h 167"/>
                <a:gd name="T38" fmla="*/ 0 w 137"/>
                <a:gd name="T39" fmla="*/ 107 h 167"/>
                <a:gd name="T40" fmla="*/ 0 w 137"/>
                <a:gd name="T41" fmla="*/ 107 h 167"/>
                <a:gd name="T42" fmla="*/ 16 w 137"/>
                <a:gd name="T43" fmla="*/ 113 h 167"/>
                <a:gd name="T44" fmla="*/ 29 w 137"/>
                <a:gd name="T45" fmla="*/ 125 h 167"/>
                <a:gd name="T46" fmla="*/ 41 w 137"/>
                <a:gd name="T47" fmla="*/ 132 h 167"/>
                <a:gd name="T48" fmla="*/ 52 w 137"/>
                <a:gd name="T49" fmla="*/ 136 h 167"/>
                <a:gd name="T50" fmla="*/ 52 w 137"/>
                <a:gd name="T51" fmla="*/ 144 h 167"/>
                <a:gd name="T52" fmla="*/ 60 w 137"/>
                <a:gd name="T53" fmla="*/ 150 h 167"/>
                <a:gd name="T54" fmla="*/ 50 w 137"/>
                <a:gd name="T55" fmla="*/ 161 h 167"/>
                <a:gd name="T56" fmla="*/ 66 w 137"/>
                <a:gd name="T57" fmla="*/ 167 h 167"/>
                <a:gd name="T58" fmla="*/ 100 w 137"/>
                <a:gd name="T59" fmla="*/ 15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67">
                  <a:moveTo>
                    <a:pt x="100" y="153"/>
                  </a:moveTo>
                  <a:lnTo>
                    <a:pt x="94" y="138"/>
                  </a:lnTo>
                  <a:lnTo>
                    <a:pt x="94" y="125"/>
                  </a:lnTo>
                  <a:lnTo>
                    <a:pt x="119" y="117"/>
                  </a:lnTo>
                  <a:lnTo>
                    <a:pt x="123" y="90"/>
                  </a:lnTo>
                  <a:lnTo>
                    <a:pt x="125" y="73"/>
                  </a:lnTo>
                  <a:lnTo>
                    <a:pt x="135" y="63"/>
                  </a:lnTo>
                  <a:lnTo>
                    <a:pt x="137" y="30"/>
                  </a:lnTo>
                  <a:lnTo>
                    <a:pt x="125" y="28"/>
                  </a:lnTo>
                  <a:lnTo>
                    <a:pt x="129" y="15"/>
                  </a:lnTo>
                  <a:lnTo>
                    <a:pt x="108" y="11"/>
                  </a:lnTo>
                  <a:lnTo>
                    <a:pt x="91" y="0"/>
                  </a:lnTo>
                  <a:lnTo>
                    <a:pt x="73" y="23"/>
                  </a:lnTo>
                  <a:lnTo>
                    <a:pt x="66" y="44"/>
                  </a:lnTo>
                  <a:lnTo>
                    <a:pt x="54" y="46"/>
                  </a:lnTo>
                  <a:lnTo>
                    <a:pt x="41" y="38"/>
                  </a:lnTo>
                  <a:lnTo>
                    <a:pt x="27" y="46"/>
                  </a:lnTo>
                  <a:lnTo>
                    <a:pt x="25" y="71"/>
                  </a:lnTo>
                  <a:lnTo>
                    <a:pt x="10" y="96"/>
                  </a:lnTo>
                  <a:lnTo>
                    <a:pt x="0" y="107"/>
                  </a:lnTo>
                  <a:lnTo>
                    <a:pt x="0" y="107"/>
                  </a:lnTo>
                  <a:lnTo>
                    <a:pt x="16" y="113"/>
                  </a:lnTo>
                  <a:lnTo>
                    <a:pt x="29" y="125"/>
                  </a:lnTo>
                  <a:lnTo>
                    <a:pt x="41" y="132"/>
                  </a:lnTo>
                  <a:lnTo>
                    <a:pt x="52" y="136"/>
                  </a:lnTo>
                  <a:lnTo>
                    <a:pt x="52" y="144"/>
                  </a:lnTo>
                  <a:lnTo>
                    <a:pt x="60" y="150"/>
                  </a:lnTo>
                  <a:lnTo>
                    <a:pt x="50" y="161"/>
                  </a:lnTo>
                  <a:lnTo>
                    <a:pt x="66" y="167"/>
                  </a:lnTo>
                  <a:lnTo>
                    <a:pt x="100" y="15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5" name="Freeform 85">
              <a:extLst>
                <a:ext uri="{FF2B5EF4-FFF2-40B4-BE49-F238E27FC236}">
                  <a16:creationId xmlns:a16="http://schemas.microsoft.com/office/drawing/2014/main" id="{1EB6C56D-41B1-8245-8E53-AF21B27472F6}"/>
                </a:ext>
              </a:extLst>
            </p:cNvPr>
            <p:cNvSpPr>
              <a:spLocks/>
            </p:cNvSpPr>
            <p:nvPr/>
          </p:nvSpPr>
          <p:spPr bwMode="auto">
            <a:xfrm>
              <a:off x="3194" y="3676"/>
              <a:ext cx="605" cy="538"/>
            </a:xfrm>
            <a:custGeom>
              <a:avLst/>
              <a:gdLst>
                <a:gd name="T0" fmla="*/ 23 w 290"/>
                <a:gd name="T1" fmla="*/ 178 h 258"/>
                <a:gd name="T2" fmla="*/ 28 w 290"/>
                <a:gd name="T3" fmla="*/ 185 h 258"/>
                <a:gd name="T4" fmla="*/ 45 w 290"/>
                <a:gd name="T5" fmla="*/ 192 h 258"/>
                <a:gd name="T6" fmla="*/ 67 w 290"/>
                <a:gd name="T7" fmla="*/ 202 h 258"/>
                <a:gd name="T8" fmla="*/ 85 w 290"/>
                <a:gd name="T9" fmla="*/ 210 h 258"/>
                <a:gd name="T10" fmla="*/ 97 w 290"/>
                <a:gd name="T11" fmla="*/ 222 h 258"/>
                <a:gd name="T12" fmla="*/ 107 w 290"/>
                <a:gd name="T13" fmla="*/ 223 h 258"/>
                <a:gd name="T14" fmla="*/ 113 w 290"/>
                <a:gd name="T15" fmla="*/ 212 h 258"/>
                <a:gd name="T16" fmla="*/ 133 w 290"/>
                <a:gd name="T17" fmla="*/ 184 h 258"/>
                <a:gd name="T18" fmla="*/ 161 w 290"/>
                <a:gd name="T19" fmla="*/ 129 h 258"/>
                <a:gd name="T20" fmla="*/ 157 w 290"/>
                <a:gd name="T21" fmla="*/ 110 h 258"/>
                <a:gd name="T22" fmla="*/ 158 w 290"/>
                <a:gd name="T23" fmla="*/ 69 h 258"/>
                <a:gd name="T24" fmla="*/ 146 w 290"/>
                <a:gd name="T25" fmla="*/ 51 h 258"/>
                <a:gd name="T26" fmla="*/ 161 w 290"/>
                <a:gd name="T27" fmla="*/ 48 h 258"/>
                <a:gd name="T28" fmla="*/ 166 w 290"/>
                <a:gd name="T29" fmla="*/ 38 h 258"/>
                <a:gd name="T30" fmla="*/ 182 w 290"/>
                <a:gd name="T31" fmla="*/ 37 h 258"/>
                <a:gd name="T32" fmla="*/ 186 w 290"/>
                <a:gd name="T33" fmla="*/ 25 h 258"/>
                <a:gd name="T34" fmla="*/ 198 w 290"/>
                <a:gd name="T35" fmla="*/ 32 h 258"/>
                <a:gd name="T36" fmla="*/ 206 w 290"/>
                <a:gd name="T37" fmla="*/ 32 h 258"/>
                <a:gd name="T38" fmla="*/ 219 w 290"/>
                <a:gd name="T39" fmla="*/ 26 h 258"/>
                <a:gd name="T40" fmla="*/ 232 w 290"/>
                <a:gd name="T41" fmla="*/ 25 h 258"/>
                <a:gd name="T42" fmla="*/ 236 w 290"/>
                <a:gd name="T43" fmla="*/ 13 h 258"/>
                <a:gd name="T44" fmla="*/ 249 w 290"/>
                <a:gd name="T45" fmla="*/ 0 h 258"/>
                <a:gd name="T46" fmla="*/ 250 w 290"/>
                <a:gd name="T47" fmla="*/ 11 h 258"/>
                <a:gd name="T48" fmla="*/ 255 w 290"/>
                <a:gd name="T49" fmla="*/ 23 h 258"/>
                <a:gd name="T50" fmla="*/ 265 w 290"/>
                <a:gd name="T51" fmla="*/ 40 h 258"/>
                <a:gd name="T52" fmla="*/ 273 w 290"/>
                <a:gd name="T53" fmla="*/ 50 h 258"/>
                <a:gd name="T54" fmla="*/ 289 w 290"/>
                <a:gd name="T55" fmla="*/ 59 h 258"/>
                <a:gd name="T56" fmla="*/ 288 w 290"/>
                <a:gd name="T57" fmla="*/ 75 h 258"/>
                <a:gd name="T58" fmla="*/ 265 w 290"/>
                <a:gd name="T59" fmla="*/ 99 h 258"/>
                <a:gd name="T60" fmla="*/ 255 w 290"/>
                <a:gd name="T61" fmla="*/ 114 h 258"/>
                <a:gd name="T62" fmla="*/ 266 w 290"/>
                <a:gd name="T63" fmla="*/ 129 h 258"/>
                <a:gd name="T64" fmla="*/ 252 w 290"/>
                <a:gd name="T65" fmla="*/ 153 h 258"/>
                <a:gd name="T66" fmla="*/ 233 w 290"/>
                <a:gd name="T67" fmla="*/ 170 h 258"/>
                <a:gd name="T68" fmla="*/ 221 w 290"/>
                <a:gd name="T69" fmla="*/ 190 h 258"/>
                <a:gd name="T70" fmla="*/ 195 w 290"/>
                <a:gd name="T71" fmla="*/ 200 h 258"/>
                <a:gd name="T72" fmla="*/ 184 w 290"/>
                <a:gd name="T73" fmla="*/ 208 h 258"/>
                <a:gd name="T74" fmla="*/ 184 w 290"/>
                <a:gd name="T75" fmla="*/ 229 h 258"/>
                <a:gd name="T76" fmla="*/ 182 w 290"/>
                <a:gd name="T77" fmla="*/ 237 h 258"/>
                <a:gd name="T78" fmla="*/ 176 w 290"/>
                <a:gd name="T79" fmla="*/ 246 h 258"/>
                <a:gd name="T80" fmla="*/ 156 w 290"/>
                <a:gd name="T81" fmla="*/ 238 h 258"/>
                <a:gd name="T82" fmla="*/ 122 w 290"/>
                <a:gd name="T83" fmla="*/ 245 h 258"/>
                <a:gd name="T84" fmla="*/ 102 w 290"/>
                <a:gd name="T85" fmla="*/ 257 h 258"/>
                <a:gd name="T86" fmla="*/ 73 w 290"/>
                <a:gd name="T87" fmla="*/ 243 h 258"/>
                <a:gd name="T88" fmla="*/ 58 w 290"/>
                <a:gd name="T89" fmla="*/ 225 h 258"/>
                <a:gd name="T90" fmla="*/ 35 w 290"/>
                <a:gd name="T91" fmla="*/ 219 h 258"/>
                <a:gd name="T92" fmla="*/ 11 w 290"/>
                <a:gd name="T93" fmla="*/ 215 h 258"/>
                <a:gd name="T94" fmla="*/ 0 w 290"/>
                <a:gd name="T95" fmla="*/ 205 h 258"/>
                <a:gd name="T96" fmla="*/ 9 w 290"/>
                <a:gd name="T97" fmla="*/ 19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 h="258">
                  <a:moveTo>
                    <a:pt x="9" y="191"/>
                  </a:moveTo>
                  <a:cubicBezTo>
                    <a:pt x="23" y="178"/>
                    <a:pt x="23" y="178"/>
                    <a:pt x="23" y="178"/>
                  </a:cubicBezTo>
                  <a:cubicBezTo>
                    <a:pt x="29" y="182"/>
                    <a:pt x="29" y="182"/>
                    <a:pt x="29" y="182"/>
                  </a:cubicBezTo>
                  <a:cubicBezTo>
                    <a:pt x="28" y="185"/>
                    <a:pt x="28" y="185"/>
                    <a:pt x="28" y="185"/>
                  </a:cubicBezTo>
                  <a:cubicBezTo>
                    <a:pt x="36" y="191"/>
                    <a:pt x="36" y="191"/>
                    <a:pt x="36" y="191"/>
                  </a:cubicBezTo>
                  <a:cubicBezTo>
                    <a:pt x="45" y="192"/>
                    <a:pt x="45" y="192"/>
                    <a:pt x="45" y="192"/>
                  </a:cubicBezTo>
                  <a:cubicBezTo>
                    <a:pt x="60" y="204"/>
                    <a:pt x="60" y="204"/>
                    <a:pt x="60" y="204"/>
                  </a:cubicBezTo>
                  <a:cubicBezTo>
                    <a:pt x="67" y="202"/>
                    <a:pt x="67" y="202"/>
                    <a:pt x="67" y="202"/>
                  </a:cubicBezTo>
                  <a:cubicBezTo>
                    <a:pt x="77" y="211"/>
                    <a:pt x="77" y="211"/>
                    <a:pt x="77" y="211"/>
                  </a:cubicBezTo>
                  <a:cubicBezTo>
                    <a:pt x="85" y="210"/>
                    <a:pt x="85" y="210"/>
                    <a:pt x="85" y="210"/>
                  </a:cubicBezTo>
                  <a:cubicBezTo>
                    <a:pt x="88" y="221"/>
                    <a:pt x="88" y="221"/>
                    <a:pt x="88" y="221"/>
                  </a:cubicBezTo>
                  <a:cubicBezTo>
                    <a:pt x="97" y="222"/>
                    <a:pt x="97" y="222"/>
                    <a:pt x="97" y="222"/>
                  </a:cubicBezTo>
                  <a:cubicBezTo>
                    <a:pt x="102" y="228"/>
                    <a:pt x="102" y="228"/>
                    <a:pt x="102" y="228"/>
                  </a:cubicBezTo>
                  <a:cubicBezTo>
                    <a:pt x="107" y="223"/>
                    <a:pt x="107" y="223"/>
                    <a:pt x="107" y="223"/>
                  </a:cubicBezTo>
                  <a:cubicBezTo>
                    <a:pt x="112" y="223"/>
                    <a:pt x="112" y="223"/>
                    <a:pt x="112" y="223"/>
                  </a:cubicBezTo>
                  <a:cubicBezTo>
                    <a:pt x="113" y="212"/>
                    <a:pt x="113" y="212"/>
                    <a:pt x="113" y="212"/>
                  </a:cubicBezTo>
                  <a:cubicBezTo>
                    <a:pt x="130" y="194"/>
                    <a:pt x="130" y="194"/>
                    <a:pt x="130" y="194"/>
                  </a:cubicBezTo>
                  <a:cubicBezTo>
                    <a:pt x="133" y="184"/>
                    <a:pt x="133" y="184"/>
                    <a:pt x="133" y="184"/>
                  </a:cubicBezTo>
                  <a:cubicBezTo>
                    <a:pt x="159" y="156"/>
                    <a:pt x="159" y="156"/>
                    <a:pt x="159" y="156"/>
                  </a:cubicBezTo>
                  <a:cubicBezTo>
                    <a:pt x="161" y="129"/>
                    <a:pt x="161" y="129"/>
                    <a:pt x="161" y="129"/>
                  </a:cubicBezTo>
                  <a:cubicBezTo>
                    <a:pt x="166" y="113"/>
                    <a:pt x="166" y="113"/>
                    <a:pt x="166" y="113"/>
                  </a:cubicBezTo>
                  <a:cubicBezTo>
                    <a:pt x="157" y="110"/>
                    <a:pt x="157" y="110"/>
                    <a:pt x="157" y="110"/>
                  </a:cubicBezTo>
                  <a:cubicBezTo>
                    <a:pt x="152" y="78"/>
                    <a:pt x="152" y="78"/>
                    <a:pt x="152" y="78"/>
                  </a:cubicBezTo>
                  <a:cubicBezTo>
                    <a:pt x="158" y="69"/>
                    <a:pt x="158" y="69"/>
                    <a:pt x="158" y="69"/>
                  </a:cubicBezTo>
                  <a:cubicBezTo>
                    <a:pt x="149" y="63"/>
                    <a:pt x="149" y="63"/>
                    <a:pt x="149" y="63"/>
                  </a:cubicBezTo>
                  <a:cubicBezTo>
                    <a:pt x="146" y="51"/>
                    <a:pt x="146" y="51"/>
                    <a:pt x="146" y="51"/>
                  </a:cubicBezTo>
                  <a:cubicBezTo>
                    <a:pt x="154" y="46"/>
                    <a:pt x="154" y="46"/>
                    <a:pt x="154" y="46"/>
                  </a:cubicBezTo>
                  <a:cubicBezTo>
                    <a:pt x="161" y="48"/>
                    <a:pt x="161" y="48"/>
                    <a:pt x="161" y="48"/>
                  </a:cubicBezTo>
                  <a:cubicBezTo>
                    <a:pt x="162" y="39"/>
                    <a:pt x="162" y="39"/>
                    <a:pt x="162" y="39"/>
                  </a:cubicBezTo>
                  <a:cubicBezTo>
                    <a:pt x="166" y="38"/>
                    <a:pt x="166" y="38"/>
                    <a:pt x="166" y="38"/>
                  </a:cubicBezTo>
                  <a:cubicBezTo>
                    <a:pt x="174" y="40"/>
                    <a:pt x="174" y="40"/>
                    <a:pt x="174" y="40"/>
                  </a:cubicBezTo>
                  <a:cubicBezTo>
                    <a:pt x="182" y="37"/>
                    <a:pt x="182" y="37"/>
                    <a:pt x="182" y="37"/>
                  </a:cubicBezTo>
                  <a:cubicBezTo>
                    <a:pt x="181" y="31"/>
                    <a:pt x="181" y="31"/>
                    <a:pt x="181" y="31"/>
                  </a:cubicBezTo>
                  <a:cubicBezTo>
                    <a:pt x="186" y="25"/>
                    <a:pt x="186" y="25"/>
                    <a:pt x="186" y="25"/>
                  </a:cubicBezTo>
                  <a:cubicBezTo>
                    <a:pt x="188" y="32"/>
                    <a:pt x="188" y="32"/>
                    <a:pt x="188" y="32"/>
                  </a:cubicBezTo>
                  <a:cubicBezTo>
                    <a:pt x="198" y="32"/>
                    <a:pt x="198" y="32"/>
                    <a:pt x="198" y="32"/>
                  </a:cubicBezTo>
                  <a:cubicBezTo>
                    <a:pt x="203" y="27"/>
                    <a:pt x="203" y="27"/>
                    <a:pt x="203" y="27"/>
                  </a:cubicBezTo>
                  <a:cubicBezTo>
                    <a:pt x="206" y="32"/>
                    <a:pt x="206" y="32"/>
                    <a:pt x="206" y="32"/>
                  </a:cubicBezTo>
                  <a:cubicBezTo>
                    <a:pt x="216" y="32"/>
                    <a:pt x="216" y="32"/>
                    <a:pt x="216" y="32"/>
                  </a:cubicBezTo>
                  <a:cubicBezTo>
                    <a:pt x="219" y="26"/>
                    <a:pt x="219" y="26"/>
                    <a:pt x="219" y="26"/>
                  </a:cubicBezTo>
                  <a:cubicBezTo>
                    <a:pt x="226" y="31"/>
                    <a:pt x="226" y="31"/>
                    <a:pt x="226" y="31"/>
                  </a:cubicBezTo>
                  <a:cubicBezTo>
                    <a:pt x="232" y="25"/>
                    <a:pt x="232" y="25"/>
                    <a:pt x="232" y="25"/>
                  </a:cubicBezTo>
                  <a:cubicBezTo>
                    <a:pt x="238" y="25"/>
                    <a:pt x="238" y="25"/>
                    <a:pt x="238" y="25"/>
                  </a:cubicBezTo>
                  <a:cubicBezTo>
                    <a:pt x="236" y="13"/>
                    <a:pt x="236" y="13"/>
                    <a:pt x="236" y="13"/>
                  </a:cubicBezTo>
                  <a:cubicBezTo>
                    <a:pt x="244" y="6"/>
                    <a:pt x="244" y="6"/>
                    <a:pt x="244" y="6"/>
                  </a:cubicBezTo>
                  <a:cubicBezTo>
                    <a:pt x="249" y="0"/>
                    <a:pt x="249" y="0"/>
                    <a:pt x="249" y="0"/>
                  </a:cubicBezTo>
                  <a:cubicBezTo>
                    <a:pt x="257" y="4"/>
                    <a:pt x="257" y="4"/>
                    <a:pt x="257" y="4"/>
                  </a:cubicBezTo>
                  <a:cubicBezTo>
                    <a:pt x="250" y="11"/>
                    <a:pt x="250" y="11"/>
                    <a:pt x="250" y="11"/>
                  </a:cubicBezTo>
                  <a:cubicBezTo>
                    <a:pt x="248" y="19"/>
                    <a:pt x="248" y="19"/>
                    <a:pt x="248" y="19"/>
                  </a:cubicBezTo>
                  <a:cubicBezTo>
                    <a:pt x="255" y="23"/>
                    <a:pt x="255" y="23"/>
                    <a:pt x="255" y="23"/>
                  </a:cubicBezTo>
                  <a:cubicBezTo>
                    <a:pt x="258" y="33"/>
                    <a:pt x="258" y="33"/>
                    <a:pt x="258" y="33"/>
                  </a:cubicBezTo>
                  <a:cubicBezTo>
                    <a:pt x="265" y="40"/>
                    <a:pt x="265" y="40"/>
                    <a:pt x="265" y="40"/>
                  </a:cubicBezTo>
                  <a:cubicBezTo>
                    <a:pt x="267" y="50"/>
                    <a:pt x="267" y="50"/>
                    <a:pt x="267" y="50"/>
                  </a:cubicBezTo>
                  <a:cubicBezTo>
                    <a:pt x="273" y="50"/>
                    <a:pt x="273" y="50"/>
                    <a:pt x="273" y="50"/>
                  </a:cubicBezTo>
                  <a:cubicBezTo>
                    <a:pt x="278" y="49"/>
                    <a:pt x="278" y="49"/>
                    <a:pt x="278" y="49"/>
                  </a:cubicBezTo>
                  <a:cubicBezTo>
                    <a:pt x="289" y="59"/>
                    <a:pt x="289" y="59"/>
                    <a:pt x="289" y="59"/>
                  </a:cubicBezTo>
                  <a:cubicBezTo>
                    <a:pt x="290" y="70"/>
                    <a:pt x="290" y="70"/>
                    <a:pt x="290" y="70"/>
                  </a:cubicBezTo>
                  <a:cubicBezTo>
                    <a:pt x="288" y="75"/>
                    <a:pt x="288" y="75"/>
                    <a:pt x="288" y="75"/>
                  </a:cubicBezTo>
                  <a:cubicBezTo>
                    <a:pt x="279" y="77"/>
                    <a:pt x="279" y="77"/>
                    <a:pt x="279" y="77"/>
                  </a:cubicBezTo>
                  <a:cubicBezTo>
                    <a:pt x="265" y="99"/>
                    <a:pt x="265" y="99"/>
                    <a:pt x="265" y="99"/>
                  </a:cubicBezTo>
                  <a:cubicBezTo>
                    <a:pt x="257" y="106"/>
                    <a:pt x="257" y="106"/>
                    <a:pt x="257" y="106"/>
                  </a:cubicBezTo>
                  <a:cubicBezTo>
                    <a:pt x="255" y="114"/>
                    <a:pt x="255" y="114"/>
                    <a:pt x="255" y="114"/>
                  </a:cubicBezTo>
                  <a:cubicBezTo>
                    <a:pt x="261" y="123"/>
                    <a:pt x="261" y="123"/>
                    <a:pt x="261" y="123"/>
                  </a:cubicBezTo>
                  <a:cubicBezTo>
                    <a:pt x="266" y="129"/>
                    <a:pt x="266" y="129"/>
                    <a:pt x="266" y="129"/>
                  </a:cubicBezTo>
                  <a:cubicBezTo>
                    <a:pt x="265" y="139"/>
                    <a:pt x="265" y="139"/>
                    <a:pt x="265" y="139"/>
                  </a:cubicBezTo>
                  <a:cubicBezTo>
                    <a:pt x="252" y="153"/>
                    <a:pt x="252" y="153"/>
                    <a:pt x="252" y="153"/>
                  </a:cubicBezTo>
                  <a:cubicBezTo>
                    <a:pt x="235" y="160"/>
                    <a:pt x="235" y="160"/>
                    <a:pt x="235" y="160"/>
                  </a:cubicBezTo>
                  <a:cubicBezTo>
                    <a:pt x="233" y="170"/>
                    <a:pt x="233" y="170"/>
                    <a:pt x="233" y="170"/>
                  </a:cubicBezTo>
                  <a:cubicBezTo>
                    <a:pt x="224" y="178"/>
                    <a:pt x="224" y="178"/>
                    <a:pt x="224" y="178"/>
                  </a:cubicBezTo>
                  <a:cubicBezTo>
                    <a:pt x="221" y="190"/>
                    <a:pt x="221" y="190"/>
                    <a:pt x="221" y="190"/>
                  </a:cubicBezTo>
                  <a:cubicBezTo>
                    <a:pt x="209" y="189"/>
                    <a:pt x="209" y="189"/>
                    <a:pt x="209" y="189"/>
                  </a:cubicBezTo>
                  <a:cubicBezTo>
                    <a:pt x="195" y="200"/>
                    <a:pt x="195" y="200"/>
                    <a:pt x="195" y="200"/>
                  </a:cubicBezTo>
                  <a:cubicBezTo>
                    <a:pt x="184" y="200"/>
                    <a:pt x="184" y="200"/>
                    <a:pt x="184" y="200"/>
                  </a:cubicBezTo>
                  <a:cubicBezTo>
                    <a:pt x="184" y="208"/>
                    <a:pt x="184" y="208"/>
                    <a:pt x="184" y="208"/>
                  </a:cubicBezTo>
                  <a:cubicBezTo>
                    <a:pt x="183" y="214"/>
                    <a:pt x="183" y="214"/>
                    <a:pt x="183" y="214"/>
                  </a:cubicBezTo>
                  <a:cubicBezTo>
                    <a:pt x="184" y="229"/>
                    <a:pt x="184" y="229"/>
                    <a:pt x="184" y="229"/>
                  </a:cubicBezTo>
                  <a:cubicBezTo>
                    <a:pt x="191" y="229"/>
                    <a:pt x="191" y="229"/>
                    <a:pt x="191" y="229"/>
                  </a:cubicBezTo>
                  <a:cubicBezTo>
                    <a:pt x="182" y="237"/>
                    <a:pt x="182" y="237"/>
                    <a:pt x="182" y="237"/>
                  </a:cubicBezTo>
                  <a:cubicBezTo>
                    <a:pt x="181" y="244"/>
                    <a:pt x="181" y="244"/>
                    <a:pt x="181" y="244"/>
                  </a:cubicBezTo>
                  <a:cubicBezTo>
                    <a:pt x="180" y="243"/>
                    <a:pt x="177" y="245"/>
                    <a:pt x="176" y="246"/>
                  </a:cubicBezTo>
                  <a:cubicBezTo>
                    <a:pt x="173" y="247"/>
                    <a:pt x="165" y="248"/>
                    <a:pt x="164" y="244"/>
                  </a:cubicBezTo>
                  <a:cubicBezTo>
                    <a:pt x="164" y="239"/>
                    <a:pt x="159" y="238"/>
                    <a:pt x="156" y="238"/>
                  </a:cubicBezTo>
                  <a:cubicBezTo>
                    <a:pt x="153" y="237"/>
                    <a:pt x="152" y="244"/>
                    <a:pt x="146" y="241"/>
                  </a:cubicBezTo>
                  <a:cubicBezTo>
                    <a:pt x="139" y="237"/>
                    <a:pt x="127" y="243"/>
                    <a:pt x="122" y="245"/>
                  </a:cubicBezTo>
                  <a:cubicBezTo>
                    <a:pt x="117" y="246"/>
                    <a:pt x="115" y="252"/>
                    <a:pt x="112" y="253"/>
                  </a:cubicBezTo>
                  <a:cubicBezTo>
                    <a:pt x="109" y="253"/>
                    <a:pt x="104" y="258"/>
                    <a:pt x="102" y="257"/>
                  </a:cubicBezTo>
                  <a:cubicBezTo>
                    <a:pt x="100" y="257"/>
                    <a:pt x="86" y="254"/>
                    <a:pt x="80" y="251"/>
                  </a:cubicBezTo>
                  <a:cubicBezTo>
                    <a:pt x="74" y="247"/>
                    <a:pt x="74" y="247"/>
                    <a:pt x="73" y="243"/>
                  </a:cubicBezTo>
                  <a:cubicBezTo>
                    <a:pt x="72" y="239"/>
                    <a:pt x="70" y="234"/>
                    <a:pt x="68" y="228"/>
                  </a:cubicBezTo>
                  <a:cubicBezTo>
                    <a:pt x="67" y="223"/>
                    <a:pt x="63" y="225"/>
                    <a:pt x="58" y="225"/>
                  </a:cubicBezTo>
                  <a:cubicBezTo>
                    <a:pt x="52" y="225"/>
                    <a:pt x="48" y="224"/>
                    <a:pt x="47" y="223"/>
                  </a:cubicBezTo>
                  <a:cubicBezTo>
                    <a:pt x="47" y="222"/>
                    <a:pt x="41" y="219"/>
                    <a:pt x="35" y="219"/>
                  </a:cubicBezTo>
                  <a:cubicBezTo>
                    <a:pt x="29" y="220"/>
                    <a:pt x="27" y="220"/>
                    <a:pt x="22" y="219"/>
                  </a:cubicBezTo>
                  <a:cubicBezTo>
                    <a:pt x="16" y="218"/>
                    <a:pt x="15" y="218"/>
                    <a:pt x="11" y="215"/>
                  </a:cubicBezTo>
                  <a:cubicBezTo>
                    <a:pt x="9" y="213"/>
                    <a:pt x="7" y="214"/>
                    <a:pt x="6" y="216"/>
                  </a:cubicBezTo>
                  <a:cubicBezTo>
                    <a:pt x="0" y="205"/>
                    <a:pt x="0" y="205"/>
                    <a:pt x="0" y="205"/>
                  </a:cubicBezTo>
                  <a:cubicBezTo>
                    <a:pt x="4" y="198"/>
                    <a:pt x="4" y="198"/>
                    <a:pt x="4" y="198"/>
                  </a:cubicBezTo>
                  <a:lnTo>
                    <a:pt x="9" y="19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6" name="Freeform 86">
              <a:extLst>
                <a:ext uri="{FF2B5EF4-FFF2-40B4-BE49-F238E27FC236}">
                  <a16:creationId xmlns:a16="http://schemas.microsoft.com/office/drawing/2014/main" id="{38B59872-1676-5546-91EF-8DB0B41F12F2}"/>
                </a:ext>
              </a:extLst>
            </p:cNvPr>
            <p:cNvSpPr>
              <a:spLocks noEditPoints="1"/>
            </p:cNvSpPr>
            <p:nvPr/>
          </p:nvSpPr>
          <p:spPr bwMode="auto">
            <a:xfrm>
              <a:off x="2836" y="4039"/>
              <a:ext cx="377" cy="248"/>
            </a:xfrm>
            <a:custGeom>
              <a:avLst/>
              <a:gdLst>
                <a:gd name="T0" fmla="*/ 0 w 181"/>
                <a:gd name="T1" fmla="*/ 67 h 119"/>
                <a:gd name="T2" fmla="*/ 13 w 181"/>
                <a:gd name="T3" fmla="*/ 68 h 119"/>
                <a:gd name="T4" fmla="*/ 21 w 181"/>
                <a:gd name="T5" fmla="*/ 62 h 119"/>
                <a:gd name="T6" fmla="*/ 21 w 181"/>
                <a:gd name="T7" fmla="*/ 53 h 119"/>
                <a:gd name="T8" fmla="*/ 27 w 181"/>
                <a:gd name="T9" fmla="*/ 52 h 119"/>
                <a:gd name="T10" fmla="*/ 39 w 181"/>
                <a:gd name="T11" fmla="*/ 59 h 119"/>
                <a:gd name="T12" fmla="*/ 53 w 181"/>
                <a:gd name="T13" fmla="*/ 60 h 119"/>
                <a:gd name="T14" fmla="*/ 66 w 181"/>
                <a:gd name="T15" fmla="*/ 59 h 119"/>
                <a:gd name="T16" fmla="*/ 78 w 181"/>
                <a:gd name="T17" fmla="*/ 50 h 119"/>
                <a:gd name="T18" fmla="*/ 85 w 181"/>
                <a:gd name="T19" fmla="*/ 50 h 119"/>
                <a:gd name="T20" fmla="*/ 85 w 181"/>
                <a:gd name="T21" fmla="*/ 40 h 119"/>
                <a:gd name="T22" fmla="*/ 91 w 181"/>
                <a:gd name="T23" fmla="*/ 35 h 119"/>
                <a:gd name="T24" fmla="*/ 90 w 181"/>
                <a:gd name="T25" fmla="*/ 29 h 119"/>
                <a:gd name="T26" fmla="*/ 98 w 181"/>
                <a:gd name="T27" fmla="*/ 26 h 119"/>
                <a:gd name="T28" fmla="*/ 100 w 181"/>
                <a:gd name="T29" fmla="*/ 13 h 119"/>
                <a:gd name="T30" fmla="*/ 108 w 181"/>
                <a:gd name="T31" fmla="*/ 11 h 119"/>
                <a:gd name="T32" fmla="*/ 114 w 181"/>
                <a:gd name="T33" fmla="*/ 11 h 119"/>
                <a:gd name="T34" fmla="*/ 117 w 181"/>
                <a:gd name="T35" fmla="*/ 8 h 119"/>
                <a:gd name="T36" fmla="*/ 127 w 181"/>
                <a:gd name="T37" fmla="*/ 6 h 119"/>
                <a:gd name="T38" fmla="*/ 133 w 181"/>
                <a:gd name="T39" fmla="*/ 4 h 119"/>
                <a:gd name="T40" fmla="*/ 135 w 181"/>
                <a:gd name="T41" fmla="*/ 0 h 119"/>
                <a:gd name="T42" fmla="*/ 144 w 181"/>
                <a:gd name="T43" fmla="*/ 2 h 119"/>
                <a:gd name="T44" fmla="*/ 155 w 181"/>
                <a:gd name="T45" fmla="*/ 5 h 119"/>
                <a:gd name="T46" fmla="*/ 164 w 181"/>
                <a:gd name="T47" fmla="*/ 12 h 119"/>
                <a:gd name="T48" fmla="*/ 176 w 181"/>
                <a:gd name="T49" fmla="*/ 10 h 119"/>
                <a:gd name="T50" fmla="*/ 181 w 181"/>
                <a:gd name="T51" fmla="*/ 17 h 119"/>
                <a:gd name="T52" fmla="*/ 176 w 181"/>
                <a:gd name="T53" fmla="*/ 24 h 119"/>
                <a:gd name="T54" fmla="*/ 172 w 181"/>
                <a:gd name="T55" fmla="*/ 31 h 119"/>
                <a:gd name="T56" fmla="*/ 178 w 181"/>
                <a:gd name="T57" fmla="*/ 42 h 119"/>
                <a:gd name="T58" fmla="*/ 178 w 181"/>
                <a:gd name="T59" fmla="*/ 45 h 119"/>
                <a:gd name="T60" fmla="*/ 172 w 181"/>
                <a:gd name="T61" fmla="*/ 51 h 119"/>
                <a:gd name="T62" fmla="*/ 167 w 181"/>
                <a:gd name="T63" fmla="*/ 59 h 119"/>
                <a:gd name="T64" fmla="*/ 162 w 181"/>
                <a:gd name="T65" fmla="*/ 72 h 119"/>
                <a:gd name="T66" fmla="*/ 169 w 181"/>
                <a:gd name="T67" fmla="*/ 85 h 119"/>
                <a:gd name="T68" fmla="*/ 171 w 181"/>
                <a:gd name="T69" fmla="*/ 99 h 119"/>
                <a:gd name="T70" fmla="*/ 163 w 181"/>
                <a:gd name="T71" fmla="*/ 107 h 119"/>
                <a:gd name="T72" fmla="*/ 152 w 181"/>
                <a:gd name="T73" fmla="*/ 109 h 119"/>
                <a:gd name="T74" fmla="*/ 144 w 181"/>
                <a:gd name="T75" fmla="*/ 108 h 119"/>
                <a:gd name="T76" fmla="*/ 135 w 181"/>
                <a:gd name="T77" fmla="*/ 106 h 119"/>
                <a:gd name="T78" fmla="*/ 126 w 181"/>
                <a:gd name="T79" fmla="*/ 109 h 119"/>
                <a:gd name="T80" fmla="*/ 114 w 181"/>
                <a:gd name="T81" fmla="*/ 108 h 119"/>
                <a:gd name="T82" fmla="*/ 101 w 181"/>
                <a:gd name="T83" fmla="*/ 101 h 119"/>
                <a:gd name="T84" fmla="*/ 99 w 181"/>
                <a:gd name="T85" fmla="*/ 92 h 119"/>
                <a:gd name="T86" fmla="*/ 88 w 181"/>
                <a:gd name="T87" fmla="*/ 91 h 119"/>
                <a:gd name="T88" fmla="*/ 80 w 181"/>
                <a:gd name="T89" fmla="*/ 92 h 119"/>
                <a:gd name="T90" fmla="*/ 69 w 181"/>
                <a:gd name="T91" fmla="*/ 88 h 119"/>
                <a:gd name="T92" fmla="*/ 61 w 181"/>
                <a:gd name="T93" fmla="*/ 87 h 119"/>
                <a:gd name="T94" fmla="*/ 55 w 181"/>
                <a:gd name="T95" fmla="*/ 90 h 119"/>
                <a:gd name="T96" fmla="*/ 47 w 181"/>
                <a:gd name="T97" fmla="*/ 94 h 119"/>
                <a:gd name="T98" fmla="*/ 41 w 181"/>
                <a:gd name="T99" fmla="*/ 97 h 119"/>
                <a:gd name="T100" fmla="*/ 34 w 181"/>
                <a:gd name="T101" fmla="*/ 102 h 119"/>
                <a:gd name="T102" fmla="*/ 24 w 181"/>
                <a:gd name="T103" fmla="*/ 107 h 119"/>
                <a:gd name="T104" fmla="*/ 16 w 181"/>
                <a:gd name="T105" fmla="*/ 112 h 119"/>
                <a:gd name="T106" fmla="*/ 13 w 181"/>
                <a:gd name="T107" fmla="*/ 114 h 119"/>
                <a:gd name="T108" fmla="*/ 11 w 181"/>
                <a:gd name="T109" fmla="*/ 112 h 119"/>
                <a:gd name="T110" fmla="*/ 5 w 181"/>
                <a:gd name="T111" fmla="*/ 105 h 119"/>
                <a:gd name="T112" fmla="*/ 14 w 181"/>
                <a:gd name="T113" fmla="*/ 101 h 119"/>
                <a:gd name="T114" fmla="*/ 14 w 181"/>
                <a:gd name="T115" fmla="*/ 96 h 119"/>
                <a:gd name="T116" fmla="*/ 2 w 181"/>
                <a:gd name="T117" fmla="*/ 83 h 119"/>
                <a:gd name="T118" fmla="*/ 0 w 181"/>
                <a:gd name="T119" fmla="*/ 67 h 119"/>
                <a:gd name="T120" fmla="*/ 13 w 181"/>
                <a:gd name="T121" fmla="*/ 119 h 119"/>
                <a:gd name="T122" fmla="*/ 13 w 181"/>
                <a:gd name="T123" fmla="*/ 119 h 119"/>
                <a:gd name="T124" fmla="*/ 13 w 181"/>
                <a:gd name="T1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19">
                  <a:moveTo>
                    <a:pt x="0" y="67"/>
                  </a:moveTo>
                  <a:cubicBezTo>
                    <a:pt x="13" y="68"/>
                    <a:pt x="13" y="68"/>
                    <a:pt x="13" y="68"/>
                  </a:cubicBezTo>
                  <a:cubicBezTo>
                    <a:pt x="21" y="62"/>
                    <a:pt x="21" y="62"/>
                    <a:pt x="21" y="62"/>
                  </a:cubicBezTo>
                  <a:cubicBezTo>
                    <a:pt x="21" y="53"/>
                    <a:pt x="21" y="53"/>
                    <a:pt x="21" y="53"/>
                  </a:cubicBezTo>
                  <a:cubicBezTo>
                    <a:pt x="27" y="52"/>
                    <a:pt x="27" y="52"/>
                    <a:pt x="27" y="52"/>
                  </a:cubicBezTo>
                  <a:cubicBezTo>
                    <a:pt x="39" y="59"/>
                    <a:pt x="39" y="59"/>
                    <a:pt x="39" y="59"/>
                  </a:cubicBezTo>
                  <a:cubicBezTo>
                    <a:pt x="53" y="60"/>
                    <a:pt x="53" y="60"/>
                    <a:pt x="53" y="60"/>
                  </a:cubicBezTo>
                  <a:cubicBezTo>
                    <a:pt x="66" y="59"/>
                    <a:pt x="66" y="59"/>
                    <a:pt x="66" y="59"/>
                  </a:cubicBezTo>
                  <a:cubicBezTo>
                    <a:pt x="78" y="50"/>
                    <a:pt x="78" y="50"/>
                    <a:pt x="78" y="50"/>
                  </a:cubicBezTo>
                  <a:cubicBezTo>
                    <a:pt x="85" y="50"/>
                    <a:pt x="85" y="50"/>
                    <a:pt x="85" y="50"/>
                  </a:cubicBezTo>
                  <a:cubicBezTo>
                    <a:pt x="85" y="40"/>
                    <a:pt x="85" y="40"/>
                    <a:pt x="85" y="40"/>
                  </a:cubicBezTo>
                  <a:cubicBezTo>
                    <a:pt x="91" y="35"/>
                    <a:pt x="91" y="35"/>
                    <a:pt x="91" y="35"/>
                  </a:cubicBezTo>
                  <a:cubicBezTo>
                    <a:pt x="90" y="29"/>
                    <a:pt x="90" y="29"/>
                    <a:pt x="90" y="29"/>
                  </a:cubicBezTo>
                  <a:cubicBezTo>
                    <a:pt x="98" y="26"/>
                    <a:pt x="98" y="26"/>
                    <a:pt x="98" y="26"/>
                  </a:cubicBezTo>
                  <a:cubicBezTo>
                    <a:pt x="100" y="13"/>
                    <a:pt x="100" y="13"/>
                    <a:pt x="100" y="13"/>
                  </a:cubicBezTo>
                  <a:cubicBezTo>
                    <a:pt x="108" y="11"/>
                    <a:pt x="108" y="11"/>
                    <a:pt x="108" y="11"/>
                  </a:cubicBezTo>
                  <a:cubicBezTo>
                    <a:pt x="114" y="11"/>
                    <a:pt x="114" y="11"/>
                    <a:pt x="114" y="11"/>
                  </a:cubicBezTo>
                  <a:cubicBezTo>
                    <a:pt x="117" y="8"/>
                    <a:pt x="117" y="8"/>
                    <a:pt x="117" y="8"/>
                  </a:cubicBezTo>
                  <a:cubicBezTo>
                    <a:pt x="127" y="6"/>
                    <a:pt x="127" y="6"/>
                    <a:pt x="127" y="6"/>
                  </a:cubicBezTo>
                  <a:cubicBezTo>
                    <a:pt x="133" y="4"/>
                    <a:pt x="133" y="4"/>
                    <a:pt x="133" y="4"/>
                  </a:cubicBezTo>
                  <a:cubicBezTo>
                    <a:pt x="135" y="0"/>
                    <a:pt x="135" y="0"/>
                    <a:pt x="135" y="0"/>
                  </a:cubicBezTo>
                  <a:cubicBezTo>
                    <a:pt x="144" y="2"/>
                    <a:pt x="144" y="2"/>
                    <a:pt x="144" y="2"/>
                  </a:cubicBezTo>
                  <a:cubicBezTo>
                    <a:pt x="155" y="5"/>
                    <a:pt x="155" y="5"/>
                    <a:pt x="155" y="5"/>
                  </a:cubicBezTo>
                  <a:cubicBezTo>
                    <a:pt x="164" y="12"/>
                    <a:pt x="164" y="12"/>
                    <a:pt x="164" y="12"/>
                  </a:cubicBezTo>
                  <a:cubicBezTo>
                    <a:pt x="176" y="10"/>
                    <a:pt x="176" y="10"/>
                    <a:pt x="176" y="10"/>
                  </a:cubicBezTo>
                  <a:cubicBezTo>
                    <a:pt x="181" y="17"/>
                    <a:pt x="181" y="17"/>
                    <a:pt x="181" y="17"/>
                  </a:cubicBezTo>
                  <a:cubicBezTo>
                    <a:pt x="176" y="24"/>
                    <a:pt x="176" y="24"/>
                    <a:pt x="176" y="24"/>
                  </a:cubicBezTo>
                  <a:cubicBezTo>
                    <a:pt x="172" y="31"/>
                    <a:pt x="172" y="31"/>
                    <a:pt x="172" y="31"/>
                  </a:cubicBezTo>
                  <a:cubicBezTo>
                    <a:pt x="178" y="42"/>
                    <a:pt x="178" y="42"/>
                    <a:pt x="178" y="42"/>
                  </a:cubicBezTo>
                  <a:cubicBezTo>
                    <a:pt x="178" y="43"/>
                    <a:pt x="178" y="44"/>
                    <a:pt x="178" y="45"/>
                  </a:cubicBezTo>
                  <a:cubicBezTo>
                    <a:pt x="178" y="48"/>
                    <a:pt x="175" y="48"/>
                    <a:pt x="172" y="51"/>
                  </a:cubicBezTo>
                  <a:cubicBezTo>
                    <a:pt x="168" y="53"/>
                    <a:pt x="170" y="58"/>
                    <a:pt x="167" y="59"/>
                  </a:cubicBezTo>
                  <a:cubicBezTo>
                    <a:pt x="164" y="60"/>
                    <a:pt x="162" y="68"/>
                    <a:pt x="162" y="72"/>
                  </a:cubicBezTo>
                  <a:cubicBezTo>
                    <a:pt x="162" y="77"/>
                    <a:pt x="164" y="80"/>
                    <a:pt x="169" y="85"/>
                  </a:cubicBezTo>
                  <a:cubicBezTo>
                    <a:pt x="173" y="91"/>
                    <a:pt x="175" y="97"/>
                    <a:pt x="171" y="99"/>
                  </a:cubicBezTo>
                  <a:cubicBezTo>
                    <a:pt x="167" y="101"/>
                    <a:pt x="168" y="102"/>
                    <a:pt x="163" y="107"/>
                  </a:cubicBezTo>
                  <a:cubicBezTo>
                    <a:pt x="158" y="112"/>
                    <a:pt x="154" y="112"/>
                    <a:pt x="152" y="109"/>
                  </a:cubicBezTo>
                  <a:cubicBezTo>
                    <a:pt x="150" y="106"/>
                    <a:pt x="146" y="108"/>
                    <a:pt x="144" y="108"/>
                  </a:cubicBezTo>
                  <a:cubicBezTo>
                    <a:pt x="142" y="108"/>
                    <a:pt x="136" y="108"/>
                    <a:pt x="135" y="106"/>
                  </a:cubicBezTo>
                  <a:cubicBezTo>
                    <a:pt x="133" y="104"/>
                    <a:pt x="128" y="106"/>
                    <a:pt x="126" y="109"/>
                  </a:cubicBezTo>
                  <a:cubicBezTo>
                    <a:pt x="123" y="111"/>
                    <a:pt x="119" y="109"/>
                    <a:pt x="114" y="108"/>
                  </a:cubicBezTo>
                  <a:cubicBezTo>
                    <a:pt x="110" y="108"/>
                    <a:pt x="103" y="104"/>
                    <a:pt x="101" y="101"/>
                  </a:cubicBezTo>
                  <a:cubicBezTo>
                    <a:pt x="100" y="98"/>
                    <a:pt x="100" y="94"/>
                    <a:pt x="99" y="92"/>
                  </a:cubicBezTo>
                  <a:cubicBezTo>
                    <a:pt x="99" y="91"/>
                    <a:pt x="90" y="92"/>
                    <a:pt x="88" y="91"/>
                  </a:cubicBezTo>
                  <a:cubicBezTo>
                    <a:pt x="87" y="90"/>
                    <a:pt x="82" y="92"/>
                    <a:pt x="80" y="92"/>
                  </a:cubicBezTo>
                  <a:cubicBezTo>
                    <a:pt x="79" y="92"/>
                    <a:pt x="71" y="90"/>
                    <a:pt x="69" y="88"/>
                  </a:cubicBezTo>
                  <a:cubicBezTo>
                    <a:pt x="66" y="85"/>
                    <a:pt x="65" y="87"/>
                    <a:pt x="61" y="87"/>
                  </a:cubicBezTo>
                  <a:cubicBezTo>
                    <a:pt x="58" y="87"/>
                    <a:pt x="57" y="90"/>
                    <a:pt x="55" y="90"/>
                  </a:cubicBezTo>
                  <a:cubicBezTo>
                    <a:pt x="53" y="90"/>
                    <a:pt x="48" y="92"/>
                    <a:pt x="47" y="94"/>
                  </a:cubicBezTo>
                  <a:cubicBezTo>
                    <a:pt x="45" y="96"/>
                    <a:pt x="44" y="97"/>
                    <a:pt x="41" y="97"/>
                  </a:cubicBezTo>
                  <a:cubicBezTo>
                    <a:pt x="38" y="98"/>
                    <a:pt x="37" y="101"/>
                    <a:pt x="34" y="102"/>
                  </a:cubicBezTo>
                  <a:cubicBezTo>
                    <a:pt x="32" y="103"/>
                    <a:pt x="27" y="105"/>
                    <a:pt x="24" y="107"/>
                  </a:cubicBezTo>
                  <a:cubicBezTo>
                    <a:pt x="22" y="108"/>
                    <a:pt x="20" y="112"/>
                    <a:pt x="16" y="112"/>
                  </a:cubicBezTo>
                  <a:cubicBezTo>
                    <a:pt x="15" y="112"/>
                    <a:pt x="14" y="113"/>
                    <a:pt x="13" y="114"/>
                  </a:cubicBezTo>
                  <a:cubicBezTo>
                    <a:pt x="11" y="112"/>
                    <a:pt x="11" y="112"/>
                    <a:pt x="11" y="112"/>
                  </a:cubicBezTo>
                  <a:cubicBezTo>
                    <a:pt x="5" y="105"/>
                    <a:pt x="5" y="105"/>
                    <a:pt x="5" y="105"/>
                  </a:cubicBezTo>
                  <a:cubicBezTo>
                    <a:pt x="14" y="101"/>
                    <a:pt x="14" y="101"/>
                    <a:pt x="14" y="101"/>
                  </a:cubicBezTo>
                  <a:cubicBezTo>
                    <a:pt x="14" y="96"/>
                    <a:pt x="14" y="96"/>
                    <a:pt x="14" y="96"/>
                  </a:cubicBezTo>
                  <a:cubicBezTo>
                    <a:pt x="2" y="83"/>
                    <a:pt x="2" y="83"/>
                    <a:pt x="2" y="83"/>
                  </a:cubicBezTo>
                  <a:cubicBezTo>
                    <a:pt x="0" y="67"/>
                    <a:pt x="0" y="67"/>
                    <a:pt x="0" y="67"/>
                  </a:cubicBezTo>
                  <a:close/>
                  <a:moveTo>
                    <a:pt x="13" y="119"/>
                  </a:moveTo>
                  <a:cubicBezTo>
                    <a:pt x="13" y="119"/>
                    <a:pt x="13" y="119"/>
                    <a:pt x="13" y="119"/>
                  </a:cubicBezTo>
                  <a:cubicBezTo>
                    <a:pt x="13" y="119"/>
                    <a:pt x="13" y="119"/>
                    <a:pt x="13" y="1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7" name="Freeform 87">
              <a:extLst>
                <a:ext uri="{FF2B5EF4-FFF2-40B4-BE49-F238E27FC236}">
                  <a16:creationId xmlns:a16="http://schemas.microsoft.com/office/drawing/2014/main" id="{CCA447A8-5F1F-B24E-8DC3-485468F27AEC}"/>
                </a:ext>
              </a:extLst>
            </p:cNvPr>
            <p:cNvSpPr>
              <a:spLocks/>
            </p:cNvSpPr>
            <p:nvPr/>
          </p:nvSpPr>
          <p:spPr bwMode="auto">
            <a:xfrm>
              <a:off x="2646" y="4110"/>
              <a:ext cx="219" cy="212"/>
            </a:xfrm>
            <a:custGeom>
              <a:avLst/>
              <a:gdLst>
                <a:gd name="T0" fmla="*/ 1 w 105"/>
                <a:gd name="T1" fmla="*/ 57 h 102"/>
                <a:gd name="T2" fmla="*/ 0 w 105"/>
                <a:gd name="T3" fmla="*/ 65 h 102"/>
                <a:gd name="T4" fmla="*/ 8 w 105"/>
                <a:gd name="T5" fmla="*/ 69 h 102"/>
                <a:gd name="T6" fmla="*/ 16 w 105"/>
                <a:gd name="T7" fmla="*/ 78 h 102"/>
                <a:gd name="T8" fmla="*/ 18 w 105"/>
                <a:gd name="T9" fmla="*/ 86 h 102"/>
                <a:gd name="T10" fmla="*/ 29 w 105"/>
                <a:gd name="T11" fmla="*/ 88 h 102"/>
                <a:gd name="T12" fmla="*/ 38 w 105"/>
                <a:gd name="T13" fmla="*/ 88 h 102"/>
                <a:gd name="T14" fmla="*/ 46 w 105"/>
                <a:gd name="T15" fmla="*/ 82 h 102"/>
                <a:gd name="T16" fmla="*/ 46 w 105"/>
                <a:gd name="T17" fmla="*/ 88 h 102"/>
                <a:gd name="T18" fmla="*/ 52 w 105"/>
                <a:gd name="T19" fmla="*/ 95 h 102"/>
                <a:gd name="T20" fmla="*/ 62 w 105"/>
                <a:gd name="T21" fmla="*/ 102 h 102"/>
                <a:gd name="T22" fmla="*/ 72 w 105"/>
                <a:gd name="T23" fmla="*/ 99 h 102"/>
                <a:gd name="T24" fmla="*/ 79 w 105"/>
                <a:gd name="T25" fmla="*/ 92 h 102"/>
                <a:gd name="T26" fmla="*/ 91 w 105"/>
                <a:gd name="T27" fmla="*/ 92 h 102"/>
                <a:gd name="T28" fmla="*/ 104 w 105"/>
                <a:gd name="T29" fmla="*/ 85 h 102"/>
                <a:gd name="T30" fmla="*/ 104 w 105"/>
                <a:gd name="T31" fmla="*/ 80 h 102"/>
                <a:gd name="T32" fmla="*/ 102 w 105"/>
                <a:gd name="T33" fmla="*/ 78 h 102"/>
                <a:gd name="T34" fmla="*/ 96 w 105"/>
                <a:gd name="T35" fmla="*/ 71 h 102"/>
                <a:gd name="T36" fmla="*/ 105 w 105"/>
                <a:gd name="T37" fmla="*/ 67 h 102"/>
                <a:gd name="T38" fmla="*/ 105 w 105"/>
                <a:gd name="T39" fmla="*/ 62 h 102"/>
                <a:gd name="T40" fmla="*/ 93 w 105"/>
                <a:gd name="T41" fmla="*/ 49 h 102"/>
                <a:gd name="T42" fmla="*/ 91 w 105"/>
                <a:gd name="T43" fmla="*/ 33 h 102"/>
                <a:gd name="T44" fmla="*/ 85 w 105"/>
                <a:gd name="T45" fmla="*/ 33 h 102"/>
                <a:gd name="T46" fmla="*/ 82 w 105"/>
                <a:gd name="T47" fmla="*/ 41 h 102"/>
                <a:gd name="T48" fmla="*/ 76 w 105"/>
                <a:gd name="T49" fmla="*/ 40 h 102"/>
                <a:gd name="T50" fmla="*/ 70 w 105"/>
                <a:gd name="T51" fmla="*/ 34 h 102"/>
                <a:gd name="T52" fmla="*/ 73 w 105"/>
                <a:gd name="T53" fmla="*/ 31 h 102"/>
                <a:gd name="T54" fmla="*/ 73 w 105"/>
                <a:gd name="T55" fmla="*/ 24 h 102"/>
                <a:gd name="T56" fmla="*/ 81 w 105"/>
                <a:gd name="T57" fmla="*/ 14 h 102"/>
                <a:gd name="T58" fmla="*/ 81 w 105"/>
                <a:gd name="T59" fmla="*/ 9 h 102"/>
                <a:gd name="T60" fmla="*/ 76 w 105"/>
                <a:gd name="T61" fmla="*/ 8 h 102"/>
                <a:gd name="T62" fmla="*/ 69 w 105"/>
                <a:gd name="T63" fmla="*/ 4 h 102"/>
                <a:gd name="T64" fmla="*/ 63 w 105"/>
                <a:gd name="T65" fmla="*/ 5 h 102"/>
                <a:gd name="T66" fmla="*/ 57 w 105"/>
                <a:gd name="T67" fmla="*/ 0 h 102"/>
                <a:gd name="T68" fmla="*/ 50 w 105"/>
                <a:gd name="T69" fmla="*/ 5 h 102"/>
                <a:gd name="T70" fmla="*/ 54 w 105"/>
                <a:gd name="T71" fmla="*/ 11 h 102"/>
                <a:gd name="T72" fmla="*/ 48 w 105"/>
                <a:gd name="T73" fmla="*/ 18 h 102"/>
                <a:gd name="T74" fmla="*/ 43 w 105"/>
                <a:gd name="T75" fmla="*/ 20 h 102"/>
                <a:gd name="T76" fmla="*/ 38 w 105"/>
                <a:gd name="T77" fmla="*/ 16 h 102"/>
                <a:gd name="T78" fmla="*/ 34 w 105"/>
                <a:gd name="T79" fmla="*/ 19 h 102"/>
                <a:gd name="T80" fmla="*/ 33 w 105"/>
                <a:gd name="T81" fmla="*/ 26 h 102"/>
                <a:gd name="T82" fmla="*/ 24 w 105"/>
                <a:gd name="T83" fmla="*/ 34 h 102"/>
                <a:gd name="T84" fmla="*/ 17 w 105"/>
                <a:gd name="T85" fmla="*/ 34 h 102"/>
                <a:gd name="T86" fmla="*/ 0 w 105"/>
                <a:gd name="T87" fmla="*/ 41 h 102"/>
                <a:gd name="T88" fmla="*/ 7 w 105"/>
                <a:gd name="T89" fmla="*/ 49 h 102"/>
                <a:gd name="T90" fmla="*/ 9 w 105"/>
                <a:gd name="T91" fmla="*/ 56 h 102"/>
                <a:gd name="T92" fmla="*/ 1 w 105"/>
                <a:gd name="T9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102">
                  <a:moveTo>
                    <a:pt x="1" y="57"/>
                  </a:moveTo>
                  <a:cubicBezTo>
                    <a:pt x="1" y="61"/>
                    <a:pt x="0" y="64"/>
                    <a:pt x="0" y="65"/>
                  </a:cubicBezTo>
                  <a:cubicBezTo>
                    <a:pt x="0" y="67"/>
                    <a:pt x="6" y="67"/>
                    <a:pt x="8" y="69"/>
                  </a:cubicBezTo>
                  <a:cubicBezTo>
                    <a:pt x="11" y="71"/>
                    <a:pt x="15" y="74"/>
                    <a:pt x="16" y="78"/>
                  </a:cubicBezTo>
                  <a:cubicBezTo>
                    <a:pt x="16" y="81"/>
                    <a:pt x="18" y="86"/>
                    <a:pt x="18" y="86"/>
                  </a:cubicBezTo>
                  <a:cubicBezTo>
                    <a:pt x="18" y="86"/>
                    <a:pt x="28" y="86"/>
                    <a:pt x="29" y="88"/>
                  </a:cubicBezTo>
                  <a:cubicBezTo>
                    <a:pt x="30" y="89"/>
                    <a:pt x="36" y="91"/>
                    <a:pt x="38" y="88"/>
                  </a:cubicBezTo>
                  <a:cubicBezTo>
                    <a:pt x="40" y="85"/>
                    <a:pt x="45" y="81"/>
                    <a:pt x="46" y="82"/>
                  </a:cubicBezTo>
                  <a:cubicBezTo>
                    <a:pt x="46" y="83"/>
                    <a:pt x="46" y="86"/>
                    <a:pt x="46" y="88"/>
                  </a:cubicBezTo>
                  <a:cubicBezTo>
                    <a:pt x="46" y="89"/>
                    <a:pt x="50" y="92"/>
                    <a:pt x="52" y="95"/>
                  </a:cubicBezTo>
                  <a:cubicBezTo>
                    <a:pt x="54" y="98"/>
                    <a:pt x="58" y="102"/>
                    <a:pt x="62" y="102"/>
                  </a:cubicBezTo>
                  <a:cubicBezTo>
                    <a:pt x="65" y="102"/>
                    <a:pt x="71" y="101"/>
                    <a:pt x="72" y="99"/>
                  </a:cubicBezTo>
                  <a:cubicBezTo>
                    <a:pt x="74" y="96"/>
                    <a:pt x="76" y="92"/>
                    <a:pt x="79" y="92"/>
                  </a:cubicBezTo>
                  <a:cubicBezTo>
                    <a:pt x="83" y="92"/>
                    <a:pt x="87" y="92"/>
                    <a:pt x="91" y="92"/>
                  </a:cubicBezTo>
                  <a:cubicBezTo>
                    <a:pt x="94" y="92"/>
                    <a:pt x="104" y="87"/>
                    <a:pt x="104" y="85"/>
                  </a:cubicBezTo>
                  <a:cubicBezTo>
                    <a:pt x="104" y="84"/>
                    <a:pt x="104" y="82"/>
                    <a:pt x="104" y="80"/>
                  </a:cubicBezTo>
                  <a:cubicBezTo>
                    <a:pt x="102" y="78"/>
                    <a:pt x="102" y="78"/>
                    <a:pt x="102" y="78"/>
                  </a:cubicBezTo>
                  <a:cubicBezTo>
                    <a:pt x="96" y="71"/>
                    <a:pt x="96" y="71"/>
                    <a:pt x="96" y="71"/>
                  </a:cubicBezTo>
                  <a:cubicBezTo>
                    <a:pt x="105" y="67"/>
                    <a:pt x="105" y="67"/>
                    <a:pt x="105" y="67"/>
                  </a:cubicBezTo>
                  <a:cubicBezTo>
                    <a:pt x="105" y="62"/>
                    <a:pt x="105" y="62"/>
                    <a:pt x="105" y="62"/>
                  </a:cubicBezTo>
                  <a:cubicBezTo>
                    <a:pt x="93" y="49"/>
                    <a:pt x="93" y="49"/>
                    <a:pt x="93" y="49"/>
                  </a:cubicBezTo>
                  <a:cubicBezTo>
                    <a:pt x="91" y="33"/>
                    <a:pt x="91" y="33"/>
                    <a:pt x="91" y="33"/>
                  </a:cubicBezTo>
                  <a:cubicBezTo>
                    <a:pt x="85" y="33"/>
                    <a:pt x="85" y="33"/>
                    <a:pt x="85" y="33"/>
                  </a:cubicBezTo>
                  <a:cubicBezTo>
                    <a:pt x="82" y="41"/>
                    <a:pt x="82" y="41"/>
                    <a:pt x="82" y="41"/>
                  </a:cubicBezTo>
                  <a:cubicBezTo>
                    <a:pt x="76" y="40"/>
                    <a:pt x="76" y="40"/>
                    <a:pt x="76" y="40"/>
                  </a:cubicBezTo>
                  <a:cubicBezTo>
                    <a:pt x="70" y="34"/>
                    <a:pt x="70" y="34"/>
                    <a:pt x="70" y="34"/>
                  </a:cubicBezTo>
                  <a:cubicBezTo>
                    <a:pt x="73" y="31"/>
                    <a:pt x="73" y="31"/>
                    <a:pt x="73" y="31"/>
                  </a:cubicBezTo>
                  <a:cubicBezTo>
                    <a:pt x="73" y="24"/>
                    <a:pt x="73" y="24"/>
                    <a:pt x="73" y="24"/>
                  </a:cubicBezTo>
                  <a:cubicBezTo>
                    <a:pt x="81" y="14"/>
                    <a:pt x="81" y="14"/>
                    <a:pt x="81" y="14"/>
                  </a:cubicBezTo>
                  <a:cubicBezTo>
                    <a:pt x="81" y="9"/>
                    <a:pt x="81" y="9"/>
                    <a:pt x="81" y="9"/>
                  </a:cubicBezTo>
                  <a:cubicBezTo>
                    <a:pt x="76" y="8"/>
                    <a:pt x="76" y="8"/>
                    <a:pt x="76" y="8"/>
                  </a:cubicBezTo>
                  <a:cubicBezTo>
                    <a:pt x="69" y="4"/>
                    <a:pt x="69" y="4"/>
                    <a:pt x="69" y="4"/>
                  </a:cubicBezTo>
                  <a:cubicBezTo>
                    <a:pt x="63" y="5"/>
                    <a:pt x="63" y="5"/>
                    <a:pt x="63" y="5"/>
                  </a:cubicBezTo>
                  <a:cubicBezTo>
                    <a:pt x="57" y="0"/>
                    <a:pt x="57" y="0"/>
                    <a:pt x="57" y="0"/>
                  </a:cubicBezTo>
                  <a:cubicBezTo>
                    <a:pt x="50" y="5"/>
                    <a:pt x="50" y="5"/>
                    <a:pt x="50" y="5"/>
                  </a:cubicBezTo>
                  <a:cubicBezTo>
                    <a:pt x="54" y="11"/>
                    <a:pt x="54" y="11"/>
                    <a:pt x="54" y="11"/>
                  </a:cubicBezTo>
                  <a:cubicBezTo>
                    <a:pt x="48" y="18"/>
                    <a:pt x="48" y="18"/>
                    <a:pt x="48" y="18"/>
                  </a:cubicBezTo>
                  <a:cubicBezTo>
                    <a:pt x="43" y="20"/>
                    <a:pt x="43" y="20"/>
                    <a:pt x="43" y="20"/>
                  </a:cubicBezTo>
                  <a:cubicBezTo>
                    <a:pt x="38" y="16"/>
                    <a:pt x="38" y="16"/>
                    <a:pt x="38" y="16"/>
                  </a:cubicBezTo>
                  <a:cubicBezTo>
                    <a:pt x="34" y="19"/>
                    <a:pt x="34" y="19"/>
                    <a:pt x="34" y="19"/>
                  </a:cubicBezTo>
                  <a:cubicBezTo>
                    <a:pt x="33" y="26"/>
                    <a:pt x="33" y="26"/>
                    <a:pt x="33" y="26"/>
                  </a:cubicBezTo>
                  <a:cubicBezTo>
                    <a:pt x="24" y="34"/>
                    <a:pt x="24" y="34"/>
                    <a:pt x="24" y="34"/>
                  </a:cubicBezTo>
                  <a:cubicBezTo>
                    <a:pt x="17" y="34"/>
                    <a:pt x="17" y="34"/>
                    <a:pt x="17" y="34"/>
                  </a:cubicBezTo>
                  <a:cubicBezTo>
                    <a:pt x="0" y="41"/>
                    <a:pt x="0" y="41"/>
                    <a:pt x="0" y="41"/>
                  </a:cubicBezTo>
                  <a:cubicBezTo>
                    <a:pt x="7" y="49"/>
                    <a:pt x="7" y="49"/>
                    <a:pt x="7" y="49"/>
                  </a:cubicBezTo>
                  <a:cubicBezTo>
                    <a:pt x="9" y="56"/>
                    <a:pt x="9" y="56"/>
                    <a:pt x="9" y="56"/>
                  </a:cubicBezTo>
                  <a:lnTo>
                    <a:pt x="1" y="5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8" name="Freeform 88">
              <a:extLst>
                <a:ext uri="{FF2B5EF4-FFF2-40B4-BE49-F238E27FC236}">
                  <a16:creationId xmlns:a16="http://schemas.microsoft.com/office/drawing/2014/main" id="{CB12E812-43ED-6C47-BF20-F6B739174493}"/>
                </a:ext>
              </a:extLst>
            </p:cNvPr>
            <p:cNvSpPr>
              <a:spLocks/>
            </p:cNvSpPr>
            <p:nvPr/>
          </p:nvSpPr>
          <p:spPr bwMode="auto">
            <a:xfrm>
              <a:off x="2792" y="3941"/>
              <a:ext cx="152" cy="254"/>
            </a:xfrm>
            <a:custGeom>
              <a:avLst/>
              <a:gdLst>
                <a:gd name="T0" fmla="*/ 42 w 152"/>
                <a:gd name="T1" fmla="*/ 0 h 254"/>
                <a:gd name="T2" fmla="*/ 58 w 152"/>
                <a:gd name="T3" fmla="*/ 29 h 254"/>
                <a:gd name="T4" fmla="*/ 71 w 152"/>
                <a:gd name="T5" fmla="*/ 29 h 254"/>
                <a:gd name="T6" fmla="*/ 79 w 152"/>
                <a:gd name="T7" fmla="*/ 23 h 254"/>
                <a:gd name="T8" fmla="*/ 106 w 152"/>
                <a:gd name="T9" fmla="*/ 29 h 254"/>
                <a:gd name="T10" fmla="*/ 115 w 152"/>
                <a:gd name="T11" fmla="*/ 25 h 254"/>
                <a:gd name="T12" fmla="*/ 121 w 152"/>
                <a:gd name="T13" fmla="*/ 35 h 254"/>
                <a:gd name="T14" fmla="*/ 115 w 152"/>
                <a:gd name="T15" fmla="*/ 48 h 254"/>
                <a:gd name="T16" fmla="*/ 129 w 152"/>
                <a:gd name="T17" fmla="*/ 62 h 254"/>
                <a:gd name="T18" fmla="*/ 129 w 152"/>
                <a:gd name="T19" fmla="*/ 81 h 254"/>
                <a:gd name="T20" fmla="*/ 148 w 152"/>
                <a:gd name="T21" fmla="*/ 96 h 254"/>
                <a:gd name="T22" fmla="*/ 146 w 152"/>
                <a:gd name="T23" fmla="*/ 114 h 254"/>
                <a:gd name="T24" fmla="*/ 152 w 152"/>
                <a:gd name="T25" fmla="*/ 127 h 254"/>
                <a:gd name="T26" fmla="*/ 133 w 152"/>
                <a:gd name="T27" fmla="*/ 144 h 254"/>
                <a:gd name="T28" fmla="*/ 135 w 152"/>
                <a:gd name="T29" fmla="*/ 154 h 254"/>
                <a:gd name="T30" fmla="*/ 110 w 152"/>
                <a:gd name="T31" fmla="*/ 177 h 254"/>
                <a:gd name="T32" fmla="*/ 100 w 152"/>
                <a:gd name="T33" fmla="*/ 206 h 254"/>
                <a:gd name="T34" fmla="*/ 87 w 152"/>
                <a:gd name="T35" fmla="*/ 208 h 254"/>
                <a:gd name="T36" fmla="*/ 87 w 152"/>
                <a:gd name="T37" fmla="*/ 227 h 254"/>
                <a:gd name="T38" fmla="*/ 71 w 152"/>
                <a:gd name="T39" fmla="*/ 239 h 254"/>
                <a:gd name="T40" fmla="*/ 44 w 152"/>
                <a:gd name="T41" fmla="*/ 237 h 254"/>
                <a:gd name="T42" fmla="*/ 31 w 152"/>
                <a:gd name="T43" fmla="*/ 237 h 254"/>
                <a:gd name="T44" fmla="*/ 25 w 152"/>
                <a:gd name="T45" fmla="*/ 254 h 254"/>
                <a:gd name="T46" fmla="*/ 12 w 152"/>
                <a:gd name="T47" fmla="*/ 252 h 254"/>
                <a:gd name="T48" fmla="*/ 0 w 152"/>
                <a:gd name="T49" fmla="*/ 239 h 254"/>
                <a:gd name="T50" fmla="*/ 6 w 152"/>
                <a:gd name="T51" fmla="*/ 233 h 254"/>
                <a:gd name="T52" fmla="*/ 6 w 152"/>
                <a:gd name="T53" fmla="*/ 219 h 254"/>
                <a:gd name="T54" fmla="*/ 23 w 152"/>
                <a:gd name="T55" fmla="*/ 198 h 254"/>
                <a:gd name="T56" fmla="*/ 33 w 152"/>
                <a:gd name="T57" fmla="*/ 202 h 254"/>
                <a:gd name="T58" fmla="*/ 33 w 152"/>
                <a:gd name="T59" fmla="*/ 185 h 254"/>
                <a:gd name="T60" fmla="*/ 54 w 152"/>
                <a:gd name="T61" fmla="*/ 169 h 254"/>
                <a:gd name="T62" fmla="*/ 44 w 152"/>
                <a:gd name="T63" fmla="*/ 152 h 254"/>
                <a:gd name="T64" fmla="*/ 50 w 152"/>
                <a:gd name="T65" fmla="*/ 137 h 254"/>
                <a:gd name="T66" fmla="*/ 35 w 152"/>
                <a:gd name="T67" fmla="*/ 123 h 254"/>
                <a:gd name="T68" fmla="*/ 50 w 152"/>
                <a:gd name="T69" fmla="*/ 104 h 254"/>
                <a:gd name="T70" fmla="*/ 50 w 152"/>
                <a:gd name="T71" fmla="*/ 81 h 254"/>
                <a:gd name="T72" fmla="*/ 58 w 152"/>
                <a:gd name="T73" fmla="*/ 71 h 254"/>
                <a:gd name="T74" fmla="*/ 42 w 152"/>
                <a:gd name="T75" fmla="*/ 69 h 254"/>
                <a:gd name="T76" fmla="*/ 29 w 152"/>
                <a:gd name="T77" fmla="*/ 73 h 254"/>
                <a:gd name="T78" fmla="*/ 23 w 152"/>
                <a:gd name="T79" fmla="*/ 69 h 254"/>
                <a:gd name="T80" fmla="*/ 37 w 152"/>
                <a:gd name="T81" fmla="*/ 58 h 254"/>
                <a:gd name="T82" fmla="*/ 37 w 152"/>
                <a:gd name="T83" fmla="*/ 33 h 254"/>
                <a:gd name="T84" fmla="*/ 29 w 152"/>
                <a:gd name="T85" fmla="*/ 8 h 254"/>
                <a:gd name="T86" fmla="*/ 42 w 152"/>
                <a:gd name="T8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54">
                  <a:moveTo>
                    <a:pt x="42" y="0"/>
                  </a:moveTo>
                  <a:lnTo>
                    <a:pt x="58" y="29"/>
                  </a:lnTo>
                  <a:lnTo>
                    <a:pt x="71" y="29"/>
                  </a:lnTo>
                  <a:lnTo>
                    <a:pt x="79" y="23"/>
                  </a:lnTo>
                  <a:lnTo>
                    <a:pt x="106" y="29"/>
                  </a:lnTo>
                  <a:lnTo>
                    <a:pt x="115" y="25"/>
                  </a:lnTo>
                  <a:lnTo>
                    <a:pt x="121" y="35"/>
                  </a:lnTo>
                  <a:lnTo>
                    <a:pt x="115" y="48"/>
                  </a:lnTo>
                  <a:lnTo>
                    <a:pt x="129" y="62"/>
                  </a:lnTo>
                  <a:lnTo>
                    <a:pt x="129" y="81"/>
                  </a:lnTo>
                  <a:lnTo>
                    <a:pt x="148" y="96"/>
                  </a:lnTo>
                  <a:lnTo>
                    <a:pt x="146" y="114"/>
                  </a:lnTo>
                  <a:lnTo>
                    <a:pt x="152" y="127"/>
                  </a:lnTo>
                  <a:lnTo>
                    <a:pt x="133" y="144"/>
                  </a:lnTo>
                  <a:lnTo>
                    <a:pt x="135" y="154"/>
                  </a:lnTo>
                  <a:lnTo>
                    <a:pt x="110" y="177"/>
                  </a:lnTo>
                  <a:lnTo>
                    <a:pt x="100" y="206"/>
                  </a:lnTo>
                  <a:lnTo>
                    <a:pt x="87" y="208"/>
                  </a:lnTo>
                  <a:lnTo>
                    <a:pt x="87" y="227"/>
                  </a:lnTo>
                  <a:lnTo>
                    <a:pt x="71" y="239"/>
                  </a:lnTo>
                  <a:lnTo>
                    <a:pt x="44" y="237"/>
                  </a:lnTo>
                  <a:lnTo>
                    <a:pt x="31" y="237"/>
                  </a:lnTo>
                  <a:lnTo>
                    <a:pt x="25" y="254"/>
                  </a:lnTo>
                  <a:lnTo>
                    <a:pt x="12" y="252"/>
                  </a:lnTo>
                  <a:lnTo>
                    <a:pt x="0" y="239"/>
                  </a:lnTo>
                  <a:lnTo>
                    <a:pt x="6" y="233"/>
                  </a:lnTo>
                  <a:lnTo>
                    <a:pt x="6" y="219"/>
                  </a:lnTo>
                  <a:lnTo>
                    <a:pt x="23" y="198"/>
                  </a:lnTo>
                  <a:lnTo>
                    <a:pt x="33" y="202"/>
                  </a:lnTo>
                  <a:lnTo>
                    <a:pt x="33" y="185"/>
                  </a:lnTo>
                  <a:lnTo>
                    <a:pt x="54" y="169"/>
                  </a:lnTo>
                  <a:lnTo>
                    <a:pt x="44" y="152"/>
                  </a:lnTo>
                  <a:lnTo>
                    <a:pt x="50" y="137"/>
                  </a:lnTo>
                  <a:lnTo>
                    <a:pt x="35" y="123"/>
                  </a:lnTo>
                  <a:lnTo>
                    <a:pt x="50" y="104"/>
                  </a:lnTo>
                  <a:lnTo>
                    <a:pt x="50" y="81"/>
                  </a:lnTo>
                  <a:lnTo>
                    <a:pt x="58" y="71"/>
                  </a:lnTo>
                  <a:lnTo>
                    <a:pt x="42" y="69"/>
                  </a:lnTo>
                  <a:lnTo>
                    <a:pt x="29" y="73"/>
                  </a:lnTo>
                  <a:lnTo>
                    <a:pt x="23" y="69"/>
                  </a:lnTo>
                  <a:lnTo>
                    <a:pt x="37" y="58"/>
                  </a:lnTo>
                  <a:lnTo>
                    <a:pt x="37" y="33"/>
                  </a:lnTo>
                  <a:lnTo>
                    <a:pt x="29" y="8"/>
                  </a:lnTo>
                  <a:lnTo>
                    <a:pt x="42"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9" name="Freeform 89">
              <a:extLst>
                <a:ext uri="{FF2B5EF4-FFF2-40B4-BE49-F238E27FC236}">
                  <a16:creationId xmlns:a16="http://schemas.microsoft.com/office/drawing/2014/main" id="{11E12727-F824-F94C-8023-AF478DE22F36}"/>
                </a:ext>
              </a:extLst>
            </p:cNvPr>
            <p:cNvSpPr>
              <a:spLocks noEditPoints="1"/>
            </p:cNvSpPr>
            <p:nvPr/>
          </p:nvSpPr>
          <p:spPr bwMode="auto">
            <a:xfrm>
              <a:off x="4203" y="1755"/>
              <a:ext cx="598" cy="756"/>
            </a:xfrm>
            <a:custGeom>
              <a:avLst/>
              <a:gdLst>
                <a:gd name="T0" fmla="*/ 7 w 287"/>
                <a:gd name="T1" fmla="*/ 247 h 363"/>
                <a:gd name="T2" fmla="*/ 23 w 287"/>
                <a:gd name="T3" fmla="*/ 214 h 363"/>
                <a:gd name="T4" fmla="*/ 38 w 287"/>
                <a:gd name="T5" fmla="*/ 203 h 363"/>
                <a:gd name="T6" fmla="*/ 42 w 287"/>
                <a:gd name="T7" fmla="*/ 213 h 363"/>
                <a:gd name="T8" fmla="*/ 54 w 287"/>
                <a:gd name="T9" fmla="*/ 191 h 363"/>
                <a:gd name="T10" fmla="*/ 27 w 287"/>
                <a:gd name="T11" fmla="*/ 181 h 363"/>
                <a:gd name="T12" fmla="*/ 47 w 287"/>
                <a:gd name="T13" fmla="*/ 153 h 363"/>
                <a:gd name="T14" fmla="*/ 76 w 287"/>
                <a:gd name="T15" fmla="*/ 114 h 363"/>
                <a:gd name="T16" fmla="*/ 117 w 287"/>
                <a:gd name="T17" fmla="*/ 85 h 363"/>
                <a:gd name="T18" fmla="*/ 155 w 287"/>
                <a:gd name="T19" fmla="*/ 58 h 363"/>
                <a:gd name="T20" fmla="*/ 179 w 287"/>
                <a:gd name="T21" fmla="*/ 61 h 363"/>
                <a:gd name="T22" fmla="*/ 168 w 287"/>
                <a:gd name="T23" fmla="*/ 53 h 363"/>
                <a:gd name="T24" fmla="*/ 172 w 287"/>
                <a:gd name="T25" fmla="*/ 34 h 363"/>
                <a:gd name="T26" fmla="*/ 205 w 287"/>
                <a:gd name="T27" fmla="*/ 2 h 363"/>
                <a:gd name="T28" fmla="*/ 218 w 287"/>
                <a:gd name="T29" fmla="*/ 18 h 363"/>
                <a:gd name="T30" fmla="*/ 224 w 287"/>
                <a:gd name="T31" fmla="*/ 39 h 363"/>
                <a:gd name="T32" fmla="*/ 247 w 287"/>
                <a:gd name="T33" fmla="*/ 45 h 363"/>
                <a:gd name="T34" fmla="*/ 246 w 287"/>
                <a:gd name="T35" fmla="*/ 64 h 363"/>
                <a:gd name="T36" fmla="*/ 226 w 287"/>
                <a:gd name="T37" fmla="*/ 84 h 363"/>
                <a:gd name="T38" fmla="*/ 204 w 287"/>
                <a:gd name="T39" fmla="*/ 107 h 363"/>
                <a:gd name="T40" fmla="*/ 184 w 287"/>
                <a:gd name="T41" fmla="*/ 113 h 363"/>
                <a:gd name="T42" fmla="*/ 187 w 287"/>
                <a:gd name="T43" fmla="*/ 124 h 363"/>
                <a:gd name="T44" fmla="*/ 209 w 287"/>
                <a:gd name="T45" fmla="*/ 135 h 363"/>
                <a:gd name="T46" fmla="*/ 212 w 287"/>
                <a:gd name="T47" fmla="*/ 161 h 363"/>
                <a:gd name="T48" fmla="*/ 202 w 287"/>
                <a:gd name="T49" fmla="*/ 179 h 363"/>
                <a:gd name="T50" fmla="*/ 220 w 287"/>
                <a:gd name="T51" fmla="*/ 168 h 363"/>
                <a:gd name="T52" fmla="*/ 246 w 287"/>
                <a:gd name="T53" fmla="*/ 163 h 363"/>
                <a:gd name="T54" fmla="*/ 272 w 287"/>
                <a:gd name="T55" fmla="*/ 159 h 363"/>
                <a:gd name="T56" fmla="*/ 264 w 287"/>
                <a:gd name="T57" fmla="*/ 191 h 363"/>
                <a:gd name="T58" fmla="*/ 275 w 287"/>
                <a:gd name="T59" fmla="*/ 228 h 363"/>
                <a:gd name="T60" fmla="*/ 264 w 287"/>
                <a:gd name="T61" fmla="*/ 239 h 363"/>
                <a:gd name="T62" fmla="*/ 251 w 287"/>
                <a:gd name="T63" fmla="*/ 254 h 363"/>
                <a:gd name="T64" fmla="*/ 241 w 287"/>
                <a:gd name="T65" fmla="*/ 284 h 363"/>
                <a:gd name="T66" fmla="*/ 224 w 287"/>
                <a:gd name="T67" fmla="*/ 289 h 363"/>
                <a:gd name="T68" fmla="*/ 207 w 287"/>
                <a:gd name="T69" fmla="*/ 289 h 363"/>
                <a:gd name="T70" fmla="*/ 178 w 287"/>
                <a:gd name="T71" fmla="*/ 280 h 363"/>
                <a:gd name="T72" fmla="*/ 161 w 287"/>
                <a:gd name="T73" fmla="*/ 298 h 363"/>
                <a:gd name="T74" fmla="*/ 144 w 287"/>
                <a:gd name="T75" fmla="*/ 312 h 363"/>
                <a:gd name="T76" fmla="*/ 136 w 287"/>
                <a:gd name="T77" fmla="*/ 326 h 363"/>
                <a:gd name="T78" fmla="*/ 124 w 287"/>
                <a:gd name="T79" fmla="*/ 349 h 363"/>
                <a:gd name="T80" fmla="*/ 91 w 287"/>
                <a:gd name="T81" fmla="*/ 357 h 363"/>
                <a:gd name="T82" fmla="*/ 70 w 287"/>
                <a:gd name="T83" fmla="*/ 352 h 363"/>
                <a:gd name="T84" fmla="*/ 59 w 287"/>
                <a:gd name="T85" fmla="*/ 354 h 363"/>
                <a:gd name="T86" fmla="*/ 26 w 287"/>
                <a:gd name="T87" fmla="*/ 346 h 363"/>
                <a:gd name="T88" fmla="*/ 20 w 287"/>
                <a:gd name="T89" fmla="*/ 322 h 363"/>
                <a:gd name="T90" fmla="*/ 26 w 287"/>
                <a:gd name="T91" fmla="*/ 301 h 363"/>
                <a:gd name="T92" fmla="*/ 25 w 287"/>
                <a:gd name="T93" fmla="*/ 278 h 363"/>
                <a:gd name="T94" fmla="*/ 30 w 287"/>
                <a:gd name="T95" fmla="*/ 60 h 363"/>
                <a:gd name="T96" fmla="*/ 30 w 287"/>
                <a:gd name="T97" fmla="*/ 95 h 363"/>
                <a:gd name="T98" fmla="*/ 40 w 287"/>
                <a:gd name="T99" fmla="*/ 6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7" h="363">
                  <a:moveTo>
                    <a:pt x="0" y="264"/>
                  </a:moveTo>
                  <a:cubicBezTo>
                    <a:pt x="0" y="263"/>
                    <a:pt x="1" y="263"/>
                    <a:pt x="1" y="262"/>
                  </a:cubicBezTo>
                  <a:cubicBezTo>
                    <a:pt x="4" y="255"/>
                    <a:pt x="5" y="250"/>
                    <a:pt x="7" y="247"/>
                  </a:cubicBezTo>
                  <a:cubicBezTo>
                    <a:pt x="9" y="245"/>
                    <a:pt x="14" y="244"/>
                    <a:pt x="17" y="240"/>
                  </a:cubicBezTo>
                  <a:cubicBezTo>
                    <a:pt x="21" y="235"/>
                    <a:pt x="26" y="231"/>
                    <a:pt x="26" y="227"/>
                  </a:cubicBezTo>
                  <a:cubicBezTo>
                    <a:pt x="27" y="223"/>
                    <a:pt x="25" y="216"/>
                    <a:pt x="23" y="214"/>
                  </a:cubicBezTo>
                  <a:cubicBezTo>
                    <a:pt x="20" y="212"/>
                    <a:pt x="20" y="207"/>
                    <a:pt x="20" y="206"/>
                  </a:cubicBezTo>
                  <a:cubicBezTo>
                    <a:pt x="21" y="204"/>
                    <a:pt x="28" y="197"/>
                    <a:pt x="30" y="197"/>
                  </a:cubicBezTo>
                  <a:cubicBezTo>
                    <a:pt x="31" y="196"/>
                    <a:pt x="38" y="202"/>
                    <a:pt x="38" y="203"/>
                  </a:cubicBezTo>
                  <a:cubicBezTo>
                    <a:pt x="37" y="205"/>
                    <a:pt x="32" y="208"/>
                    <a:pt x="31" y="211"/>
                  </a:cubicBezTo>
                  <a:cubicBezTo>
                    <a:pt x="29" y="213"/>
                    <a:pt x="34" y="213"/>
                    <a:pt x="36" y="214"/>
                  </a:cubicBezTo>
                  <a:cubicBezTo>
                    <a:pt x="38" y="215"/>
                    <a:pt x="39" y="215"/>
                    <a:pt x="42" y="213"/>
                  </a:cubicBezTo>
                  <a:cubicBezTo>
                    <a:pt x="46" y="210"/>
                    <a:pt x="48" y="206"/>
                    <a:pt x="51" y="207"/>
                  </a:cubicBezTo>
                  <a:cubicBezTo>
                    <a:pt x="54" y="208"/>
                    <a:pt x="59" y="207"/>
                    <a:pt x="61" y="203"/>
                  </a:cubicBezTo>
                  <a:cubicBezTo>
                    <a:pt x="62" y="200"/>
                    <a:pt x="61" y="192"/>
                    <a:pt x="54" y="191"/>
                  </a:cubicBezTo>
                  <a:cubicBezTo>
                    <a:pt x="47" y="189"/>
                    <a:pt x="42" y="191"/>
                    <a:pt x="40" y="192"/>
                  </a:cubicBezTo>
                  <a:cubicBezTo>
                    <a:pt x="39" y="193"/>
                    <a:pt x="37" y="191"/>
                    <a:pt x="35" y="188"/>
                  </a:cubicBezTo>
                  <a:cubicBezTo>
                    <a:pt x="32" y="185"/>
                    <a:pt x="27" y="182"/>
                    <a:pt x="27" y="181"/>
                  </a:cubicBezTo>
                  <a:cubicBezTo>
                    <a:pt x="27" y="180"/>
                    <a:pt x="29" y="177"/>
                    <a:pt x="33" y="174"/>
                  </a:cubicBezTo>
                  <a:cubicBezTo>
                    <a:pt x="37" y="170"/>
                    <a:pt x="42" y="162"/>
                    <a:pt x="44" y="161"/>
                  </a:cubicBezTo>
                  <a:cubicBezTo>
                    <a:pt x="47" y="161"/>
                    <a:pt x="46" y="156"/>
                    <a:pt x="47" y="153"/>
                  </a:cubicBezTo>
                  <a:cubicBezTo>
                    <a:pt x="49" y="151"/>
                    <a:pt x="54" y="143"/>
                    <a:pt x="54" y="139"/>
                  </a:cubicBezTo>
                  <a:cubicBezTo>
                    <a:pt x="53" y="135"/>
                    <a:pt x="53" y="134"/>
                    <a:pt x="60" y="130"/>
                  </a:cubicBezTo>
                  <a:cubicBezTo>
                    <a:pt x="66" y="125"/>
                    <a:pt x="75" y="118"/>
                    <a:pt x="76" y="114"/>
                  </a:cubicBezTo>
                  <a:cubicBezTo>
                    <a:pt x="77" y="111"/>
                    <a:pt x="84" y="105"/>
                    <a:pt x="89" y="101"/>
                  </a:cubicBezTo>
                  <a:cubicBezTo>
                    <a:pt x="95" y="98"/>
                    <a:pt x="98" y="99"/>
                    <a:pt x="102" y="94"/>
                  </a:cubicBezTo>
                  <a:cubicBezTo>
                    <a:pt x="106" y="89"/>
                    <a:pt x="115" y="87"/>
                    <a:pt x="117" y="85"/>
                  </a:cubicBezTo>
                  <a:cubicBezTo>
                    <a:pt x="120" y="83"/>
                    <a:pt x="129" y="76"/>
                    <a:pt x="131" y="73"/>
                  </a:cubicBezTo>
                  <a:cubicBezTo>
                    <a:pt x="133" y="71"/>
                    <a:pt x="143" y="64"/>
                    <a:pt x="146" y="61"/>
                  </a:cubicBezTo>
                  <a:cubicBezTo>
                    <a:pt x="148" y="59"/>
                    <a:pt x="152" y="60"/>
                    <a:pt x="155" y="58"/>
                  </a:cubicBezTo>
                  <a:cubicBezTo>
                    <a:pt x="157" y="56"/>
                    <a:pt x="160" y="56"/>
                    <a:pt x="161" y="57"/>
                  </a:cubicBezTo>
                  <a:cubicBezTo>
                    <a:pt x="162" y="59"/>
                    <a:pt x="167" y="60"/>
                    <a:pt x="170" y="59"/>
                  </a:cubicBezTo>
                  <a:cubicBezTo>
                    <a:pt x="173" y="58"/>
                    <a:pt x="178" y="61"/>
                    <a:pt x="179" y="61"/>
                  </a:cubicBezTo>
                  <a:cubicBezTo>
                    <a:pt x="180" y="60"/>
                    <a:pt x="188" y="55"/>
                    <a:pt x="184" y="54"/>
                  </a:cubicBezTo>
                  <a:cubicBezTo>
                    <a:pt x="181" y="53"/>
                    <a:pt x="180" y="51"/>
                    <a:pt x="176" y="53"/>
                  </a:cubicBezTo>
                  <a:cubicBezTo>
                    <a:pt x="172" y="54"/>
                    <a:pt x="170" y="52"/>
                    <a:pt x="168" y="53"/>
                  </a:cubicBezTo>
                  <a:cubicBezTo>
                    <a:pt x="165" y="53"/>
                    <a:pt x="166" y="49"/>
                    <a:pt x="168" y="46"/>
                  </a:cubicBezTo>
                  <a:cubicBezTo>
                    <a:pt x="170" y="43"/>
                    <a:pt x="172" y="45"/>
                    <a:pt x="173" y="41"/>
                  </a:cubicBezTo>
                  <a:cubicBezTo>
                    <a:pt x="174" y="38"/>
                    <a:pt x="173" y="36"/>
                    <a:pt x="172" y="34"/>
                  </a:cubicBezTo>
                  <a:cubicBezTo>
                    <a:pt x="171" y="33"/>
                    <a:pt x="173" y="28"/>
                    <a:pt x="175" y="25"/>
                  </a:cubicBezTo>
                  <a:cubicBezTo>
                    <a:pt x="177" y="22"/>
                    <a:pt x="181" y="23"/>
                    <a:pt x="184" y="21"/>
                  </a:cubicBezTo>
                  <a:cubicBezTo>
                    <a:pt x="187" y="18"/>
                    <a:pt x="203" y="4"/>
                    <a:pt x="205" y="2"/>
                  </a:cubicBezTo>
                  <a:cubicBezTo>
                    <a:pt x="207" y="0"/>
                    <a:pt x="209" y="4"/>
                    <a:pt x="208" y="7"/>
                  </a:cubicBezTo>
                  <a:cubicBezTo>
                    <a:pt x="208" y="9"/>
                    <a:pt x="210" y="13"/>
                    <a:pt x="212" y="13"/>
                  </a:cubicBezTo>
                  <a:cubicBezTo>
                    <a:pt x="215" y="14"/>
                    <a:pt x="218" y="16"/>
                    <a:pt x="218" y="18"/>
                  </a:cubicBezTo>
                  <a:cubicBezTo>
                    <a:pt x="218" y="20"/>
                    <a:pt x="216" y="24"/>
                    <a:pt x="218" y="26"/>
                  </a:cubicBezTo>
                  <a:cubicBezTo>
                    <a:pt x="219" y="28"/>
                    <a:pt x="220" y="34"/>
                    <a:pt x="219" y="35"/>
                  </a:cubicBezTo>
                  <a:cubicBezTo>
                    <a:pt x="217" y="37"/>
                    <a:pt x="219" y="41"/>
                    <a:pt x="224" y="39"/>
                  </a:cubicBezTo>
                  <a:cubicBezTo>
                    <a:pt x="229" y="37"/>
                    <a:pt x="236" y="42"/>
                    <a:pt x="236" y="45"/>
                  </a:cubicBezTo>
                  <a:cubicBezTo>
                    <a:pt x="236" y="48"/>
                    <a:pt x="238" y="51"/>
                    <a:pt x="241" y="48"/>
                  </a:cubicBezTo>
                  <a:cubicBezTo>
                    <a:pt x="244" y="46"/>
                    <a:pt x="246" y="44"/>
                    <a:pt x="247" y="45"/>
                  </a:cubicBezTo>
                  <a:cubicBezTo>
                    <a:pt x="248" y="47"/>
                    <a:pt x="247" y="50"/>
                    <a:pt x="248" y="52"/>
                  </a:cubicBezTo>
                  <a:cubicBezTo>
                    <a:pt x="248" y="54"/>
                    <a:pt x="252" y="56"/>
                    <a:pt x="251" y="58"/>
                  </a:cubicBezTo>
                  <a:cubicBezTo>
                    <a:pt x="250" y="60"/>
                    <a:pt x="250" y="61"/>
                    <a:pt x="246" y="64"/>
                  </a:cubicBezTo>
                  <a:cubicBezTo>
                    <a:pt x="242" y="67"/>
                    <a:pt x="240" y="67"/>
                    <a:pt x="238" y="70"/>
                  </a:cubicBezTo>
                  <a:cubicBezTo>
                    <a:pt x="235" y="73"/>
                    <a:pt x="232" y="76"/>
                    <a:pt x="230" y="79"/>
                  </a:cubicBezTo>
                  <a:cubicBezTo>
                    <a:pt x="229" y="82"/>
                    <a:pt x="229" y="84"/>
                    <a:pt x="226" y="84"/>
                  </a:cubicBezTo>
                  <a:cubicBezTo>
                    <a:pt x="224" y="85"/>
                    <a:pt x="211" y="81"/>
                    <a:pt x="209" y="85"/>
                  </a:cubicBezTo>
                  <a:cubicBezTo>
                    <a:pt x="206" y="89"/>
                    <a:pt x="201" y="94"/>
                    <a:pt x="203" y="98"/>
                  </a:cubicBezTo>
                  <a:cubicBezTo>
                    <a:pt x="204" y="102"/>
                    <a:pt x="204" y="104"/>
                    <a:pt x="204" y="107"/>
                  </a:cubicBezTo>
                  <a:cubicBezTo>
                    <a:pt x="203" y="111"/>
                    <a:pt x="201" y="114"/>
                    <a:pt x="198" y="113"/>
                  </a:cubicBezTo>
                  <a:cubicBezTo>
                    <a:pt x="196" y="112"/>
                    <a:pt x="193" y="113"/>
                    <a:pt x="192" y="114"/>
                  </a:cubicBezTo>
                  <a:cubicBezTo>
                    <a:pt x="190" y="114"/>
                    <a:pt x="185" y="115"/>
                    <a:pt x="184" y="113"/>
                  </a:cubicBezTo>
                  <a:cubicBezTo>
                    <a:pt x="182" y="112"/>
                    <a:pt x="179" y="111"/>
                    <a:pt x="178" y="113"/>
                  </a:cubicBezTo>
                  <a:cubicBezTo>
                    <a:pt x="177" y="114"/>
                    <a:pt x="180" y="118"/>
                    <a:pt x="180" y="121"/>
                  </a:cubicBezTo>
                  <a:cubicBezTo>
                    <a:pt x="180" y="124"/>
                    <a:pt x="183" y="125"/>
                    <a:pt x="187" y="124"/>
                  </a:cubicBezTo>
                  <a:cubicBezTo>
                    <a:pt x="191" y="123"/>
                    <a:pt x="191" y="120"/>
                    <a:pt x="195" y="122"/>
                  </a:cubicBezTo>
                  <a:cubicBezTo>
                    <a:pt x="198" y="124"/>
                    <a:pt x="200" y="124"/>
                    <a:pt x="204" y="127"/>
                  </a:cubicBezTo>
                  <a:cubicBezTo>
                    <a:pt x="207" y="130"/>
                    <a:pt x="208" y="129"/>
                    <a:pt x="209" y="135"/>
                  </a:cubicBezTo>
                  <a:cubicBezTo>
                    <a:pt x="210" y="141"/>
                    <a:pt x="213" y="139"/>
                    <a:pt x="214" y="145"/>
                  </a:cubicBezTo>
                  <a:cubicBezTo>
                    <a:pt x="216" y="151"/>
                    <a:pt x="216" y="150"/>
                    <a:pt x="216" y="154"/>
                  </a:cubicBezTo>
                  <a:cubicBezTo>
                    <a:pt x="216" y="158"/>
                    <a:pt x="214" y="159"/>
                    <a:pt x="212" y="161"/>
                  </a:cubicBezTo>
                  <a:cubicBezTo>
                    <a:pt x="210" y="163"/>
                    <a:pt x="210" y="165"/>
                    <a:pt x="207" y="167"/>
                  </a:cubicBezTo>
                  <a:cubicBezTo>
                    <a:pt x="203" y="169"/>
                    <a:pt x="199" y="171"/>
                    <a:pt x="199" y="174"/>
                  </a:cubicBezTo>
                  <a:cubicBezTo>
                    <a:pt x="198" y="177"/>
                    <a:pt x="203" y="178"/>
                    <a:pt x="202" y="179"/>
                  </a:cubicBezTo>
                  <a:cubicBezTo>
                    <a:pt x="200" y="181"/>
                    <a:pt x="207" y="179"/>
                    <a:pt x="205" y="176"/>
                  </a:cubicBezTo>
                  <a:cubicBezTo>
                    <a:pt x="203" y="172"/>
                    <a:pt x="207" y="169"/>
                    <a:pt x="208" y="169"/>
                  </a:cubicBezTo>
                  <a:cubicBezTo>
                    <a:pt x="209" y="169"/>
                    <a:pt x="219" y="171"/>
                    <a:pt x="220" y="168"/>
                  </a:cubicBezTo>
                  <a:cubicBezTo>
                    <a:pt x="222" y="164"/>
                    <a:pt x="221" y="159"/>
                    <a:pt x="227" y="161"/>
                  </a:cubicBezTo>
                  <a:cubicBezTo>
                    <a:pt x="233" y="162"/>
                    <a:pt x="230" y="161"/>
                    <a:pt x="234" y="160"/>
                  </a:cubicBezTo>
                  <a:cubicBezTo>
                    <a:pt x="238" y="160"/>
                    <a:pt x="243" y="161"/>
                    <a:pt x="246" y="163"/>
                  </a:cubicBezTo>
                  <a:cubicBezTo>
                    <a:pt x="248" y="165"/>
                    <a:pt x="255" y="161"/>
                    <a:pt x="257" y="159"/>
                  </a:cubicBezTo>
                  <a:cubicBezTo>
                    <a:pt x="258" y="158"/>
                    <a:pt x="263" y="158"/>
                    <a:pt x="264" y="160"/>
                  </a:cubicBezTo>
                  <a:cubicBezTo>
                    <a:pt x="265" y="161"/>
                    <a:pt x="271" y="160"/>
                    <a:pt x="272" y="159"/>
                  </a:cubicBezTo>
                  <a:cubicBezTo>
                    <a:pt x="274" y="158"/>
                    <a:pt x="287" y="168"/>
                    <a:pt x="285" y="171"/>
                  </a:cubicBezTo>
                  <a:cubicBezTo>
                    <a:pt x="283" y="174"/>
                    <a:pt x="275" y="180"/>
                    <a:pt x="272" y="184"/>
                  </a:cubicBezTo>
                  <a:cubicBezTo>
                    <a:pt x="268" y="187"/>
                    <a:pt x="263" y="188"/>
                    <a:pt x="264" y="191"/>
                  </a:cubicBezTo>
                  <a:cubicBezTo>
                    <a:pt x="266" y="195"/>
                    <a:pt x="268" y="200"/>
                    <a:pt x="269" y="203"/>
                  </a:cubicBezTo>
                  <a:cubicBezTo>
                    <a:pt x="271" y="205"/>
                    <a:pt x="274" y="212"/>
                    <a:pt x="273" y="217"/>
                  </a:cubicBezTo>
                  <a:cubicBezTo>
                    <a:pt x="271" y="222"/>
                    <a:pt x="274" y="223"/>
                    <a:pt x="275" y="228"/>
                  </a:cubicBezTo>
                  <a:cubicBezTo>
                    <a:pt x="275" y="230"/>
                    <a:pt x="275" y="231"/>
                    <a:pt x="275" y="232"/>
                  </a:cubicBezTo>
                  <a:cubicBezTo>
                    <a:pt x="271" y="237"/>
                    <a:pt x="271" y="237"/>
                    <a:pt x="271" y="237"/>
                  </a:cubicBezTo>
                  <a:cubicBezTo>
                    <a:pt x="264" y="239"/>
                    <a:pt x="264" y="239"/>
                    <a:pt x="264" y="239"/>
                  </a:cubicBezTo>
                  <a:cubicBezTo>
                    <a:pt x="260" y="235"/>
                    <a:pt x="260" y="235"/>
                    <a:pt x="260" y="235"/>
                  </a:cubicBezTo>
                  <a:cubicBezTo>
                    <a:pt x="254" y="236"/>
                    <a:pt x="254" y="236"/>
                    <a:pt x="254" y="236"/>
                  </a:cubicBezTo>
                  <a:cubicBezTo>
                    <a:pt x="251" y="254"/>
                    <a:pt x="251" y="254"/>
                    <a:pt x="251" y="254"/>
                  </a:cubicBezTo>
                  <a:cubicBezTo>
                    <a:pt x="245" y="262"/>
                    <a:pt x="245" y="262"/>
                    <a:pt x="245" y="262"/>
                  </a:cubicBezTo>
                  <a:cubicBezTo>
                    <a:pt x="249" y="267"/>
                    <a:pt x="249" y="267"/>
                    <a:pt x="249" y="267"/>
                  </a:cubicBezTo>
                  <a:cubicBezTo>
                    <a:pt x="241" y="284"/>
                    <a:pt x="241" y="284"/>
                    <a:pt x="241" y="284"/>
                  </a:cubicBezTo>
                  <a:cubicBezTo>
                    <a:pt x="236" y="286"/>
                    <a:pt x="236" y="286"/>
                    <a:pt x="236" y="286"/>
                  </a:cubicBezTo>
                  <a:cubicBezTo>
                    <a:pt x="233" y="283"/>
                    <a:pt x="233" y="283"/>
                    <a:pt x="233" y="283"/>
                  </a:cubicBezTo>
                  <a:cubicBezTo>
                    <a:pt x="224" y="289"/>
                    <a:pt x="224" y="289"/>
                    <a:pt x="224" y="289"/>
                  </a:cubicBezTo>
                  <a:cubicBezTo>
                    <a:pt x="220" y="290"/>
                    <a:pt x="220" y="290"/>
                    <a:pt x="220" y="290"/>
                  </a:cubicBezTo>
                  <a:cubicBezTo>
                    <a:pt x="213" y="297"/>
                    <a:pt x="213" y="297"/>
                    <a:pt x="213" y="297"/>
                  </a:cubicBezTo>
                  <a:cubicBezTo>
                    <a:pt x="207" y="289"/>
                    <a:pt x="207" y="289"/>
                    <a:pt x="207" y="289"/>
                  </a:cubicBezTo>
                  <a:cubicBezTo>
                    <a:pt x="202" y="277"/>
                    <a:pt x="202" y="277"/>
                    <a:pt x="202" y="277"/>
                  </a:cubicBezTo>
                  <a:cubicBezTo>
                    <a:pt x="190" y="281"/>
                    <a:pt x="190" y="281"/>
                    <a:pt x="190" y="281"/>
                  </a:cubicBezTo>
                  <a:cubicBezTo>
                    <a:pt x="178" y="280"/>
                    <a:pt x="178" y="280"/>
                    <a:pt x="178" y="280"/>
                  </a:cubicBezTo>
                  <a:cubicBezTo>
                    <a:pt x="175" y="288"/>
                    <a:pt x="175" y="288"/>
                    <a:pt x="175" y="288"/>
                  </a:cubicBezTo>
                  <a:cubicBezTo>
                    <a:pt x="162" y="291"/>
                    <a:pt x="162" y="291"/>
                    <a:pt x="162" y="291"/>
                  </a:cubicBezTo>
                  <a:cubicBezTo>
                    <a:pt x="161" y="298"/>
                    <a:pt x="161" y="298"/>
                    <a:pt x="161" y="298"/>
                  </a:cubicBezTo>
                  <a:cubicBezTo>
                    <a:pt x="158" y="307"/>
                    <a:pt x="158" y="307"/>
                    <a:pt x="158" y="307"/>
                  </a:cubicBezTo>
                  <a:cubicBezTo>
                    <a:pt x="149" y="308"/>
                    <a:pt x="149" y="308"/>
                    <a:pt x="149" y="308"/>
                  </a:cubicBezTo>
                  <a:cubicBezTo>
                    <a:pt x="144" y="312"/>
                    <a:pt x="144" y="312"/>
                    <a:pt x="144" y="312"/>
                  </a:cubicBezTo>
                  <a:cubicBezTo>
                    <a:pt x="149" y="314"/>
                    <a:pt x="149" y="314"/>
                    <a:pt x="149" y="314"/>
                  </a:cubicBezTo>
                  <a:cubicBezTo>
                    <a:pt x="140" y="321"/>
                    <a:pt x="140" y="321"/>
                    <a:pt x="140" y="321"/>
                  </a:cubicBezTo>
                  <a:cubicBezTo>
                    <a:pt x="136" y="326"/>
                    <a:pt x="136" y="326"/>
                    <a:pt x="136" y="326"/>
                  </a:cubicBezTo>
                  <a:cubicBezTo>
                    <a:pt x="135" y="336"/>
                    <a:pt x="135" y="336"/>
                    <a:pt x="135" y="336"/>
                  </a:cubicBezTo>
                  <a:cubicBezTo>
                    <a:pt x="135" y="335"/>
                    <a:pt x="135" y="335"/>
                    <a:pt x="135" y="335"/>
                  </a:cubicBezTo>
                  <a:cubicBezTo>
                    <a:pt x="124" y="349"/>
                    <a:pt x="124" y="349"/>
                    <a:pt x="124" y="349"/>
                  </a:cubicBezTo>
                  <a:cubicBezTo>
                    <a:pt x="113" y="347"/>
                    <a:pt x="113" y="347"/>
                    <a:pt x="113" y="347"/>
                  </a:cubicBezTo>
                  <a:cubicBezTo>
                    <a:pt x="109" y="359"/>
                    <a:pt x="109" y="359"/>
                    <a:pt x="109" y="359"/>
                  </a:cubicBezTo>
                  <a:cubicBezTo>
                    <a:pt x="91" y="357"/>
                    <a:pt x="91" y="357"/>
                    <a:pt x="91" y="357"/>
                  </a:cubicBezTo>
                  <a:cubicBezTo>
                    <a:pt x="87" y="362"/>
                    <a:pt x="87" y="362"/>
                    <a:pt x="87" y="362"/>
                  </a:cubicBezTo>
                  <a:cubicBezTo>
                    <a:pt x="80" y="363"/>
                    <a:pt x="80" y="363"/>
                    <a:pt x="80" y="363"/>
                  </a:cubicBezTo>
                  <a:cubicBezTo>
                    <a:pt x="70" y="352"/>
                    <a:pt x="70" y="352"/>
                    <a:pt x="70" y="352"/>
                  </a:cubicBezTo>
                  <a:cubicBezTo>
                    <a:pt x="61" y="356"/>
                    <a:pt x="61" y="356"/>
                    <a:pt x="61" y="356"/>
                  </a:cubicBezTo>
                  <a:cubicBezTo>
                    <a:pt x="65" y="361"/>
                    <a:pt x="65" y="361"/>
                    <a:pt x="65" y="361"/>
                  </a:cubicBezTo>
                  <a:cubicBezTo>
                    <a:pt x="59" y="354"/>
                    <a:pt x="59" y="354"/>
                    <a:pt x="59" y="354"/>
                  </a:cubicBezTo>
                  <a:cubicBezTo>
                    <a:pt x="49" y="345"/>
                    <a:pt x="49" y="345"/>
                    <a:pt x="49" y="345"/>
                  </a:cubicBezTo>
                  <a:cubicBezTo>
                    <a:pt x="39" y="346"/>
                    <a:pt x="39" y="346"/>
                    <a:pt x="39" y="346"/>
                  </a:cubicBezTo>
                  <a:cubicBezTo>
                    <a:pt x="26" y="346"/>
                    <a:pt x="26" y="346"/>
                    <a:pt x="26" y="346"/>
                  </a:cubicBezTo>
                  <a:cubicBezTo>
                    <a:pt x="26" y="338"/>
                    <a:pt x="26" y="338"/>
                    <a:pt x="26" y="338"/>
                  </a:cubicBezTo>
                  <a:cubicBezTo>
                    <a:pt x="19" y="330"/>
                    <a:pt x="19" y="330"/>
                    <a:pt x="19" y="330"/>
                  </a:cubicBezTo>
                  <a:cubicBezTo>
                    <a:pt x="20" y="322"/>
                    <a:pt x="20" y="322"/>
                    <a:pt x="20" y="322"/>
                  </a:cubicBezTo>
                  <a:cubicBezTo>
                    <a:pt x="22" y="317"/>
                    <a:pt x="22" y="317"/>
                    <a:pt x="22" y="317"/>
                  </a:cubicBezTo>
                  <a:cubicBezTo>
                    <a:pt x="26" y="308"/>
                    <a:pt x="26" y="308"/>
                    <a:pt x="26" y="308"/>
                  </a:cubicBezTo>
                  <a:cubicBezTo>
                    <a:pt x="26" y="301"/>
                    <a:pt x="26" y="301"/>
                    <a:pt x="26" y="301"/>
                  </a:cubicBezTo>
                  <a:cubicBezTo>
                    <a:pt x="37" y="291"/>
                    <a:pt x="37" y="291"/>
                    <a:pt x="37" y="291"/>
                  </a:cubicBezTo>
                  <a:cubicBezTo>
                    <a:pt x="30" y="282"/>
                    <a:pt x="30" y="282"/>
                    <a:pt x="30" y="282"/>
                  </a:cubicBezTo>
                  <a:cubicBezTo>
                    <a:pt x="25" y="278"/>
                    <a:pt x="25" y="278"/>
                    <a:pt x="25" y="278"/>
                  </a:cubicBezTo>
                  <a:cubicBezTo>
                    <a:pt x="12" y="271"/>
                    <a:pt x="12" y="271"/>
                    <a:pt x="12" y="271"/>
                  </a:cubicBezTo>
                  <a:cubicBezTo>
                    <a:pt x="0" y="264"/>
                    <a:pt x="0" y="264"/>
                    <a:pt x="0" y="264"/>
                  </a:cubicBezTo>
                  <a:close/>
                  <a:moveTo>
                    <a:pt x="30" y="60"/>
                  </a:moveTo>
                  <a:cubicBezTo>
                    <a:pt x="30" y="60"/>
                    <a:pt x="22" y="65"/>
                    <a:pt x="21" y="70"/>
                  </a:cubicBezTo>
                  <a:cubicBezTo>
                    <a:pt x="20" y="75"/>
                    <a:pt x="19" y="78"/>
                    <a:pt x="21" y="84"/>
                  </a:cubicBezTo>
                  <a:cubicBezTo>
                    <a:pt x="22" y="89"/>
                    <a:pt x="24" y="93"/>
                    <a:pt x="30" y="95"/>
                  </a:cubicBezTo>
                  <a:cubicBezTo>
                    <a:pt x="36" y="98"/>
                    <a:pt x="39" y="93"/>
                    <a:pt x="37" y="88"/>
                  </a:cubicBezTo>
                  <a:cubicBezTo>
                    <a:pt x="35" y="83"/>
                    <a:pt x="37" y="82"/>
                    <a:pt x="38" y="79"/>
                  </a:cubicBezTo>
                  <a:cubicBezTo>
                    <a:pt x="39" y="77"/>
                    <a:pt x="43" y="71"/>
                    <a:pt x="40" y="64"/>
                  </a:cubicBezTo>
                  <a:cubicBezTo>
                    <a:pt x="38" y="57"/>
                    <a:pt x="35" y="58"/>
                    <a:pt x="30" y="6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0" name="Freeform 90">
              <a:extLst>
                <a:ext uri="{FF2B5EF4-FFF2-40B4-BE49-F238E27FC236}">
                  <a16:creationId xmlns:a16="http://schemas.microsoft.com/office/drawing/2014/main" id="{682ACF0C-C2F9-2243-A002-9AA4B3D4F11A}"/>
                </a:ext>
              </a:extLst>
            </p:cNvPr>
            <p:cNvSpPr>
              <a:spLocks noEditPoints="1"/>
            </p:cNvSpPr>
            <p:nvPr/>
          </p:nvSpPr>
          <p:spPr bwMode="auto">
            <a:xfrm>
              <a:off x="1806" y="2772"/>
              <a:ext cx="519" cy="323"/>
            </a:xfrm>
            <a:custGeom>
              <a:avLst/>
              <a:gdLst>
                <a:gd name="T0" fmla="*/ 0 w 249"/>
                <a:gd name="T1" fmla="*/ 63 h 155"/>
                <a:gd name="T2" fmla="*/ 12 w 249"/>
                <a:gd name="T3" fmla="*/ 38 h 155"/>
                <a:gd name="T4" fmla="*/ 31 w 249"/>
                <a:gd name="T5" fmla="*/ 4 h 155"/>
                <a:gd name="T6" fmla="*/ 53 w 249"/>
                <a:gd name="T7" fmla="*/ 21 h 155"/>
                <a:gd name="T8" fmla="*/ 46 w 249"/>
                <a:gd name="T9" fmla="*/ 46 h 155"/>
                <a:gd name="T10" fmla="*/ 25 w 249"/>
                <a:gd name="T11" fmla="*/ 50 h 155"/>
                <a:gd name="T12" fmla="*/ 30 w 249"/>
                <a:gd name="T13" fmla="*/ 70 h 155"/>
                <a:gd name="T14" fmla="*/ 57 w 249"/>
                <a:gd name="T15" fmla="*/ 59 h 155"/>
                <a:gd name="T16" fmla="*/ 83 w 249"/>
                <a:gd name="T17" fmla="*/ 61 h 155"/>
                <a:gd name="T18" fmla="*/ 116 w 249"/>
                <a:gd name="T19" fmla="*/ 67 h 155"/>
                <a:gd name="T20" fmla="*/ 136 w 249"/>
                <a:gd name="T21" fmla="*/ 61 h 155"/>
                <a:gd name="T22" fmla="*/ 127 w 249"/>
                <a:gd name="T23" fmla="*/ 74 h 155"/>
                <a:gd name="T24" fmla="*/ 133 w 249"/>
                <a:gd name="T25" fmla="*/ 84 h 155"/>
                <a:gd name="T26" fmla="*/ 156 w 249"/>
                <a:gd name="T27" fmla="*/ 83 h 155"/>
                <a:gd name="T28" fmla="*/ 175 w 249"/>
                <a:gd name="T29" fmla="*/ 85 h 155"/>
                <a:gd name="T30" fmla="*/ 182 w 249"/>
                <a:gd name="T31" fmla="*/ 95 h 155"/>
                <a:gd name="T32" fmla="*/ 188 w 249"/>
                <a:gd name="T33" fmla="*/ 97 h 155"/>
                <a:gd name="T34" fmla="*/ 202 w 249"/>
                <a:gd name="T35" fmla="*/ 88 h 155"/>
                <a:gd name="T36" fmla="*/ 198 w 249"/>
                <a:gd name="T37" fmla="*/ 64 h 155"/>
                <a:gd name="T38" fmla="*/ 203 w 249"/>
                <a:gd name="T39" fmla="*/ 45 h 155"/>
                <a:gd name="T40" fmla="*/ 213 w 249"/>
                <a:gd name="T41" fmla="*/ 71 h 155"/>
                <a:gd name="T42" fmla="*/ 238 w 249"/>
                <a:gd name="T43" fmla="*/ 87 h 155"/>
                <a:gd name="T44" fmla="*/ 249 w 249"/>
                <a:gd name="T45" fmla="*/ 105 h 155"/>
                <a:gd name="T46" fmla="*/ 248 w 249"/>
                <a:gd name="T47" fmla="*/ 121 h 155"/>
                <a:gd name="T48" fmla="*/ 246 w 249"/>
                <a:gd name="T49" fmla="*/ 132 h 155"/>
                <a:gd name="T50" fmla="*/ 230 w 249"/>
                <a:gd name="T51" fmla="*/ 134 h 155"/>
                <a:gd name="T52" fmla="*/ 220 w 249"/>
                <a:gd name="T53" fmla="*/ 142 h 155"/>
                <a:gd name="T54" fmla="*/ 201 w 249"/>
                <a:gd name="T55" fmla="*/ 151 h 155"/>
                <a:gd name="T56" fmla="*/ 181 w 249"/>
                <a:gd name="T57" fmla="*/ 152 h 155"/>
                <a:gd name="T58" fmla="*/ 149 w 249"/>
                <a:gd name="T59" fmla="*/ 136 h 155"/>
                <a:gd name="T60" fmla="*/ 130 w 249"/>
                <a:gd name="T61" fmla="*/ 127 h 155"/>
                <a:gd name="T62" fmla="*/ 107 w 249"/>
                <a:gd name="T63" fmla="*/ 113 h 155"/>
                <a:gd name="T64" fmla="*/ 93 w 249"/>
                <a:gd name="T65" fmla="*/ 104 h 155"/>
                <a:gd name="T66" fmla="*/ 77 w 249"/>
                <a:gd name="T67" fmla="*/ 107 h 155"/>
                <a:gd name="T68" fmla="*/ 32 w 249"/>
                <a:gd name="T69" fmla="*/ 100 h 155"/>
                <a:gd name="T70" fmla="*/ 24 w 249"/>
                <a:gd name="T71" fmla="*/ 105 h 155"/>
                <a:gd name="T72" fmla="*/ 15 w 249"/>
                <a:gd name="T73" fmla="*/ 92 h 155"/>
                <a:gd name="T74" fmla="*/ 5 w 249"/>
                <a:gd name="T75" fmla="*/ 77 h 155"/>
                <a:gd name="T76" fmla="*/ 89 w 249"/>
                <a:gd name="T77" fmla="*/ 22 h 155"/>
                <a:gd name="T78" fmla="*/ 97 w 249"/>
                <a:gd name="T79" fmla="*/ 37 h 155"/>
                <a:gd name="T80" fmla="*/ 95 w 249"/>
                <a:gd name="T8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155">
                  <a:moveTo>
                    <a:pt x="0" y="63"/>
                  </a:moveTo>
                  <a:cubicBezTo>
                    <a:pt x="0" y="63"/>
                    <a:pt x="0" y="63"/>
                    <a:pt x="0" y="63"/>
                  </a:cubicBezTo>
                  <a:cubicBezTo>
                    <a:pt x="4" y="59"/>
                    <a:pt x="11" y="55"/>
                    <a:pt x="10" y="50"/>
                  </a:cubicBezTo>
                  <a:cubicBezTo>
                    <a:pt x="10" y="46"/>
                    <a:pt x="8" y="43"/>
                    <a:pt x="12" y="38"/>
                  </a:cubicBezTo>
                  <a:cubicBezTo>
                    <a:pt x="16" y="34"/>
                    <a:pt x="31" y="26"/>
                    <a:pt x="32" y="23"/>
                  </a:cubicBezTo>
                  <a:cubicBezTo>
                    <a:pt x="34" y="19"/>
                    <a:pt x="32" y="5"/>
                    <a:pt x="31" y="4"/>
                  </a:cubicBezTo>
                  <a:cubicBezTo>
                    <a:pt x="30" y="4"/>
                    <a:pt x="34" y="0"/>
                    <a:pt x="39" y="8"/>
                  </a:cubicBezTo>
                  <a:cubicBezTo>
                    <a:pt x="43" y="16"/>
                    <a:pt x="48" y="18"/>
                    <a:pt x="53" y="21"/>
                  </a:cubicBezTo>
                  <a:cubicBezTo>
                    <a:pt x="58" y="23"/>
                    <a:pt x="55" y="32"/>
                    <a:pt x="52" y="38"/>
                  </a:cubicBezTo>
                  <a:cubicBezTo>
                    <a:pt x="50" y="45"/>
                    <a:pt x="50" y="48"/>
                    <a:pt x="46" y="46"/>
                  </a:cubicBezTo>
                  <a:cubicBezTo>
                    <a:pt x="41" y="43"/>
                    <a:pt x="33" y="42"/>
                    <a:pt x="30" y="43"/>
                  </a:cubicBezTo>
                  <a:cubicBezTo>
                    <a:pt x="26" y="45"/>
                    <a:pt x="23" y="46"/>
                    <a:pt x="25" y="50"/>
                  </a:cubicBezTo>
                  <a:cubicBezTo>
                    <a:pt x="26" y="53"/>
                    <a:pt x="27" y="56"/>
                    <a:pt x="25" y="59"/>
                  </a:cubicBezTo>
                  <a:cubicBezTo>
                    <a:pt x="23" y="63"/>
                    <a:pt x="26" y="68"/>
                    <a:pt x="30" y="70"/>
                  </a:cubicBezTo>
                  <a:cubicBezTo>
                    <a:pt x="33" y="72"/>
                    <a:pt x="44" y="73"/>
                    <a:pt x="46" y="70"/>
                  </a:cubicBezTo>
                  <a:cubicBezTo>
                    <a:pt x="48" y="67"/>
                    <a:pt x="53" y="56"/>
                    <a:pt x="57" y="59"/>
                  </a:cubicBezTo>
                  <a:cubicBezTo>
                    <a:pt x="61" y="62"/>
                    <a:pt x="65" y="65"/>
                    <a:pt x="68" y="62"/>
                  </a:cubicBezTo>
                  <a:cubicBezTo>
                    <a:pt x="71" y="59"/>
                    <a:pt x="78" y="64"/>
                    <a:pt x="83" y="61"/>
                  </a:cubicBezTo>
                  <a:cubicBezTo>
                    <a:pt x="89" y="58"/>
                    <a:pt x="97" y="56"/>
                    <a:pt x="104" y="61"/>
                  </a:cubicBezTo>
                  <a:cubicBezTo>
                    <a:pt x="110" y="65"/>
                    <a:pt x="113" y="72"/>
                    <a:pt x="116" y="67"/>
                  </a:cubicBezTo>
                  <a:cubicBezTo>
                    <a:pt x="118" y="61"/>
                    <a:pt x="120" y="60"/>
                    <a:pt x="123" y="59"/>
                  </a:cubicBezTo>
                  <a:cubicBezTo>
                    <a:pt x="125" y="58"/>
                    <a:pt x="135" y="59"/>
                    <a:pt x="136" y="61"/>
                  </a:cubicBezTo>
                  <a:cubicBezTo>
                    <a:pt x="137" y="63"/>
                    <a:pt x="134" y="65"/>
                    <a:pt x="132" y="67"/>
                  </a:cubicBezTo>
                  <a:cubicBezTo>
                    <a:pt x="130" y="70"/>
                    <a:pt x="128" y="72"/>
                    <a:pt x="127" y="74"/>
                  </a:cubicBezTo>
                  <a:cubicBezTo>
                    <a:pt x="127" y="76"/>
                    <a:pt x="122" y="74"/>
                    <a:pt x="123" y="76"/>
                  </a:cubicBezTo>
                  <a:cubicBezTo>
                    <a:pt x="124" y="78"/>
                    <a:pt x="129" y="87"/>
                    <a:pt x="133" y="84"/>
                  </a:cubicBezTo>
                  <a:cubicBezTo>
                    <a:pt x="138" y="81"/>
                    <a:pt x="138" y="79"/>
                    <a:pt x="144" y="79"/>
                  </a:cubicBezTo>
                  <a:cubicBezTo>
                    <a:pt x="151" y="79"/>
                    <a:pt x="154" y="80"/>
                    <a:pt x="156" y="83"/>
                  </a:cubicBezTo>
                  <a:cubicBezTo>
                    <a:pt x="157" y="86"/>
                    <a:pt x="159" y="90"/>
                    <a:pt x="163" y="88"/>
                  </a:cubicBezTo>
                  <a:cubicBezTo>
                    <a:pt x="167" y="86"/>
                    <a:pt x="172" y="86"/>
                    <a:pt x="175" y="85"/>
                  </a:cubicBezTo>
                  <a:cubicBezTo>
                    <a:pt x="177" y="84"/>
                    <a:pt x="178" y="81"/>
                    <a:pt x="183" y="84"/>
                  </a:cubicBezTo>
                  <a:cubicBezTo>
                    <a:pt x="188" y="88"/>
                    <a:pt x="185" y="91"/>
                    <a:pt x="182" y="95"/>
                  </a:cubicBezTo>
                  <a:cubicBezTo>
                    <a:pt x="178" y="98"/>
                    <a:pt x="180" y="102"/>
                    <a:pt x="182" y="104"/>
                  </a:cubicBezTo>
                  <a:cubicBezTo>
                    <a:pt x="184" y="105"/>
                    <a:pt x="188" y="100"/>
                    <a:pt x="188" y="97"/>
                  </a:cubicBezTo>
                  <a:cubicBezTo>
                    <a:pt x="187" y="94"/>
                    <a:pt x="195" y="96"/>
                    <a:pt x="197" y="98"/>
                  </a:cubicBezTo>
                  <a:cubicBezTo>
                    <a:pt x="200" y="100"/>
                    <a:pt x="204" y="92"/>
                    <a:pt x="202" y="88"/>
                  </a:cubicBezTo>
                  <a:cubicBezTo>
                    <a:pt x="200" y="83"/>
                    <a:pt x="202" y="78"/>
                    <a:pt x="203" y="75"/>
                  </a:cubicBezTo>
                  <a:cubicBezTo>
                    <a:pt x="204" y="71"/>
                    <a:pt x="202" y="68"/>
                    <a:pt x="198" y="64"/>
                  </a:cubicBezTo>
                  <a:cubicBezTo>
                    <a:pt x="195" y="61"/>
                    <a:pt x="191" y="58"/>
                    <a:pt x="193" y="52"/>
                  </a:cubicBezTo>
                  <a:cubicBezTo>
                    <a:pt x="195" y="47"/>
                    <a:pt x="200" y="40"/>
                    <a:pt x="203" y="45"/>
                  </a:cubicBezTo>
                  <a:cubicBezTo>
                    <a:pt x="206" y="50"/>
                    <a:pt x="210" y="61"/>
                    <a:pt x="210" y="64"/>
                  </a:cubicBezTo>
                  <a:cubicBezTo>
                    <a:pt x="209" y="68"/>
                    <a:pt x="210" y="72"/>
                    <a:pt x="213" y="71"/>
                  </a:cubicBezTo>
                  <a:cubicBezTo>
                    <a:pt x="216" y="71"/>
                    <a:pt x="220" y="74"/>
                    <a:pt x="223" y="77"/>
                  </a:cubicBezTo>
                  <a:cubicBezTo>
                    <a:pt x="225" y="80"/>
                    <a:pt x="232" y="79"/>
                    <a:pt x="238" y="87"/>
                  </a:cubicBezTo>
                  <a:cubicBezTo>
                    <a:pt x="244" y="94"/>
                    <a:pt x="243" y="96"/>
                    <a:pt x="247" y="102"/>
                  </a:cubicBezTo>
                  <a:cubicBezTo>
                    <a:pt x="247" y="103"/>
                    <a:pt x="248" y="104"/>
                    <a:pt x="249" y="105"/>
                  </a:cubicBezTo>
                  <a:cubicBezTo>
                    <a:pt x="241" y="116"/>
                    <a:pt x="241" y="116"/>
                    <a:pt x="241" y="116"/>
                  </a:cubicBezTo>
                  <a:cubicBezTo>
                    <a:pt x="248" y="121"/>
                    <a:pt x="248" y="121"/>
                    <a:pt x="248" y="121"/>
                  </a:cubicBezTo>
                  <a:cubicBezTo>
                    <a:pt x="247" y="131"/>
                    <a:pt x="247" y="131"/>
                    <a:pt x="247" y="131"/>
                  </a:cubicBezTo>
                  <a:cubicBezTo>
                    <a:pt x="246" y="132"/>
                    <a:pt x="246" y="132"/>
                    <a:pt x="246" y="132"/>
                  </a:cubicBezTo>
                  <a:cubicBezTo>
                    <a:pt x="238" y="128"/>
                    <a:pt x="238" y="128"/>
                    <a:pt x="238" y="128"/>
                  </a:cubicBezTo>
                  <a:cubicBezTo>
                    <a:pt x="230" y="134"/>
                    <a:pt x="230" y="134"/>
                    <a:pt x="230" y="134"/>
                  </a:cubicBezTo>
                  <a:cubicBezTo>
                    <a:pt x="223" y="135"/>
                    <a:pt x="223" y="135"/>
                    <a:pt x="223" y="135"/>
                  </a:cubicBezTo>
                  <a:cubicBezTo>
                    <a:pt x="220" y="142"/>
                    <a:pt x="220" y="142"/>
                    <a:pt x="220" y="142"/>
                  </a:cubicBezTo>
                  <a:cubicBezTo>
                    <a:pt x="210" y="140"/>
                    <a:pt x="210" y="140"/>
                    <a:pt x="210" y="140"/>
                  </a:cubicBezTo>
                  <a:cubicBezTo>
                    <a:pt x="201" y="151"/>
                    <a:pt x="201" y="151"/>
                    <a:pt x="201" y="151"/>
                  </a:cubicBezTo>
                  <a:cubicBezTo>
                    <a:pt x="185" y="155"/>
                    <a:pt x="185" y="155"/>
                    <a:pt x="185" y="155"/>
                  </a:cubicBezTo>
                  <a:cubicBezTo>
                    <a:pt x="181" y="152"/>
                    <a:pt x="181" y="152"/>
                    <a:pt x="181" y="152"/>
                  </a:cubicBezTo>
                  <a:cubicBezTo>
                    <a:pt x="172" y="152"/>
                    <a:pt x="172" y="152"/>
                    <a:pt x="172" y="152"/>
                  </a:cubicBezTo>
                  <a:cubicBezTo>
                    <a:pt x="149" y="136"/>
                    <a:pt x="149" y="136"/>
                    <a:pt x="149" y="136"/>
                  </a:cubicBezTo>
                  <a:cubicBezTo>
                    <a:pt x="136" y="134"/>
                    <a:pt x="136" y="134"/>
                    <a:pt x="136" y="134"/>
                  </a:cubicBezTo>
                  <a:cubicBezTo>
                    <a:pt x="130" y="127"/>
                    <a:pt x="130" y="127"/>
                    <a:pt x="130" y="127"/>
                  </a:cubicBezTo>
                  <a:cubicBezTo>
                    <a:pt x="122" y="124"/>
                    <a:pt x="122" y="124"/>
                    <a:pt x="122" y="124"/>
                  </a:cubicBezTo>
                  <a:cubicBezTo>
                    <a:pt x="107" y="113"/>
                    <a:pt x="107" y="113"/>
                    <a:pt x="107" y="113"/>
                  </a:cubicBezTo>
                  <a:cubicBezTo>
                    <a:pt x="99" y="111"/>
                    <a:pt x="99" y="111"/>
                    <a:pt x="99" y="111"/>
                  </a:cubicBezTo>
                  <a:cubicBezTo>
                    <a:pt x="93" y="104"/>
                    <a:pt x="93" y="104"/>
                    <a:pt x="93" y="104"/>
                  </a:cubicBezTo>
                  <a:cubicBezTo>
                    <a:pt x="80" y="103"/>
                    <a:pt x="80" y="103"/>
                    <a:pt x="80" y="103"/>
                  </a:cubicBezTo>
                  <a:cubicBezTo>
                    <a:pt x="77" y="107"/>
                    <a:pt x="77" y="107"/>
                    <a:pt x="77" y="107"/>
                  </a:cubicBezTo>
                  <a:cubicBezTo>
                    <a:pt x="41" y="106"/>
                    <a:pt x="41" y="106"/>
                    <a:pt x="41" y="106"/>
                  </a:cubicBezTo>
                  <a:cubicBezTo>
                    <a:pt x="32" y="100"/>
                    <a:pt x="32" y="100"/>
                    <a:pt x="32" y="100"/>
                  </a:cubicBezTo>
                  <a:cubicBezTo>
                    <a:pt x="30" y="105"/>
                    <a:pt x="30" y="105"/>
                    <a:pt x="30" y="105"/>
                  </a:cubicBezTo>
                  <a:cubicBezTo>
                    <a:pt x="24" y="105"/>
                    <a:pt x="24" y="105"/>
                    <a:pt x="24" y="105"/>
                  </a:cubicBezTo>
                  <a:cubicBezTo>
                    <a:pt x="16" y="98"/>
                    <a:pt x="16" y="98"/>
                    <a:pt x="16" y="98"/>
                  </a:cubicBezTo>
                  <a:cubicBezTo>
                    <a:pt x="15" y="92"/>
                    <a:pt x="15" y="92"/>
                    <a:pt x="15" y="92"/>
                  </a:cubicBezTo>
                  <a:cubicBezTo>
                    <a:pt x="6" y="83"/>
                    <a:pt x="6" y="83"/>
                    <a:pt x="6" y="83"/>
                  </a:cubicBezTo>
                  <a:cubicBezTo>
                    <a:pt x="5" y="77"/>
                    <a:pt x="5" y="77"/>
                    <a:pt x="5" y="77"/>
                  </a:cubicBezTo>
                  <a:cubicBezTo>
                    <a:pt x="0" y="63"/>
                    <a:pt x="0" y="63"/>
                    <a:pt x="0" y="63"/>
                  </a:cubicBezTo>
                  <a:close/>
                  <a:moveTo>
                    <a:pt x="89" y="22"/>
                  </a:moveTo>
                  <a:cubicBezTo>
                    <a:pt x="82" y="27"/>
                    <a:pt x="82" y="27"/>
                    <a:pt x="82" y="33"/>
                  </a:cubicBezTo>
                  <a:cubicBezTo>
                    <a:pt x="82" y="39"/>
                    <a:pt x="89" y="38"/>
                    <a:pt x="97" y="37"/>
                  </a:cubicBezTo>
                  <a:cubicBezTo>
                    <a:pt x="104" y="36"/>
                    <a:pt x="106" y="31"/>
                    <a:pt x="105" y="28"/>
                  </a:cubicBezTo>
                  <a:cubicBezTo>
                    <a:pt x="104" y="24"/>
                    <a:pt x="100" y="19"/>
                    <a:pt x="95" y="19"/>
                  </a:cubicBezTo>
                  <a:cubicBezTo>
                    <a:pt x="91" y="19"/>
                    <a:pt x="89" y="22"/>
                    <a:pt x="89" y="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1" name="Freeform 91">
              <a:extLst>
                <a:ext uri="{FF2B5EF4-FFF2-40B4-BE49-F238E27FC236}">
                  <a16:creationId xmlns:a16="http://schemas.microsoft.com/office/drawing/2014/main" id="{3E05E077-B0D7-0645-ACE8-F1677F0ECF6D}"/>
                </a:ext>
              </a:extLst>
            </p:cNvPr>
            <p:cNvSpPr>
              <a:spLocks noEditPoints="1"/>
            </p:cNvSpPr>
            <p:nvPr/>
          </p:nvSpPr>
          <p:spPr bwMode="auto">
            <a:xfrm>
              <a:off x="2158" y="2757"/>
              <a:ext cx="611" cy="763"/>
            </a:xfrm>
            <a:custGeom>
              <a:avLst/>
              <a:gdLst>
                <a:gd name="T0" fmla="*/ 104 w 293"/>
                <a:gd name="T1" fmla="*/ 148 h 366"/>
                <a:gd name="T2" fmla="*/ 101 w 293"/>
                <a:gd name="T3" fmla="*/ 100 h 366"/>
                <a:gd name="T4" fmla="*/ 119 w 293"/>
                <a:gd name="T5" fmla="*/ 58 h 366"/>
                <a:gd name="T6" fmla="*/ 172 w 293"/>
                <a:gd name="T7" fmla="*/ 22 h 366"/>
                <a:gd name="T8" fmla="*/ 171 w 293"/>
                <a:gd name="T9" fmla="*/ 80 h 366"/>
                <a:gd name="T10" fmla="*/ 158 w 293"/>
                <a:gd name="T11" fmla="*/ 150 h 366"/>
                <a:gd name="T12" fmla="*/ 135 w 293"/>
                <a:gd name="T13" fmla="*/ 192 h 366"/>
                <a:gd name="T14" fmla="*/ 102 w 293"/>
                <a:gd name="T15" fmla="*/ 208 h 366"/>
                <a:gd name="T16" fmla="*/ 137 w 293"/>
                <a:gd name="T17" fmla="*/ 212 h 366"/>
                <a:gd name="T18" fmla="*/ 172 w 293"/>
                <a:gd name="T19" fmla="*/ 159 h 366"/>
                <a:gd name="T20" fmla="*/ 201 w 293"/>
                <a:gd name="T21" fmla="*/ 173 h 366"/>
                <a:gd name="T22" fmla="*/ 199 w 293"/>
                <a:gd name="T23" fmla="*/ 188 h 366"/>
                <a:gd name="T24" fmla="*/ 195 w 293"/>
                <a:gd name="T25" fmla="*/ 146 h 366"/>
                <a:gd name="T26" fmla="*/ 167 w 293"/>
                <a:gd name="T27" fmla="*/ 123 h 366"/>
                <a:gd name="T28" fmla="*/ 181 w 293"/>
                <a:gd name="T29" fmla="*/ 65 h 366"/>
                <a:gd name="T30" fmla="*/ 208 w 293"/>
                <a:gd name="T31" fmla="*/ 41 h 366"/>
                <a:gd name="T32" fmla="*/ 216 w 293"/>
                <a:gd name="T33" fmla="*/ 87 h 366"/>
                <a:gd name="T34" fmla="*/ 209 w 293"/>
                <a:gd name="T35" fmla="*/ 62 h 366"/>
                <a:gd name="T36" fmla="*/ 233 w 293"/>
                <a:gd name="T37" fmla="*/ 54 h 366"/>
                <a:gd name="T38" fmla="*/ 246 w 293"/>
                <a:gd name="T39" fmla="*/ 81 h 366"/>
                <a:gd name="T40" fmla="*/ 248 w 293"/>
                <a:gd name="T41" fmla="*/ 98 h 366"/>
                <a:gd name="T42" fmla="*/ 227 w 293"/>
                <a:gd name="T43" fmla="*/ 138 h 366"/>
                <a:gd name="T44" fmla="*/ 245 w 293"/>
                <a:gd name="T45" fmla="*/ 156 h 366"/>
                <a:gd name="T46" fmla="*/ 258 w 293"/>
                <a:gd name="T47" fmla="*/ 156 h 366"/>
                <a:gd name="T48" fmla="*/ 260 w 293"/>
                <a:gd name="T49" fmla="*/ 176 h 366"/>
                <a:gd name="T50" fmla="*/ 251 w 293"/>
                <a:gd name="T51" fmla="*/ 203 h 366"/>
                <a:gd name="T52" fmla="*/ 255 w 293"/>
                <a:gd name="T53" fmla="*/ 224 h 366"/>
                <a:gd name="T54" fmla="*/ 263 w 293"/>
                <a:gd name="T55" fmla="*/ 243 h 366"/>
                <a:gd name="T56" fmla="*/ 268 w 293"/>
                <a:gd name="T57" fmla="*/ 260 h 366"/>
                <a:gd name="T58" fmla="*/ 274 w 293"/>
                <a:gd name="T59" fmla="*/ 289 h 366"/>
                <a:gd name="T60" fmla="*/ 290 w 293"/>
                <a:gd name="T61" fmla="*/ 305 h 366"/>
                <a:gd name="T62" fmla="*/ 284 w 293"/>
                <a:gd name="T63" fmla="*/ 335 h 366"/>
                <a:gd name="T64" fmla="*/ 268 w 293"/>
                <a:gd name="T65" fmla="*/ 366 h 366"/>
                <a:gd name="T66" fmla="*/ 245 w 293"/>
                <a:gd name="T67" fmla="*/ 352 h 366"/>
                <a:gd name="T68" fmla="*/ 224 w 293"/>
                <a:gd name="T69" fmla="*/ 336 h 366"/>
                <a:gd name="T70" fmla="*/ 171 w 293"/>
                <a:gd name="T71" fmla="*/ 340 h 366"/>
                <a:gd name="T72" fmla="*/ 150 w 293"/>
                <a:gd name="T73" fmla="*/ 326 h 366"/>
                <a:gd name="T74" fmla="*/ 127 w 293"/>
                <a:gd name="T75" fmla="*/ 319 h 366"/>
                <a:gd name="T76" fmla="*/ 104 w 293"/>
                <a:gd name="T77" fmla="*/ 298 h 366"/>
                <a:gd name="T78" fmla="*/ 79 w 293"/>
                <a:gd name="T79" fmla="*/ 267 h 366"/>
                <a:gd name="T80" fmla="*/ 56 w 293"/>
                <a:gd name="T81" fmla="*/ 272 h 366"/>
                <a:gd name="T82" fmla="*/ 31 w 293"/>
                <a:gd name="T83" fmla="*/ 251 h 366"/>
                <a:gd name="T84" fmla="*/ 9 w 293"/>
                <a:gd name="T85" fmla="*/ 216 h 366"/>
                <a:gd name="T86" fmla="*/ 35 w 293"/>
                <a:gd name="T87" fmla="*/ 183 h 366"/>
                <a:gd name="T88" fmla="*/ 67 w 293"/>
                <a:gd name="T89" fmla="*/ 169 h 366"/>
                <a:gd name="T90" fmla="*/ 70 w 293"/>
                <a:gd name="T91" fmla="*/ 150 h 366"/>
                <a:gd name="T92" fmla="*/ 72 w 293"/>
                <a:gd name="T93" fmla="*/ 123 h 366"/>
                <a:gd name="T94" fmla="*/ 178 w 293"/>
                <a:gd name="T95" fmla="*/ 1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3" h="366">
                  <a:moveTo>
                    <a:pt x="80" y="112"/>
                  </a:moveTo>
                  <a:cubicBezTo>
                    <a:pt x="83" y="116"/>
                    <a:pt x="87" y="117"/>
                    <a:pt x="90" y="122"/>
                  </a:cubicBezTo>
                  <a:cubicBezTo>
                    <a:pt x="94" y="128"/>
                    <a:pt x="97" y="131"/>
                    <a:pt x="98" y="138"/>
                  </a:cubicBezTo>
                  <a:cubicBezTo>
                    <a:pt x="100" y="145"/>
                    <a:pt x="102" y="152"/>
                    <a:pt x="104" y="148"/>
                  </a:cubicBezTo>
                  <a:cubicBezTo>
                    <a:pt x="107" y="144"/>
                    <a:pt x="113" y="141"/>
                    <a:pt x="112" y="135"/>
                  </a:cubicBezTo>
                  <a:cubicBezTo>
                    <a:pt x="111" y="130"/>
                    <a:pt x="111" y="119"/>
                    <a:pt x="111" y="115"/>
                  </a:cubicBezTo>
                  <a:cubicBezTo>
                    <a:pt x="112" y="111"/>
                    <a:pt x="108" y="105"/>
                    <a:pt x="104" y="106"/>
                  </a:cubicBezTo>
                  <a:cubicBezTo>
                    <a:pt x="101" y="107"/>
                    <a:pt x="97" y="104"/>
                    <a:pt x="101" y="100"/>
                  </a:cubicBezTo>
                  <a:cubicBezTo>
                    <a:pt x="105" y="96"/>
                    <a:pt x="110" y="96"/>
                    <a:pt x="110" y="92"/>
                  </a:cubicBezTo>
                  <a:cubicBezTo>
                    <a:pt x="111" y="87"/>
                    <a:pt x="112" y="82"/>
                    <a:pt x="114" y="79"/>
                  </a:cubicBezTo>
                  <a:cubicBezTo>
                    <a:pt x="116" y="77"/>
                    <a:pt x="109" y="77"/>
                    <a:pt x="110" y="70"/>
                  </a:cubicBezTo>
                  <a:cubicBezTo>
                    <a:pt x="111" y="63"/>
                    <a:pt x="113" y="59"/>
                    <a:pt x="119" y="58"/>
                  </a:cubicBezTo>
                  <a:cubicBezTo>
                    <a:pt x="126" y="57"/>
                    <a:pt x="130" y="55"/>
                    <a:pt x="133" y="51"/>
                  </a:cubicBezTo>
                  <a:cubicBezTo>
                    <a:pt x="135" y="47"/>
                    <a:pt x="149" y="31"/>
                    <a:pt x="151" y="24"/>
                  </a:cubicBezTo>
                  <a:cubicBezTo>
                    <a:pt x="153" y="18"/>
                    <a:pt x="155" y="13"/>
                    <a:pt x="158" y="17"/>
                  </a:cubicBezTo>
                  <a:cubicBezTo>
                    <a:pt x="162" y="21"/>
                    <a:pt x="167" y="22"/>
                    <a:pt x="172" y="22"/>
                  </a:cubicBezTo>
                  <a:cubicBezTo>
                    <a:pt x="177" y="22"/>
                    <a:pt x="183" y="29"/>
                    <a:pt x="184" y="33"/>
                  </a:cubicBezTo>
                  <a:cubicBezTo>
                    <a:pt x="184" y="38"/>
                    <a:pt x="182" y="45"/>
                    <a:pt x="179" y="50"/>
                  </a:cubicBezTo>
                  <a:cubicBezTo>
                    <a:pt x="176" y="55"/>
                    <a:pt x="165" y="64"/>
                    <a:pt x="166" y="68"/>
                  </a:cubicBezTo>
                  <a:cubicBezTo>
                    <a:pt x="166" y="73"/>
                    <a:pt x="171" y="75"/>
                    <a:pt x="171" y="80"/>
                  </a:cubicBezTo>
                  <a:cubicBezTo>
                    <a:pt x="171" y="85"/>
                    <a:pt x="167" y="99"/>
                    <a:pt x="164" y="103"/>
                  </a:cubicBezTo>
                  <a:cubicBezTo>
                    <a:pt x="160" y="107"/>
                    <a:pt x="161" y="114"/>
                    <a:pt x="160" y="120"/>
                  </a:cubicBezTo>
                  <a:cubicBezTo>
                    <a:pt x="159" y="125"/>
                    <a:pt x="153" y="134"/>
                    <a:pt x="153" y="135"/>
                  </a:cubicBezTo>
                  <a:cubicBezTo>
                    <a:pt x="153" y="137"/>
                    <a:pt x="156" y="147"/>
                    <a:pt x="158" y="150"/>
                  </a:cubicBezTo>
                  <a:cubicBezTo>
                    <a:pt x="159" y="152"/>
                    <a:pt x="161" y="161"/>
                    <a:pt x="158" y="162"/>
                  </a:cubicBezTo>
                  <a:cubicBezTo>
                    <a:pt x="154" y="164"/>
                    <a:pt x="154" y="168"/>
                    <a:pt x="153" y="174"/>
                  </a:cubicBezTo>
                  <a:cubicBezTo>
                    <a:pt x="153" y="181"/>
                    <a:pt x="146" y="182"/>
                    <a:pt x="144" y="184"/>
                  </a:cubicBezTo>
                  <a:cubicBezTo>
                    <a:pt x="141" y="186"/>
                    <a:pt x="139" y="187"/>
                    <a:pt x="135" y="192"/>
                  </a:cubicBezTo>
                  <a:cubicBezTo>
                    <a:pt x="130" y="197"/>
                    <a:pt x="121" y="201"/>
                    <a:pt x="117" y="201"/>
                  </a:cubicBezTo>
                  <a:cubicBezTo>
                    <a:pt x="112" y="201"/>
                    <a:pt x="111" y="202"/>
                    <a:pt x="106" y="198"/>
                  </a:cubicBezTo>
                  <a:cubicBezTo>
                    <a:pt x="101" y="195"/>
                    <a:pt x="99" y="193"/>
                    <a:pt x="96" y="199"/>
                  </a:cubicBezTo>
                  <a:cubicBezTo>
                    <a:pt x="94" y="205"/>
                    <a:pt x="99" y="205"/>
                    <a:pt x="102" y="208"/>
                  </a:cubicBezTo>
                  <a:cubicBezTo>
                    <a:pt x="104" y="212"/>
                    <a:pt x="109" y="212"/>
                    <a:pt x="110" y="214"/>
                  </a:cubicBezTo>
                  <a:cubicBezTo>
                    <a:pt x="111" y="217"/>
                    <a:pt x="117" y="213"/>
                    <a:pt x="119" y="216"/>
                  </a:cubicBezTo>
                  <a:cubicBezTo>
                    <a:pt x="121" y="220"/>
                    <a:pt x="125" y="223"/>
                    <a:pt x="129" y="219"/>
                  </a:cubicBezTo>
                  <a:cubicBezTo>
                    <a:pt x="133" y="216"/>
                    <a:pt x="133" y="212"/>
                    <a:pt x="137" y="212"/>
                  </a:cubicBezTo>
                  <a:cubicBezTo>
                    <a:pt x="141" y="212"/>
                    <a:pt x="155" y="206"/>
                    <a:pt x="156" y="201"/>
                  </a:cubicBezTo>
                  <a:cubicBezTo>
                    <a:pt x="156" y="196"/>
                    <a:pt x="160" y="193"/>
                    <a:pt x="164" y="190"/>
                  </a:cubicBezTo>
                  <a:cubicBezTo>
                    <a:pt x="168" y="187"/>
                    <a:pt x="168" y="183"/>
                    <a:pt x="170" y="178"/>
                  </a:cubicBezTo>
                  <a:cubicBezTo>
                    <a:pt x="172" y="173"/>
                    <a:pt x="172" y="163"/>
                    <a:pt x="172" y="159"/>
                  </a:cubicBezTo>
                  <a:cubicBezTo>
                    <a:pt x="173" y="155"/>
                    <a:pt x="180" y="153"/>
                    <a:pt x="183" y="153"/>
                  </a:cubicBezTo>
                  <a:cubicBezTo>
                    <a:pt x="185" y="153"/>
                    <a:pt x="194" y="150"/>
                    <a:pt x="195" y="154"/>
                  </a:cubicBezTo>
                  <a:cubicBezTo>
                    <a:pt x="197" y="158"/>
                    <a:pt x="198" y="161"/>
                    <a:pt x="199" y="164"/>
                  </a:cubicBezTo>
                  <a:cubicBezTo>
                    <a:pt x="201" y="166"/>
                    <a:pt x="203" y="169"/>
                    <a:pt x="201" y="173"/>
                  </a:cubicBezTo>
                  <a:cubicBezTo>
                    <a:pt x="200" y="176"/>
                    <a:pt x="196" y="182"/>
                    <a:pt x="196" y="187"/>
                  </a:cubicBezTo>
                  <a:cubicBezTo>
                    <a:pt x="196" y="193"/>
                    <a:pt x="196" y="197"/>
                    <a:pt x="204" y="198"/>
                  </a:cubicBezTo>
                  <a:cubicBezTo>
                    <a:pt x="212" y="200"/>
                    <a:pt x="216" y="198"/>
                    <a:pt x="214" y="195"/>
                  </a:cubicBezTo>
                  <a:cubicBezTo>
                    <a:pt x="211" y="193"/>
                    <a:pt x="198" y="194"/>
                    <a:pt x="199" y="188"/>
                  </a:cubicBezTo>
                  <a:cubicBezTo>
                    <a:pt x="201" y="181"/>
                    <a:pt x="202" y="180"/>
                    <a:pt x="206" y="179"/>
                  </a:cubicBezTo>
                  <a:cubicBezTo>
                    <a:pt x="211" y="178"/>
                    <a:pt x="210" y="174"/>
                    <a:pt x="209" y="170"/>
                  </a:cubicBezTo>
                  <a:cubicBezTo>
                    <a:pt x="209" y="166"/>
                    <a:pt x="208" y="159"/>
                    <a:pt x="209" y="157"/>
                  </a:cubicBezTo>
                  <a:cubicBezTo>
                    <a:pt x="210" y="154"/>
                    <a:pt x="199" y="150"/>
                    <a:pt x="195" y="146"/>
                  </a:cubicBezTo>
                  <a:cubicBezTo>
                    <a:pt x="191" y="141"/>
                    <a:pt x="185" y="142"/>
                    <a:pt x="183" y="144"/>
                  </a:cubicBezTo>
                  <a:cubicBezTo>
                    <a:pt x="180" y="147"/>
                    <a:pt x="180" y="141"/>
                    <a:pt x="172" y="142"/>
                  </a:cubicBezTo>
                  <a:cubicBezTo>
                    <a:pt x="165" y="143"/>
                    <a:pt x="169" y="139"/>
                    <a:pt x="171" y="135"/>
                  </a:cubicBezTo>
                  <a:cubicBezTo>
                    <a:pt x="173" y="131"/>
                    <a:pt x="166" y="126"/>
                    <a:pt x="167" y="123"/>
                  </a:cubicBezTo>
                  <a:cubicBezTo>
                    <a:pt x="168" y="120"/>
                    <a:pt x="174" y="111"/>
                    <a:pt x="177" y="107"/>
                  </a:cubicBezTo>
                  <a:cubicBezTo>
                    <a:pt x="180" y="103"/>
                    <a:pt x="182" y="95"/>
                    <a:pt x="181" y="90"/>
                  </a:cubicBezTo>
                  <a:cubicBezTo>
                    <a:pt x="180" y="84"/>
                    <a:pt x="180" y="76"/>
                    <a:pt x="178" y="73"/>
                  </a:cubicBezTo>
                  <a:cubicBezTo>
                    <a:pt x="176" y="71"/>
                    <a:pt x="179" y="68"/>
                    <a:pt x="181" y="65"/>
                  </a:cubicBezTo>
                  <a:cubicBezTo>
                    <a:pt x="184" y="63"/>
                    <a:pt x="191" y="58"/>
                    <a:pt x="195" y="56"/>
                  </a:cubicBezTo>
                  <a:cubicBezTo>
                    <a:pt x="199" y="53"/>
                    <a:pt x="202" y="52"/>
                    <a:pt x="202" y="48"/>
                  </a:cubicBezTo>
                  <a:cubicBezTo>
                    <a:pt x="202" y="44"/>
                    <a:pt x="200" y="35"/>
                    <a:pt x="203" y="33"/>
                  </a:cubicBezTo>
                  <a:cubicBezTo>
                    <a:pt x="206" y="31"/>
                    <a:pt x="208" y="34"/>
                    <a:pt x="208" y="41"/>
                  </a:cubicBezTo>
                  <a:cubicBezTo>
                    <a:pt x="207" y="48"/>
                    <a:pt x="207" y="54"/>
                    <a:pt x="204" y="58"/>
                  </a:cubicBezTo>
                  <a:cubicBezTo>
                    <a:pt x="200" y="62"/>
                    <a:pt x="201" y="69"/>
                    <a:pt x="200" y="73"/>
                  </a:cubicBezTo>
                  <a:cubicBezTo>
                    <a:pt x="198" y="77"/>
                    <a:pt x="200" y="79"/>
                    <a:pt x="203" y="82"/>
                  </a:cubicBezTo>
                  <a:cubicBezTo>
                    <a:pt x="205" y="84"/>
                    <a:pt x="211" y="86"/>
                    <a:pt x="216" y="87"/>
                  </a:cubicBezTo>
                  <a:cubicBezTo>
                    <a:pt x="220" y="89"/>
                    <a:pt x="220" y="91"/>
                    <a:pt x="222" y="95"/>
                  </a:cubicBezTo>
                  <a:cubicBezTo>
                    <a:pt x="225" y="98"/>
                    <a:pt x="231" y="94"/>
                    <a:pt x="225" y="89"/>
                  </a:cubicBezTo>
                  <a:cubicBezTo>
                    <a:pt x="220" y="83"/>
                    <a:pt x="215" y="82"/>
                    <a:pt x="211" y="78"/>
                  </a:cubicBezTo>
                  <a:cubicBezTo>
                    <a:pt x="207" y="73"/>
                    <a:pt x="206" y="65"/>
                    <a:pt x="209" y="62"/>
                  </a:cubicBezTo>
                  <a:cubicBezTo>
                    <a:pt x="213" y="58"/>
                    <a:pt x="219" y="61"/>
                    <a:pt x="220" y="66"/>
                  </a:cubicBezTo>
                  <a:cubicBezTo>
                    <a:pt x="220" y="71"/>
                    <a:pt x="230" y="72"/>
                    <a:pt x="228" y="66"/>
                  </a:cubicBezTo>
                  <a:cubicBezTo>
                    <a:pt x="226" y="61"/>
                    <a:pt x="219" y="58"/>
                    <a:pt x="226" y="56"/>
                  </a:cubicBezTo>
                  <a:cubicBezTo>
                    <a:pt x="228" y="55"/>
                    <a:pt x="231" y="54"/>
                    <a:pt x="233" y="54"/>
                  </a:cubicBezTo>
                  <a:cubicBezTo>
                    <a:pt x="232" y="62"/>
                    <a:pt x="232" y="62"/>
                    <a:pt x="232" y="62"/>
                  </a:cubicBezTo>
                  <a:cubicBezTo>
                    <a:pt x="242" y="67"/>
                    <a:pt x="242" y="67"/>
                    <a:pt x="242" y="67"/>
                  </a:cubicBezTo>
                  <a:cubicBezTo>
                    <a:pt x="249" y="73"/>
                    <a:pt x="249" y="73"/>
                    <a:pt x="249" y="73"/>
                  </a:cubicBezTo>
                  <a:cubicBezTo>
                    <a:pt x="246" y="81"/>
                    <a:pt x="246" y="81"/>
                    <a:pt x="246" y="81"/>
                  </a:cubicBezTo>
                  <a:cubicBezTo>
                    <a:pt x="242" y="80"/>
                    <a:pt x="242" y="80"/>
                    <a:pt x="242" y="80"/>
                  </a:cubicBezTo>
                  <a:cubicBezTo>
                    <a:pt x="236" y="88"/>
                    <a:pt x="236" y="88"/>
                    <a:pt x="236" y="88"/>
                  </a:cubicBezTo>
                  <a:cubicBezTo>
                    <a:pt x="240" y="93"/>
                    <a:pt x="240" y="93"/>
                    <a:pt x="240" y="93"/>
                  </a:cubicBezTo>
                  <a:cubicBezTo>
                    <a:pt x="248" y="98"/>
                    <a:pt x="248" y="98"/>
                    <a:pt x="248" y="98"/>
                  </a:cubicBezTo>
                  <a:cubicBezTo>
                    <a:pt x="248" y="117"/>
                    <a:pt x="248" y="117"/>
                    <a:pt x="248" y="117"/>
                  </a:cubicBezTo>
                  <a:cubicBezTo>
                    <a:pt x="241" y="118"/>
                    <a:pt x="241" y="118"/>
                    <a:pt x="241" y="118"/>
                  </a:cubicBezTo>
                  <a:cubicBezTo>
                    <a:pt x="227" y="133"/>
                    <a:pt x="227" y="133"/>
                    <a:pt x="227" y="133"/>
                  </a:cubicBezTo>
                  <a:cubicBezTo>
                    <a:pt x="227" y="138"/>
                    <a:pt x="227" y="138"/>
                    <a:pt x="227" y="138"/>
                  </a:cubicBezTo>
                  <a:cubicBezTo>
                    <a:pt x="235" y="149"/>
                    <a:pt x="235" y="149"/>
                    <a:pt x="235" y="149"/>
                  </a:cubicBezTo>
                  <a:cubicBezTo>
                    <a:pt x="241" y="149"/>
                    <a:pt x="241" y="149"/>
                    <a:pt x="241" y="149"/>
                  </a:cubicBezTo>
                  <a:cubicBezTo>
                    <a:pt x="242" y="151"/>
                    <a:pt x="242" y="151"/>
                    <a:pt x="242" y="151"/>
                  </a:cubicBezTo>
                  <a:cubicBezTo>
                    <a:pt x="245" y="156"/>
                    <a:pt x="245" y="156"/>
                    <a:pt x="245" y="156"/>
                  </a:cubicBezTo>
                  <a:cubicBezTo>
                    <a:pt x="248" y="152"/>
                    <a:pt x="248" y="152"/>
                    <a:pt x="248" y="152"/>
                  </a:cubicBezTo>
                  <a:cubicBezTo>
                    <a:pt x="253" y="153"/>
                    <a:pt x="253" y="153"/>
                    <a:pt x="253" y="153"/>
                  </a:cubicBezTo>
                  <a:cubicBezTo>
                    <a:pt x="258" y="150"/>
                    <a:pt x="258" y="150"/>
                    <a:pt x="258" y="150"/>
                  </a:cubicBezTo>
                  <a:cubicBezTo>
                    <a:pt x="258" y="150"/>
                    <a:pt x="258" y="155"/>
                    <a:pt x="258" y="156"/>
                  </a:cubicBezTo>
                  <a:cubicBezTo>
                    <a:pt x="258" y="157"/>
                    <a:pt x="260" y="157"/>
                    <a:pt x="260" y="157"/>
                  </a:cubicBezTo>
                  <a:cubicBezTo>
                    <a:pt x="261" y="162"/>
                    <a:pt x="261" y="162"/>
                    <a:pt x="261" y="162"/>
                  </a:cubicBezTo>
                  <a:cubicBezTo>
                    <a:pt x="264" y="172"/>
                    <a:pt x="264" y="172"/>
                    <a:pt x="264" y="172"/>
                  </a:cubicBezTo>
                  <a:cubicBezTo>
                    <a:pt x="260" y="176"/>
                    <a:pt x="260" y="176"/>
                    <a:pt x="260" y="176"/>
                  </a:cubicBezTo>
                  <a:cubicBezTo>
                    <a:pt x="262" y="185"/>
                    <a:pt x="262" y="185"/>
                    <a:pt x="262" y="185"/>
                  </a:cubicBezTo>
                  <a:cubicBezTo>
                    <a:pt x="256" y="195"/>
                    <a:pt x="256" y="195"/>
                    <a:pt x="256" y="195"/>
                  </a:cubicBezTo>
                  <a:cubicBezTo>
                    <a:pt x="251" y="195"/>
                    <a:pt x="251" y="195"/>
                    <a:pt x="251" y="195"/>
                  </a:cubicBezTo>
                  <a:cubicBezTo>
                    <a:pt x="251" y="203"/>
                    <a:pt x="251" y="203"/>
                    <a:pt x="251" y="203"/>
                  </a:cubicBezTo>
                  <a:cubicBezTo>
                    <a:pt x="257" y="208"/>
                    <a:pt x="257" y="208"/>
                    <a:pt x="257" y="208"/>
                  </a:cubicBezTo>
                  <a:cubicBezTo>
                    <a:pt x="251" y="215"/>
                    <a:pt x="251" y="215"/>
                    <a:pt x="251" y="215"/>
                  </a:cubicBezTo>
                  <a:cubicBezTo>
                    <a:pt x="254" y="218"/>
                    <a:pt x="254" y="218"/>
                    <a:pt x="254" y="218"/>
                  </a:cubicBezTo>
                  <a:cubicBezTo>
                    <a:pt x="255" y="224"/>
                    <a:pt x="255" y="224"/>
                    <a:pt x="255" y="224"/>
                  </a:cubicBezTo>
                  <a:cubicBezTo>
                    <a:pt x="261" y="227"/>
                    <a:pt x="261" y="227"/>
                    <a:pt x="261" y="227"/>
                  </a:cubicBezTo>
                  <a:cubicBezTo>
                    <a:pt x="265" y="232"/>
                    <a:pt x="265" y="232"/>
                    <a:pt x="265" y="232"/>
                  </a:cubicBezTo>
                  <a:cubicBezTo>
                    <a:pt x="260" y="239"/>
                    <a:pt x="260" y="239"/>
                    <a:pt x="260" y="239"/>
                  </a:cubicBezTo>
                  <a:cubicBezTo>
                    <a:pt x="263" y="243"/>
                    <a:pt x="263" y="243"/>
                    <a:pt x="263" y="243"/>
                  </a:cubicBezTo>
                  <a:cubicBezTo>
                    <a:pt x="264" y="251"/>
                    <a:pt x="264" y="251"/>
                    <a:pt x="264" y="251"/>
                  </a:cubicBezTo>
                  <a:cubicBezTo>
                    <a:pt x="259" y="253"/>
                    <a:pt x="259" y="253"/>
                    <a:pt x="259" y="253"/>
                  </a:cubicBezTo>
                  <a:cubicBezTo>
                    <a:pt x="262" y="261"/>
                    <a:pt x="262" y="261"/>
                    <a:pt x="262" y="261"/>
                  </a:cubicBezTo>
                  <a:cubicBezTo>
                    <a:pt x="268" y="260"/>
                    <a:pt x="268" y="260"/>
                    <a:pt x="268" y="260"/>
                  </a:cubicBezTo>
                  <a:cubicBezTo>
                    <a:pt x="274" y="266"/>
                    <a:pt x="274" y="266"/>
                    <a:pt x="274" y="266"/>
                  </a:cubicBezTo>
                  <a:cubicBezTo>
                    <a:pt x="277" y="277"/>
                    <a:pt x="277" y="277"/>
                    <a:pt x="277" y="277"/>
                  </a:cubicBezTo>
                  <a:cubicBezTo>
                    <a:pt x="271" y="283"/>
                    <a:pt x="271" y="283"/>
                    <a:pt x="271" y="283"/>
                  </a:cubicBezTo>
                  <a:cubicBezTo>
                    <a:pt x="274" y="289"/>
                    <a:pt x="274" y="289"/>
                    <a:pt x="274" y="289"/>
                  </a:cubicBezTo>
                  <a:cubicBezTo>
                    <a:pt x="280" y="289"/>
                    <a:pt x="280" y="289"/>
                    <a:pt x="280" y="289"/>
                  </a:cubicBezTo>
                  <a:cubicBezTo>
                    <a:pt x="286" y="294"/>
                    <a:pt x="286" y="294"/>
                    <a:pt x="286" y="294"/>
                  </a:cubicBezTo>
                  <a:cubicBezTo>
                    <a:pt x="290" y="290"/>
                    <a:pt x="290" y="290"/>
                    <a:pt x="290" y="290"/>
                  </a:cubicBezTo>
                  <a:cubicBezTo>
                    <a:pt x="290" y="305"/>
                    <a:pt x="290" y="305"/>
                    <a:pt x="290" y="305"/>
                  </a:cubicBezTo>
                  <a:cubicBezTo>
                    <a:pt x="293" y="311"/>
                    <a:pt x="293" y="311"/>
                    <a:pt x="293" y="311"/>
                  </a:cubicBezTo>
                  <a:cubicBezTo>
                    <a:pt x="284" y="319"/>
                    <a:pt x="284" y="319"/>
                    <a:pt x="284" y="319"/>
                  </a:cubicBezTo>
                  <a:cubicBezTo>
                    <a:pt x="278" y="328"/>
                    <a:pt x="278" y="328"/>
                    <a:pt x="278" y="328"/>
                  </a:cubicBezTo>
                  <a:cubicBezTo>
                    <a:pt x="284" y="335"/>
                    <a:pt x="284" y="335"/>
                    <a:pt x="284" y="335"/>
                  </a:cubicBezTo>
                  <a:cubicBezTo>
                    <a:pt x="285" y="344"/>
                    <a:pt x="285" y="344"/>
                    <a:pt x="285" y="344"/>
                  </a:cubicBezTo>
                  <a:cubicBezTo>
                    <a:pt x="279" y="348"/>
                    <a:pt x="279" y="348"/>
                    <a:pt x="279" y="348"/>
                  </a:cubicBezTo>
                  <a:cubicBezTo>
                    <a:pt x="278" y="356"/>
                    <a:pt x="278" y="356"/>
                    <a:pt x="278" y="356"/>
                  </a:cubicBezTo>
                  <a:cubicBezTo>
                    <a:pt x="268" y="366"/>
                    <a:pt x="268" y="366"/>
                    <a:pt x="268" y="366"/>
                  </a:cubicBezTo>
                  <a:cubicBezTo>
                    <a:pt x="264" y="361"/>
                    <a:pt x="264" y="361"/>
                    <a:pt x="264" y="361"/>
                  </a:cubicBezTo>
                  <a:cubicBezTo>
                    <a:pt x="257" y="358"/>
                    <a:pt x="257" y="358"/>
                    <a:pt x="257" y="358"/>
                  </a:cubicBezTo>
                  <a:cubicBezTo>
                    <a:pt x="251" y="361"/>
                    <a:pt x="251" y="361"/>
                    <a:pt x="251" y="361"/>
                  </a:cubicBezTo>
                  <a:cubicBezTo>
                    <a:pt x="245" y="352"/>
                    <a:pt x="245" y="352"/>
                    <a:pt x="245" y="352"/>
                  </a:cubicBezTo>
                  <a:cubicBezTo>
                    <a:pt x="238" y="348"/>
                    <a:pt x="238" y="348"/>
                    <a:pt x="238" y="348"/>
                  </a:cubicBezTo>
                  <a:cubicBezTo>
                    <a:pt x="233" y="352"/>
                    <a:pt x="233" y="352"/>
                    <a:pt x="233" y="352"/>
                  </a:cubicBezTo>
                  <a:cubicBezTo>
                    <a:pt x="226" y="343"/>
                    <a:pt x="226" y="343"/>
                    <a:pt x="226" y="343"/>
                  </a:cubicBezTo>
                  <a:cubicBezTo>
                    <a:pt x="224" y="336"/>
                    <a:pt x="224" y="336"/>
                    <a:pt x="224" y="336"/>
                  </a:cubicBezTo>
                  <a:cubicBezTo>
                    <a:pt x="212" y="343"/>
                    <a:pt x="212" y="343"/>
                    <a:pt x="212" y="343"/>
                  </a:cubicBezTo>
                  <a:cubicBezTo>
                    <a:pt x="209" y="348"/>
                    <a:pt x="209" y="348"/>
                    <a:pt x="209" y="348"/>
                  </a:cubicBezTo>
                  <a:cubicBezTo>
                    <a:pt x="183" y="349"/>
                    <a:pt x="183" y="349"/>
                    <a:pt x="183" y="349"/>
                  </a:cubicBezTo>
                  <a:cubicBezTo>
                    <a:pt x="171" y="340"/>
                    <a:pt x="171" y="340"/>
                    <a:pt x="171" y="340"/>
                  </a:cubicBezTo>
                  <a:cubicBezTo>
                    <a:pt x="172" y="334"/>
                    <a:pt x="172" y="334"/>
                    <a:pt x="172" y="334"/>
                  </a:cubicBezTo>
                  <a:cubicBezTo>
                    <a:pt x="162" y="330"/>
                    <a:pt x="162" y="330"/>
                    <a:pt x="162" y="330"/>
                  </a:cubicBezTo>
                  <a:cubicBezTo>
                    <a:pt x="160" y="333"/>
                    <a:pt x="160" y="333"/>
                    <a:pt x="160" y="333"/>
                  </a:cubicBezTo>
                  <a:cubicBezTo>
                    <a:pt x="150" y="326"/>
                    <a:pt x="150" y="326"/>
                    <a:pt x="150" y="326"/>
                  </a:cubicBezTo>
                  <a:cubicBezTo>
                    <a:pt x="146" y="324"/>
                    <a:pt x="146" y="324"/>
                    <a:pt x="146" y="324"/>
                  </a:cubicBezTo>
                  <a:cubicBezTo>
                    <a:pt x="141" y="327"/>
                    <a:pt x="141" y="327"/>
                    <a:pt x="141" y="327"/>
                  </a:cubicBezTo>
                  <a:cubicBezTo>
                    <a:pt x="132" y="319"/>
                    <a:pt x="132" y="319"/>
                    <a:pt x="132" y="319"/>
                  </a:cubicBezTo>
                  <a:cubicBezTo>
                    <a:pt x="127" y="319"/>
                    <a:pt x="127" y="319"/>
                    <a:pt x="127" y="319"/>
                  </a:cubicBezTo>
                  <a:cubicBezTo>
                    <a:pt x="123" y="311"/>
                    <a:pt x="123" y="311"/>
                    <a:pt x="123" y="311"/>
                  </a:cubicBezTo>
                  <a:cubicBezTo>
                    <a:pt x="106" y="313"/>
                    <a:pt x="106" y="313"/>
                    <a:pt x="106" y="313"/>
                  </a:cubicBezTo>
                  <a:cubicBezTo>
                    <a:pt x="102" y="303"/>
                    <a:pt x="102" y="303"/>
                    <a:pt x="102" y="303"/>
                  </a:cubicBezTo>
                  <a:cubicBezTo>
                    <a:pt x="104" y="298"/>
                    <a:pt x="104" y="298"/>
                    <a:pt x="104" y="298"/>
                  </a:cubicBezTo>
                  <a:cubicBezTo>
                    <a:pt x="97" y="291"/>
                    <a:pt x="97" y="291"/>
                    <a:pt x="97" y="291"/>
                  </a:cubicBezTo>
                  <a:cubicBezTo>
                    <a:pt x="95" y="277"/>
                    <a:pt x="95" y="277"/>
                    <a:pt x="95" y="277"/>
                  </a:cubicBezTo>
                  <a:cubicBezTo>
                    <a:pt x="88" y="268"/>
                    <a:pt x="88" y="268"/>
                    <a:pt x="88" y="268"/>
                  </a:cubicBezTo>
                  <a:cubicBezTo>
                    <a:pt x="79" y="267"/>
                    <a:pt x="79" y="267"/>
                    <a:pt x="79" y="267"/>
                  </a:cubicBezTo>
                  <a:cubicBezTo>
                    <a:pt x="73" y="272"/>
                    <a:pt x="73" y="272"/>
                    <a:pt x="73" y="272"/>
                  </a:cubicBezTo>
                  <a:cubicBezTo>
                    <a:pt x="68" y="266"/>
                    <a:pt x="68" y="266"/>
                    <a:pt x="68" y="266"/>
                  </a:cubicBezTo>
                  <a:cubicBezTo>
                    <a:pt x="64" y="272"/>
                    <a:pt x="64" y="272"/>
                    <a:pt x="64" y="272"/>
                  </a:cubicBezTo>
                  <a:cubicBezTo>
                    <a:pt x="56" y="272"/>
                    <a:pt x="56" y="272"/>
                    <a:pt x="56" y="272"/>
                  </a:cubicBezTo>
                  <a:cubicBezTo>
                    <a:pt x="50" y="263"/>
                    <a:pt x="50" y="263"/>
                    <a:pt x="50" y="263"/>
                  </a:cubicBezTo>
                  <a:cubicBezTo>
                    <a:pt x="54" y="256"/>
                    <a:pt x="54" y="256"/>
                    <a:pt x="54" y="256"/>
                  </a:cubicBezTo>
                  <a:cubicBezTo>
                    <a:pt x="44" y="246"/>
                    <a:pt x="44" y="246"/>
                    <a:pt x="44" y="246"/>
                  </a:cubicBezTo>
                  <a:cubicBezTo>
                    <a:pt x="31" y="251"/>
                    <a:pt x="31" y="251"/>
                    <a:pt x="31" y="251"/>
                  </a:cubicBezTo>
                  <a:cubicBezTo>
                    <a:pt x="25" y="247"/>
                    <a:pt x="25" y="247"/>
                    <a:pt x="25" y="247"/>
                  </a:cubicBezTo>
                  <a:cubicBezTo>
                    <a:pt x="12" y="246"/>
                    <a:pt x="12" y="246"/>
                    <a:pt x="12" y="246"/>
                  </a:cubicBezTo>
                  <a:cubicBezTo>
                    <a:pt x="0" y="231"/>
                    <a:pt x="0" y="231"/>
                    <a:pt x="0" y="231"/>
                  </a:cubicBezTo>
                  <a:cubicBezTo>
                    <a:pt x="9" y="216"/>
                    <a:pt x="9" y="216"/>
                    <a:pt x="9" y="216"/>
                  </a:cubicBezTo>
                  <a:cubicBezTo>
                    <a:pt x="10" y="198"/>
                    <a:pt x="10" y="198"/>
                    <a:pt x="10" y="198"/>
                  </a:cubicBezTo>
                  <a:cubicBezTo>
                    <a:pt x="18" y="198"/>
                    <a:pt x="18" y="198"/>
                    <a:pt x="18" y="198"/>
                  </a:cubicBezTo>
                  <a:cubicBezTo>
                    <a:pt x="19" y="191"/>
                    <a:pt x="19" y="191"/>
                    <a:pt x="19" y="191"/>
                  </a:cubicBezTo>
                  <a:cubicBezTo>
                    <a:pt x="35" y="183"/>
                    <a:pt x="35" y="183"/>
                    <a:pt x="35" y="183"/>
                  </a:cubicBezTo>
                  <a:cubicBezTo>
                    <a:pt x="53" y="183"/>
                    <a:pt x="53" y="183"/>
                    <a:pt x="53" y="183"/>
                  </a:cubicBezTo>
                  <a:cubicBezTo>
                    <a:pt x="55" y="175"/>
                    <a:pt x="55" y="175"/>
                    <a:pt x="55" y="175"/>
                  </a:cubicBezTo>
                  <a:cubicBezTo>
                    <a:pt x="60" y="175"/>
                    <a:pt x="60" y="175"/>
                    <a:pt x="60" y="175"/>
                  </a:cubicBezTo>
                  <a:cubicBezTo>
                    <a:pt x="67" y="169"/>
                    <a:pt x="67" y="169"/>
                    <a:pt x="67" y="169"/>
                  </a:cubicBezTo>
                  <a:cubicBezTo>
                    <a:pt x="75" y="165"/>
                    <a:pt x="75" y="165"/>
                    <a:pt x="75" y="165"/>
                  </a:cubicBezTo>
                  <a:cubicBezTo>
                    <a:pt x="69" y="161"/>
                    <a:pt x="69" y="161"/>
                    <a:pt x="69" y="161"/>
                  </a:cubicBezTo>
                  <a:cubicBezTo>
                    <a:pt x="76" y="156"/>
                    <a:pt x="76" y="156"/>
                    <a:pt x="76" y="156"/>
                  </a:cubicBezTo>
                  <a:cubicBezTo>
                    <a:pt x="70" y="150"/>
                    <a:pt x="70" y="150"/>
                    <a:pt x="70" y="150"/>
                  </a:cubicBezTo>
                  <a:cubicBezTo>
                    <a:pt x="72" y="142"/>
                    <a:pt x="72" y="142"/>
                    <a:pt x="72" y="142"/>
                  </a:cubicBezTo>
                  <a:cubicBezTo>
                    <a:pt x="78" y="138"/>
                    <a:pt x="78" y="138"/>
                    <a:pt x="78" y="138"/>
                  </a:cubicBezTo>
                  <a:cubicBezTo>
                    <a:pt x="79" y="128"/>
                    <a:pt x="79" y="128"/>
                    <a:pt x="79" y="128"/>
                  </a:cubicBezTo>
                  <a:cubicBezTo>
                    <a:pt x="72" y="123"/>
                    <a:pt x="72" y="123"/>
                    <a:pt x="72" y="123"/>
                  </a:cubicBezTo>
                  <a:cubicBezTo>
                    <a:pt x="80" y="112"/>
                    <a:pt x="80" y="112"/>
                    <a:pt x="80" y="112"/>
                  </a:cubicBezTo>
                  <a:close/>
                  <a:moveTo>
                    <a:pt x="163" y="12"/>
                  </a:moveTo>
                  <a:cubicBezTo>
                    <a:pt x="163" y="12"/>
                    <a:pt x="164" y="15"/>
                    <a:pt x="169" y="17"/>
                  </a:cubicBezTo>
                  <a:cubicBezTo>
                    <a:pt x="173" y="20"/>
                    <a:pt x="178" y="16"/>
                    <a:pt x="178" y="12"/>
                  </a:cubicBezTo>
                  <a:cubicBezTo>
                    <a:pt x="177" y="8"/>
                    <a:pt x="175" y="10"/>
                    <a:pt x="176" y="7"/>
                  </a:cubicBezTo>
                  <a:cubicBezTo>
                    <a:pt x="177" y="3"/>
                    <a:pt x="169" y="0"/>
                    <a:pt x="167" y="2"/>
                  </a:cubicBezTo>
                  <a:cubicBezTo>
                    <a:pt x="165" y="4"/>
                    <a:pt x="163" y="11"/>
                    <a:pt x="163" y="1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2" name="Freeform 92">
              <a:extLst>
                <a:ext uri="{FF2B5EF4-FFF2-40B4-BE49-F238E27FC236}">
                  <a16:creationId xmlns:a16="http://schemas.microsoft.com/office/drawing/2014/main" id="{444D8F35-B287-684B-AF11-9115A4B01EDD}"/>
                </a:ext>
              </a:extLst>
            </p:cNvPr>
            <p:cNvSpPr>
              <a:spLocks/>
            </p:cNvSpPr>
            <p:nvPr/>
          </p:nvSpPr>
          <p:spPr bwMode="auto">
            <a:xfrm>
              <a:off x="2015" y="3170"/>
              <a:ext cx="737" cy="531"/>
            </a:xfrm>
            <a:custGeom>
              <a:avLst/>
              <a:gdLst>
                <a:gd name="T0" fmla="*/ 702 w 737"/>
                <a:gd name="T1" fmla="*/ 373 h 531"/>
                <a:gd name="T2" fmla="*/ 723 w 737"/>
                <a:gd name="T3" fmla="*/ 417 h 531"/>
                <a:gd name="T4" fmla="*/ 687 w 737"/>
                <a:gd name="T5" fmla="*/ 437 h 531"/>
                <a:gd name="T6" fmla="*/ 631 w 737"/>
                <a:gd name="T7" fmla="*/ 435 h 531"/>
                <a:gd name="T8" fmla="*/ 608 w 737"/>
                <a:gd name="T9" fmla="*/ 437 h 531"/>
                <a:gd name="T10" fmla="*/ 579 w 737"/>
                <a:gd name="T11" fmla="*/ 425 h 531"/>
                <a:gd name="T12" fmla="*/ 539 w 737"/>
                <a:gd name="T13" fmla="*/ 429 h 531"/>
                <a:gd name="T14" fmla="*/ 508 w 737"/>
                <a:gd name="T15" fmla="*/ 421 h 531"/>
                <a:gd name="T16" fmla="*/ 469 w 737"/>
                <a:gd name="T17" fmla="*/ 419 h 531"/>
                <a:gd name="T18" fmla="*/ 454 w 737"/>
                <a:gd name="T19" fmla="*/ 477 h 531"/>
                <a:gd name="T20" fmla="*/ 412 w 737"/>
                <a:gd name="T21" fmla="*/ 498 h 531"/>
                <a:gd name="T22" fmla="*/ 389 w 737"/>
                <a:gd name="T23" fmla="*/ 527 h 531"/>
                <a:gd name="T24" fmla="*/ 383 w 737"/>
                <a:gd name="T25" fmla="*/ 525 h 531"/>
                <a:gd name="T26" fmla="*/ 354 w 737"/>
                <a:gd name="T27" fmla="*/ 512 h 531"/>
                <a:gd name="T28" fmla="*/ 331 w 737"/>
                <a:gd name="T29" fmla="*/ 485 h 531"/>
                <a:gd name="T30" fmla="*/ 314 w 737"/>
                <a:gd name="T31" fmla="*/ 471 h 531"/>
                <a:gd name="T32" fmla="*/ 281 w 737"/>
                <a:gd name="T33" fmla="*/ 427 h 531"/>
                <a:gd name="T34" fmla="*/ 239 w 737"/>
                <a:gd name="T35" fmla="*/ 406 h 531"/>
                <a:gd name="T36" fmla="*/ 227 w 737"/>
                <a:gd name="T37" fmla="*/ 421 h 531"/>
                <a:gd name="T38" fmla="*/ 196 w 737"/>
                <a:gd name="T39" fmla="*/ 435 h 531"/>
                <a:gd name="T40" fmla="*/ 162 w 737"/>
                <a:gd name="T41" fmla="*/ 444 h 531"/>
                <a:gd name="T42" fmla="*/ 141 w 737"/>
                <a:gd name="T43" fmla="*/ 439 h 531"/>
                <a:gd name="T44" fmla="*/ 114 w 737"/>
                <a:gd name="T45" fmla="*/ 454 h 531"/>
                <a:gd name="T46" fmla="*/ 96 w 737"/>
                <a:gd name="T47" fmla="*/ 444 h 531"/>
                <a:gd name="T48" fmla="*/ 96 w 737"/>
                <a:gd name="T49" fmla="*/ 412 h 531"/>
                <a:gd name="T50" fmla="*/ 79 w 737"/>
                <a:gd name="T51" fmla="*/ 387 h 531"/>
                <a:gd name="T52" fmla="*/ 58 w 737"/>
                <a:gd name="T53" fmla="*/ 367 h 531"/>
                <a:gd name="T54" fmla="*/ 68 w 737"/>
                <a:gd name="T55" fmla="*/ 346 h 531"/>
                <a:gd name="T56" fmla="*/ 60 w 737"/>
                <a:gd name="T57" fmla="*/ 314 h 531"/>
                <a:gd name="T58" fmla="*/ 66 w 737"/>
                <a:gd name="T59" fmla="*/ 283 h 531"/>
                <a:gd name="T60" fmla="*/ 54 w 737"/>
                <a:gd name="T61" fmla="*/ 252 h 531"/>
                <a:gd name="T62" fmla="*/ 10 w 737"/>
                <a:gd name="T63" fmla="*/ 204 h 531"/>
                <a:gd name="T64" fmla="*/ 0 w 737"/>
                <a:gd name="T65" fmla="*/ 185 h 531"/>
                <a:gd name="T66" fmla="*/ 0 w 737"/>
                <a:gd name="T67" fmla="*/ 175 h 531"/>
                <a:gd name="T68" fmla="*/ 23 w 737"/>
                <a:gd name="T69" fmla="*/ 141 h 531"/>
                <a:gd name="T70" fmla="*/ 23 w 737"/>
                <a:gd name="T71" fmla="*/ 123 h 531"/>
                <a:gd name="T72" fmla="*/ 50 w 737"/>
                <a:gd name="T73" fmla="*/ 96 h 531"/>
                <a:gd name="T74" fmla="*/ 66 w 737"/>
                <a:gd name="T75" fmla="*/ 71 h 531"/>
                <a:gd name="T76" fmla="*/ 96 w 737"/>
                <a:gd name="T77" fmla="*/ 21 h 531"/>
                <a:gd name="T78" fmla="*/ 104 w 737"/>
                <a:gd name="T79" fmla="*/ 33 h 531"/>
                <a:gd name="T80" fmla="*/ 152 w 737"/>
                <a:gd name="T81" fmla="*/ 0 h 531"/>
                <a:gd name="T82" fmla="*/ 162 w 737"/>
                <a:gd name="T83" fmla="*/ 37 h 531"/>
                <a:gd name="T84" fmla="*/ 168 w 737"/>
                <a:gd name="T85" fmla="*/ 100 h 531"/>
                <a:gd name="T86" fmla="*/ 208 w 737"/>
                <a:gd name="T87" fmla="*/ 110 h 531"/>
                <a:gd name="T88" fmla="*/ 256 w 737"/>
                <a:gd name="T89" fmla="*/ 121 h 531"/>
                <a:gd name="T90" fmla="*/ 260 w 737"/>
                <a:gd name="T91" fmla="*/ 154 h 531"/>
                <a:gd name="T92" fmla="*/ 285 w 737"/>
                <a:gd name="T93" fmla="*/ 141 h 531"/>
                <a:gd name="T94" fmla="*/ 308 w 737"/>
                <a:gd name="T95" fmla="*/ 144 h 531"/>
                <a:gd name="T96" fmla="*/ 341 w 737"/>
                <a:gd name="T97" fmla="*/ 164 h 531"/>
                <a:gd name="T98" fmla="*/ 360 w 737"/>
                <a:gd name="T99" fmla="*/ 208 h 531"/>
                <a:gd name="T100" fmla="*/ 364 w 737"/>
                <a:gd name="T101" fmla="*/ 239 h 531"/>
                <a:gd name="T102" fmla="*/ 408 w 737"/>
                <a:gd name="T103" fmla="*/ 252 h 531"/>
                <a:gd name="T104" fmla="*/ 437 w 737"/>
                <a:gd name="T105" fmla="*/ 269 h 531"/>
                <a:gd name="T106" fmla="*/ 456 w 737"/>
                <a:gd name="T107" fmla="*/ 267 h 531"/>
                <a:gd name="T108" fmla="*/ 481 w 737"/>
                <a:gd name="T109" fmla="*/ 275 h 531"/>
                <a:gd name="T110" fmla="*/ 500 w 737"/>
                <a:gd name="T111" fmla="*/ 296 h 531"/>
                <a:gd name="T112" fmla="*/ 579 w 737"/>
                <a:gd name="T113" fmla="*/ 312 h 531"/>
                <a:gd name="T114" fmla="*/ 610 w 737"/>
                <a:gd name="T115" fmla="*/ 287 h 531"/>
                <a:gd name="T116" fmla="*/ 629 w 737"/>
                <a:gd name="T117" fmla="*/ 321 h 531"/>
                <a:gd name="T118" fmla="*/ 654 w 737"/>
                <a:gd name="T119" fmla="*/ 321 h 531"/>
                <a:gd name="T120" fmla="*/ 679 w 737"/>
                <a:gd name="T121" fmla="*/ 333 h 531"/>
                <a:gd name="T122" fmla="*/ 702 w 737"/>
                <a:gd name="T123" fmla="*/ 3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7" h="531">
                  <a:moveTo>
                    <a:pt x="702" y="350"/>
                  </a:moveTo>
                  <a:lnTo>
                    <a:pt x="702" y="373"/>
                  </a:lnTo>
                  <a:lnTo>
                    <a:pt x="737" y="396"/>
                  </a:lnTo>
                  <a:lnTo>
                    <a:pt x="723" y="417"/>
                  </a:lnTo>
                  <a:lnTo>
                    <a:pt x="708" y="421"/>
                  </a:lnTo>
                  <a:lnTo>
                    <a:pt x="687" y="437"/>
                  </a:lnTo>
                  <a:lnTo>
                    <a:pt x="658" y="421"/>
                  </a:lnTo>
                  <a:lnTo>
                    <a:pt x="631" y="435"/>
                  </a:lnTo>
                  <a:lnTo>
                    <a:pt x="627" y="450"/>
                  </a:lnTo>
                  <a:lnTo>
                    <a:pt x="608" y="437"/>
                  </a:lnTo>
                  <a:lnTo>
                    <a:pt x="596" y="442"/>
                  </a:lnTo>
                  <a:lnTo>
                    <a:pt x="579" y="425"/>
                  </a:lnTo>
                  <a:lnTo>
                    <a:pt x="564" y="431"/>
                  </a:lnTo>
                  <a:lnTo>
                    <a:pt x="539" y="429"/>
                  </a:lnTo>
                  <a:lnTo>
                    <a:pt x="533" y="421"/>
                  </a:lnTo>
                  <a:lnTo>
                    <a:pt x="508" y="421"/>
                  </a:lnTo>
                  <a:lnTo>
                    <a:pt x="496" y="414"/>
                  </a:lnTo>
                  <a:lnTo>
                    <a:pt x="469" y="419"/>
                  </a:lnTo>
                  <a:lnTo>
                    <a:pt x="454" y="454"/>
                  </a:lnTo>
                  <a:lnTo>
                    <a:pt x="454" y="477"/>
                  </a:lnTo>
                  <a:lnTo>
                    <a:pt x="435" y="481"/>
                  </a:lnTo>
                  <a:lnTo>
                    <a:pt x="412" y="498"/>
                  </a:lnTo>
                  <a:lnTo>
                    <a:pt x="410" y="510"/>
                  </a:lnTo>
                  <a:lnTo>
                    <a:pt x="389" y="527"/>
                  </a:lnTo>
                  <a:lnTo>
                    <a:pt x="383" y="531"/>
                  </a:lnTo>
                  <a:lnTo>
                    <a:pt x="383" y="525"/>
                  </a:lnTo>
                  <a:lnTo>
                    <a:pt x="369" y="517"/>
                  </a:lnTo>
                  <a:lnTo>
                    <a:pt x="354" y="512"/>
                  </a:lnTo>
                  <a:lnTo>
                    <a:pt x="331" y="500"/>
                  </a:lnTo>
                  <a:lnTo>
                    <a:pt x="331" y="485"/>
                  </a:lnTo>
                  <a:lnTo>
                    <a:pt x="314" y="485"/>
                  </a:lnTo>
                  <a:lnTo>
                    <a:pt x="314" y="471"/>
                  </a:lnTo>
                  <a:lnTo>
                    <a:pt x="306" y="450"/>
                  </a:lnTo>
                  <a:lnTo>
                    <a:pt x="281" y="427"/>
                  </a:lnTo>
                  <a:lnTo>
                    <a:pt x="258" y="423"/>
                  </a:lnTo>
                  <a:lnTo>
                    <a:pt x="239" y="406"/>
                  </a:lnTo>
                  <a:lnTo>
                    <a:pt x="227" y="404"/>
                  </a:lnTo>
                  <a:lnTo>
                    <a:pt x="227" y="421"/>
                  </a:lnTo>
                  <a:lnTo>
                    <a:pt x="208" y="425"/>
                  </a:lnTo>
                  <a:lnTo>
                    <a:pt x="196" y="435"/>
                  </a:lnTo>
                  <a:lnTo>
                    <a:pt x="173" y="435"/>
                  </a:lnTo>
                  <a:lnTo>
                    <a:pt x="162" y="444"/>
                  </a:lnTo>
                  <a:lnTo>
                    <a:pt x="148" y="437"/>
                  </a:lnTo>
                  <a:lnTo>
                    <a:pt x="141" y="439"/>
                  </a:lnTo>
                  <a:lnTo>
                    <a:pt x="139" y="454"/>
                  </a:lnTo>
                  <a:lnTo>
                    <a:pt x="114" y="454"/>
                  </a:lnTo>
                  <a:lnTo>
                    <a:pt x="102" y="450"/>
                  </a:lnTo>
                  <a:lnTo>
                    <a:pt x="96" y="444"/>
                  </a:lnTo>
                  <a:lnTo>
                    <a:pt x="93" y="427"/>
                  </a:lnTo>
                  <a:lnTo>
                    <a:pt x="96" y="412"/>
                  </a:lnTo>
                  <a:lnTo>
                    <a:pt x="83" y="408"/>
                  </a:lnTo>
                  <a:lnTo>
                    <a:pt x="79" y="387"/>
                  </a:lnTo>
                  <a:lnTo>
                    <a:pt x="62" y="381"/>
                  </a:lnTo>
                  <a:lnTo>
                    <a:pt x="58" y="367"/>
                  </a:lnTo>
                  <a:lnTo>
                    <a:pt x="66" y="356"/>
                  </a:lnTo>
                  <a:lnTo>
                    <a:pt x="68" y="346"/>
                  </a:lnTo>
                  <a:lnTo>
                    <a:pt x="58" y="331"/>
                  </a:lnTo>
                  <a:lnTo>
                    <a:pt x="60" y="314"/>
                  </a:lnTo>
                  <a:lnTo>
                    <a:pt x="60" y="294"/>
                  </a:lnTo>
                  <a:lnTo>
                    <a:pt x="66" y="283"/>
                  </a:lnTo>
                  <a:lnTo>
                    <a:pt x="66" y="262"/>
                  </a:lnTo>
                  <a:lnTo>
                    <a:pt x="54" y="252"/>
                  </a:lnTo>
                  <a:lnTo>
                    <a:pt x="48" y="235"/>
                  </a:lnTo>
                  <a:lnTo>
                    <a:pt x="10" y="204"/>
                  </a:lnTo>
                  <a:lnTo>
                    <a:pt x="12" y="194"/>
                  </a:lnTo>
                  <a:lnTo>
                    <a:pt x="0" y="185"/>
                  </a:lnTo>
                  <a:lnTo>
                    <a:pt x="2" y="185"/>
                  </a:lnTo>
                  <a:lnTo>
                    <a:pt x="0" y="175"/>
                  </a:lnTo>
                  <a:lnTo>
                    <a:pt x="18" y="156"/>
                  </a:lnTo>
                  <a:lnTo>
                    <a:pt x="23" y="141"/>
                  </a:lnTo>
                  <a:lnTo>
                    <a:pt x="25" y="137"/>
                  </a:lnTo>
                  <a:lnTo>
                    <a:pt x="23" y="123"/>
                  </a:lnTo>
                  <a:lnTo>
                    <a:pt x="29" y="104"/>
                  </a:lnTo>
                  <a:lnTo>
                    <a:pt x="50" y="96"/>
                  </a:lnTo>
                  <a:lnTo>
                    <a:pt x="50" y="77"/>
                  </a:lnTo>
                  <a:lnTo>
                    <a:pt x="66" y="71"/>
                  </a:lnTo>
                  <a:lnTo>
                    <a:pt x="64" y="52"/>
                  </a:lnTo>
                  <a:lnTo>
                    <a:pt x="96" y="21"/>
                  </a:lnTo>
                  <a:lnTo>
                    <a:pt x="108" y="25"/>
                  </a:lnTo>
                  <a:lnTo>
                    <a:pt x="104" y="33"/>
                  </a:lnTo>
                  <a:lnTo>
                    <a:pt x="118" y="31"/>
                  </a:lnTo>
                  <a:lnTo>
                    <a:pt x="152" y="0"/>
                  </a:lnTo>
                  <a:lnTo>
                    <a:pt x="164" y="0"/>
                  </a:lnTo>
                  <a:lnTo>
                    <a:pt x="162" y="37"/>
                  </a:lnTo>
                  <a:lnTo>
                    <a:pt x="143" y="69"/>
                  </a:lnTo>
                  <a:lnTo>
                    <a:pt x="168" y="100"/>
                  </a:lnTo>
                  <a:lnTo>
                    <a:pt x="196" y="102"/>
                  </a:lnTo>
                  <a:lnTo>
                    <a:pt x="208" y="110"/>
                  </a:lnTo>
                  <a:lnTo>
                    <a:pt x="235" y="100"/>
                  </a:lnTo>
                  <a:lnTo>
                    <a:pt x="256" y="121"/>
                  </a:lnTo>
                  <a:lnTo>
                    <a:pt x="248" y="135"/>
                  </a:lnTo>
                  <a:lnTo>
                    <a:pt x="260" y="154"/>
                  </a:lnTo>
                  <a:lnTo>
                    <a:pt x="277" y="154"/>
                  </a:lnTo>
                  <a:lnTo>
                    <a:pt x="285" y="141"/>
                  </a:lnTo>
                  <a:lnTo>
                    <a:pt x="296" y="154"/>
                  </a:lnTo>
                  <a:lnTo>
                    <a:pt x="308" y="144"/>
                  </a:lnTo>
                  <a:lnTo>
                    <a:pt x="327" y="146"/>
                  </a:lnTo>
                  <a:lnTo>
                    <a:pt x="341" y="164"/>
                  </a:lnTo>
                  <a:lnTo>
                    <a:pt x="346" y="194"/>
                  </a:lnTo>
                  <a:lnTo>
                    <a:pt x="360" y="208"/>
                  </a:lnTo>
                  <a:lnTo>
                    <a:pt x="356" y="219"/>
                  </a:lnTo>
                  <a:lnTo>
                    <a:pt x="364" y="239"/>
                  </a:lnTo>
                  <a:lnTo>
                    <a:pt x="400" y="235"/>
                  </a:lnTo>
                  <a:lnTo>
                    <a:pt x="408" y="252"/>
                  </a:lnTo>
                  <a:lnTo>
                    <a:pt x="419" y="252"/>
                  </a:lnTo>
                  <a:lnTo>
                    <a:pt x="437" y="269"/>
                  </a:lnTo>
                  <a:lnTo>
                    <a:pt x="448" y="262"/>
                  </a:lnTo>
                  <a:lnTo>
                    <a:pt x="456" y="267"/>
                  </a:lnTo>
                  <a:lnTo>
                    <a:pt x="477" y="281"/>
                  </a:lnTo>
                  <a:lnTo>
                    <a:pt x="481" y="275"/>
                  </a:lnTo>
                  <a:lnTo>
                    <a:pt x="502" y="283"/>
                  </a:lnTo>
                  <a:lnTo>
                    <a:pt x="500" y="296"/>
                  </a:lnTo>
                  <a:lnTo>
                    <a:pt x="525" y="314"/>
                  </a:lnTo>
                  <a:lnTo>
                    <a:pt x="579" y="312"/>
                  </a:lnTo>
                  <a:lnTo>
                    <a:pt x="585" y="302"/>
                  </a:lnTo>
                  <a:lnTo>
                    <a:pt x="610" y="287"/>
                  </a:lnTo>
                  <a:lnTo>
                    <a:pt x="614" y="302"/>
                  </a:lnTo>
                  <a:lnTo>
                    <a:pt x="629" y="321"/>
                  </a:lnTo>
                  <a:lnTo>
                    <a:pt x="639" y="312"/>
                  </a:lnTo>
                  <a:lnTo>
                    <a:pt x="654" y="321"/>
                  </a:lnTo>
                  <a:lnTo>
                    <a:pt x="667" y="339"/>
                  </a:lnTo>
                  <a:lnTo>
                    <a:pt x="679" y="333"/>
                  </a:lnTo>
                  <a:lnTo>
                    <a:pt x="694" y="339"/>
                  </a:lnTo>
                  <a:lnTo>
                    <a:pt x="702" y="350"/>
                  </a:lnTo>
                  <a:close/>
                </a:path>
              </a:pathLst>
            </a:custGeom>
            <a:solidFill>
              <a:schemeClr val="accent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4173975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6962"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6209012" y="1131813"/>
            <a:ext cx="6942338" cy="1383468"/>
            <a:chOff x="6564289" y="1407238"/>
            <a:chExt cx="6942338"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ITALY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6209012"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6209012"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100" name="Group 99">
            <a:extLst>
              <a:ext uri="{FF2B5EF4-FFF2-40B4-BE49-F238E27FC236}">
                <a16:creationId xmlns:a16="http://schemas.microsoft.com/office/drawing/2014/main" id="{963A0644-1BEA-9B4F-A3B8-C4828C1750E8}"/>
              </a:ext>
            </a:extLst>
          </p:cNvPr>
          <p:cNvGrpSpPr/>
          <p:nvPr/>
        </p:nvGrpSpPr>
        <p:grpSpPr>
          <a:xfrm>
            <a:off x="3913287" y="1825350"/>
            <a:ext cx="8987729" cy="11340114"/>
            <a:chOff x="13051253" y="2529788"/>
            <a:chExt cx="9201937" cy="11610388"/>
          </a:xfrm>
          <a:solidFill>
            <a:srgbClr val="EFF1F8"/>
          </a:solidFill>
        </p:grpSpPr>
        <p:sp>
          <p:nvSpPr>
            <p:cNvPr id="102" name="Freeform 101">
              <a:extLst>
                <a:ext uri="{FF2B5EF4-FFF2-40B4-BE49-F238E27FC236}">
                  <a16:creationId xmlns:a16="http://schemas.microsoft.com/office/drawing/2014/main" id="{CC1F1F49-0EC5-3245-8CA2-695B5D3AB9EE}"/>
                </a:ext>
              </a:extLst>
            </p:cNvPr>
            <p:cNvSpPr>
              <a:spLocks noChangeArrowheads="1"/>
            </p:cNvSpPr>
            <p:nvPr/>
          </p:nvSpPr>
          <p:spPr bwMode="auto">
            <a:xfrm>
              <a:off x="14221428" y="8532255"/>
              <a:ext cx="1306871" cy="2464781"/>
            </a:xfrm>
            <a:custGeom>
              <a:avLst/>
              <a:gdLst>
                <a:gd name="T0" fmla="*/ 577 w 2783"/>
                <a:gd name="T1" fmla="*/ 2595 h 5246"/>
                <a:gd name="T2" fmla="*/ 452 w 2783"/>
                <a:gd name="T3" fmla="*/ 2755 h 5246"/>
                <a:gd name="T4" fmla="*/ 542 w 2783"/>
                <a:gd name="T5" fmla="*/ 2977 h 5246"/>
                <a:gd name="T6" fmla="*/ 577 w 2783"/>
                <a:gd name="T7" fmla="*/ 2963 h 5246"/>
                <a:gd name="T8" fmla="*/ 681 w 2783"/>
                <a:gd name="T9" fmla="*/ 3179 h 5246"/>
                <a:gd name="T10" fmla="*/ 688 w 2783"/>
                <a:gd name="T11" fmla="*/ 3395 h 5246"/>
                <a:gd name="T12" fmla="*/ 591 w 2783"/>
                <a:gd name="T13" fmla="*/ 3374 h 5246"/>
                <a:gd name="T14" fmla="*/ 528 w 2783"/>
                <a:gd name="T15" fmla="*/ 3583 h 5246"/>
                <a:gd name="T16" fmla="*/ 431 w 2783"/>
                <a:gd name="T17" fmla="*/ 4069 h 5246"/>
                <a:gd name="T18" fmla="*/ 473 w 2783"/>
                <a:gd name="T19" fmla="*/ 4229 h 5246"/>
                <a:gd name="T20" fmla="*/ 452 w 2783"/>
                <a:gd name="T21" fmla="*/ 4598 h 5246"/>
                <a:gd name="T22" fmla="*/ 528 w 2783"/>
                <a:gd name="T23" fmla="*/ 4807 h 5246"/>
                <a:gd name="T24" fmla="*/ 389 w 2783"/>
                <a:gd name="T25" fmla="*/ 4897 h 5246"/>
                <a:gd name="T26" fmla="*/ 584 w 2783"/>
                <a:gd name="T27" fmla="*/ 4807 h 5246"/>
                <a:gd name="T28" fmla="*/ 619 w 2783"/>
                <a:gd name="T29" fmla="*/ 4800 h 5246"/>
                <a:gd name="T30" fmla="*/ 709 w 2783"/>
                <a:gd name="T31" fmla="*/ 4932 h 5246"/>
                <a:gd name="T32" fmla="*/ 779 w 2783"/>
                <a:gd name="T33" fmla="*/ 5182 h 5246"/>
                <a:gd name="T34" fmla="*/ 869 w 2783"/>
                <a:gd name="T35" fmla="*/ 5155 h 5246"/>
                <a:gd name="T36" fmla="*/ 1099 w 2783"/>
                <a:gd name="T37" fmla="*/ 5196 h 5246"/>
                <a:gd name="T38" fmla="*/ 1412 w 2783"/>
                <a:gd name="T39" fmla="*/ 4995 h 5246"/>
                <a:gd name="T40" fmla="*/ 1440 w 2783"/>
                <a:gd name="T41" fmla="*/ 4688 h 5246"/>
                <a:gd name="T42" fmla="*/ 1718 w 2783"/>
                <a:gd name="T43" fmla="*/ 4473 h 5246"/>
                <a:gd name="T44" fmla="*/ 2087 w 2783"/>
                <a:gd name="T45" fmla="*/ 4633 h 5246"/>
                <a:gd name="T46" fmla="*/ 2281 w 2783"/>
                <a:gd name="T47" fmla="*/ 4730 h 5246"/>
                <a:gd name="T48" fmla="*/ 2358 w 2783"/>
                <a:gd name="T49" fmla="*/ 4424 h 5246"/>
                <a:gd name="T50" fmla="*/ 2462 w 2783"/>
                <a:gd name="T51" fmla="*/ 3805 h 5246"/>
                <a:gd name="T52" fmla="*/ 2525 w 2783"/>
                <a:gd name="T53" fmla="*/ 3408 h 5246"/>
                <a:gd name="T54" fmla="*/ 2587 w 2783"/>
                <a:gd name="T55" fmla="*/ 2929 h 5246"/>
                <a:gd name="T56" fmla="*/ 2615 w 2783"/>
                <a:gd name="T57" fmla="*/ 2650 h 5246"/>
                <a:gd name="T58" fmla="*/ 2539 w 2783"/>
                <a:gd name="T59" fmla="*/ 2038 h 5246"/>
                <a:gd name="T60" fmla="*/ 2720 w 2783"/>
                <a:gd name="T61" fmla="*/ 1509 h 5246"/>
                <a:gd name="T62" fmla="*/ 2601 w 2783"/>
                <a:gd name="T63" fmla="*/ 1162 h 5246"/>
                <a:gd name="T64" fmla="*/ 2601 w 2783"/>
                <a:gd name="T65" fmla="*/ 925 h 5246"/>
                <a:gd name="T66" fmla="*/ 2490 w 2783"/>
                <a:gd name="T67" fmla="*/ 835 h 5246"/>
                <a:gd name="T68" fmla="*/ 2351 w 2783"/>
                <a:gd name="T69" fmla="*/ 737 h 5246"/>
                <a:gd name="T70" fmla="*/ 2323 w 2783"/>
                <a:gd name="T71" fmla="*/ 723 h 5246"/>
                <a:gd name="T72" fmla="*/ 2414 w 2783"/>
                <a:gd name="T73" fmla="*/ 584 h 5246"/>
                <a:gd name="T74" fmla="*/ 2406 w 2783"/>
                <a:gd name="T75" fmla="*/ 522 h 5246"/>
                <a:gd name="T76" fmla="*/ 2316 w 2783"/>
                <a:gd name="T77" fmla="*/ 501 h 5246"/>
                <a:gd name="T78" fmla="*/ 2309 w 2783"/>
                <a:gd name="T79" fmla="*/ 424 h 5246"/>
                <a:gd name="T80" fmla="*/ 2316 w 2783"/>
                <a:gd name="T81" fmla="*/ 271 h 5246"/>
                <a:gd name="T82" fmla="*/ 2219 w 2783"/>
                <a:gd name="T83" fmla="*/ 257 h 5246"/>
                <a:gd name="T84" fmla="*/ 2135 w 2783"/>
                <a:gd name="T85" fmla="*/ 243 h 5246"/>
                <a:gd name="T86" fmla="*/ 2045 w 2783"/>
                <a:gd name="T87" fmla="*/ 167 h 5246"/>
                <a:gd name="T88" fmla="*/ 1899 w 2783"/>
                <a:gd name="T89" fmla="*/ 139 h 5246"/>
                <a:gd name="T90" fmla="*/ 1822 w 2783"/>
                <a:gd name="T91" fmla="*/ 28 h 5246"/>
                <a:gd name="T92" fmla="*/ 1662 w 2783"/>
                <a:gd name="T93" fmla="*/ 35 h 5246"/>
                <a:gd name="T94" fmla="*/ 1634 w 2783"/>
                <a:gd name="T95" fmla="*/ 229 h 5246"/>
                <a:gd name="T96" fmla="*/ 1328 w 2783"/>
                <a:gd name="T97" fmla="*/ 452 h 5246"/>
                <a:gd name="T98" fmla="*/ 1050 w 2783"/>
                <a:gd name="T99" fmla="*/ 751 h 5246"/>
                <a:gd name="T100" fmla="*/ 473 w 2783"/>
                <a:gd name="T101" fmla="*/ 918 h 5246"/>
                <a:gd name="T102" fmla="*/ 69 w 2783"/>
                <a:gd name="T103" fmla="*/ 716 h 5246"/>
                <a:gd name="T104" fmla="*/ 34 w 2783"/>
                <a:gd name="T105" fmla="*/ 1092 h 5246"/>
                <a:gd name="T106" fmla="*/ 13 w 2783"/>
                <a:gd name="T107" fmla="*/ 1391 h 5246"/>
                <a:gd name="T108" fmla="*/ 125 w 2783"/>
                <a:gd name="T109" fmla="*/ 1454 h 5246"/>
                <a:gd name="T110" fmla="*/ 285 w 2783"/>
                <a:gd name="T111" fmla="*/ 1523 h 5246"/>
                <a:gd name="T112" fmla="*/ 410 w 2783"/>
                <a:gd name="T113" fmla="*/ 2003 h 5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3" h="5246">
                  <a:moveTo>
                    <a:pt x="556" y="2198"/>
                  </a:moveTo>
                  <a:lnTo>
                    <a:pt x="542" y="2240"/>
                  </a:lnTo>
                  <a:lnTo>
                    <a:pt x="542" y="2303"/>
                  </a:lnTo>
                  <a:lnTo>
                    <a:pt x="528" y="2372"/>
                  </a:lnTo>
                  <a:lnTo>
                    <a:pt x="528" y="2400"/>
                  </a:lnTo>
                  <a:lnTo>
                    <a:pt x="556" y="2476"/>
                  </a:lnTo>
                  <a:lnTo>
                    <a:pt x="584" y="2553"/>
                  </a:lnTo>
                  <a:lnTo>
                    <a:pt x="577" y="2595"/>
                  </a:lnTo>
                  <a:lnTo>
                    <a:pt x="549" y="2622"/>
                  </a:lnTo>
                  <a:lnTo>
                    <a:pt x="507" y="2650"/>
                  </a:lnTo>
                  <a:lnTo>
                    <a:pt x="445" y="2657"/>
                  </a:lnTo>
                  <a:lnTo>
                    <a:pt x="431" y="2650"/>
                  </a:lnTo>
                  <a:lnTo>
                    <a:pt x="396" y="2685"/>
                  </a:lnTo>
                  <a:lnTo>
                    <a:pt x="445" y="2692"/>
                  </a:lnTo>
                  <a:lnTo>
                    <a:pt x="452" y="2734"/>
                  </a:lnTo>
                  <a:lnTo>
                    <a:pt x="452" y="2755"/>
                  </a:lnTo>
                  <a:lnTo>
                    <a:pt x="424" y="2817"/>
                  </a:lnTo>
                  <a:lnTo>
                    <a:pt x="431" y="2935"/>
                  </a:lnTo>
                  <a:lnTo>
                    <a:pt x="445" y="2984"/>
                  </a:lnTo>
                  <a:lnTo>
                    <a:pt x="486" y="3012"/>
                  </a:lnTo>
                  <a:lnTo>
                    <a:pt x="486" y="3054"/>
                  </a:lnTo>
                  <a:lnTo>
                    <a:pt x="494" y="3061"/>
                  </a:lnTo>
                  <a:lnTo>
                    <a:pt x="521" y="2998"/>
                  </a:lnTo>
                  <a:lnTo>
                    <a:pt x="542" y="2977"/>
                  </a:lnTo>
                  <a:lnTo>
                    <a:pt x="514" y="2991"/>
                  </a:lnTo>
                  <a:lnTo>
                    <a:pt x="514" y="2984"/>
                  </a:lnTo>
                  <a:lnTo>
                    <a:pt x="494" y="2991"/>
                  </a:lnTo>
                  <a:lnTo>
                    <a:pt x="514" y="2963"/>
                  </a:lnTo>
                  <a:lnTo>
                    <a:pt x="556" y="2949"/>
                  </a:lnTo>
                  <a:lnTo>
                    <a:pt x="605" y="2949"/>
                  </a:lnTo>
                  <a:lnTo>
                    <a:pt x="612" y="2949"/>
                  </a:lnTo>
                  <a:lnTo>
                    <a:pt x="577" y="2963"/>
                  </a:lnTo>
                  <a:lnTo>
                    <a:pt x="640" y="2963"/>
                  </a:lnTo>
                  <a:lnTo>
                    <a:pt x="661" y="3012"/>
                  </a:lnTo>
                  <a:lnTo>
                    <a:pt x="674" y="3026"/>
                  </a:lnTo>
                  <a:lnTo>
                    <a:pt x="688" y="3130"/>
                  </a:lnTo>
                  <a:lnTo>
                    <a:pt x="723" y="3144"/>
                  </a:lnTo>
                  <a:lnTo>
                    <a:pt x="702" y="3158"/>
                  </a:lnTo>
                  <a:lnTo>
                    <a:pt x="688" y="3130"/>
                  </a:lnTo>
                  <a:lnTo>
                    <a:pt x="681" y="3179"/>
                  </a:lnTo>
                  <a:lnTo>
                    <a:pt x="619" y="3297"/>
                  </a:lnTo>
                  <a:lnTo>
                    <a:pt x="681" y="3221"/>
                  </a:lnTo>
                  <a:lnTo>
                    <a:pt x="605" y="3353"/>
                  </a:lnTo>
                  <a:lnTo>
                    <a:pt x="619" y="3374"/>
                  </a:lnTo>
                  <a:lnTo>
                    <a:pt x="626" y="3374"/>
                  </a:lnTo>
                  <a:lnTo>
                    <a:pt x="646" y="3388"/>
                  </a:lnTo>
                  <a:lnTo>
                    <a:pt x="653" y="3408"/>
                  </a:lnTo>
                  <a:lnTo>
                    <a:pt x="688" y="3395"/>
                  </a:lnTo>
                  <a:lnTo>
                    <a:pt x="702" y="3416"/>
                  </a:lnTo>
                  <a:lnTo>
                    <a:pt x="709" y="3443"/>
                  </a:lnTo>
                  <a:lnTo>
                    <a:pt x="674" y="3422"/>
                  </a:lnTo>
                  <a:lnTo>
                    <a:pt x="626" y="3429"/>
                  </a:lnTo>
                  <a:lnTo>
                    <a:pt x="626" y="3416"/>
                  </a:lnTo>
                  <a:lnTo>
                    <a:pt x="605" y="3388"/>
                  </a:lnTo>
                  <a:lnTo>
                    <a:pt x="577" y="3381"/>
                  </a:lnTo>
                  <a:lnTo>
                    <a:pt x="591" y="3374"/>
                  </a:lnTo>
                  <a:lnTo>
                    <a:pt x="521" y="3256"/>
                  </a:lnTo>
                  <a:lnTo>
                    <a:pt x="514" y="3283"/>
                  </a:lnTo>
                  <a:lnTo>
                    <a:pt x="514" y="3381"/>
                  </a:lnTo>
                  <a:lnTo>
                    <a:pt x="514" y="3443"/>
                  </a:lnTo>
                  <a:lnTo>
                    <a:pt x="514" y="3471"/>
                  </a:lnTo>
                  <a:lnTo>
                    <a:pt x="521" y="3492"/>
                  </a:lnTo>
                  <a:lnTo>
                    <a:pt x="521" y="3548"/>
                  </a:lnTo>
                  <a:lnTo>
                    <a:pt x="528" y="3583"/>
                  </a:lnTo>
                  <a:lnTo>
                    <a:pt x="542" y="3617"/>
                  </a:lnTo>
                  <a:lnTo>
                    <a:pt x="521" y="3742"/>
                  </a:lnTo>
                  <a:lnTo>
                    <a:pt x="424" y="3889"/>
                  </a:lnTo>
                  <a:lnTo>
                    <a:pt x="410" y="3937"/>
                  </a:lnTo>
                  <a:lnTo>
                    <a:pt x="417" y="3951"/>
                  </a:lnTo>
                  <a:lnTo>
                    <a:pt x="431" y="3972"/>
                  </a:lnTo>
                  <a:lnTo>
                    <a:pt x="452" y="3979"/>
                  </a:lnTo>
                  <a:lnTo>
                    <a:pt x="431" y="4069"/>
                  </a:lnTo>
                  <a:lnTo>
                    <a:pt x="396" y="4104"/>
                  </a:lnTo>
                  <a:lnTo>
                    <a:pt x="396" y="4132"/>
                  </a:lnTo>
                  <a:lnTo>
                    <a:pt x="396" y="4118"/>
                  </a:lnTo>
                  <a:lnTo>
                    <a:pt x="410" y="4139"/>
                  </a:lnTo>
                  <a:lnTo>
                    <a:pt x="417" y="4174"/>
                  </a:lnTo>
                  <a:lnTo>
                    <a:pt x="417" y="4195"/>
                  </a:lnTo>
                  <a:lnTo>
                    <a:pt x="431" y="4202"/>
                  </a:lnTo>
                  <a:lnTo>
                    <a:pt x="473" y="4229"/>
                  </a:lnTo>
                  <a:lnTo>
                    <a:pt x="486" y="4271"/>
                  </a:lnTo>
                  <a:lnTo>
                    <a:pt x="486" y="4327"/>
                  </a:lnTo>
                  <a:lnTo>
                    <a:pt x="424" y="4403"/>
                  </a:lnTo>
                  <a:lnTo>
                    <a:pt x="389" y="4438"/>
                  </a:lnTo>
                  <a:lnTo>
                    <a:pt x="389" y="4494"/>
                  </a:lnTo>
                  <a:lnTo>
                    <a:pt x="396" y="4501"/>
                  </a:lnTo>
                  <a:lnTo>
                    <a:pt x="424" y="4508"/>
                  </a:lnTo>
                  <a:lnTo>
                    <a:pt x="452" y="4598"/>
                  </a:lnTo>
                  <a:lnTo>
                    <a:pt x="445" y="4556"/>
                  </a:lnTo>
                  <a:lnTo>
                    <a:pt x="486" y="4598"/>
                  </a:lnTo>
                  <a:lnTo>
                    <a:pt x="486" y="4661"/>
                  </a:lnTo>
                  <a:lnTo>
                    <a:pt x="494" y="4696"/>
                  </a:lnTo>
                  <a:lnTo>
                    <a:pt x="542" y="4688"/>
                  </a:lnTo>
                  <a:lnTo>
                    <a:pt x="577" y="4758"/>
                  </a:lnTo>
                  <a:lnTo>
                    <a:pt x="549" y="4821"/>
                  </a:lnTo>
                  <a:lnTo>
                    <a:pt x="528" y="4807"/>
                  </a:lnTo>
                  <a:lnTo>
                    <a:pt x="507" y="4751"/>
                  </a:lnTo>
                  <a:lnTo>
                    <a:pt x="480" y="4716"/>
                  </a:lnTo>
                  <a:lnTo>
                    <a:pt x="410" y="4730"/>
                  </a:lnTo>
                  <a:lnTo>
                    <a:pt x="382" y="4702"/>
                  </a:lnTo>
                  <a:lnTo>
                    <a:pt x="361" y="4737"/>
                  </a:lnTo>
                  <a:lnTo>
                    <a:pt x="361" y="4758"/>
                  </a:lnTo>
                  <a:lnTo>
                    <a:pt x="354" y="4765"/>
                  </a:lnTo>
                  <a:lnTo>
                    <a:pt x="389" y="4897"/>
                  </a:lnTo>
                  <a:lnTo>
                    <a:pt x="410" y="4925"/>
                  </a:lnTo>
                  <a:lnTo>
                    <a:pt x="452" y="5036"/>
                  </a:lnTo>
                  <a:lnTo>
                    <a:pt x="480" y="5036"/>
                  </a:lnTo>
                  <a:lnTo>
                    <a:pt x="507" y="5015"/>
                  </a:lnTo>
                  <a:lnTo>
                    <a:pt x="521" y="4960"/>
                  </a:lnTo>
                  <a:lnTo>
                    <a:pt x="528" y="4855"/>
                  </a:lnTo>
                  <a:lnTo>
                    <a:pt x="528" y="4848"/>
                  </a:lnTo>
                  <a:lnTo>
                    <a:pt x="584" y="4807"/>
                  </a:lnTo>
                  <a:lnTo>
                    <a:pt x="563" y="4807"/>
                  </a:lnTo>
                  <a:lnTo>
                    <a:pt x="563" y="4793"/>
                  </a:lnTo>
                  <a:lnTo>
                    <a:pt x="584" y="4758"/>
                  </a:lnTo>
                  <a:lnTo>
                    <a:pt x="591" y="4765"/>
                  </a:lnTo>
                  <a:lnTo>
                    <a:pt x="612" y="4758"/>
                  </a:lnTo>
                  <a:lnTo>
                    <a:pt x="619" y="4765"/>
                  </a:lnTo>
                  <a:lnTo>
                    <a:pt x="626" y="4786"/>
                  </a:lnTo>
                  <a:lnTo>
                    <a:pt x="619" y="4800"/>
                  </a:lnTo>
                  <a:lnTo>
                    <a:pt x="619" y="4807"/>
                  </a:lnTo>
                  <a:lnTo>
                    <a:pt x="640" y="4807"/>
                  </a:lnTo>
                  <a:lnTo>
                    <a:pt x="640" y="4793"/>
                  </a:lnTo>
                  <a:lnTo>
                    <a:pt x="681" y="4848"/>
                  </a:lnTo>
                  <a:lnTo>
                    <a:pt x="681" y="4835"/>
                  </a:lnTo>
                  <a:lnTo>
                    <a:pt x="688" y="4848"/>
                  </a:lnTo>
                  <a:lnTo>
                    <a:pt x="723" y="4890"/>
                  </a:lnTo>
                  <a:lnTo>
                    <a:pt x="709" y="4932"/>
                  </a:lnTo>
                  <a:lnTo>
                    <a:pt x="723" y="5002"/>
                  </a:lnTo>
                  <a:lnTo>
                    <a:pt x="751" y="5036"/>
                  </a:lnTo>
                  <a:lnTo>
                    <a:pt x="779" y="5029"/>
                  </a:lnTo>
                  <a:lnTo>
                    <a:pt x="779" y="5036"/>
                  </a:lnTo>
                  <a:lnTo>
                    <a:pt x="786" y="5050"/>
                  </a:lnTo>
                  <a:lnTo>
                    <a:pt x="793" y="5113"/>
                  </a:lnTo>
                  <a:lnTo>
                    <a:pt x="786" y="5134"/>
                  </a:lnTo>
                  <a:lnTo>
                    <a:pt x="779" y="5182"/>
                  </a:lnTo>
                  <a:lnTo>
                    <a:pt x="834" y="5182"/>
                  </a:lnTo>
                  <a:lnTo>
                    <a:pt x="834" y="5217"/>
                  </a:lnTo>
                  <a:lnTo>
                    <a:pt x="820" y="5231"/>
                  </a:lnTo>
                  <a:lnTo>
                    <a:pt x="848" y="5245"/>
                  </a:lnTo>
                  <a:lnTo>
                    <a:pt x="855" y="5210"/>
                  </a:lnTo>
                  <a:lnTo>
                    <a:pt x="848" y="5182"/>
                  </a:lnTo>
                  <a:lnTo>
                    <a:pt x="876" y="5182"/>
                  </a:lnTo>
                  <a:lnTo>
                    <a:pt x="869" y="5155"/>
                  </a:lnTo>
                  <a:lnTo>
                    <a:pt x="876" y="5148"/>
                  </a:lnTo>
                  <a:lnTo>
                    <a:pt x="918" y="5127"/>
                  </a:lnTo>
                  <a:lnTo>
                    <a:pt x="953" y="5113"/>
                  </a:lnTo>
                  <a:lnTo>
                    <a:pt x="967" y="5092"/>
                  </a:lnTo>
                  <a:lnTo>
                    <a:pt x="973" y="5085"/>
                  </a:lnTo>
                  <a:lnTo>
                    <a:pt x="1050" y="5134"/>
                  </a:lnTo>
                  <a:lnTo>
                    <a:pt x="1071" y="5175"/>
                  </a:lnTo>
                  <a:lnTo>
                    <a:pt x="1099" y="5196"/>
                  </a:lnTo>
                  <a:lnTo>
                    <a:pt x="1106" y="5161"/>
                  </a:lnTo>
                  <a:lnTo>
                    <a:pt x="1113" y="5182"/>
                  </a:lnTo>
                  <a:lnTo>
                    <a:pt x="1140" y="5196"/>
                  </a:lnTo>
                  <a:lnTo>
                    <a:pt x="1147" y="5217"/>
                  </a:lnTo>
                  <a:lnTo>
                    <a:pt x="1196" y="5217"/>
                  </a:lnTo>
                  <a:lnTo>
                    <a:pt x="1273" y="5134"/>
                  </a:lnTo>
                  <a:lnTo>
                    <a:pt x="1280" y="5120"/>
                  </a:lnTo>
                  <a:lnTo>
                    <a:pt x="1412" y="4995"/>
                  </a:lnTo>
                  <a:lnTo>
                    <a:pt x="1433" y="4981"/>
                  </a:lnTo>
                  <a:lnTo>
                    <a:pt x="1440" y="4967"/>
                  </a:lnTo>
                  <a:lnTo>
                    <a:pt x="1447" y="4981"/>
                  </a:lnTo>
                  <a:lnTo>
                    <a:pt x="1467" y="4953"/>
                  </a:lnTo>
                  <a:lnTo>
                    <a:pt x="1467" y="4897"/>
                  </a:lnTo>
                  <a:lnTo>
                    <a:pt x="1495" y="4821"/>
                  </a:lnTo>
                  <a:lnTo>
                    <a:pt x="1447" y="4737"/>
                  </a:lnTo>
                  <a:lnTo>
                    <a:pt x="1440" y="4688"/>
                  </a:lnTo>
                  <a:lnTo>
                    <a:pt x="1467" y="4598"/>
                  </a:lnTo>
                  <a:lnTo>
                    <a:pt x="1530" y="4521"/>
                  </a:lnTo>
                  <a:lnTo>
                    <a:pt x="1599" y="4487"/>
                  </a:lnTo>
                  <a:lnTo>
                    <a:pt x="1669" y="4542"/>
                  </a:lnTo>
                  <a:lnTo>
                    <a:pt x="1697" y="4542"/>
                  </a:lnTo>
                  <a:lnTo>
                    <a:pt x="1697" y="4529"/>
                  </a:lnTo>
                  <a:lnTo>
                    <a:pt x="1697" y="4501"/>
                  </a:lnTo>
                  <a:lnTo>
                    <a:pt x="1718" y="4473"/>
                  </a:lnTo>
                  <a:lnTo>
                    <a:pt x="1801" y="4445"/>
                  </a:lnTo>
                  <a:lnTo>
                    <a:pt x="1850" y="4473"/>
                  </a:lnTo>
                  <a:lnTo>
                    <a:pt x="1920" y="4494"/>
                  </a:lnTo>
                  <a:lnTo>
                    <a:pt x="1954" y="4508"/>
                  </a:lnTo>
                  <a:lnTo>
                    <a:pt x="1989" y="4542"/>
                  </a:lnTo>
                  <a:lnTo>
                    <a:pt x="2059" y="4591"/>
                  </a:lnTo>
                  <a:lnTo>
                    <a:pt x="2066" y="4619"/>
                  </a:lnTo>
                  <a:lnTo>
                    <a:pt x="2087" y="4633"/>
                  </a:lnTo>
                  <a:lnTo>
                    <a:pt x="2087" y="4626"/>
                  </a:lnTo>
                  <a:lnTo>
                    <a:pt x="2121" y="4654"/>
                  </a:lnTo>
                  <a:lnTo>
                    <a:pt x="2149" y="4668"/>
                  </a:lnTo>
                  <a:lnTo>
                    <a:pt x="2198" y="4661"/>
                  </a:lnTo>
                  <a:lnTo>
                    <a:pt x="2247" y="4661"/>
                  </a:lnTo>
                  <a:lnTo>
                    <a:pt x="2260" y="4688"/>
                  </a:lnTo>
                  <a:lnTo>
                    <a:pt x="2260" y="4716"/>
                  </a:lnTo>
                  <a:lnTo>
                    <a:pt x="2281" y="4730"/>
                  </a:lnTo>
                  <a:lnTo>
                    <a:pt x="2288" y="4675"/>
                  </a:lnTo>
                  <a:lnTo>
                    <a:pt x="2323" y="4661"/>
                  </a:lnTo>
                  <a:lnTo>
                    <a:pt x="2344" y="4654"/>
                  </a:lnTo>
                  <a:lnTo>
                    <a:pt x="2358" y="4619"/>
                  </a:lnTo>
                  <a:lnTo>
                    <a:pt x="2358" y="4598"/>
                  </a:lnTo>
                  <a:lnTo>
                    <a:pt x="2379" y="4563"/>
                  </a:lnTo>
                  <a:lnTo>
                    <a:pt x="2358" y="4535"/>
                  </a:lnTo>
                  <a:lnTo>
                    <a:pt x="2358" y="4424"/>
                  </a:lnTo>
                  <a:lnTo>
                    <a:pt x="2420" y="4299"/>
                  </a:lnTo>
                  <a:lnTo>
                    <a:pt x="2462" y="4292"/>
                  </a:lnTo>
                  <a:lnTo>
                    <a:pt x="2414" y="4236"/>
                  </a:lnTo>
                  <a:lnTo>
                    <a:pt x="2427" y="4083"/>
                  </a:lnTo>
                  <a:lnTo>
                    <a:pt x="2448" y="4035"/>
                  </a:lnTo>
                  <a:lnTo>
                    <a:pt x="2483" y="3937"/>
                  </a:lnTo>
                  <a:lnTo>
                    <a:pt x="2476" y="3868"/>
                  </a:lnTo>
                  <a:lnTo>
                    <a:pt x="2462" y="3805"/>
                  </a:lnTo>
                  <a:lnTo>
                    <a:pt x="2483" y="3749"/>
                  </a:lnTo>
                  <a:lnTo>
                    <a:pt x="2490" y="3742"/>
                  </a:lnTo>
                  <a:lnTo>
                    <a:pt x="2504" y="3603"/>
                  </a:lnTo>
                  <a:lnTo>
                    <a:pt x="2490" y="3568"/>
                  </a:lnTo>
                  <a:lnTo>
                    <a:pt x="2490" y="3520"/>
                  </a:lnTo>
                  <a:lnTo>
                    <a:pt x="2504" y="3485"/>
                  </a:lnTo>
                  <a:lnTo>
                    <a:pt x="2511" y="3429"/>
                  </a:lnTo>
                  <a:lnTo>
                    <a:pt x="2525" y="3408"/>
                  </a:lnTo>
                  <a:lnTo>
                    <a:pt x="2539" y="3374"/>
                  </a:lnTo>
                  <a:lnTo>
                    <a:pt x="2539" y="3353"/>
                  </a:lnTo>
                  <a:lnTo>
                    <a:pt x="2525" y="3214"/>
                  </a:lnTo>
                  <a:lnTo>
                    <a:pt x="2539" y="3186"/>
                  </a:lnTo>
                  <a:lnTo>
                    <a:pt x="2560" y="3082"/>
                  </a:lnTo>
                  <a:lnTo>
                    <a:pt x="2546" y="3047"/>
                  </a:lnTo>
                  <a:lnTo>
                    <a:pt x="2553" y="2935"/>
                  </a:lnTo>
                  <a:lnTo>
                    <a:pt x="2587" y="2929"/>
                  </a:lnTo>
                  <a:lnTo>
                    <a:pt x="2608" y="2915"/>
                  </a:lnTo>
                  <a:lnTo>
                    <a:pt x="2587" y="2894"/>
                  </a:lnTo>
                  <a:lnTo>
                    <a:pt x="2573" y="2894"/>
                  </a:lnTo>
                  <a:lnTo>
                    <a:pt x="2553" y="2866"/>
                  </a:lnTo>
                  <a:lnTo>
                    <a:pt x="2553" y="2789"/>
                  </a:lnTo>
                  <a:lnTo>
                    <a:pt x="2560" y="2768"/>
                  </a:lnTo>
                  <a:lnTo>
                    <a:pt x="2587" y="2692"/>
                  </a:lnTo>
                  <a:lnTo>
                    <a:pt x="2615" y="2650"/>
                  </a:lnTo>
                  <a:lnTo>
                    <a:pt x="2622" y="2567"/>
                  </a:lnTo>
                  <a:lnTo>
                    <a:pt x="2580" y="2532"/>
                  </a:lnTo>
                  <a:lnTo>
                    <a:pt x="2539" y="2490"/>
                  </a:lnTo>
                  <a:lnTo>
                    <a:pt x="2504" y="2428"/>
                  </a:lnTo>
                  <a:lnTo>
                    <a:pt x="2476" y="2365"/>
                  </a:lnTo>
                  <a:lnTo>
                    <a:pt x="2455" y="2268"/>
                  </a:lnTo>
                  <a:lnTo>
                    <a:pt x="2462" y="2149"/>
                  </a:lnTo>
                  <a:lnTo>
                    <a:pt x="2539" y="2038"/>
                  </a:lnTo>
                  <a:lnTo>
                    <a:pt x="2643" y="1920"/>
                  </a:lnTo>
                  <a:lnTo>
                    <a:pt x="2678" y="1906"/>
                  </a:lnTo>
                  <a:lnTo>
                    <a:pt x="2713" y="1788"/>
                  </a:lnTo>
                  <a:lnTo>
                    <a:pt x="2733" y="1781"/>
                  </a:lnTo>
                  <a:lnTo>
                    <a:pt x="2754" y="1718"/>
                  </a:lnTo>
                  <a:lnTo>
                    <a:pt x="2782" y="1607"/>
                  </a:lnTo>
                  <a:lnTo>
                    <a:pt x="2740" y="1572"/>
                  </a:lnTo>
                  <a:lnTo>
                    <a:pt x="2720" y="1509"/>
                  </a:lnTo>
                  <a:lnTo>
                    <a:pt x="2685" y="1475"/>
                  </a:lnTo>
                  <a:lnTo>
                    <a:pt x="2657" y="1419"/>
                  </a:lnTo>
                  <a:lnTo>
                    <a:pt x="2643" y="1329"/>
                  </a:lnTo>
                  <a:lnTo>
                    <a:pt x="2650" y="1315"/>
                  </a:lnTo>
                  <a:lnTo>
                    <a:pt x="2650" y="1308"/>
                  </a:lnTo>
                  <a:lnTo>
                    <a:pt x="2650" y="1252"/>
                  </a:lnTo>
                  <a:lnTo>
                    <a:pt x="2615" y="1224"/>
                  </a:lnTo>
                  <a:lnTo>
                    <a:pt x="2601" y="1162"/>
                  </a:lnTo>
                  <a:lnTo>
                    <a:pt x="2601" y="1099"/>
                  </a:lnTo>
                  <a:lnTo>
                    <a:pt x="2560" y="1085"/>
                  </a:lnTo>
                  <a:lnTo>
                    <a:pt x="2525" y="1023"/>
                  </a:lnTo>
                  <a:lnTo>
                    <a:pt x="2546" y="988"/>
                  </a:lnTo>
                  <a:lnTo>
                    <a:pt x="2560" y="981"/>
                  </a:lnTo>
                  <a:lnTo>
                    <a:pt x="2546" y="946"/>
                  </a:lnTo>
                  <a:lnTo>
                    <a:pt x="2573" y="918"/>
                  </a:lnTo>
                  <a:lnTo>
                    <a:pt x="2601" y="925"/>
                  </a:lnTo>
                  <a:lnTo>
                    <a:pt x="2615" y="911"/>
                  </a:lnTo>
                  <a:lnTo>
                    <a:pt x="2573" y="897"/>
                  </a:lnTo>
                  <a:lnTo>
                    <a:pt x="2553" y="883"/>
                  </a:lnTo>
                  <a:lnTo>
                    <a:pt x="2525" y="869"/>
                  </a:lnTo>
                  <a:lnTo>
                    <a:pt x="2511" y="883"/>
                  </a:lnTo>
                  <a:lnTo>
                    <a:pt x="2504" y="856"/>
                  </a:lnTo>
                  <a:lnTo>
                    <a:pt x="2504" y="835"/>
                  </a:lnTo>
                  <a:lnTo>
                    <a:pt x="2490" y="835"/>
                  </a:lnTo>
                  <a:lnTo>
                    <a:pt x="2476" y="828"/>
                  </a:lnTo>
                  <a:lnTo>
                    <a:pt x="2462" y="821"/>
                  </a:lnTo>
                  <a:lnTo>
                    <a:pt x="2441" y="793"/>
                  </a:lnTo>
                  <a:lnTo>
                    <a:pt x="2483" y="751"/>
                  </a:lnTo>
                  <a:lnTo>
                    <a:pt x="2441" y="737"/>
                  </a:lnTo>
                  <a:lnTo>
                    <a:pt x="2386" y="786"/>
                  </a:lnTo>
                  <a:lnTo>
                    <a:pt x="2365" y="758"/>
                  </a:lnTo>
                  <a:lnTo>
                    <a:pt x="2351" y="737"/>
                  </a:lnTo>
                  <a:lnTo>
                    <a:pt x="2330" y="751"/>
                  </a:lnTo>
                  <a:lnTo>
                    <a:pt x="2323" y="737"/>
                  </a:lnTo>
                  <a:lnTo>
                    <a:pt x="2254" y="751"/>
                  </a:lnTo>
                  <a:lnTo>
                    <a:pt x="2247" y="737"/>
                  </a:lnTo>
                  <a:lnTo>
                    <a:pt x="2281" y="730"/>
                  </a:lnTo>
                  <a:lnTo>
                    <a:pt x="2254" y="723"/>
                  </a:lnTo>
                  <a:lnTo>
                    <a:pt x="2309" y="716"/>
                  </a:lnTo>
                  <a:lnTo>
                    <a:pt x="2323" y="723"/>
                  </a:lnTo>
                  <a:lnTo>
                    <a:pt x="2365" y="723"/>
                  </a:lnTo>
                  <a:lnTo>
                    <a:pt x="2365" y="689"/>
                  </a:lnTo>
                  <a:lnTo>
                    <a:pt x="2365" y="682"/>
                  </a:lnTo>
                  <a:lnTo>
                    <a:pt x="2379" y="661"/>
                  </a:lnTo>
                  <a:lnTo>
                    <a:pt x="2393" y="640"/>
                  </a:lnTo>
                  <a:lnTo>
                    <a:pt x="2386" y="626"/>
                  </a:lnTo>
                  <a:lnTo>
                    <a:pt x="2393" y="591"/>
                  </a:lnTo>
                  <a:lnTo>
                    <a:pt x="2414" y="584"/>
                  </a:lnTo>
                  <a:lnTo>
                    <a:pt x="2441" y="563"/>
                  </a:lnTo>
                  <a:lnTo>
                    <a:pt x="2455" y="570"/>
                  </a:lnTo>
                  <a:lnTo>
                    <a:pt x="2483" y="591"/>
                  </a:lnTo>
                  <a:lnTo>
                    <a:pt x="2504" y="591"/>
                  </a:lnTo>
                  <a:lnTo>
                    <a:pt x="2518" y="570"/>
                  </a:lnTo>
                  <a:lnTo>
                    <a:pt x="2483" y="563"/>
                  </a:lnTo>
                  <a:lnTo>
                    <a:pt x="2448" y="550"/>
                  </a:lnTo>
                  <a:lnTo>
                    <a:pt x="2406" y="522"/>
                  </a:lnTo>
                  <a:lnTo>
                    <a:pt x="2379" y="535"/>
                  </a:lnTo>
                  <a:lnTo>
                    <a:pt x="2365" y="556"/>
                  </a:lnTo>
                  <a:lnTo>
                    <a:pt x="2351" y="550"/>
                  </a:lnTo>
                  <a:lnTo>
                    <a:pt x="2344" y="556"/>
                  </a:lnTo>
                  <a:lnTo>
                    <a:pt x="2351" y="522"/>
                  </a:lnTo>
                  <a:lnTo>
                    <a:pt x="2351" y="501"/>
                  </a:lnTo>
                  <a:lnTo>
                    <a:pt x="2344" y="487"/>
                  </a:lnTo>
                  <a:lnTo>
                    <a:pt x="2316" y="501"/>
                  </a:lnTo>
                  <a:lnTo>
                    <a:pt x="2288" y="508"/>
                  </a:lnTo>
                  <a:lnTo>
                    <a:pt x="2288" y="522"/>
                  </a:lnTo>
                  <a:lnTo>
                    <a:pt x="2281" y="550"/>
                  </a:lnTo>
                  <a:lnTo>
                    <a:pt x="2260" y="535"/>
                  </a:lnTo>
                  <a:lnTo>
                    <a:pt x="2274" y="508"/>
                  </a:lnTo>
                  <a:lnTo>
                    <a:pt x="2288" y="452"/>
                  </a:lnTo>
                  <a:lnTo>
                    <a:pt x="2295" y="438"/>
                  </a:lnTo>
                  <a:lnTo>
                    <a:pt x="2309" y="424"/>
                  </a:lnTo>
                  <a:lnTo>
                    <a:pt x="2295" y="403"/>
                  </a:lnTo>
                  <a:lnTo>
                    <a:pt x="2323" y="375"/>
                  </a:lnTo>
                  <a:lnTo>
                    <a:pt x="2330" y="389"/>
                  </a:lnTo>
                  <a:lnTo>
                    <a:pt x="2358" y="355"/>
                  </a:lnTo>
                  <a:lnTo>
                    <a:pt x="2358" y="341"/>
                  </a:lnTo>
                  <a:lnTo>
                    <a:pt x="2351" y="306"/>
                  </a:lnTo>
                  <a:lnTo>
                    <a:pt x="2316" y="306"/>
                  </a:lnTo>
                  <a:lnTo>
                    <a:pt x="2316" y="271"/>
                  </a:lnTo>
                  <a:lnTo>
                    <a:pt x="2295" y="264"/>
                  </a:lnTo>
                  <a:lnTo>
                    <a:pt x="2309" y="257"/>
                  </a:lnTo>
                  <a:lnTo>
                    <a:pt x="2295" y="236"/>
                  </a:lnTo>
                  <a:lnTo>
                    <a:pt x="2281" y="223"/>
                  </a:lnTo>
                  <a:lnTo>
                    <a:pt x="2274" y="236"/>
                  </a:lnTo>
                  <a:lnTo>
                    <a:pt x="2274" y="257"/>
                  </a:lnTo>
                  <a:lnTo>
                    <a:pt x="2233" y="257"/>
                  </a:lnTo>
                  <a:lnTo>
                    <a:pt x="2219" y="257"/>
                  </a:lnTo>
                  <a:lnTo>
                    <a:pt x="2191" y="264"/>
                  </a:lnTo>
                  <a:lnTo>
                    <a:pt x="2198" y="278"/>
                  </a:lnTo>
                  <a:lnTo>
                    <a:pt x="2191" y="292"/>
                  </a:lnTo>
                  <a:lnTo>
                    <a:pt x="2163" y="341"/>
                  </a:lnTo>
                  <a:lnTo>
                    <a:pt x="2149" y="355"/>
                  </a:lnTo>
                  <a:lnTo>
                    <a:pt x="2135" y="271"/>
                  </a:lnTo>
                  <a:lnTo>
                    <a:pt x="2149" y="271"/>
                  </a:lnTo>
                  <a:lnTo>
                    <a:pt x="2135" y="243"/>
                  </a:lnTo>
                  <a:lnTo>
                    <a:pt x="2121" y="229"/>
                  </a:lnTo>
                  <a:lnTo>
                    <a:pt x="2087" y="223"/>
                  </a:lnTo>
                  <a:lnTo>
                    <a:pt x="2100" y="208"/>
                  </a:lnTo>
                  <a:lnTo>
                    <a:pt x="2121" y="181"/>
                  </a:lnTo>
                  <a:lnTo>
                    <a:pt x="2093" y="174"/>
                  </a:lnTo>
                  <a:lnTo>
                    <a:pt x="2066" y="174"/>
                  </a:lnTo>
                  <a:lnTo>
                    <a:pt x="2059" y="160"/>
                  </a:lnTo>
                  <a:lnTo>
                    <a:pt x="2045" y="167"/>
                  </a:lnTo>
                  <a:lnTo>
                    <a:pt x="2024" y="125"/>
                  </a:lnTo>
                  <a:lnTo>
                    <a:pt x="1996" y="111"/>
                  </a:lnTo>
                  <a:lnTo>
                    <a:pt x="1968" y="132"/>
                  </a:lnTo>
                  <a:lnTo>
                    <a:pt x="1982" y="146"/>
                  </a:lnTo>
                  <a:lnTo>
                    <a:pt x="1968" y="160"/>
                  </a:lnTo>
                  <a:lnTo>
                    <a:pt x="1947" y="132"/>
                  </a:lnTo>
                  <a:lnTo>
                    <a:pt x="1926" y="146"/>
                  </a:lnTo>
                  <a:lnTo>
                    <a:pt x="1899" y="139"/>
                  </a:lnTo>
                  <a:lnTo>
                    <a:pt x="1906" y="125"/>
                  </a:lnTo>
                  <a:lnTo>
                    <a:pt x="1899" y="97"/>
                  </a:lnTo>
                  <a:lnTo>
                    <a:pt x="1885" y="125"/>
                  </a:lnTo>
                  <a:lnTo>
                    <a:pt x="1899" y="160"/>
                  </a:lnTo>
                  <a:lnTo>
                    <a:pt x="1864" y="139"/>
                  </a:lnTo>
                  <a:lnTo>
                    <a:pt x="1885" y="97"/>
                  </a:lnTo>
                  <a:lnTo>
                    <a:pt x="1871" y="49"/>
                  </a:lnTo>
                  <a:lnTo>
                    <a:pt x="1822" y="28"/>
                  </a:lnTo>
                  <a:lnTo>
                    <a:pt x="1815" y="0"/>
                  </a:lnTo>
                  <a:lnTo>
                    <a:pt x="1766" y="14"/>
                  </a:lnTo>
                  <a:lnTo>
                    <a:pt x="1739" y="42"/>
                  </a:lnTo>
                  <a:lnTo>
                    <a:pt x="1739" y="35"/>
                  </a:lnTo>
                  <a:lnTo>
                    <a:pt x="1725" y="28"/>
                  </a:lnTo>
                  <a:lnTo>
                    <a:pt x="1697" y="42"/>
                  </a:lnTo>
                  <a:lnTo>
                    <a:pt x="1676" y="42"/>
                  </a:lnTo>
                  <a:lnTo>
                    <a:pt x="1662" y="35"/>
                  </a:lnTo>
                  <a:lnTo>
                    <a:pt x="1655" y="42"/>
                  </a:lnTo>
                  <a:lnTo>
                    <a:pt x="1669" y="49"/>
                  </a:lnTo>
                  <a:lnTo>
                    <a:pt x="1697" y="62"/>
                  </a:lnTo>
                  <a:lnTo>
                    <a:pt x="1676" y="125"/>
                  </a:lnTo>
                  <a:lnTo>
                    <a:pt x="1690" y="160"/>
                  </a:lnTo>
                  <a:lnTo>
                    <a:pt x="1704" y="174"/>
                  </a:lnTo>
                  <a:lnTo>
                    <a:pt x="1690" y="208"/>
                  </a:lnTo>
                  <a:lnTo>
                    <a:pt x="1634" y="229"/>
                  </a:lnTo>
                  <a:lnTo>
                    <a:pt x="1620" y="236"/>
                  </a:lnTo>
                  <a:lnTo>
                    <a:pt x="1607" y="264"/>
                  </a:lnTo>
                  <a:lnTo>
                    <a:pt x="1530" y="292"/>
                  </a:lnTo>
                  <a:lnTo>
                    <a:pt x="1509" y="264"/>
                  </a:lnTo>
                  <a:lnTo>
                    <a:pt x="1460" y="292"/>
                  </a:lnTo>
                  <a:lnTo>
                    <a:pt x="1426" y="334"/>
                  </a:lnTo>
                  <a:lnTo>
                    <a:pt x="1391" y="369"/>
                  </a:lnTo>
                  <a:lnTo>
                    <a:pt x="1328" y="452"/>
                  </a:lnTo>
                  <a:lnTo>
                    <a:pt x="1293" y="487"/>
                  </a:lnTo>
                  <a:lnTo>
                    <a:pt x="1238" y="501"/>
                  </a:lnTo>
                  <a:lnTo>
                    <a:pt x="1238" y="508"/>
                  </a:lnTo>
                  <a:lnTo>
                    <a:pt x="1231" y="529"/>
                  </a:lnTo>
                  <a:lnTo>
                    <a:pt x="1217" y="535"/>
                  </a:lnTo>
                  <a:lnTo>
                    <a:pt x="1203" y="591"/>
                  </a:lnTo>
                  <a:lnTo>
                    <a:pt x="1099" y="716"/>
                  </a:lnTo>
                  <a:lnTo>
                    <a:pt x="1050" y="751"/>
                  </a:lnTo>
                  <a:lnTo>
                    <a:pt x="946" y="751"/>
                  </a:lnTo>
                  <a:lnTo>
                    <a:pt x="939" y="751"/>
                  </a:lnTo>
                  <a:lnTo>
                    <a:pt x="813" y="828"/>
                  </a:lnTo>
                  <a:lnTo>
                    <a:pt x="807" y="856"/>
                  </a:lnTo>
                  <a:lnTo>
                    <a:pt x="716" y="925"/>
                  </a:lnTo>
                  <a:lnTo>
                    <a:pt x="549" y="960"/>
                  </a:lnTo>
                  <a:lnTo>
                    <a:pt x="528" y="960"/>
                  </a:lnTo>
                  <a:lnTo>
                    <a:pt x="473" y="918"/>
                  </a:lnTo>
                  <a:lnTo>
                    <a:pt x="424" y="918"/>
                  </a:lnTo>
                  <a:lnTo>
                    <a:pt x="292" y="911"/>
                  </a:lnTo>
                  <a:lnTo>
                    <a:pt x="167" y="779"/>
                  </a:lnTo>
                  <a:lnTo>
                    <a:pt x="153" y="702"/>
                  </a:lnTo>
                  <a:lnTo>
                    <a:pt x="167" y="668"/>
                  </a:lnTo>
                  <a:lnTo>
                    <a:pt x="118" y="633"/>
                  </a:lnTo>
                  <a:lnTo>
                    <a:pt x="104" y="633"/>
                  </a:lnTo>
                  <a:lnTo>
                    <a:pt x="69" y="716"/>
                  </a:lnTo>
                  <a:lnTo>
                    <a:pt x="90" y="737"/>
                  </a:lnTo>
                  <a:lnTo>
                    <a:pt x="132" y="793"/>
                  </a:lnTo>
                  <a:lnTo>
                    <a:pt x="132" y="828"/>
                  </a:lnTo>
                  <a:lnTo>
                    <a:pt x="97" y="925"/>
                  </a:lnTo>
                  <a:lnTo>
                    <a:pt x="69" y="981"/>
                  </a:lnTo>
                  <a:lnTo>
                    <a:pt x="69" y="988"/>
                  </a:lnTo>
                  <a:lnTo>
                    <a:pt x="48" y="1023"/>
                  </a:lnTo>
                  <a:lnTo>
                    <a:pt x="34" y="1092"/>
                  </a:lnTo>
                  <a:lnTo>
                    <a:pt x="20" y="1120"/>
                  </a:lnTo>
                  <a:lnTo>
                    <a:pt x="0" y="1155"/>
                  </a:lnTo>
                  <a:lnTo>
                    <a:pt x="62" y="1224"/>
                  </a:lnTo>
                  <a:lnTo>
                    <a:pt x="118" y="1259"/>
                  </a:lnTo>
                  <a:lnTo>
                    <a:pt x="104" y="1280"/>
                  </a:lnTo>
                  <a:lnTo>
                    <a:pt x="69" y="1356"/>
                  </a:lnTo>
                  <a:lnTo>
                    <a:pt x="48" y="1377"/>
                  </a:lnTo>
                  <a:lnTo>
                    <a:pt x="13" y="1391"/>
                  </a:lnTo>
                  <a:lnTo>
                    <a:pt x="34" y="1488"/>
                  </a:lnTo>
                  <a:lnTo>
                    <a:pt x="48" y="1516"/>
                  </a:lnTo>
                  <a:lnTo>
                    <a:pt x="55" y="1475"/>
                  </a:lnTo>
                  <a:lnTo>
                    <a:pt x="62" y="1454"/>
                  </a:lnTo>
                  <a:lnTo>
                    <a:pt x="90" y="1419"/>
                  </a:lnTo>
                  <a:lnTo>
                    <a:pt x="97" y="1405"/>
                  </a:lnTo>
                  <a:lnTo>
                    <a:pt x="132" y="1440"/>
                  </a:lnTo>
                  <a:lnTo>
                    <a:pt x="125" y="1454"/>
                  </a:lnTo>
                  <a:lnTo>
                    <a:pt x="118" y="1461"/>
                  </a:lnTo>
                  <a:lnTo>
                    <a:pt x="104" y="1509"/>
                  </a:lnTo>
                  <a:lnTo>
                    <a:pt x="180" y="1502"/>
                  </a:lnTo>
                  <a:lnTo>
                    <a:pt x="194" y="1475"/>
                  </a:lnTo>
                  <a:lnTo>
                    <a:pt x="215" y="1475"/>
                  </a:lnTo>
                  <a:lnTo>
                    <a:pt x="243" y="1454"/>
                  </a:lnTo>
                  <a:lnTo>
                    <a:pt x="278" y="1461"/>
                  </a:lnTo>
                  <a:lnTo>
                    <a:pt x="285" y="1523"/>
                  </a:lnTo>
                  <a:lnTo>
                    <a:pt x="299" y="1544"/>
                  </a:lnTo>
                  <a:lnTo>
                    <a:pt x="333" y="1655"/>
                  </a:lnTo>
                  <a:lnTo>
                    <a:pt x="361" y="1655"/>
                  </a:lnTo>
                  <a:lnTo>
                    <a:pt x="382" y="1676"/>
                  </a:lnTo>
                  <a:lnTo>
                    <a:pt x="410" y="1732"/>
                  </a:lnTo>
                  <a:lnTo>
                    <a:pt x="431" y="1864"/>
                  </a:lnTo>
                  <a:lnTo>
                    <a:pt x="396" y="1969"/>
                  </a:lnTo>
                  <a:lnTo>
                    <a:pt x="410" y="2003"/>
                  </a:lnTo>
                  <a:lnTo>
                    <a:pt x="473" y="2010"/>
                  </a:lnTo>
                  <a:lnTo>
                    <a:pt x="494" y="2045"/>
                  </a:lnTo>
                  <a:lnTo>
                    <a:pt x="521" y="2059"/>
                  </a:lnTo>
                  <a:lnTo>
                    <a:pt x="556" y="2128"/>
                  </a:lnTo>
                  <a:lnTo>
                    <a:pt x="563" y="2163"/>
                  </a:lnTo>
                  <a:lnTo>
                    <a:pt x="556" y="2198"/>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03" name="Freeform 102">
              <a:extLst>
                <a:ext uri="{FF2B5EF4-FFF2-40B4-BE49-F238E27FC236}">
                  <a16:creationId xmlns:a16="http://schemas.microsoft.com/office/drawing/2014/main" id="{572ADD4C-6224-FD4E-97AC-967763496458}"/>
                </a:ext>
              </a:extLst>
            </p:cNvPr>
            <p:cNvSpPr>
              <a:spLocks noChangeArrowheads="1"/>
            </p:cNvSpPr>
            <p:nvPr/>
          </p:nvSpPr>
          <p:spPr bwMode="auto">
            <a:xfrm>
              <a:off x="14279419" y="8675169"/>
              <a:ext cx="107698" cy="134632"/>
            </a:xfrm>
            <a:custGeom>
              <a:avLst/>
              <a:gdLst>
                <a:gd name="T0" fmla="*/ 160 w 230"/>
                <a:gd name="T1" fmla="*/ 21 h 286"/>
                <a:gd name="T2" fmla="*/ 174 w 230"/>
                <a:gd name="T3" fmla="*/ 0 h 286"/>
                <a:gd name="T4" fmla="*/ 188 w 230"/>
                <a:gd name="T5" fmla="*/ 21 h 286"/>
                <a:gd name="T6" fmla="*/ 202 w 230"/>
                <a:gd name="T7" fmla="*/ 35 h 286"/>
                <a:gd name="T8" fmla="*/ 222 w 230"/>
                <a:gd name="T9" fmla="*/ 63 h 286"/>
                <a:gd name="T10" fmla="*/ 229 w 230"/>
                <a:gd name="T11" fmla="*/ 63 h 286"/>
                <a:gd name="T12" fmla="*/ 202 w 230"/>
                <a:gd name="T13" fmla="*/ 90 h 286"/>
                <a:gd name="T14" fmla="*/ 202 w 230"/>
                <a:gd name="T15" fmla="*/ 125 h 286"/>
                <a:gd name="T16" fmla="*/ 194 w 230"/>
                <a:gd name="T17" fmla="*/ 146 h 286"/>
                <a:gd name="T18" fmla="*/ 118 w 230"/>
                <a:gd name="T19" fmla="*/ 118 h 286"/>
                <a:gd name="T20" fmla="*/ 90 w 230"/>
                <a:gd name="T21" fmla="*/ 132 h 286"/>
                <a:gd name="T22" fmla="*/ 76 w 230"/>
                <a:gd name="T23" fmla="*/ 146 h 286"/>
                <a:gd name="T24" fmla="*/ 90 w 230"/>
                <a:gd name="T25" fmla="*/ 160 h 286"/>
                <a:gd name="T26" fmla="*/ 42 w 230"/>
                <a:gd name="T27" fmla="*/ 202 h 286"/>
                <a:gd name="T28" fmla="*/ 62 w 230"/>
                <a:gd name="T29" fmla="*/ 202 h 286"/>
                <a:gd name="T30" fmla="*/ 69 w 230"/>
                <a:gd name="T31" fmla="*/ 244 h 286"/>
                <a:gd name="T32" fmla="*/ 76 w 230"/>
                <a:gd name="T33" fmla="*/ 278 h 286"/>
                <a:gd name="T34" fmla="*/ 55 w 230"/>
                <a:gd name="T35" fmla="*/ 285 h 286"/>
                <a:gd name="T36" fmla="*/ 0 w 230"/>
                <a:gd name="T37" fmla="*/ 278 h 286"/>
                <a:gd name="T38" fmla="*/ 0 w 230"/>
                <a:gd name="T39" fmla="*/ 257 h 286"/>
                <a:gd name="T40" fmla="*/ 7 w 230"/>
                <a:gd name="T41" fmla="*/ 229 h 286"/>
                <a:gd name="T42" fmla="*/ 21 w 230"/>
                <a:gd name="T43" fmla="*/ 202 h 286"/>
                <a:gd name="T44" fmla="*/ 7 w 230"/>
                <a:gd name="T45" fmla="*/ 195 h 286"/>
                <a:gd name="T46" fmla="*/ 21 w 230"/>
                <a:gd name="T47" fmla="*/ 160 h 286"/>
                <a:gd name="T48" fmla="*/ 62 w 230"/>
                <a:gd name="T49" fmla="*/ 146 h 286"/>
                <a:gd name="T50" fmla="*/ 97 w 230"/>
                <a:gd name="T51" fmla="*/ 97 h 286"/>
                <a:gd name="T52" fmla="*/ 118 w 230"/>
                <a:gd name="T53" fmla="*/ 83 h 286"/>
                <a:gd name="T54" fmla="*/ 104 w 230"/>
                <a:gd name="T55" fmla="*/ 28 h 286"/>
                <a:gd name="T56" fmla="*/ 160 w 230"/>
                <a:gd name="T57" fmla="*/ 2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0" h="286">
                  <a:moveTo>
                    <a:pt x="160" y="21"/>
                  </a:moveTo>
                  <a:lnTo>
                    <a:pt x="174" y="0"/>
                  </a:lnTo>
                  <a:lnTo>
                    <a:pt x="188" y="21"/>
                  </a:lnTo>
                  <a:lnTo>
                    <a:pt x="202" y="35"/>
                  </a:lnTo>
                  <a:lnTo>
                    <a:pt x="222" y="63"/>
                  </a:lnTo>
                  <a:lnTo>
                    <a:pt x="229" y="63"/>
                  </a:lnTo>
                  <a:lnTo>
                    <a:pt x="202" y="90"/>
                  </a:lnTo>
                  <a:lnTo>
                    <a:pt x="202" y="125"/>
                  </a:lnTo>
                  <a:lnTo>
                    <a:pt x="194" y="146"/>
                  </a:lnTo>
                  <a:lnTo>
                    <a:pt x="118" y="118"/>
                  </a:lnTo>
                  <a:lnTo>
                    <a:pt x="90" y="132"/>
                  </a:lnTo>
                  <a:lnTo>
                    <a:pt x="76" y="146"/>
                  </a:lnTo>
                  <a:lnTo>
                    <a:pt x="90" y="160"/>
                  </a:lnTo>
                  <a:lnTo>
                    <a:pt x="42" y="202"/>
                  </a:lnTo>
                  <a:lnTo>
                    <a:pt x="62" y="202"/>
                  </a:lnTo>
                  <a:lnTo>
                    <a:pt x="69" y="244"/>
                  </a:lnTo>
                  <a:lnTo>
                    <a:pt x="76" y="278"/>
                  </a:lnTo>
                  <a:lnTo>
                    <a:pt x="55" y="285"/>
                  </a:lnTo>
                  <a:lnTo>
                    <a:pt x="0" y="278"/>
                  </a:lnTo>
                  <a:lnTo>
                    <a:pt x="0" y="257"/>
                  </a:lnTo>
                  <a:lnTo>
                    <a:pt x="7" y="229"/>
                  </a:lnTo>
                  <a:lnTo>
                    <a:pt x="21" y="202"/>
                  </a:lnTo>
                  <a:lnTo>
                    <a:pt x="7" y="195"/>
                  </a:lnTo>
                  <a:lnTo>
                    <a:pt x="21" y="160"/>
                  </a:lnTo>
                  <a:lnTo>
                    <a:pt x="62" y="146"/>
                  </a:lnTo>
                  <a:lnTo>
                    <a:pt x="97" y="97"/>
                  </a:lnTo>
                  <a:lnTo>
                    <a:pt x="118" y="83"/>
                  </a:lnTo>
                  <a:lnTo>
                    <a:pt x="104" y="28"/>
                  </a:lnTo>
                  <a:lnTo>
                    <a:pt x="16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103">
              <a:extLst>
                <a:ext uri="{FF2B5EF4-FFF2-40B4-BE49-F238E27FC236}">
                  <a16:creationId xmlns:a16="http://schemas.microsoft.com/office/drawing/2014/main" id="{CEAC2CF1-F0DE-D04D-9C97-882C747811BD}"/>
                </a:ext>
              </a:extLst>
            </p:cNvPr>
            <p:cNvSpPr>
              <a:spLocks noChangeArrowheads="1"/>
            </p:cNvSpPr>
            <p:nvPr/>
          </p:nvSpPr>
          <p:spPr bwMode="auto">
            <a:xfrm>
              <a:off x="14289776" y="10661494"/>
              <a:ext cx="68346" cy="95277"/>
            </a:xfrm>
            <a:custGeom>
              <a:avLst/>
              <a:gdLst>
                <a:gd name="T0" fmla="*/ 14 w 147"/>
                <a:gd name="T1" fmla="*/ 56 h 203"/>
                <a:gd name="T2" fmla="*/ 34 w 147"/>
                <a:gd name="T3" fmla="*/ 42 h 203"/>
                <a:gd name="T4" fmla="*/ 69 w 147"/>
                <a:gd name="T5" fmla="*/ 21 h 203"/>
                <a:gd name="T6" fmla="*/ 132 w 147"/>
                <a:gd name="T7" fmla="*/ 7 h 203"/>
                <a:gd name="T8" fmla="*/ 139 w 147"/>
                <a:gd name="T9" fmla="*/ 0 h 203"/>
                <a:gd name="T10" fmla="*/ 146 w 147"/>
                <a:gd name="T11" fmla="*/ 105 h 203"/>
                <a:gd name="T12" fmla="*/ 132 w 147"/>
                <a:gd name="T13" fmla="*/ 195 h 203"/>
                <a:gd name="T14" fmla="*/ 104 w 147"/>
                <a:gd name="T15" fmla="*/ 202 h 203"/>
                <a:gd name="T16" fmla="*/ 83 w 147"/>
                <a:gd name="T17" fmla="*/ 195 h 203"/>
                <a:gd name="T18" fmla="*/ 41 w 147"/>
                <a:gd name="T19" fmla="*/ 167 h 203"/>
                <a:gd name="T20" fmla="*/ 48 w 147"/>
                <a:gd name="T21" fmla="*/ 153 h 203"/>
                <a:gd name="T22" fmla="*/ 41 w 147"/>
                <a:gd name="T23" fmla="*/ 140 h 203"/>
                <a:gd name="T24" fmla="*/ 41 w 147"/>
                <a:gd name="T25" fmla="*/ 119 h 203"/>
                <a:gd name="T26" fmla="*/ 7 w 147"/>
                <a:gd name="T27" fmla="*/ 105 h 203"/>
                <a:gd name="T28" fmla="*/ 0 w 147"/>
                <a:gd name="T29" fmla="*/ 84 h 203"/>
                <a:gd name="T30" fmla="*/ 14 w 147"/>
                <a:gd name="T31"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3">
                  <a:moveTo>
                    <a:pt x="14" y="56"/>
                  </a:moveTo>
                  <a:lnTo>
                    <a:pt x="34" y="42"/>
                  </a:lnTo>
                  <a:lnTo>
                    <a:pt x="69" y="21"/>
                  </a:lnTo>
                  <a:lnTo>
                    <a:pt x="132" y="7"/>
                  </a:lnTo>
                  <a:lnTo>
                    <a:pt x="139" y="0"/>
                  </a:lnTo>
                  <a:lnTo>
                    <a:pt x="146" y="105"/>
                  </a:lnTo>
                  <a:lnTo>
                    <a:pt x="132" y="195"/>
                  </a:lnTo>
                  <a:lnTo>
                    <a:pt x="104" y="202"/>
                  </a:lnTo>
                  <a:lnTo>
                    <a:pt x="83" y="195"/>
                  </a:lnTo>
                  <a:lnTo>
                    <a:pt x="41" y="167"/>
                  </a:lnTo>
                  <a:lnTo>
                    <a:pt x="48" y="153"/>
                  </a:lnTo>
                  <a:lnTo>
                    <a:pt x="41" y="140"/>
                  </a:lnTo>
                  <a:lnTo>
                    <a:pt x="41" y="119"/>
                  </a:lnTo>
                  <a:lnTo>
                    <a:pt x="7" y="105"/>
                  </a:lnTo>
                  <a:lnTo>
                    <a:pt x="0" y="84"/>
                  </a:lnTo>
                  <a:lnTo>
                    <a:pt x="14"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104">
              <a:extLst>
                <a:ext uri="{FF2B5EF4-FFF2-40B4-BE49-F238E27FC236}">
                  <a16:creationId xmlns:a16="http://schemas.microsoft.com/office/drawing/2014/main" id="{A2AB7B3A-E4D2-4A4D-A815-6BF2EC646D61}"/>
                </a:ext>
              </a:extLst>
            </p:cNvPr>
            <p:cNvSpPr>
              <a:spLocks noChangeArrowheads="1"/>
            </p:cNvSpPr>
            <p:nvPr/>
          </p:nvSpPr>
          <p:spPr bwMode="auto">
            <a:xfrm>
              <a:off x="15182423" y="8521897"/>
              <a:ext cx="84916" cy="101492"/>
            </a:xfrm>
            <a:custGeom>
              <a:avLst/>
              <a:gdLst>
                <a:gd name="T0" fmla="*/ 90 w 182"/>
                <a:gd name="T1" fmla="*/ 188 h 217"/>
                <a:gd name="T2" fmla="*/ 104 w 182"/>
                <a:gd name="T3" fmla="*/ 167 h 217"/>
                <a:gd name="T4" fmla="*/ 118 w 182"/>
                <a:gd name="T5" fmla="*/ 146 h 217"/>
                <a:gd name="T6" fmla="*/ 132 w 182"/>
                <a:gd name="T7" fmla="*/ 146 h 217"/>
                <a:gd name="T8" fmla="*/ 104 w 182"/>
                <a:gd name="T9" fmla="*/ 118 h 217"/>
                <a:gd name="T10" fmla="*/ 14 w 182"/>
                <a:gd name="T11" fmla="*/ 118 h 217"/>
                <a:gd name="T12" fmla="*/ 0 w 182"/>
                <a:gd name="T13" fmla="*/ 90 h 217"/>
                <a:gd name="T14" fmla="*/ 7 w 182"/>
                <a:gd name="T15" fmla="*/ 70 h 217"/>
                <a:gd name="T16" fmla="*/ 21 w 182"/>
                <a:gd name="T17" fmla="*/ 63 h 217"/>
                <a:gd name="T18" fmla="*/ 42 w 182"/>
                <a:gd name="T19" fmla="*/ 28 h 217"/>
                <a:gd name="T20" fmla="*/ 42 w 182"/>
                <a:gd name="T21" fmla="*/ 14 h 217"/>
                <a:gd name="T22" fmla="*/ 55 w 182"/>
                <a:gd name="T23" fmla="*/ 28 h 217"/>
                <a:gd name="T24" fmla="*/ 69 w 182"/>
                <a:gd name="T25" fmla="*/ 0 h 217"/>
                <a:gd name="T26" fmla="*/ 83 w 182"/>
                <a:gd name="T27" fmla="*/ 21 h 217"/>
                <a:gd name="T28" fmla="*/ 90 w 182"/>
                <a:gd name="T29" fmla="*/ 35 h 217"/>
                <a:gd name="T30" fmla="*/ 90 w 182"/>
                <a:gd name="T31" fmla="*/ 90 h 217"/>
                <a:gd name="T32" fmla="*/ 111 w 182"/>
                <a:gd name="T33" fmla="*/ 70 h 217"/>
                <a:gd name="T34" fmla="*/ 104 w 182"/>
                <a:gd name="T35" fmla="*/ 111 h 217"/>
                <a:gd name="T36" fmla="*/ 118 w 182"/>
                <a:gd name="T37" fmla="*/ 97 h 217"/>
                <a:gd name="T38" fmla="*/ 132 w 182"/>
                <a:gd name="T39" fmla="*/ 97 h 217"/>
                <a:gd name="T40" fmla="*/ 146 w 182"/>
                <a:gd name="T41" fmla="*/ 56 h 217"/>
                <a:gd name="T42" fmla="*/ 174 w 182"/>
                <a:gd name="T43" fmla="*/ 70 h 217"/>
                <a:gd name="T44" fmla="*/ 181 w 182"/>
                <a:gd name="T45" fmla="*/ 97 h 217"/>
                <a:gd name="T46" fmla="*/ 167 w 182"/>
                <a:gd name="T47" fmla="*/ 132 h 217"/>
                <a:gd name="T48" fmla="*/ 153 w 182"/>
                <a:gd name="T49" fmla="*/ 181 h 217"/>
                <a:gd name="T50" fmla="*/ 174 w 182"/>
                <a:gd name="T51" fmla="*/ 188 h 217"/>
                <a:gd name="T52" fmla="*/ 153 w 182"/>
                <a:gd name="T53" fmla="*/ 216 h 217"/>
                <a:gd name="T54" fmla="*/ 139 w 182"/>
                <a:gd name="T55" fmla="*/ 188 h 217"/>
                <a:gd name="T56" fmla="*/ 132 w 182"/>
                <a:gd name="T57" fmla="*/ 181 h 217"/>
                <a:gd name="T58" fmla="*/ 118 w 182"/>
                <a:gd name="T59" fmla="*/ 167 h 217"/>
                <a:gd name="T60" fmla="*/ 90 w 182"/>
                <a:gd name="T61"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2" h="217">
                  <a:moveTo>
                    <a:pt x="90" y="188"/>
                  </a:moveTo>
                  <a:lnTo>
                    <a:pt x="104" y="167"/>
                  </a:lnTo>
                  <a:lnTo>
                    <a:pt x="118" y="146"/>
                  </a:lnTo>
                  <a:lnTo>
                    <a:pt x="132" y="146"/>
                  </a:lnTo>
                  <a:lnTo>
                    <a:pt x="104" y="118"/>
                  </a:lnTo>
                  <a:lnTo>
                    <a:pt x="14" y="118"/>
                  </a:lnTo>
                  <a:lnTo>
                    <a:pt x="0" y="90"/>
                  </a:lnTo>
                  <a:lnTo>
                    <a:pt x="7" y="70"/>
                  </a:lnTo>
                  <a:lnTo>
                    <a:pt x="21" y="63"/>
                  </a:lnTo>
                  <a:lnTo>
                    <a:pt x="42" y="28"/>
                  </a:lnTo>
                  <a:lnTo>
                    <a:pt x="42" y="14"/>
                  </a:lnTo>
                  <a:lnTo>
                    <a:pt x="55" y="28"/>
                  </a:lnTo>
                  <a:lnTo>
                    <a:pt x="69" y="0"/>
                  </a:lnTo>
                  <a:lnTo>
                    <a:pt x="83" y="21"/>
                  </a:lnTo>
                  <a:lnTo>
                    <a:pt x="90" y="35"/>
                  </a:lnTo>
                  <a:lnTo>
                    <a:pt x="90" y="90"/>
                  </a:lnTo>
                  <a:lnTo>
                    <a:pt x="111" y="70"/>
                  </a:lnTo>
                  <a:lnTo>
                    <a:pt x="104" y="111"/>
                  </a:lnTo>
                  <a:lnTo>
                    <a:pt x="118" y="97"/>
                  </a:lnTo>
                  <a:lnTo>
                    <a:pt x="132" y="97"/>
                  </a:lnTo>
                  <a:lnTo>
                    <a:pt x="146" y="56"/>
                  </a:lnTo>
                  <a:lnTo>
                    <a:pt x="174" y="70"/>
                  </a:lnTo>
                  <a:lnTo>
                    <a:pt x="181" y="97"/>
                  </a:lnTo>
                  <a:lnTo>
                    <a:pt x="167" y="132"/>
                  </a:lnTo>
                  <a:lnTo>
                    <a:pt x="153" y="181"/>
                  </a:lnTo>
                  <a:lnTo>
                    <a:pt x="174" y="188"/>
                  </a:lnTo>
                  <a:lnTo>
                    <a:pt x="153" y="216"/>
                  </a:lnTo>
                  <a:lnTo>
                    <a:pt x="139" y="188"/>
                  </a:lnTo>
                  <a:lnTo>
                    <a:pt x="132" y="181"/>
                  </a:lnTo>
                  <a:lnTo>
                    <a:pt x="118" y="167"/>
                  </a:lnTo>
                  <a:lnTo>
                    <a:pt x="90" y="18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105">
              <a:extLst>
                <a:ext uri="{FF2B5EF4-FFF2-40B4-BE49-F238E27FC236}">
                  <a16:creationId xmlns:a16="http://schemas.microsoft.com/office/drawing/2014/main" id="{544B0593-9D73-E645-B76A-15605415560E}"/>
                </a:ext>
              </a:extLst>
            </p:cNvPr>
            <p:cNvSpPr>
              <a:spLocks noChangeArrowheads="1"/>
            </p:cNvSpPr>
            <p:nvPr/>
          </p:nvSpPr>
          <p:spPr bwMode="auto">
            <a:xfrm>
              <a:off x="15414387" y="8874010"/>
              <a:ext cx="49707" cy="39354"/>
            </a:xfrm>
            <a:custGeom>
              <a:avLst/>
              <a:gdLst>
                <a:gd name="T0" fmla="*/ 21 w 105"/>
                <a:gd name="T1" fmla="*/ 84 h 85"/>
                <a:gd name="T2" fmla="*/ 104 w 105"/>
                <a:gd name="T3" fmla="*/ 28 h 85"/>
                <a:gd name="T4" fmla="*/ 97 w 105"/>
                <a:gd name="T5" fmla="*/ 21 h 85"/>
                <a:gd name="T6" fmla="*/ 97 w 105"/>
                <a:gd name="T7" fmla="*/ 0 h 85"/>
                <a:gd name="T8" fmla="*/ 0 w 105"/>
                <a:gd name="T9" fmla="*/ 70 h 85"/>
                <a:gd name="T10" fmla="*/ 21 w 105"/>
                <a:gd name="T11" fmla="*/ 84 h 85"/>
              </a:gdLst>
              <a:ahLst/>
              <a:cxnLst>
                <a:cxn ang="0">
                  <a:pos x="T0" y="T1"/>
                </a:cxn>
                <a:cxn ang="0">
                  <a:pos x="T2" y="T3"/>
                </a:cxn>
                <a:cxn ang="0">
                  <a:pos x="T4" y="T5"/>
                </a:cxn>
                <a:cxn ang="0">
                  <a:pos x="T6" y="T7"/>
                </a:cxn>
                <a:cxn ang="0">
                  <a:pos x="T8" y="T9"/>
                </a:cxn>
                <a:cxn ang="0">
                  <a:pos x="T10" y="T11"/>
                </a:cxn>
              </a:cxnLst>
              <a:rect l="0" t="0" r="r" b="b"/>
              <a:pathLst>
                <a:path w="105" h="85">
                  <a:moveTo>
                    <a:pt x="21" y="84"/>
                  </a:moveTo>
                  <a:lnTo>
                    <a:pt x="104" y="28"/>
                  </a:lnTo>
                  <a:lnTo>
                    <a:pt x="97" y="21"/>
                  </a:lnTo>
                  <a:lnTo>
                    <a:pt x="97" y="0"/>
                  </a:lnTo>
                  <a:lnTo>
                    <a:pt x="0" y="70"/>
                  </a:lnTo>
                  <a:lnTo>
                    <a:pt x="21" y="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106">
              <a:extLst>
                <a:ext uri="{FF2B5EF4-FFF2-40B4-BE49-F238E27FC236}">
                  <a16:creationId xmlns:a16="http://schemas.microsoft.com/office/drawing/2014/main" id="{8629AFF7-EAE5-ED4B-B478-1136EB164D13}"/>
                </a:ext>
              </a:extLst>
            </p:cNvPr>
            <p:cNvSpPr>
              <a:spLocks noChangeArrowheads="1"/>
            </p:cNvSpPr>
            <p:nvPr/>
          </p:nvSpPr>
          <p:spPr bwMode="auto">
            <a:xfrm>
              <a:off x="15151358" y="8538468"/>
              <a:ext cx="10354" cy="22784"/>
            </a:xfrm>
            <a:custGeom>
              <a:avLst/>
              <a:gdLst>
                <a:gd name="T0" fmla="*/ 0 w 22"/>
                <a:gd name="T1" fmla="*/ 0 h 49"/>
                <a:gd name="T2" fmla="*/ 21 w 22"/>
                <a:gd name="T3" fmla="*/ 14 h 49"/>
                <a:gd name="T4" fmla="*/ 14 w 22"/>
                <a:gd name="T5" fmla="*/ 48 h 49"/>
                <a:gd name="T6" fmla="*/ 0 w 22"/>
                <a:gd name="T7" fmla="*/ 35 h 49"/>
                <a:gd name="T8" fmla="*/ 0 w 22"/>
                <a:gd name="T9" fmla="*/ 0 h 49"/>
              </a:gdLst>
              <a:ahLst/>
              <a:cxnLst>
                <a:cxn ang="0">
                  <a:pos x="T0" y="T1"/>
                </a:cxn>
                <a:cxn ang="0">
                  <a:pos x="T2" y="T3"/>
                </a:cxn>
                <a:cxn ang="0">
                  <a:pos x="T4" y="T5"/>
                </a:cxn>
                <a:cxn ang="0">
                  <a:pos x="T6" y="T7"/>
                </a:cxn>
                <a:cxn ang="0">
                  <a:pos x="T8" y="T9"/>
                </a:cxn>
              </a:cxnLst>
              <a:rect l="0" t="0" r="r" b="b"/>
              <a:pathLst>
                <a:path w="22" h="49">
                  <a:moveTo>
                    <a:pt x="0" y="0"/>
                  </a:moveTo>
                  <a:lnTo>
                    <a:pt x="21" y="14"/>
                  </a:lnTo>
                  <a:lnTo>
                    <a:pt x="14" y="48"/>
                  </a:lnTo>
                  <a:lnTo>
                    <a:pt x="0" y="35"/>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107">
              <a:extLst>
                <a:ext uri="{FF2B5EF4-FFF2-40B4-BE49-F238E27FC236}">
                  <a16:creationId xmlns:a16="http://schemas.microsoft.com/office/drawing/2014/main" id="{2B4D8812-07F5-7B4A-AF0A-3092FB31B392}"/>
                </a:ext>
              </a:extLst>
            </p:cNvPr>
            <p:cNvSpPr>
              <a:spLocks noChangeArrowheads="1"/>
            </p:cNvSpPr>
            <p:nvPr/>
          </p:nvSpPr>
          <p:spPr bwMode="auto">
            <a:xfrm>
              <a:off x="15443384" y="8923719"/>
              <a:ext cx="20711" cy="16570"/>
            </a:xfrm>
            <a:custGeom>
              <a:avLst/>
              <a:gdLst>
                <a:gd name="T0" fmla="*/ 35 w 43"/>
                <a:gd name="T1" fmla="*/ 34 h 35"/>
                <a:gd name="T2" fmla="*/ 42 w 43"/>
                <a:gd name="T3" fmla="*/ 28 h 35"/>
                <a:gd name="T4" fmla="*/ 35 w 43"/>
                <a:gd name="T5" fmla="*/ 0 h 35"/>
                <a:gd name="T6" fmla="*/ 0 w 43"/>
                <a:gd name="T7" fmla="*/ 13 h 35"/>
                <a:gd name="T8" fmla="*/ 35 w 43"/>
                <a:gd name="T9" fmla="*/ 34 h 35"/>
              </a:gdLst>
              <a:ahLst/>
              <a:cxnLst>
                <a:cxn ang="0">
                  <a:pos x="T0" y="T1"/>
                </a:cxn>
                <a:cxn ang="0">
                  <a:pos x="T2" y="T3"/>
                </a:cxn>
                <a:cxn ang="0">
                  <a:pos x="T4" y="T5"/>
                </a:cxn>
                <a:cxn ang="0">
                  <a:pos x="T6" y="T7"/>
                </a:cxn>
                <a:cxn ang="0">
                  <a:pos x="T8" y="T9"/>
                </a:cxn>
              </a:cxnLst>
              <a:rect l="0" t="0" r="r" b="b"/>
              <a:pathLst>
                <a:path w="43" h="35">
                  <a:moveTo>
                    <a:pt x="35" y="34"/>
                  </a:moveTo>
                  <a:lnTo>
                    <a:pt x="42" y="28"/>
                  </a:lnTo>
                  <a:lnTo>
                    <a:pt x="35" y="0"/>
                  </a:lnTo>
                  <a:lnTo>
                    <a:pt x="0" y="13"/>
                  </a:lnTo>
                  <a:lnTo>
                    <a:pt x="35" y="3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108">
              <a:extLst>
                <a:ext uri="{FF2B5EF4-FFF2-40B4-BE49-F238E27FC236}">
                  <a16:creationId xmlns:a16="http://schemas.microsoft.com/office/drawing/2014/main" id="{1E33CB83-B6F8-A14F-A647-6DA997787D77}"/>
                </a:ext>
              </a:extLst>
            </p:cNvPr>
            <p:cNvSpPr>
              <a:spLocks noChangeArrowheads="1"/>
            </p:cNvSpPr>
            <p:nvPr/>
          </p:nvSpPr>
          <p:spPr bwMode="auto">
            <a:xfrm>
              <a:off x="15198992" y="8584034"/>
              <a:ext cx="16569" cy="16570"/>
            </a:xfrm>
            <a:custGeom>
              <a:avLst/>
              <a:gdLst>
                <a:gd name="T0" fmla="*/ 20 w 35"/>
                <a:gd name="T1" fmla="*/ 35 h 36"/>
                <a:gd name="T2" fmla="*/ 34 w 35"/>
                <a:gd name="T3" fmla="*/ 0 h 36"/>
                <a:gd name="T4" fmla="*/ 0 w 35"/>
                <a:gd name="T5" fmla="*/ 28 h 36"/>
                <a:gd name="T6" fmla="*/ 13 w 35"/>
                <a:gd name="T7" fmla="*/ 35 h 36"/>
                <a:gd name="T8" fmla="*/ 20 w 35"/>
                <a:gd name="T9" fmla="*/ 35 h 36"/>
              </a:gdLst>
              <a:ahLst/>
              <a:cxnLst>
                <a:cxn ang="0">
                  <a:pos x="T0" y="T1"/>
                </a:cxn>
                <a:cxn ang="0">
                  <a:pos x="T2" y="T3"/>
                </a:cxn>
                <a:cxn ang="0">
                  <a:pos x="T4" y="T5"/>
                </a:cxn>
                <a:cxn ang="0">
                  <a:pos x="T6" y="T7"/>
                </a:cxn>
                <a:cxn ang="0">
                  <a:pos x="T8" y="T9"/>
                </a:cxn>
              </a:cxnLst>
              <a:rect l="0" t="0" r="r" b="b"/>
              <a:pathLst>
                <a:path w="35" h="36">
                  <a:moveTo>
                    <a:pt x="20" y="35"/>
                  </a:moveTo>
                  <a:lnTo>
                    <a:pt x="34" y="0"/>
                  </a:lnTo>
                  <a:lnTo>
                    <a:pt x="0" y="28"/>
                  </a:lnTo>
                  <a:lnTo>
                    <a:pt x="13" y="35"/>
                  </a:lnTo>
                  <a:lnTo>
                    <a:pt x="20"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109">
              <a:extLst>
                <a:ext uri="{FF2B5EF4-FFF2-40B4-BE49-F238E27FC236}">
                  <a16:creationId xmlns:a16="http://schemas.microsoft.com/office/drawing/2014/main" id="{9D03C9F2-773A-674F-B383-9EFA5F96BD5A}"/>
                </a:ext>
              </a:extLst>
            </p:cNvPr>
            <p:cNvSpPr>
              <a:spLocks noChangeArrowheads="1"/>
            </p:cNvSpPr>
            <p:nvPr/>
          </p:nvSpPr>
          <p:spPr bwMode="auto">
            <a:xfrm>
              <a:off x="15167926" y="8486688"/>
              <a:ext cx="16569" cy="12427"/>
            </a:xfrm>
            <a:custGeom>
              <a:avLst/>
              <a:gdLst>
                <a:gd name="T0" fmla="*/ 0 w 36"/>
                <a:gd name="T1" fmla="*/ 14 h 28"/>
                <a:gd name="T2" fmla="*/ 35 w 36"/>
                <a:gd name="T3" fmla="*/ 0 h 28"/>
                <a:gd name="T4" fmla="*/ 28 w 36"/>
                <a:gd name="T5" fmla="*/ 14 h 28"/>
                <a:gd name="T6" fmla="*/ 7 w 36"/>
                <a:gd name="T7" fmla="*/ 27 h 28"/>
                <a:gd name="T8" fmla="*/ 0 w 36"/>
                <a:gd name="T9" fmla="*/ 14 h 28"/>
              </a:gdLst>
              <a:ahLst/>
              <a:cxnLst>
                <a:cxn ang="0">
                  <a:pos x="T0" y="T1"/>
                </a:cxn>
                <a:cxn ang="0">
                  <a:pos x="T2" y="T3"/>
                </a:cxn>
                <a:cxn ang="0">
                  <a:pos x="T4" y="T5"/>
                </a:cxn>
                <a:cxn ang="0">
                  <a:pos x="T6" y="T7"/>
                </a:cxn>
                <a:cxn ang="0">
                  <a:pos x="T8" y="T9"/>
                </a:cxn>
              </a:cxnLst>
              <a:rect l="0" t="0" r="r" b="b"/>
              <a:pathLst>
                <a:path w="36" h="28">
                  <a:moveTo>
                    <a:pt x="0" y="14"/>
                  </a:moveTo>
                  <a:lnTo>
                    <a:pt x="35" y="0"/>
                  </a:lnTo>
                  <a:lnTo>
                    <a:pt x="28" y="14"/>
                  </a:lnTo>
                  <a:lnTo>
                    <a:pt x="7" y="27"/>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110">
              <a:extLst>
                <a:ext uri="{FF2B5EF4-FFF2-40B4-BE49-F238E27FC236}">
                  <a16:creationId xmlns:a16="http://schemas.microsoft.com/office/drawing/2014/main" id="{F840504F-3028-3F4F-985B-5D19779DB938}"/>
                </a:ext>
              </a:extLst>
            </p:cNvPr>
            <p:cNvSpPr>
              <a:spLocks noChangeArrowheads="1"/>
            </p:cNvSpPr>
            <p:nvPr/>
          </p:nvSpPr>
          <p:spPr bwMode="auto">
            <a:xfrm>
              <a:off x="15145143" y="8482545"/>
              <a:ext cx="16569" cy="10356"/>
            </a:xfrm>
            <a:custGeom>
              <a:avLst/>
              <a:gdLst>
                <a:gd name="T0" fmla="*/ 0 w 36"/>
                <a:gd name="T1" fmla="*/ 6 h 21"/>
                <a:gd name="T2" fmla="*/ 21 w 36"/>
                <a:gd name="T3" fmla="*/ 0 h 21"/>
                <a:gd name="T4" fmla="*/ 35 w 36"/>
                <a:gd name="T5" fmla="*/ 20 h 21"/>
                <a:gd name="T6" fmla="*/ 21 w 36"/>
                <a:gd name="T7" fmla="*/ 14 h 21"/>
                <a:gd name="T8" fmla="*/ 0 w 36"/>
                <a:gd name="T9" fmla="*/ 6 h 21"/>
              </a:gdLst>
              <a:ahLst/>
              <a:cxnLst>
                <a:cxn ang="0">
                  <a:pos x="T0" y="T1"/>
                </a:cxn>
                <a:cxn ang="0">
                  <a:pos x="T2" y="T3"/>
                </a:cxn>
                <a:cxn ang="0">
                  <a:pos x="T4" y="T5"/>
                </a:cxn>
                <a:cxn ang="0">
                  <a:pos x="T6" y="T7"/>
                </a:cxn>
                <a:cxn ang="0">
                  <a:pos x="T8" y="T9"/>
                </a:cxn>
              </a:cxnLst>
              <a:rect l="0" t="0" r="r" b="b"/>
              <a:pathLst>
                <a:path w="36" h="21">
                  <a:moveTo>
                    <a:pt x="0" y="6"/>
                  </a:moveTo>
                  <a:lnTo>
                    <a:pt x="21" y="0"/>
                  </a:lnTo>
                  <a:lnTo>
                    <a:pt x="35" y="20"/>
                  </a:lnTo>
                  <a:lnTo>
                    <a:pt x="21" y="14"/>
                  </a:lnTo>
                  <a:lnTo>
                    <a:pt x="0" y="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111">
              <a:extLst>
                <a:ext uri="{FF2B5EF4-FFF2-40B4-BE49-F238E27FC236}">
                  <a16:creationId xmlns:a16="http://schemas.microsoft.com/office/drawing/2014/main" id="{A2E7D8B1-746F-6344-9638-314985428B81}"/>
                </a:ext>
              </a:extLst>
            </p:cNvPr>
            <p:cNvSpPr>
              <a:spLocks noChangeArrowheads="1"/>
            </p:cNvSpPr>
            <p:nvPr/>
          </p:nvSpPr>
          <p:spPr bwMode="auto">
            <a:xfrm>
              <a:off x="14476176" y="9915845"/>
              <a:ext cx="20711" cy="6213"/>
            </a:xfrm>
            <a:custGeom>
              <a:avLst/>
              <a:gdLst>
                <a:gd name="T0" fmla="*/ 14 w 43"/>
                <a:gd name="T1" fmla="*/ 7 h 15"/>
                <a:gd name="T2" fmla="*/ 35 w 43"/>
                <a:gd name="T3" fmla="*/ 0 h 15"/>
                <a:gd name="T4" fmla="*/ 42 w 43"/>
                <a:gd name="T5" fmla="*/ 7 h 15"/>
                <a:gd name="T6" fmla="*/ 21 w 43"/>
                <a:gd name="T7" fmla="*/ 14 h 15"/>
                <a:gd name="T8" fmla="*/ 0 w 43"/>
                <a:gd name="T9" fmla="*/ 14 h 15"/>
                <a:gd name="T10" fmla="*/ 14 w 43"/>
                <a:gd name="T11" fmla="*/ 7 h 15"/>
              </a:gdLst>
              <a:ahLst/>
              <a:cxnLst>
                <a:cxn ang="0">
                  <a:pos x="T0" y="T1"/>
                </a:cxn>
                <a:cxn ang="0">
                  <a:pos x="T2" y="T3"/>
                </a:cxn>
                <a:cxn ang="0">
                  <a:pos x="T4" y="T5"/>
                </a:cxn>
                <a:cxn ang="0">
                  <a:pos x="T6" y="T7"/>
                </a:cxn>
                <a:cxn ang="0">
                  <a:pos x="T8" y="T9"/>
                </a:cxn>
                <a:cxn ang="0">
                  <a:pos x="T10" y="T11"/>
                </a:cxn>
              </a:cxnLst>
              <a:rect l="0" t="0" r="r" b="b"/>
              <a:pathLst>
                <a:path w="43" h="15">
                  <a:moveTo>
                    <a:pt x="14" y="7"/>
                  </a:moveTo>
                  <a:lnTo>
                    <a:pt x="35" y="0"/>
                  </a:lnTo>
                  <a:lnTo>
                    <a:pt x="42" y="7"/>
                  </a:lnTo>
                  <a:lnTo>
                    <a:pt x="21" y="14"/>
                  </a:lnTo>
                  <a:lnTo>
                    <a:pt x="0" y="14"/>
                  </a:lnTo>
                  <a:lnTo>
                    <a:pt x="14"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112">
              <a:extLst>
                <a:ext uri="{FF2B5EF4-FFF2-40B4-BE49-F238E27FC236}">
                  <a16:creationId xmlns:a16="http://schemas.microsoft.com/office/drawing/2014/main" id="{B4AFEE0A-DB4F-584E-AD15-D226BBF9D4CE}"/>
                </a:ext>
              </a:extLst>
            </p:cNvPr>
            <p:cNvSpPr>
              <a:spLocks noChangeArrowheads="1"/>
            </p:cNvSpPr>
            <p:nvPr/>
          </p:nvSpPr>
          <p:spPr bwMode="auto">
            <a:xfrm>
              <a:off x="15151358" y="8501186"/>
              <a:ext cx="10354" cy="6214"/>
            </a:xfrm>
            <a:custGeom>
              <a:avLst/>
              <a:gdLst>
                <a:gd name="T0" fmla="*/ 0 w 22"/>
                <a:gd name="T1" fmla="*/ 7 h 15"/>
                <a:gd name="T2" fmla="*/ 21 w 22"/>
                <a:gd name="T3" fmla="*/ 0 h 15"/>
                <a:gd name="T4" fmla="*/ 14 w 22"/>
                <a:gd name="T5" fmla="*/ 14 h 15"/>
                <a:gd name="T6" fmla="*/ 0 w 22"/>
                <a:gd name="T7" fmla="*/ 7 h 15"/>
              </a:gdLst>
              <a:ahLst/>
              <a:cxnLst>
                <a:cxn ang="0">
                  <a:pos x="T0" y="T1"/>
                </a:cxn>
                <a:cxn ang="0">
                  <a:pos x="T2" y="T3"/>
                </a:cxn>
                <a:cxn ang="0">
                  <a:pos x="T4" y="T5"/>
                </a:cxn>
                <a:cxn ang="0">
                  <a:pos x="T6" y="T7"/>
                </a:cxn>
              </a:cxnLst>
              <a:rect l="0" t="0" r="r" b="b"/>
              <a:pathLst>
                <a:path w="22" h="15">
                  <a:moveTo>
                    <a:pt x="0" y="7"/>
                  </a:moveTo>
                  <a:lnTo>
                    <a:pt x="21" y="0"/>
                  </a:lnTo>
                  <a:lnTo>
                    <a:pt x="14" y="14"/>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113">
              <a:extLst>
                <a:ext uri="{FF2B5EF4-FFF2-40B4-BE49-F238E27FC236}">
                  <a16:creationId xmlns:a16="http://schemas.microsoft.com/office/drawing/2014/main" id="{E63A7FE4-B396-8C4D-9A20-E18681B4880B}"/>
                </a:ext>
              </a:extLst>
            </p:cNvPr>
            <p:cNvSpPr>
              <a:spLocks noChangeArrowheads="1"/>
            </p:cNvSpPr>
            <p:nvPr/>
          </p:nvSpPr>
          <p:spPr bwMode="auto">
            <a:xfrm>
              <a:off x="14351908" y="9828853"/>
              <a:ext cx="6213" cy="16570"/>
            </a:xfrm>
            <a:custGeom>
              <a:avLst/>
              <a:gdLst>
                <a:gd name="T0" fmla="*/ 0 w 15"/>
                <a:gd name="T1" fmla="*/ 20 h 35"/>
                <a:gd name="T2" fmla="*/ 14 w 15"/>
                <a:gd name="T3" fmla="*/ 0 h 35"/>
                <a:gd name="T4" fmla="*/ 0 w 15"/>
                <a:gd name="T5" fmla="*/ 34 h 35"/>
                <a:gd name="T6" fmla="*/ 0 w 15"/>
                <a:gd name="T7" fmla="*/ 20 h 35"/>
              </a:gdLst>
              <a:ahLst/>
              <a:cxnLst>
                <a:cxn ang="0">
                  <a:pos x="T0" y="T1"/>
                </a:cxn>
                <a:cxn ang="0">
                  <a:pos x="T2" y="T3"/>
                </a:cxn>
                <a:cxn ang="0">
                  <a:pos x="T4" y="T5"/>
                </a:cxn>
                <a:cxn ang="0">
                  <a:pos x="T6" y="T7"/>
                </a:cxn>
              </a:cxnLst>
              <a:rect l="0" t="0" r="r" b="b"/>
              <a:pathLst>
                <a:path w="15" h="35">
                  <a:moveTo>
                    <a:pt x="0" y="20"/>
                  </a:moveTo>
                  <a:lnTo>
                    <a:pt x="14" y="0"/>
                  </a:lnTo>
                  <a:lnTo>
                    <a:pt x="0" y="34"/>
                  </a:lnTo>
                  <a:lnTo>
                    <a:pt x="0" y="2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114">
              <a:extLst>
                <a:ext uri="{FF2B5EF4-FFF2-40B4-BE49-F238E27FC236}">
                  <a16:creationId xmlns:a16="http://schemas.microsoft.com/office/drawing/2014/main" id="{A67B327E-D1E8-D349-A386-5DD60F117274}"/>
                </a:ext>
              </a:extLst>
            </p:cNvPr>
            <p:cNvSpPr>
              <a:spLocks noChangeArrowheads="1"/>
            </p:cNvSpPr>
            <p:nvPr/>
          </p:nvSpPr>
          <p:spPr bwMode="auto">
            <a:xfrm>
              <a:off x="15296336" y="10762985"/>
              <a:ext cx="10354" cy="6214"/>
            </a:xfrm>
            <a:custGeom>
              <a:avLst/>
              <a:gdLst>
                <a:gd name="T0" fmla="*/ 7 w 22"/>
                <a:gd name="T1" fmla="*/ 0 h 15"/>
                <a:gd name="T2" fmla="*/ 0 w 22"/>
                <a:gd name="T3" fmla="*/ 7 h 15"/>
                <a:gd name="T4" fmla="*/ 7 w 22"/>
                <a:gd name="T5" fmla="*/ 14 h 15"/>
                <a:gd name="T6" fmla="*/ 21 w 22"/>
                <a:gd name="T7" fmla="*/ 7 h 15"/>
                <a:gd name="T8" fmla="*/ 7 w 22"/>
                <a:gd name="T9" fmla="*/ 0 h 15"/>
              </a:gdLst>
              <a:ahLst/>
              <a:cxnLst>
                <a:cxn ang="0">
                  <a:pos x="T0" y="T1"/>
                </a:cxn>
                <a:cxn ang="0">
                  <a:pos x="T2" y="T3"/>
                </a:cxn>
                <a:cxn ang="0">
                  <a:pos x="T4" y="T5"/>
                </a:cxn>
                <a:cxn ang="0">
                  <a:pos x="T6" y="T7"/>
                </a:cxn>
                <a:cxn ang="0">
                  <a:pos x="T8" y="T9"/>
                </a:cxn>
              </a:cxnLst>
              <a:rect l="0" t="0" r="r" b="b"/>
              <a:pathLst>
                <a:path w="22" h="15">
                  <a:moveTo>
                    <a:pt x="7" y="0"/>
                  </a:moveTo>
                  <a:lnTo>
                    <a:pt x="0" y="7"/>
                  </a:lnTo>
                  <a:lnTo>
                    <a:pt x="7" y="14"/>
                  </a:lnTo>
                  <a:lnTo>
                    <a:pt x="21" y="7"/>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115">
              <a:extLst>
                <a:ext uri="{FF2B5EF4-FFF2-40B4-BE49-F238E27FC236}">
                  <a16:creationId xmlns:a16="http://schemas.microsoft.com/office/drawing/2014/main" id="{4720DA1D-3AD6-6B43-AC05-5A1A95B1A612}"/>
                </a:ext>
              </a:extLst>
            </p:cNvPr>
            <p:cNvSpPr>
              <a:spLocks noChangeArrowheads="1"/>
            </p:cNvSpPr>
            <p:nvPr/>
          </p:nvSpPr>
          <p:spPr bwMode="auto">
            <a:xfrm>
              <a:off x="14498958" y="10769199"/>
              <a:ext cx="6214" cy="10356"/>
            </a:xfrm>
            <a:custGeom>
              <a:avLst/>
              <a:gdLst>
                <a:gd name="T0" fmla="*/ 0 w 15"/>
                <a:gd name="T1" fmla="*/ 21 h 22"/>
                <a:gd name="T2" fmla="*/ 14 w 15"/>
                <a:gd name="T3" fmla="*/ 0 h 22"/>
                <a:gd name="T4" fmla="*/ 14 w 15"/>
                <a:gd name="T5" fmla="*/ 21 h 22"/>
                <a:gd name="T6" fmla="*/ 0 w 15"/>
                <a:gd name="T7" fmla="*/ 21 h 22"/>
              </a:gdLst>
              <a:ahLst/>
              <a:cxnLst>
                <a:cxn ang="0">
                  <a:pos x="T0" y="T1"/>
                </a:cxn>
                <a:cxn ang="0">
                  <a:pos x="T2" y="T3"/>
                </a:cxn>
                <a:cxn ang="0">
                  <a:pos x="T4" y="T5"/>
                </a:cxn>
                <a:cxn ang="0">
                  <a:pos x="T6" y="T7"/>
                </a:cxn>
              </a:cxnLst>
              <a:rect l="0" t="0" r="r" b="b"/>
              <a:pathLst>
                <a:path w="15" h="22">
                  <a:moveTo>
                    <a:pt x="0" y="21"/>
                  </a:moveTo>
                  <a:lnTo>
                    <a:pt x="14" y="0"/>
                  </a:lnTo>
                  <a:lnTo>
                    <a:pt x="14" y="21"/>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116">
              <a:extLst>
                <a:ext uri="{FF2B5EF4-FFF2-40B4-BE49-F238E27FC236}">
                  <a16:creationId xmlns:a16="http://schemas.microsoft.com/office/drawing/2014/main" id="{3692614B-BA04-B449-90C6-082884FF71FC}"/>
                </a:ext>
              </a:extLst>
            </p:cNvPr>
            <p:cNvSpPr>
              <a:spLocks noChangeArrowheads="1"/>
            </p:cNvSpPr>
            <p:nvPr/>
          </p:nvSpPr>
          <p:spPr bwMode="auto">
            <a:xfrm>
              <a:off x="15358469" y="10707062"/>
              <a:ext cx="4142" cy="10356"/>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117">
              <a:extLst>
                <a:ext uri="{FF2B5EF4-FFF2-40B4-BE49-F238E27FC236}">
                  <a16:creationId xmlns:a16="http://schemas.microsoft.com/office/drawing/2014/main" id="{AB6D7141-649C-334D-97F5-007EDCD731B2}"/>
                </a:ext>
              </a:extLst>
            </p:cNvPr>
            <p:cNvSpPr>
              <a:spLocks noChangeArrowheads="1"/>
            </p:cNvSpPr>
            <p:nvPr/>
          </p:nvSpPr>
          <p:spPr bwMode="auto">
            <a:xfrm>
              <a:off x="14283562" y="8811871"/>
              <a:ext cx="6214" cy="16570"/>
            </a:xfrm>
            <a:custGeom>
              <a:avLst/>
              <a:gdLst>
                <a:gd name="T0" fmla="*/ 14 w 15"/>
                <a:gd name="T1" fmla="*/ 35 h 36"/>
                <a:gd name="T2" fmla="*/ 14 w 15"/>
                <a:gd name="T3" fmla="*/ 21 h 36"/>
                <a:gd name="T4" fmla="*/ 0 w 15"/>
                <a:gd name="T5" fmla="*/ 0 h 36"/>
                <a:gd name="T6" fmla="*/ 14 w 15"/>
                <a:gd name="T7" fmla="*/ 35 h 36"/>
              </a:gdLst>
              <a:ahLst/>
              <a:cxnLst>
                <a:cxn ang="0">
                  <a:pos x="T0" y="T1"/>
                </a:cxn>
                <a:cxn ang="0">
                  <a:pos x="T2" y="T3"/>
                </a:cxn>
                <a:cxn ang="0">
                  <a:pos x="T4" y="T5"/>
                </a:cxn>
                <a:cxn ang="0">
                  <a:pos x="T6" y="T7"/>
                </a:cxn>
              </a:cxnLst>
              <a:rect l="0" t="0" r="r" b="b"/>
              <a:pathLst>
                <a:path w="15" h="36">
                  <a:moveTo>
                    <a:pt x="14" y="35"/>
                  </a:moveTo>
                  <a:lnTo>
                    <a:pt x="14" y="21"/>
                  </a:lnTo>
                  <a:lnTo>
                    <a:pt x="0" y="0"/>
                  </a:lnTo>
                  <a:lnTo>
                    <a:pt x="14"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118">
              <a:extLst>
                <a:ext uri="{FF2B5EF4-FFF2-40B4-BE49-F238E27FC236}">
                  <a16:creationId xmlns:a16="http://schemas.microsoft.com/office/drawing/2014/main" id="{24DB95C7-373B-FC45-9A99-6589AD4AA1A2}"/>
                </a:ext>
              </a:extLst>
            </p:cNvPr>
            <p:cNvSpPr>
              <a:spLocks noChangeArrowheads="1"/>
            </p:cNvSpPr>
            <p:nvPr/>
          </p:nvSpPr>
          <p:spPr bwMode="auto">
            <a:xfrm>
              <a:off x="15329473" y="8724879"/>
              <a:ext cx="4142" cy="10357"/>
            </a:xfrm>
            <a:custGeom>
              <a:avLst/>
              <a:gdLst>
                <a:gd name="T0" fmla="*/ 7 w 8"/>
                <a:gd name="T1" fmla="*/ 0 h 22"/>
                <a:gd name="T2" fmla="*/ 7 w 8"/>
                <a:gd name="T3" fmla="*/ 21 h 22"/>
                <a:gd name="T4" fmla="*/ 0 w 8"/>
                <a:gd name="T5" fmla="*/ 14 h 22"/>
                <a:gd name="T6" fmla="*/ 7 w 8"/>
                <a:gd name="T7" fmla="*/ 0 h 22"/>
              </a:gdLst>
              <a:ahLst/>
              <a:cxnLst>
                <a:cxn ang="0">
                  <a:pos x="T0" y="T1"/>
                </a:cxn>
                <a:cxn ang="0">
                  <a:pos x="T2" y="T3"/>
                </a:cxn>
                <a:cxn ang="0">
                  <a:pos x="T4" y="T5"/>
                </a:cxn>
                <a:cxn ang="0">
                  <a:pos x="T6" y="T7"/>
                </a:cxn>
              </a:cxnLst>
              <a:rect l="0" t="0" r="r" b="b"/>
              <a:pathLst>
                <a:path w="8" h="22">
                  <a:moveTo>
                    <a:pt x="7" y="0"/>
                  </a:moveTo>
                  <a:lnTo>
                    <a:pt x="7" y="21"/>
                  </a:lnTo>
                  <a:lnTo>
                    <a:pt x="0" y="14"/>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119">
              <a:extLst>
                <a:ext uri="{FF2B5EF4-FFF2-40B4-BE49-F238E27FC236}">
                  <a16:creationId xmlns:a16="http://schemas.microsoft.com/office/drawing/2014/main" id="{510E42FB-A6FB-E541-8FC7-32BE7FD4D559}"/>
                </a:ext>
              </a:extLst>
            </p:cNvPr>
            <p:cNvSpPr>
              <a:spLocks noChangeArrowheads="1"/>
            </p:cNvSpPr>
            <p:nvPr/>
          </p:nvSpPr>
          <p:spPr bwMode="auto">
            <a:xfrm>
              <a:off x="15354326" y="8714523"/>
              <a:ext cx="4142" cy="6213"/>
            </a:xfrm>
            <a:custGeom>
              <a:avLst/>
              <a:gdLst>
                <a:gd name="T0" fmla="*/ 6 w 7"/>
                <a:gd name="T1" fmla="*/ 14 h 15"/>
                <a:gd name="T2" fmla="*/ 6 w 7"/>
                <a:gd name="T3" fmla="*/ 0 h 15"/>
                <a:gd name="T4" fmla="*/ 0 w 7"/>
                <a:gd name="T5" fmla="*/ 14 h 15"/>
                <a:gd name="T6" fmla="*/ 6 w 7"/>
                <a:gd name="T7" fmla="*/ 14 h 15"/>
              </a:gdLst>
              <a:ahLst/>
              <a:cxnLst>
                <a:cxn ang="0">
                  <a:pos x="T0" y="T1"/>
                </a:cxn>
                <a:cxn ang="0">
                  <a:pos x="T2" y="T3"/>
                </a:cxn>
                <a:cxn ang="0">
                  <a:pos x="T4" y="T5"/>
                </a:cxn>
                <a:cxn ang="0">
                  <a:pos x="T6" y="T7"/>
                </a:cxn>
              </a:cxnLst>
              <a:rect l="0" t="0" r="r" b="b"/>
              <a:pathLst>
                <a:path w="7" h="15">
                  <a:moveTo>
                    <a:pt x="6" y="14"/>
                  </a:moveTo>
                  <a:lnTo>
                    <a:pt x="6" y="0"/>
                  </a:lnTo>
                  <a:lnTo>
                    <a:pt x="0" y="14"/>
                  </a:lnTo>
                  <a:lnTo>
                    <a:pt x="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120">
              <a:extLst>
                <a:ext uri="{FF2B5EF4-FFF2-40B4-BE49-F238E27FC236}">
                  <a16:creationId xmlns:a16="http://schemas.microsoft.com/office/drawing/2014/main" id="{E73AFAF6-07FC-2E44-9A93-4397DFD51B36}"/>
                </a:ext>
              </a:extLst>
            </p:cNvPr>
            <p:cNvSpPr>
              <a:spLocks noChangeArrowheads="1"/>
            </p:cNvSpPr>
            <p:nvPr/>
          </p:nvSpPr>
          <p:spPr bwMode="auto">
            <a:xfrm>
              <a:off x="14494816" y="10781627"/>
              <a:ext cx="4142" cy="4142"/>
            </a:xfrm>
            <a:custGeom>
              <a:avLst/>
              <a:gdLst>
                <a:gd name="T0" fmla="*/ 0 w 8"/>
                <a:gd name="T1" fmla="*/ 7 h 8"/>
                <a:gd name="T2" fmla="*/ 7 w 8"/>
                <a:gd name="T3" fmla="*/ 7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7"/>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121">
              <a:extLst>
                <a:ext uri="{FF2B5EF4-FFF2-40B4-BE49-F238E27FC236}">
                  <a16:creationId xmlns:a16="http://schemas.microsoft.com/office/drawing/2014/main" id="{310AAE7D-1A0E-C24B-8018-30A39647AFE7}"/>
                </a:ext>
              </a:extLst>
            </p:cNvPr>
            <p:cNvSpPr>
              <a:spLocks noChangeArrowheads="1"/>
            </p:cNvSpPr>
            <p:nvPr/>
          </p:nvSpPr>
          <p:spPr bwMode="auto">
            <a:xfrm>
              <a:off x="14486531" y="10781627"/>
              <a:ext cx="6214" cy="4142"/>
            </a:xfrm>
            <a:custGeom>
              <a:avLst/>
              <a:gdLst>
                <a:gd name="T0" fmla="*/ 14 w 15"/>
                <a:gd name="T1" fmla="*/ 0 h 8"/>
                <a:gd name="T2" fmla="*/ 14 w 15"/>
                <a:gd name="T3" fmla="*/ 7 h 8"/>
                <a:gd name="T4" fmla="*/ 0 w 15"/>
                <a:gd name="T5" fmla="*/ 7 h 8"/>
                <a:gd name="T6" fmla="*/ 14 w 15"/>
                <a:gd name="T7" fmla="*/ 0 h 8"/>
              </a:gdLst>
              <a:ahLst/>
              <a:cxnLst>
                <a:cxn ang="0">
                  <a:pos x="T0" y="T1"/>
                </a:cxn>
                <a:cxn ang="0">
                  <a:pos x="T2" y="T3"/>
                </a:cxn>
                <a:cxn ang="0">
                  <a:pos x="T4" y="T5"/>
                </a:cxn>
                <a:cxn ang="0">
                  <a:pos x="T6" y="T7"/>
                </a:cxn>
              </a:cxnLst>
              <a:rect l="0" t="0" r="r" b="b"/>
              <a:pathLst>
                <a:path w="15" h="8">
                  <a:moveTo>
                    <a:pt x="14" y="0"/>
                  </a:moveTo>
                  <a:lnTo>
                    <a:pt x="14" y="7"/>
                  </a:lnTo>
                  <a:lnTo>
                    <a:pt x="0" y="7"/>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122">
              <a:extLst>
                <a:ext uri="{FF2B5EF4-FFF2-40B4-BE49-F238E27FC236}">
                  <a16:creationId xmlns:a16="http://schemas.microsoft.com/office/drawing/2014/main" id="{5E2A612C-5014-6A46-B1C0-F1F8202CC657}"/>
                </a:ext>
              </a:extLst>
            </p:cNvPr>
            <p:cNvSpPr>
              <a:spLocks noChangeArrowheads="1"/>
            </p:cNvSpPr>
            <p:nvPr/>
          </p:nvSpPr>
          <p:spPr bwMode="auto">
            <a:xfrm>
              <a:off x="14509314" y="10767127"/>
              <a:ext cx="2071" cy="6214"/>
            </a:xfrm>
            <a:custGeom>
              <a:avLst/>
              <a:gdLst>
                <a:gd name="T0" fmla="*/ 0 w 1"/>
                <a:gd name="T1" fmla="*/ 0 h 15"/>
                <a:gd name="T2" fmla="*/ 0 w 1"/>
                <a:gd name="T3" fmla="*/ 7 h 15"/>
                <a:gd name="T4" fmla="*/ 0 w 1"/>
                <a:gd name="T5" fmla="*/ 14 h 15"/>
                <a:gd name="T6" fmla="*/ 0 w 1"/>
                <a:gd name="T7" fmla="*/ 7 h 15"/>
                <a:gd name="T8" fmla="*/ 0 w 1"/>
                <a:gd name="T9" fmla="*/ 0 h 15"/>
              </a:gdLst>
              <a:ahLst/>
              <a:cxnLst>
                <a:cxn ang="0">
                  <a:pos x="T0" y="T1"/>
                </a:cxn>
                <a:cxn ang="0">
                  <a:pos x="T2" y="T3"/>
                </a:cxn>
                <a:cxn ang="0">
                  <a:pos x="T4" y="T5"/>
                </a:cxn>
                <a:cxn ang="0">
                  <a:pos x="T6" y="T7"/>
                </a:cxn>
                <a:cxn ang="0">
                  <a:pos x="T8" y="T9"/>
                </a:cxn>
              </a:cxnLst>
              <a:rect l="0" t="0" r="r" b="b"/>
              <a:pathLst>
                <a:path w="1" h="15">
                  <a:moveTo>
                    <a:pt x="0" y="0"/>
                  </a:moveTo>
                  <a:lnTo>
                    <a:pt x="0" y="7"/>
                  </a:lnTo>
                  <a:lnTo>
                    <a:pt x="0" y="14"/>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123">
              <a:extLst>
                <a:ext uri="{FF2B5EF4-FFF2-40B4-BE49-F238E27FC236}">
                  <a16:creationId xmlns:a16="http://schemas.microsoft.com/office/drawing/2014/main" id="{833B104C-1FC0-B040-9D77-AE23840FC2D9}"/>
                </a:ext>
              </a:extLst>
            </p:cNvPr>
            <p:cNvSpPr>
              <a:spLocks noChangeArrowheads="1"/>
            </p:cNvSpPr>
            <p:nvPr/>
          </p:nvSpPr>
          <p:spPr bwMode="auto">
            <a:xfrm>
              <a:off x="14498957" y="10789912"/>
              <a:ext cx="10356" cy="2071"/>
            </a:xfrm>
            <a:custGeom>
              <a:avLst/>
              <a:gdLst>
                <a:gd name="T0" fmla="*/ 14 w 22"/>
                <a:gd name="T1" fmla="*/ 0 h 1"/>
                <a:gd name="T2" fmla="*/ 21 w 22"/>
                <a:gd name="T3" fmla="*/ 0 h 1"/>
                <a:gd name="T4" fmla="*/ 0 w 22"/>
                <a:gd name="T5" fmla="*/ 0 h 1"/>
                <a:gd name="T6" fmla="*/ 14 w 22"/>
                <a:gd name="T7" fmla="*/ 0 h 1"/>
              </a:gdLst>
              <a:ahLst/>
              <a:cxnLst>
                <a:cxn ang="0">
                  <a:pos x="T0" y="T1"/>
                </a:cxn>
                <a:cxn ang="0">
                  <a:pos x="T2" y="T3"/>
                </a:cxn>
                <a:cxn ang="0">
                  <a:pos x="T4" y="T5"/>
                </a:cxn>
                <a:cxn ang="0">
                  <a:pos x="T6" y="T7"/>
                </a:cxn>
              </a:cxnLst>
              <a:rect l="0" t="0" r="r" b="b"/>
              <a:pathLst>
                <a:path w="22" h="1">
                  <a:moveTo>
                    <a:pt x="14" y="0"/>
                  </a:moveTo>
                  <a:lnTo>
                    <a:pt x="21" y="0"/>
                  </a:lnTo>
                  <a:lnTo>
                    <a:pt x="0" y="0"/>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124">
              <a:extLst>
                <a:ext uri="{FF2B5EF4-FFF2-40B4-BE49-F238E27FC236}">
                  <a16:creationId xmlns:a16="http://schemas.microsoft.com/office/drawing/2014/main" id="{6534425F-BE3A-8948-BC7A-876F76ED6113}"/>
                </a:ext>
              </a:extLst>
            </p:cNvPr>
            <p:cNvSpPr>
              <a:spLocks noChangeArrowheads="1"/>
            </p:cNvSpPr>
            <p:nvPr/>
          </p:nvSpPr>
          <p:spPr bwMode="auto">
            <a:xfrm>
              <a:off x="15292193" y="8625461"/>
              <a:ext cx="4142" cy="4142"/>
            </a:xfrm>
            <a:custGeom>
              <a:avLst/>
              <a:gdLst>
                <a:gd name="T0" fmla="*/ 0 w 8"/>
                <a:gd name="T1" fmla="*/ 0 h 7"/>
                <a:gd name="T2" fmla="*/ 7 w 8"/>
                <a:gd name="T3" fmla="*/ 0 h 7"/>
                <a:gd name="T4" fmla="*/ 0 w 8"/>
                <a:gd name="T5" fmla="*/ 6 h 7"/>
                <a:gd name="T6" fmla="*/ 0 w 8"/>
                <a:gd name="T7" fmla="*/ 0 h 7"/>
              </a:gdLst>
              <a:ahLst/>
              <a:cxnLst>
                <a:cxn ang="0">
                  <a:pos x="T0" y="T1"/>
                </a:cxn>
                <a:cxn ang="0">
                  <a:pos x="T2" y="T3"/>
                </a:cxn>
                <a:cxn ang="0">
                  <a:pos x="T4" y="T5"/>
                </a:cxn>
                <a:cxn ang="0">
                  <a:pos x="T6" y="T7"/>
                </a:cxn>
              </a:cxnLst>
              <a:rect l="0" t="0" r="r" b="b"/>
              <a:pathLst>
                <a:path w="8" h="7">
                  <a:moveTo>
                    <a:pt x="0" y="0"/>
                  </a:moveTo>
                  <a:lnTo>
                    <a:pt x="7" y="0"/>
                  </a:lnTo>
                  <a:lnTo>
                    <a:pt x="0" y="6"/>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125">
              <a:extLst>
                <a:ext uri="{FF2B5EF4-FFF2-40B4-BE49-F238E27FC236}">
                  <a16:creationId xmlns:a16="http://schemas.microsoft.com/office/drawing/2014/main" id="{1BB62762-D187-5E4B-A4D6-453DDB9DE01D}"/>
                </a:ext>
              </a:extLst>
            </p:cNvPr>
            <p:cNvSpPr>
              <a:spLocks noChangeArrowheads="1"/>
            </p:cNvSpPr>
            <p:nvPr/>
          </p:nvSpPr>
          <p:spPr bwMode="auto">
            <a:xfrm>
              <a:off x="17539346" y="11572842"/>
              <a:ext cx="2495687" cy="1702563"/>
            </a:xfrm>
            <a:custGeom>
              <a:avLst/>
              <a:gdLst>
                <a:gd name="T0" fmla="*/ 3464 w 5315"/>
                <a:gd name="T1" fmla="*/ 3332 h 3626"/>
                <a:gd name="T2" fmla="*/ 3846 w 5315"/>
                <a:gd name="T3" fmla="*/ 3492 h 3626"/>
                <a:gd name="T4" fmla="*/ 4222 w 5315"/>
                <a:gd name="T5" fmla="*/ 3513 h 3626"/>
                <a:gd name="T6" fmla="*/ 4445 w 5315"/>
                <a:gd name="T7" fmla="*/ 3562 h 3626"/>
                <a:gd name="T8" fmla="*/ 4396 w 5315"/>
                <a:gd name="T9" fmla="*/ 3367 h 3626"/>
                <a:gd name="T10" fmla="*/ 4493 w 5315"/>
                <a:gd name="T11" fmla="*/ 3040 h 3626"/>
                <a:gd name="T12" fmla="*/ 4646 w 5315"/>
                <a:gd name="T13" fmla="*/ 2915 h 3626"/>
                <a:gd name="T14" fmla="*/ 4674 w 5315"/>
                <a:gd name="T15" fmla="*/ 2852 h 3626"/>
                <a:gd name="T16" fmla="*/ 4695 w 5315"/>
                <a:gd name="T17" fmla="*/ 2783 h 3626"/>
                <a:gd name="T18" fmla="*/ 4716 w 5315"/>
                <a:gd name="T19" fmla="*/ 2616 h 3626"/>
                <a:gd name="T20" fmla="*/ 4626 w 5315"/>
                <a:gd name="T21" fmla="*/ 2512 h 3626"/>
                <a:gd name="T22" fmla="*/ 4542 w 5315"/>
                <a:gd name="T23" fmla="*/ 2379 h 3626"/>
                <a:gd name="T24" fmla="*/ 4598 w 5315"/>
                <a:gd name="T25" fmla="*/ 2345 h 3626"/>
                <a:gd name="T26" fmla="*/ 4563 w 5315"/>
                <a:gd name="T27" fmla="*/ 2212 h 3626"/>
                <a:gd name="T28" fmla="*/ 4389 w 5315"/>
                <a:gd name="T29" fmla="*/ 2101 h 3626"/>
                <a:gd name="T30" fmla="*/ 4445 w 5315"/>
                <a:gd name="T31" fmla="*/ 1677 h 3626"/>
                <a:gd name="T32" fmla="*/ 4563 w 5315"/>
                <a:gd name="T33" fmla="*/ 1378 h 3626"/>
                <a:gd name="T34" fmla="*/ 4688 w 5315"/>
                <a:gd name="T35" fmla="*/ 1051 h 3626"/>
                <a:gd name="T36" fmla="*/ 4730 w 5315"/>
                <a:gd name="T37" fmla="*/ 939 h 3626"/>
                <a:gd name="T38" fmla="*/ 4904 w 5315"/>
                <a:gd name="T39" fmla="*/ 703 h 3626"/>
                <a:gd name="T40" fmla="*/ 5168 w 5315"/>
                <a:gd name="T41" fmla="*/ 265 h 3626"/>
                <a:gd name="T42" fmla="*/ 5238 w 5315"/>
                <a:gd name="T43" fmla="*/ 98 h 3626"/>
                <a:gd name="T44" fmla="*/ 4973 w 5315"/>
                <a:gd name="T45" fmla="*/ 119 h 3626"/>
                <a:gd name="T46" fmla="*/ 4820 w 5315"/>
                <a:gd name="T47" fmla="*/ 188 h 3626"/>
                <a:gd name="T48" fmla="*/ 4632 w 5315"/>
                <a:gd name="T49" fmla="*/ 188 h 3626"/>
                <a:gd name="T50" fmla="*/ 4584 w 5315"/>
                <a:gd name="T51" fmla="*/ 258 h 3626"/>
                <a:gd name="T52" fmla="*/ 4319 w 5315"/>
                <a:gd name="T53" fmla="*/ 341 h 3626"/>
                <a:gd name="T54" fmla="*/ 4055 w 5315"/>
                <a:gd name="T55" fmla="*/ 286 h 3626"/>
                <a:gd name="T56" fmla="*/ 3756 w 5315"/>
                <a:gd name="T57" fmla="*/ 383 h 3626"/>
                <a:gd name="T58" fmla="*/ 3506 w 5315"/>
                <a:gd name="T59" fmla="*/ 529 h 3626"/>
                <a:gd name="T60" fmla="*/ 3144 w 5315"/>
                <a:gd name="T61" fmla="*/ 619 h 3626"/>
                <a:gd name="T62" fmla="*/ 2887 w 5315"/>
                <a:gd name="T63" fmla="*/ 613 h 3626"/>
                <a:gd name="T64" fmla="*/ 2622 w 5315"/>
                <a:gd name="T65" fmla="*/ 578 h 3626"/>
                <a:gd name="T66" fmla="*/ 2226 w 5315"/>
                <a:gd name="T67" fmla="*/ 724 h 3626"/>
                <a:gd name="T68" fmla="*/ 1940 w 5315"/>
                <a:gd name="T69" fmla="*/ 613 h 3626"/>
                <a:gd name="T70" fmla="*/ 1815 w 5315"/>
                <a:gd name="T71" fmla="*/ 418 h 3626"/>
                <a:gd name="T72" fmla="*/ 1683 w 5315"/>
                <a:gd name="T73" fmla="*/ 453 h 3626"/>
                <a:gd name="T74" fmla="*/ 1544 w 5315"/>
                <a:gd name="T75" fmla="*/ 383 h 3626"/>
                <a:gd name="T76" fmla="*/ 1565 w 5315"/>
                <a:gd name="T77" fmla="*/ 327 h 3626"/>
                <a:gd name="T78" fmla="*/ 1481 w 5315"/>
                <a:gd name="T79" fmla="*/ 223 h 3626"/>
                <a:gd name="T80" fmla="*/ 1398 w 5315"/>
                <a:gd name="T81" fmla="*/ 230 h 3626"/>
                <a:gd name="T82" fmla="*/ 1307 w 5315"/>
                <a:gd name="T83" fmla="*/ 286 h 3626"/>
                <a:gd name="T84" fmla="*/ 1078 w 5315"/>
                <a:gd name="T85" fmla="*/ 320 h 3626"/>
                <a:gd name="T86" fmla="*/ 911 w 5315"/>
                <a:gd name="T87" fmla="*/ 578 h 3626"/>
                <a:gd name="T88" fmla="*/ 633 w 5315"/>
                <a:gd name="T89" fmla="*/ 480 h 3626"/>
                <a:gd name="T90" fmla="*/ 514 w 5315"/>
                <a:gd name="T91" fmla="*/ 279 h 3626"/>
                <a:gd name="T92" fmla="*/ 417 w 5315"/>
                <a:gd name="T93" fmla="*/ 418 h 3626"/>
                <a:gd name="T94" fmla="*/ 237 w 5315"/>
                <a:gd name="T95" fmla="*/ 508 h 3626"/>
                <a:gd name="T96" fmla="*/ 161 w 5315"/>
                <a:gd name="T97" fmla="*/ 626 h 3626"/>
                <a:gd name="T98" fmla="*/ 105 w 5315"/>
                <a:gd name="T99" fmla="*/ 780 h 3626"/>
                <a:gd name="T100" fmla="*/ 63 w 5315"/>
                <a:gd name="T101" fmla="*/ 988 h 3626"/>
                <a:gd name="T102" fmla="*/ 7 w 5315"/>
                <a:gd name="T103" fmla="*/ 1127 h 3626"/>
                <a:gd name="T104" fmla="*/ 230 w 5315"/>
                <a:gd name="T105" fmla="*/ 1405 h 3626"/>
                <a:gd name="T106" fmla="*/ 751 w 5315"/>
                <a:gd name="T107" fmla="*/ 1586 h 3626"/>
                <a:gd name="T108" fmla="*/ 987 w 5315"/>
                <a:gd name="T109" fmla="*/ 1767 h 3626"/>
                <a:gd name="T110" fmla="*/ 1314 w 5315"/>
                <a:gd name="T111" fmla="*/ 1872 h 3626"/>
                <a:gd name="T112" fmla="*/ 1488 w 5315"/>
                <a:gd name="T113" fmla="*/ 2059 h 3626"/>
                <a:gd name="T114" fmla="*/ 1794 w 5315"/>
                <a:gd name="T115" fmla="*/ 2219 h 3626"/>
                <a:gd name="T116" fmla="*/ 2024 w 5315"/>
                <a:gd name="T117" fmla="*/ 2393 h 3626"/>
                <a:gd name="T118" fmla="*/ 2358 w 5315"/>
                <a:gd name="T119" fmla="*/ 2595 h 3626"/>
                <a:gd name="T120" fmla="*/ 2747 w 5315"/>
                <a:gd name="T121" fmla="*/ 2616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15" h="3626">
                  <a:moveTo>
                    <a:pt x="3144" y="2846"/>
                  </a:moveTo>
                  <a:lnTo>
                    <a:pt x="3234" y="2964"/>
                  </a:lnTo>
                  <a:lnTo>
                    <a:pt x="3311" y="3131"/>
                  </a:lnTo>
                  <a:lnTo>
                    <a:pt x="3352" y="3263"/>
                  </a:lnTo>
                  <a:lnTo>
                    <a:pt x="3415" y="3325"/>
                  </a:lnTo>
                  <a:lnTo>
                    <a:pt x="3464" y="3332"/>
                  </a:lnTo>
                  <a:lnTo>
                    <a:pt x="3568" y="3360"/>
                  </a:lnTo>
                  <a:lnTo>
                    <a:pt x="3645" y="3374"/>
                  </a:lnTo>
                  <a:lnTo>
                    <a:pt x="3714" y="3465"/>
                  </a:lnTo>
                  <a:lnTo>
                    <a:pt x="3763" y="3471"/>
                  </a:lnTo>
                  <a:lnTo>
                    <a:pt x="3833" y="3479"/>
                  </a:lnTo>
                  <a:lnTo>
                    <a:pt x="3846" y="3492"/>
                  </a:lnTo>
                  <a:lnTo>
                    <a:pt x="3874" y="3499"/>
                  </a:lnTo>
                  <a:lnTo>
                    <a:pt x="3944" y="3471"/>
                  </a:lnTo>
                  <a:lnTo>
                    <a:pt x="3992" y="3444"/>
                  </a:lnTo>
                  <a:lnTo>
                    <a:pt x="4062" y="3444"/>
                  </a:lnTo>
                  <a:lnTo>
                    <a:pt x="4167" y="3527"/>
                  </a:lnTo>
                  <a:lnTo>
                    <a:pt x="4222" y="3513"/>
                  </a:lnTo>
                  <a:lnTo>
                    <a:pt x="4236" y="3499"/>
                  </a:lnTo>
                  <a:lnTo>
                    <a:pt x="4306" y="3534"/>
                  </a:lnTo>
                  <a:lnTo>
                    <a:pt x="4333" y="3597"/>
                  </a:lnTo>
                  <a:lnTo>
                    <a:pt x="4354" y="3604"/>
                  </a:lnTo>
                  <a:lnTo>
                    <a:pt x="4368" y="3625"/>
                  </a:lnTo>
                  <a:lnTo>
                    <a:pt x="4445" y="3562"/>
                  </a:lnTo>
                  <a:lnTo>
                    <a:pt x="4459" y="3576"/>
                  </a:lnTo>
                  <a:lnTo>
                    <a:pt x="4465" y="3541"/>
                  </a:lnTo>
                  <a:lnTo>
                    <a:pt x="4459" y="3534"/>
                  </a:lnTo>
                  <a:lnTo>
                    <a:pt x="4445" y="3513"/>
                  </a:lnTo>
                  <a:lnTo>
                    <a:pt x="4431" y="3409"/>
                  </a:lnTo>
                  <a:lnTo>
                    <a:pt x="4396" y="3367"/>
                  </a:lnTo>
                  <a:lnTo>
                    <a:pt x="4396" y="3325"/>
                  </a:lnTo>
                  <a:lnTo>
                    <a:pt x="4396" y="3284"/>
                  </a:lnTo>
                  <a:lnTo>
                    <a:pt x="4417" y="3270"/>
                  </a:lnTo>
                  <a:lnTo>
                    <a:pt x="4424" y="3173"/>
                  </a:lnTo>
                  <a:lnTo>
                    <a:pt x="4465" y="3131"/>
                  </a:lnTo>
                  <a:lnTo>
                    <a:pt x="4493" y="3040"/>
                  </a:lnTo>
                  <a:lnTo>
                    <a:pt x="4521" y="3012"/>
                  </a:lnTo>
                  <a:lnTo>
                    <a:pt x="4549" y="2971"/>
                  </a:lnTo>
                  <a:lnTo>
                    <a:pt x="4584" y="2950"/>
                  </a:lnTo>
                  <a:lnTo>
                    <a:pt x="4577" y="2936"/>
                  </a:lnTo>
                  <a:lnTo>
                    <a:pt x="4612" y="2922"/>
                  </a:lnTo>
                  <a:lnTo>
                    <a:pt x="4646" y="2915"/>
                  </a:lnTo>
                  <a:lnTo>
                    <a:pt x="4674" y="2908"/>
                  </a:lnTo>
                  <a:lnTo>
                    <a:pt x="4660" y="2887"/>
                  </a:lnTo>
                  <a:lnTo>
                    <a:pt x="4681" y="2880"/>
                  </a:lnTo>
                  <a:lnTo>
                    <a:pt x="4674" y="2873"/>
                  </a:lnTo>
                  <a:lnTo>
                    <a:pt x="4681" y="2873"/>
                  </a:lnTo>
                  <a:lnTo>
                    <a:pt x="4674" y="2852"/>
                  </a:lnTo>
                  <a:lnTo>
                    <a:pt x="4730" y="2818"/>
                  </a:lnTo>
                  <a:lnTo>
                    <a:pt x="4758" y="2846"/>
                  </a:lnTo>
                  <a:lnTo>
                    <a:pt x="4793" y="2846"/>
                  </a:lnTo>
                  <a:lnTo>
                    <a:pt x="4744" y="2769"/>
                  </a:lnTo>
                  <a:lnTo>
                    <a:pt x="4716" y="2776"/>
                  </a:lnTo>
                  <a:lnTo>
                    <a:pt x="4695" y="2783"/>
                  </a:lnTo>
                  <a:lnTo>
                    <a:pt x="4681" y="2727"/>
                  </a:lnTo>
                  <a:lnTo>
                    <a:pt x="4709" y="2713"/>
                  </a:lnTo>
                  <a:lnTo>
                    <a:pt x="4723" y="2741"/>
                  </a:lnTo>
                  <a:lnTo>
                    <a:pt x="4723" y="2713"/>
                  </a:lnTo>
                  <a:lnTo>
                    <a:pt x="4730" y="2658"/>
                  </a:lnTo>
                  <a:lnTo>
                    <a:pt x="4716" y="2616"/>
                  </a:lnTo>
                  <a:lnTo>
                    <a:pt x="4653" y="2616"/>
                  </a:lnTo>
                  <a:lnTo>
                    <a:pt x="4626" y="2609"/>
                  </a:lnTo>
                  <a:lnTo>
                    <a:pt x="4598" y="2574"/>
                  </a:lnTo>
                  <a:lnTo>
                    <a:pt x="4612" y="2525"/>
                  </a:lnTo>
                  <a:lnTo>
                    <a:pt x="4632" y="2539"/>
                  </a:lnTo>
                  <a:lnTo>
                    <a:pt x="4626" y="2512"/>
                  </a:lnTo>
                  <a:lnTo>
                    <a:pt x="4612" y="2519"/>
                  </a:lnTo>
                  <a:lnTo>
                    <a:pt x="4577" y="2519"/>
                  </a:lnTo>
                  <a:lnTo>
                    <a:pt x="4563" y="2463"/>
                  </a:lnTo>
                  <a:lnTo>
                    <a:pt x="4549" y="2442"/>
                  </a:lnTo>
                  <a:lnTo>
                    <a:pt x="4542" y="2386"/>
                  </a:lnTo>
                  <a:lnTo>
                    <a:pt x="4542" y="2379"/>
                  </a:lnTo>
                  <a:lnTo>
                    <a:pt x="4556" y="2366"/>
                  </a:lnTo>
                  <a:lnTo>
                    <a:pt x="4549" y="2331"/>
                  </a:lnTo>
                  <a:lnTo>
                    <a:pt x="4591" y="2317"/>
                  </a:lnTo>
                  <a:lnTo>
                    <a:pt x="4598" y="2331"/>
                  </a:lnTo>
                  <a:lnTo>
                    <a:pt x="4612" y="2379"/>
                  </a:lnTo>
                  <a:lnTo>
                    <a:pt x="4598" y="2345"/>
                  </a:lnTo>
                  <a:lnTo>
                    <a:pt x="4619" y="2317"/>
                  </a:lnTo>
                  <a:lnTo>
                    <a:pt x="4646" y="2345"/>
                  </a:lnTo>
                  <a:lnTo>
                    <a:pt x="4660" y="2317"/>
                  </a:lnTo>
                  <a:lnTo>
                    <a:pt x="4626" y="2282"/>
                  </a:lnTo>
                  <a:lnTo>
                    <a:pt x="4584" y="2219"/>
                  </a:lnTo>
                  <a:lnTo>
                    <a:pt x="4563" y="2212"/>
                  </a:lnTo>
                  <a:lnTo>
                    <a:pt x="4556" y="2226"/>
                  </a:lnTo>
                  <a:lnTo>
                    <a:pt x="4528" y="2219"/>
                  </a:lnTo>
                  <a:lnTo>
                    <a:pt x="4514" y="2219"/>
                  </a:lnTo>
                  <a:lnTo>
                    <a:pt x="4480" y="2192"/>
                  </a:lnTo>
                  <a:lnTo>
                    <a:pt x="4417" y="2178"/>
                  </a:lnTo>
                  <a:lnTo>
                    <a:pt x="4389" y="2101"/>
                  </a:lnTo>
                  <a:lnTo>
                    <a:pt x="4389" y="2066"/>
                  </a:lnTo>
                  <a:lnTo>
                    <a:pt x="4382" y="1865"/>
                  </a:lnTo>
                  <a:lnTo>
                    <a:pt x="4389" y="1774"/>
                  </a:lnTo>
                  <a:lnTo>
                    <a:pt x="4389" y="1760"/>
                  </a:lnTo>
                  <a:lnTo>
                    <a:pt x="4431" y="1698"/>
                  </a:lnTo>
                  <a:lnTo>
                    <a:pt x="4445" y="1677"/>
                  </a:lnTo>
                  <a:lnTo>
                    <a:pt x="4486" y="1642"/>
                  </a:lnTo>
                  <a:lnTo>
                    <a:pt x="4521" y="1593"/>
                  </a:lnTo>
                  <a:lnTo>
                    <a:pt x="4528" y="1572"/>
                  </a:lnTo>
                  <a:lnTo>
                    <a:pt x="4528" y="1461"/>
                  </a:lnTo>
                  <a:lnTo>
                    <a:pt x="4563" y="1412"/>
                  </a:lnTo>
                  <a:lnTo>
                    <a:pt x="4563" y="1378"/>
                  </a:lnTo>
                  <a:lnTo>
                    <a:pt x="4598" y="1301"/>
                  </a:lnTo>
                  <a:lnTo>
                    <a:pt x="4577" y="1239"/>
                  </a:lnTo>
                  <a:lnTo>
                    <a:pt x="4612" y="1169"/>
                  </a:lnTo>
                  <a:lnTo>
                    <a:pt x="4626" y="1127"/>
                  </a:lnTo>
                  <a:lnTo>
                    <a:pt x="4660" y="1086"/>
                  </a:lnTo>
                  <a:lnTo>
                    <a:pt x="4688" y="1051"/>
                  </a:lnTo>
                  <a:lnTo>
                    <a:pt x="4695" y="1016"/>
                  </a:lnTo>
                  <a:lnTo>
                    <a:pt x="4695" y="1009"/>
                  </a:lnTo>
                  <a:lnTo>
                    <a:pt x="4723" y="1002"/>
                  </a:lnTo>
                  <a:lnTo>
                    <a:pt x="4730" y="981"/>
                  </a:lnTo>
                  <a:lnTo>
                    <a:pt x="4723" y="953"/>
                  </a:lnTo>
                  <a:lnTo>
                    <a:pt x="4730" y="939"/>
                  </a:lnTo>
                  <a:lnTo>
                    <a:pt x="4786" y="877"/>
                  </a:lnTo>
                  <a:lnTo>
                    <a:pt x="4807" y="856"/>
                  </a:lnTo>
                  <a:lnTo>
                    <a:pt x="4827" y="814"/>
                  </a:lnTo>
                  <a:lnTo>
                    <a:pt x="4862" y="759"/>
                  </a:lnTo>
                  <a:lnTo>
                    <a:pt x="4876" y="745"/>
                  </a:lnTo>
                  <a:lnTo>
                    <a:pt x="4904" y="703"/>
                  </a:lnTo>
                  <a:lnTo>
                    <a:pt x="4925" y="675"/>
                  </a:lnTo>
                  <a:lnTo>
                    <a:pt x="4959" y="605"/>
                  </a:lnTo>
                  <a:lnTo>
                    <a:pt x="4987" y="578"/>
                  </a:lnTo>
                  <a:lnTo>
                    <a:pt x="5015" y="550"/>
                  </a:lnTo>
                  <a:lnTo>
                    <a:pt x="5085" y="411"/>
                  </a:lnTo>
                  <a:lnTo>
                    <a:pt x="5168" y="265"/>
                  </a:lnTo>
                  <a:lnTo>
                    <a:pt x="5182" y="230"/>
                  </a:lnTo>
                  <a:lnTo>
                    <a:pt x="5168" y="230"/>
                  </a:lnTo>
                  <a:lnTo>
                    <a:pt x="5168" y="251"/>
                  </a:lnTo>
                  <a:lnTo>
                    <a:pt x="5154" y="244"/>
                  </a:lnTo>
                  <a:lnTo>
                    <a:pt x="5182" y="146"/>
                  </a:lnTo>
                  <a:lnTo>
                    <a:pt x="5238" y="98"/>
                  </a:lnTo>
                  <a:lnTo>
                    <a:pt x="5314" y="70"/>
                  </a:lnTo>
                  <a:lnTo>
                    <a:pt x="5272" y="63"/>
                  </a:lnTo>
                  <a:lnTo>
                    <a:pt x="5217" y="49"/>
                  </a:lnTo>
                  <a:lnTo>
                    <a:pt x="5133" y="0"/>
                  </a:lnTo>
                  <a:lnTo>
                    <a:pt x="5085" y="14"/>
                  </a:lnTo>
                  <a:lnTo>
                    <a:pt x="4973" y="119"/>
                  </a:lnTo>
                  <a:lnTo>
                    <a:pt x="4939" y="132"/>
                  </a:lnTo>
                  <a:lnTo>
                    <a:pt x="4925" y="132"/>
                  </a:lnTo>
                  <a:lnTo>
                    <a:pt x="4883" y="160"/>
                  </a:lnTo>
                  <a:lnTo>
                    <a:pt x="4848" y="167"/>
                  </a:lnTo>
                  <a:lnTo>
                    <a:pt x="4820" y="181"/>
                  </a:lnTo>
                  <a:lnTo>
                    <a:pt x="4820" y="188"/>
                  </a:lnTo>
                  <a:lnTo>
                    <a:pt x="4793" y="188"/>
                  </a:lnTo>
                  <a:lnTo>
                    <a:pt x="4786" y="188"/>
                  </a:lnTo>
                  <a:lnTo>
                    <a:pt x="4758" y="195"/>
                  </a:lnTo>
                  <a:lnTo>
                    <a:pt x="4723" y="209"/>
                  </a:lnTo>
                  <a:lnTo>
                    <a:pt x="4688" y="209"/>
                  </a:lnTo>
                  <a:lnTo>
                    <a:pt x="4632" y="188"/>
                  </a:lnTo>
                  <a:lnTo>
                    <a:pt x="4653" y="112"/>
                  </a:lnTo>
                  <a:lnTo>
                    <a:pt x="4632" y="70"/>
                  </a:lnTo>
                  <a:lnTo>
                    <a:pt x="4612" y="84"/>
                  </a:lnTo>
                  <a:lnTo>
                    <a:pt x="4626" y="98"/>
                  </a:lnTo>
                  <a:lnTo>
                    <a:pt x="4632" y="125"/>
                  </a:lnTo>
                  <a:lnTo>
                    <a:pt x="4584" y="258"/>
                  </a:lnTo>
                  <a:lnTo>
                    <a:pt x="4521" y="327"/>
                  </a:lnTo>
                  <a:lnTo>
                    <a:pt x="4431" y="376"/>
                  </a:lnTo>
                  <a:lnTo>
                    <a:pt x="4382" y="397"/>
                  </a:lnTo>
                  <a:lnTo>
                    <a:pt x="4354" y="383"/>
                  </a:lnTo>
                  <a:lnTo>
                    <a:pt x="4326" y="376"/>
                  </a:lnTo>
                  <a:lnTo>
                    <a:pt x="4319" y="341"/>
                  </a:lnTo>
                  <a:lnTo>
                    <a:pt x="4326" y="348"/>
                  </a:lnTo>
                  <a:lnTo>
                    <a:pt x="4319" y="341"/>
                  </a:lnTo>
                  <a:lnTo>
                    <a:pt x="4215" y="327"/>
                  </a:lnTo>
                  <a:lnTo>
                    <a:pt x="4173" y="313"/>
                  </a:lnTo>
                  <a:lnTo>
                    <a:pt x="4104" y="251"/>
                  </a:lnTo>
                  <a:lnTo>
                    <a:pt x="4055" y="286"/>
                  </a:lnTo>
                  <a:lnTo>
                    <a:pt x="3965" y="299"/>
                  </a:lnTo>
                  <a:lnTo>
                    <a:pt x="3930" y="313"/>
                  </a:lnTo>
                  <a:lnTo>
                    <a:pt x="3895" y="327"/>
                  </a:lnTo>
                  <a:lnTo>
                    <a:pt x="3860" y="327"/>
                  </a:lnTo>
                  <a:lnTo>
                    <a:pt x="3825" y="299"/>
                  </a:lnTo>
                  <a:lnTo>
                    <a:pt x="3756" y="383"/>
                  </a:lnTo>
                  <a:lnTo>
                    <a:pt x="3728" y="418"/>
                  </a:lnTo>
                  <a:lnTo>
                    <a:pt x="3673" y="473"/>
                  </a:lnTo>
                  <a:lnTo>
                    <a:pt x="3638" y="508"/>
                  </a:lnTo>
                  <a:lnTo>
                    <a:pt x="3596" y="508"/>
                  </a:lnTo>
                  <a:lnTo>
                    <a:pt x="3575" y="522"/>
                  </a:lnTo>
                  <a:lnTo>
                    <a:pt x="3506" y="529"/>
                  </a:lnTo>
                  <a:lnTo>
                    <a:pt x="3471" y="557"/>
                  </a:lnTo>
                  <a:lnTo>
                    <a:pt x="3346" y="592"/>
                  </a:lnTo>
                  <a:lnTo>
                    <a:pt x="3311" y="578"/>
                  </a:lnTo>
                  <a:lnTo>
                    <a:pt x="3220" y="613"/>
                  </a:lnTo>
                  <a:lnTo>
                    <a:pt x="3213" y="619"/>
                  </a:lnTo>
                  <a:lnTo>
                    <a:pt x="3144" y="619"/>
                  </a:lnTo>
                  <a:lnTo>
                    <a:pt x="3123" y="640"/>
                  </a:lnTo>
                  <a:lnTo>
                    <a:pt x="3109" y="640"/>
                  </a:lnTo>
                  <a:lnTo>
                    <a:pt x="3039" y="626"/>
                  </a:lnTo>
                  <a:lnTo>
                    <a:pt x="3026" y="640"/>
                  </a:lnTo>
                  <a:lnTo>
                    <a:pt x="2887" y="619"/>
                  </a:lnTo>
                  <a:lnTo>
                    <a:pt x="2887" y="613"/>
                  </a:lnTo>
                  <a:lnTo>
                    <a:pt x="2879" y="619"/>
                  </a:lnTo>
                  <a:lnTo>
                    <a:pt x="2831" y="605"/>
                  </a:lnTo>
                  <a:lnTo>
                    <a:pt x="2761" y="626"/>
                  </a:lnTo>
                  <a:lnTo>
                    <a:pt x="2699" y="619"/>
                  </a:lnTo>
                  <a:lnTo>
                    <a:pt x="2650" y="578"/>
                  </a:lnTo>
                  <a:lnTo>
                    <a:pt x="2622" y="578"/>
                  </a:lnTo>
                  <a:lnTo>
                    <a:pt x="2553" y="592"/>
                  </a:lnTo>
                  <a:lnTo>
                    <a:pt x="2518" y="592"/>
                  </a:lnTo>
                  <a:lnTo>
                    <a:pt x="2483" y="613"/>
                  </a:lnTo>
                  <a:lnTo>
                    <a:pt x="2448" y="640"/>
                  </a:lnTo>
                  <a:lnTo>
                    <a:pt x="2302" y="703"/>
                  </a:lnTo>
                  <a:lnTo>
                    <a:pt x="2226" y="724"/>
                  </a:lnTo>
                  <a:lnTo>
                    <a:pt x="2128" y="717"/>
                  </a:lnTo>
                  <a:lnTo>
                    <a:pt x="2100" y="703"/>
                  </a:lnTo>
                  <a:lnTo>
                    <a:pt x="2121" y="689"/>
                  </a:lnTo>
                  <a:lnTo>
                    <a:pt x="2059" y="675"/>
                  </a:lnTo>
                  <a:lnTo>
                    <a:pt x="2038" y="675"/>
                  </a:lnTo>
                  <a:lnTo>
                    <a:pt x="1940" y="613"/>
                  </a:lnTo>
                  <a:lnTo>
                    <a:pt x="1933" y="605"/>
                  </a:lnTo>
                  <a:lnTo>
                    <a:pt x="1857" y="550"/>
                  </a:lnTo>
                  <a:lnTo>
                    <a:pt x="1829" y="522"/>
                  </a:lnTo>
                  <a:lnTo>
                    <a:pt x="1836" y="508"/>
                  </a:lnTo>
                  <a:lnTo>
                    <a:pt x="1829" y="438"/>
                  </a:lnTo>
                  <a:lnTo>
                    <a:pt x="1815" y="418"/>
                  </a:lnTo>
                  <a:lnTo>
                    <a:pt x="1780" y="411"/>
                  </a:lnTo>
                  <a:lnTo>
                    <a:pt x="1773" y="418"/>
                  </a:lnTo>
                  <a:lnTo>
                    <a:pt x="1739" y="446"/>
                  </a:lnTo>
                  <a:lnTo>
                    <a:pt x="1704" y="453"/>
                  </a:lnTo>
                  <a:lnTo>
                    <a:pt x="1683" y="473"/>
                  </a:lnTo>
                  <a:lnTo>
                    <a:pt x="1683" y="453"/>
                  </a:lnTo>
                  <a:lnTo>
                    <a:pt x="1613" y="446"/>
                  </a:lnTo>
                  <a:lnTo>
                    <a:pt x="1579" y="425"/>
                  </a:lnTo>
                  <a:lnTo>
                    <a:pt x="1565" y="411"/>
                  </a:lnTo>
                  <a:lnTo>
                    <a:pt x="1551" y="397"/>
                  </a:lnTo>
                  <a:lnTo>
                    <a:pt x="1544" y="390"/>
                  </a:lnTo>
                  <a:lnTo>
                    <a:pt x="1544" y="383"/>
                  </a:lnTo>
                  <a:lnTo>
                    <a:pt x="1537" y="383"/>
                  </a:lnTo>
                  <a:lnTo>
                    <a:pt x="1544" y="376"/>
                  </a:lnTo>
                  <a:lnTo>
                    <a:pt x="1551" y="383"/>
                  </a:lnTo>
                  <a:lnTo>
                    <a:pt x="1551" y="362"/>
                  </a:lnTo>
                  <a:lnTo>
                    <a:pt x="1551" y="348"/>
                  </a:lnTo>
                  <a:lnTo>
                    <a:pt x="1565" y="327"/>
                  </a:lnTo>
                  <a:lnTo>
                    <a:pt x="1544" y="286"/>
                  </a:lnTo>
                  <a:lnTo>
                    <a:pt x="1537" y="258"/>
                  </a:lnTo>
                  <a:lnTo>
                    <a:pt x="1537" y="244"/>
                  </a:lnTo>
                  <a:lnTo>
                    <a:pt x="1516" y="251"/>
                  </a:lnTo>
                  <a:lnTo>
                    <a:pt x="1488" y="230"/>
                  </a:lnTo>
                  <a:lnTo>
                    <a:pt x="1481" y="223"/>
                  </a:lnTo>
                  <a:lnTo>
                    <a:pt x="1488" y="209"/>
                  </a:lnTo>
                  <a:lnTo>
                    <a:pt x="1481" y="195"/>
                  </a:lnTo>
                  <a:lnTo>
                    <a:pt x="1467" y="167"/>
                  </a:lnTo>
                  <a:lnTo>
                    <a:pt x="1440" y="188"/>
                  </a:lnTo>
                  <a:lnTo>
                    <a:pt x="1412" y="209"/>
                  </a:lnTo>
                  <a:lnTo>
                    <a:pt x="1398" y="230"/>
                  </a:lnTo>
                  <a:lnTo>
                    <a:pt x="1384" y="223"/>
                  </a:lnTo>
                  <a:lnTo>
                    <a:pt x="1370" y="230"/>
                  </a:lnTo>
                  <a:lnTo>
                    <a:pt x="1349" y="223"/>
                  </a:lnTo>
                  <a:lnTo>
                    <a:pt x="1335" y="258"/>
                  </a:lnTo>
                  <a:lnTo>
                    <a:pt x="1314" y="279"/>
                  </a:lnTo>
                  <a:lnTo>
                    <a:pt x="1307" y="286"/>
                  </a:lnTo>
                  <a:lnTo>
                    <a:pt x="1217" y="292"/>
                  </a:lnTo>
                  <a:lnTo>
                    <a:pt x="1210" y="265"/>
                  </a:lnTo>
                  <a:lnTo>
                    <a:pt x="1182" y="265"/>
                  </a:lnTo>
                  <a:lnTo>
                    <a:pt x="1140" y="251"/>
                  </a:lnTo>
                  <a:lnTo>
                    <a:pt x="1078" y="286"/>
                  </a:lnTo>
                  <a:lnTo>
                    <a:pt x="1078" y="320"/>
                  </a:lnTo>
                  <a:lnTo>
                    <a:pt x="1057" y="348"/>
                  </a:lnTo>
                  <a:lnTo>
                    <a:pt x="1029" y="355"/>
                  </a:lnTo>
                  <a:lnTo>
                    <a:pt x="1071" y="446"/>
                  </a:lnTo>
                  <a:lnTo>
                    <a:pt x="1071" y="480"/>
                  </a:lnTo>
                  <a:lnTo>
                    <a:pt x="987" y="529"/>
                  </a:lnTo>
                  <a:lnTo>
                    <a:pt x="911" y="578"/>
                  </a:lnTo>
                  <a:lnTo>
                    <a:pt x="792" y="605"/>
                  </a:lnTo>
                  <a:lnTo>
                    <a:pt x="751" y="592"/>
                  </a:lnTo>
                  <a:lnTo>
                    <a:pt x="730" y="550"/>
                  </a:lnTo>
                  <a:lnTo>
                    <a:pt x="716" y="557"/>
                  </a:lnTo>
                  <a:lnTo>
                    <a:pt x="695" y="543"/>
                  </a:lnTo>
                  <a:lnTo>
                    <a:pt x="633" y="480"/>
                  </a:lnTo>
                  <a:lnTo>
                    <a:pt x="612" y="446"/>
                  </a:lnTo>
                  <a:lnTo>
                    <a:pt x="591" y="383"/>
                  </a:lnTo>
                  <a:lnTo>
                    <a:pt x="591" y="348"/>
                  </a:lnTo>
                  <a:lnTo>
                    <a:pt x="570" y="327"/>
                  </a:lnTo>
                  <a:lnTo>
                    <a:pt x="563" y="279"/>
                  </a:lnTo>
                  <a:lnTo>
                    <a:pt x="514" y="279"/>
                  </a:lnTo>
                  <a:lnTo>
                    <a:pt x="500" y="251"/>
                  </a:lnTo>
                  <a:lnTo>
                    <a:pt x="473" y="279"/>
                  </a:lnTo>
                  <a:lnTo>
                    <a:pt x="514" y="348"/>
                  </a:lnTo>
                  <a:lnTo>
                    <a:pt x="466" y="425"/>
                  </a:lnTo>
                  <a:lnTo>
                    <a:pt x="452" y="438"/>
                  </a:lnTo>
                  <a:lnTo>
                    <a:pt x="417" y="418"/>
                  </a:lnTo>
                  <a:lnTo>
                    <a:pt x="382" y="418"/>
                  </a:lnTo>
                  <a:lnTo>
                    <a:pt x="389" y="446"/>
                  </a:lnTo>
                  <a:lnTo>
                    <a:pt x="361" y="487"/>
                  </a:lnTo>
                  <a:lnTo>
                    <a:pt x="340" y="494"/>
                  </a:lnTo>
                  <a:lnTo>
                    <a:pt x="264" y="515"/>
                  </a:lnTo>
                  <a:lnTo>
                    <a:pt x="237" y="508"/>
                  </a:lnTo>
                  <a:lnTo>
                    <a:pt x="174" y="585"/>
                  </a:lnTo>
                  <a:lnTo>
                    <a:pt x="167" y="605"/>
                  </a:lnTo>
                  <a:lnTo>
                    <a:pt x="161" y="613"/>
                  </a:lnTo>
                  <a:lnTo>
                    <a:pt x="112" y="619"/>
                  </a:lnTo>
                  <a:lnTo>
                    <a:pt x="112" y="626"/>
                  </a:lnTo>
                  <a:lnTo>
                    <a:pt x="161" y="626"/>
                  </a:lnTo>
                  <a:lnTo>
                    <a:pt x="133" y="640"/>
                  </a:lnTo>
                  <a:lnTo>
                    <a:pt x="133" y="668"/>
                  </a:lnTo>
                  <a:lnTo>
                    <a:pt x="133" y="675"/>
                  </a:lnTo>
                  <a:lnTo>
                    <a:pt x="112" y="703"/>
                  </a:lnTo>
                  <a:lnTo>
                    <a:pt x="112" y="717"/>
                  </a:lnTo>
                  <a:lnTo>
                    <a:pt x="105" y="780"/>
                  </a:lnTo>
                  <a:lnTo>
                    <a:pt x="91" y="814"/>
                  </a:lnTo>
                  <a:lnTo>
                    <a:pt x="56" y="856"/>
                  </a:lnTo>
                  <a:lnTo>
                    <a:pt x="70" y="877"/>
                  </a:lnTo>
                  <a:lnTo>
                    <a:pt x="63" y="884"/>
                  </a:lnTo>
                  <a:lnTo>
                    <a:pt x="98" y="939"/>
                  </a:lnTo>
                  <a:lnTo>
                    <a:pt x="63" y="988"/>
                  </a:lnTo>
                  <a:lnTo>
                    <a:pt x="63" y="1037"/>
                  </a:lnTo>
                  <a:lnTo>
                    <a:pt x="14" y="1086"/>
                  </a:lnTo>
                  <a:lnTo>
                    <a:pt x="28" y="1065"/>
                  </a:lnTo>
                  <a:lnTo>
                    <a:pt x="0" y="1099"/>
                  </a:lnTo>
                  <a:lnTo>
                    <a:pt x="7" y="1134"/>
                  </a:lnTo>
                  <a:lnTo>
                    <a:pt x="7" y="1127"/>
                  </a:lnTo>
                  <a:lnTo>
                    <a:pt x="28" y="1134"/>
                  </a:lnTo>
                  <a:lnTo>
                    <a:pt x="63" y="1204"/>
                  </a:lnTo>
                  <a:lnTo>
                    <a:pt x="63" y="1259"/>
                  </a:lnTo>
                  <a:lnTo>
                    <a:pt x="63" y="1294"/>
                  </a:lnTo>
                  <a:lnTo>
                    <a:pt x="161" y="1405"/>
                  </a:lnTo>
                  <a:lnTo>
                    <a:pt x="230" y="1405"/>
                  </a:lnTo>
                  <a:lnTo>
                    <a:pt x="306" y="1461"/>
                  </a:lnTo>
                  <a:lnTo>
                    <a:pt x="361" y="1572"/>
                  </a:lnTo>
                  <a:lnTo>
                    <a:pt x="368" y="1593"/>
                  </a:lnTo>
                  <a:lnTo>
                    <a:pt x="417" y="1628"/>
                  </a:lnTo>
                  <a:lnTo>
                    <a:pt x="556" y="1586"/>
                  </a:lnTo>
                  <a:lnTo>
                    <a:pt x="751" y="1586"/>
                  </a:lnTo>
                  <a:lnTo>
                    <a:pt x="779" y="1593"/>
                  </a:lnTo>
                  <a:lnTo>
                    <a:pt x="792" y="1593"/>
                  </a:lnTo>
                  <a:lnTo>
                    <a:pt x="883" y="1628"/>
                  </a:lnTo>
                  <a:lnTo>
                    <a:pt x="925" y="1670"/>
                  </a:lnTo>
                  <a:lnTo>
                    <a:pt x="959" y="1760"/>
                  </a:lnTo>
                  <a:lnTo>
                    <a:pt x="987" y="1767"/>
                  </a:lnTo>
                  <a:lnTo>
                    <a:pt x="1022" y="1760"/>
                  </a:lnTo>
                  <a:lnTo>
                    <a:pt x="1113" y="1760"/>
                  </a:lnTo>
                  <a:lnTo>
                    <a:pt x="1175" y="1767"/>
                  </a:lnTo>
                  <a:lnTo>
                    <a:pt x="1238" y="1788"/>
                  </a:lnTo>
                  <a:lnTo>
                    <a:pt x="1273" y="1837"/>
                  </a:lnTo>
                  <a:lnTo>
                    <a:pt x="1314" y="1872"/>
                  </a:lnTo>
                  <a:lnTo>
                    <a:pt x="1384" y="1969"/>
                  </a:lnTo>
                  <a:lnTo>
                    <a:pt x="1384" y="1990"/>
                  </a:lnTo>
                  <a:lnTo>
                    <a:pt x="1405" y="1997"/>
                  </a:lnTo>
                  <a:lnTo>
                    <a:pt x="1419" y="1997"/>
                  </a:lnTo>
                  <a:lnTo>
                    <a:pt x="1453" y="2025"/>
                  </a:lnTo>
                  <a:lnTo>
                    <a:pt x="1488" y="2059"/>
                  </a:lnTo>
                  <a:lnTo>
                    <a:pt x="1537" y="2087"/>
                  </a:lnTo>
                  <a:lnTo>
                    <a:pt x="1627" y="2150"/>
                  </a:lnTo>
                  <a:lnTo>
                    <a:pt x="1662" y="2192"/>
                  </a:lnTo>
                  <a:lnTo>
                    <a:pt x="1704" y="2212"/>
                  </a:lnTo>
                  <a:lnTo>
                    <a:pt x="1746" y="2219"/>
                  </a:lnTo>
                  <a:lnTo>
                    <a:pt x="1794" y="2219"/>
                  </a:lnTo>
                  <a:lnTo>
                    <a:pt x="1815" y="2233"/>
                  </a:lnTo>
                  <a:lnTo>
                    <a:pt x="1836" y="2219"/>
                  </a:lnTo>
                  <a:lnTo>
                    <a:pt x="1857" y="2226"/>
                  </a:lnTo>
                  <a:lnTo>
                    <a:pt x="1913" y="2282"/>
                  </a:lnTo>
                  <a:lnTo>
                    <a:pt x="1968" y="2345"/>
                  </a:lnTo>
                  <a:lnTo>
                    <a:pt x="2024" y="2393"/>
                  </a:lnTo>
                  <a:lnTo>
                    <a:pt x="2038" y="2428"/>
                  </a:lnTo>
                  <a:lnTo>
                    <a:pt x="2156" y="2498"/>
                  </a:lnTo>
                  <a:lnTo>
                    <a:pt x="2198" y="2539"/>
                  </a:lnTo>
                  <a:lnTo>
                    <a:pt x="2302" y="2546"/>
                  </a:lnTo>
                  <a:lnTo>
                    <a:pt x="2316" y="2553"/>
                  </a:lnTo>
                  <a:lnTo>
                    <a:pt x="2358" y="2595"/>
                  </a:lnTo>
                  <a:lnTo>
                    <a:pt x="2393" y="2637"/>
                  </a:lnTo>
                  <a:lnTo>
                    <a:pt x="2490" y="2651"/>
                  </a:lnTo>
                  <a:lnTo>
                    <a:pt x="2504" y="2651"/>
                  </a:lnTo>
                  <a:lnTo>
                    <a:pt x="2532" y="2616"/>
                  </a:lnTo>
                  <a:lnTo>
                    <a:pt x="2650" y="2623"/>
                  </a:lnTo>
                  <a:lnTo>
                    <a:pt x="2747" y="2616"/>
                  </a:lnTo>
                  <a:lnTo>
                    <a:pt x="2782" y="2623"/>
                  </a:lnTo>
                  <a:lnTo>
                    <a:pt x="2928" y="2679"/>
                  </a:lnTo>
                  <a:lnTo>
                    <a:pt x="3053" y="2755"/>
                  </a:lnTo>
                  <a:lnTo>
                    <a:pt x="3144" y="284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126">
              <a:extLst>
                <a:ext uri="{FF2B5EF4-FFF2-40B4-BE49-F238E27FC236}">
                  <a16:creationId xmlns:a16="http://schemas.microsoft.com/office/drawing/2014/main" id="{0318399F-5521-9449-AEA7-BB0DC3F4746A}"/>
                </a:ext>
              </a:extLst>
            </p:cNvPr>
            <p:cNvSpPr>
              <a:spLocks noChangeArrowheads="1"/>
            </p:cNvSpPr>
            <p:nvPr/>
          </p:nvSpPr>
          <p:spPr bwMode="auto">
            <a:xfrm>
              <a:off x="19523469" y="12138291"/>
              <a:ext cx="6214" cy="4142"/>
            </a:xfrm>
            <a:custGeom>
              <a:avLst/>
              <a:gdLst>
                <a:gd name="T0" fmla="*/ 0 w 15"/>
                <a:gd name="T1" fmla="*/ 0 h 8"/>
                <a:gd name="T2" fmla="*/ 7 w 15"/>
                <a:gd name="T3" fmla="*/ 0 h 8"/>
                <a:gd name="T4" fmla="*/ 14 w 15"/>
                <a:gd name="T5" fmla="*/ 0 h 8"/>
                <a:gd name="T6" fmla="*/ 14 w 15"/>
                <a:gd name="T7" fmla="*/ 7 h 8"/>
                <a:gd name="T8" fmla="*/ 7 w 15"/>
                <a:gd name="T9" fmla="*/ 7 h 8"/>
                <a:gd name="T10" fmla="*/ 0 w 15"/>
                <a:gd name="T11" fmla="*/ 7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7" y="0"/>
                  </a:lnTo>
                  <a:lnTo>
                    <a:pt x="14" y="0"/>
                  </a:lnTo>
                  <a:lnTo>
                    <a:pt x="14" y="7"/>
                  </a:ln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127">
              <a:extLst>
                <a:ext uri="{FF2B5EF4-FFF2-40B4-BE49-F238E27FC236}">
                  <a16:creationId xmlns:a16="http://schemas.microsoft.com/office/drawing/2014/main" id="{2849700E-5EAD-0B40-8B0D-C27C738A02A3}"/>
                </a:ext>
              </a:extLst>
            </p:cNvPr>
            <p:cNvSpPr>
              <a:spLocks noChangeArrowheads="1"/>
            </p:cNvSpPr>
            <p:nvPr/>
          </p:nvSpPr>
          <p:spPr bwMode="auto">
            <a:xfrm>
              <a:off x="17154120" y="13078636"/>
              <a:ext cx="95271" cy="105634"/>
            </a:xfrm>
            <a:custGeom>
              <a:avLst/>
              <a:gdLst>
                <a:gd name="T0" fmla="*/ 0 w 203"/>
                <a:gd name="T1" fmla="*/ 77 h 224"/>
                <a:gd name="T2" fmla="*/ 42 w 203"/>
                <a:gd name="T3" fmla="*/ 139 h 224"/>
                <a:gd name="T4" fmla="*/ 77 w 203"/>
                <a:gd name="T5" fmla="*/ 188 h 224"/>
                <a:gd name="T6" fmla="*/ 98 w 203"/>
                <a:gd name="T7" fmla="*/ 209 h 224"/>
                <a:gd name="T8" fmla="*/ 167 w 203"/>
                <a:gd name="T9" fmla="*/ 223 h 224"/>
                <a:gd name="T10" fmla="*/ 202 w 203"/>
                <a:gd name="T11" fmla="*/ 188 h 224"/>
                <a:gd name="T12" fmla="*/ 202 w 203"/>
                <a:gd name="T13" fmla="*/ 98 h 224"/>
                <a:gd name="T14" fmla="*/ 195 w 203"/>
                <a:gd name="T15" fmla="*/ 77 h 224"/>
                <a:gd name="T16" fmla="*/ 126 w 203"/>
                <a:gd name="T17" fmla="*/ 28 h 224"/>
                <a:gd name="T18" fmla="*/ 112 w 203"/>
                <a:gd name="T19" fmla="*/ 35 h 224"/>
                <a:gd name="T20" fmla="*/ 77 w 203"/>
                <a:gd name="T21" fmla="*/ 21 h 224"/>
                <a:gd name="T22" fmla="*/ 35 w 203"/>
                <a:gd name="T23" fmla="*/ 0 h 224"/>
                <a:gd name="T24" fmla="*/ 15 w 203"/>
                <a:gd name="T25" fmla="*/ 7 h 224"/>
                <a:gd name="T26" fmla="*/ 0 w 203"/>
                <a:gd name="T27" fmla="*/ 7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24">
                  <a:moveTo>
                    <a:pt x="0" y="77"/>
                  </a:moveTo>
                  <a:lnTo>
                    <a:pt x="42" y="139"/>
                  </a:lnTo>
                  <a:lnTo>
                    <a:pt x="77" y="188"/>
                  </a:lnTo>
                  <a:lnTo>
                    <a:pt x="98" y="209"/>
                  </a:lnTo>
                  <a:lnTo>
                    <a:pt x="167" y="223"/>
                  </a:lnTo>
                  <a:lnTo>
                    <a:pt x="202" y="188"/>
                  </a:lnTo>
                  <a:lnTo>
                    <a:pt x="202" y="98"/>
                  </a:lnTo>
                  <a:lnTo>
                    <a:pt x="195" y="77"/>
                  </a:lnTo>
                  <a:lnTo>
                    <a:pt x="126" y="28"/>
                  </a:lnTo>
                  <a:lnTo>
                    <a:pt x="112" y="35"/>
                  </a:lnTo>
                  <a:lnTo>
                    <a:pt x="77" y="21"/>
                  </a:lnTo>
                  <a:lnTo>
                    <a:pt x="35" y="0"/>
                  </a:lnTo>
                  <a:lnTo>
                    <a:pt x="15" y="7"/>
                  </a:lnTo>
                  <a:lnTo>
                    <a:pt x="0" y="7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128">
              <a:extLst>
                <a:ext uri="{FF2B5EF4-FFF2-40B4-BE49-F238E27FC236}">
                  <a16:creationId xmlns:a16="http://schemas.microsoft.com/office/drawing/2014/main" id="{DB0618C5-BA5B-204C-81E6-542A8F042A02}"/>
                </a:ext>
              </a:extLst>
            </p:cNvPr>
            <p:cNvSpPr>
              <a:spLocks noChangeArrowheads="1"/>
            </p:cNvSpPr>
            <p:nvPr/>
          </p:nvSpPr>
          <p:spPr bwMode="auto">
            <a:xfrm>
              <a:off x="19450980" y="11347074"/>
              <a:ext cx="62133" cy="82850"/>
            </a:xfrm>
            <a:custGeom>
              <a:avLst/>
              <a:gdLst>
                <a:gd name="T0" fmla="*/ 56 w 133"/>
                <a:gd name="T1" fmla="*/ 139 h 175"/>
                <a:gd name="T2" fmla="*/ 84 w 133"/>
                <a:gd name="T3" fmla="*/ 174 h 175"/>
                <a:gd name="T4" fmla="*/ 104 w 133"/>
                <a:gd name="T5" fmla="*/ 153 h 175"/>
                <a:gd name="T6" fmla="*/ 98 w 133"/>
                <a:gd name="T7" fmla="*/ 105 h 175"/>
                <a:gd name="T8" fmla="*/ 132 w 133"/>
                <a:gd name="T9" fmla="*/ 84 h 175"/>
                <a:gd name="T10" fmla="*/ 104 w 133"/>
                <a:gd name="T11" fmla="*/ 77 h 175"/>
                <a:gd name="T12" fmla="*/ 98 w 133"/>
                <a:gd name="T13" fmla="*/ 0 h 175"/>
                <a:gd name="T14" fmla="*/ 28 w 133"/>
                <a:gd name="T15" fmla="*/ 7 h 175"/>
                <a:gd name="T16" fmla="*/ 0 w 133"/>
                <a:gd name="T17" fmla="*/ 70 h 175"/>
                <a:gd name="T18" fmla="*/ 21 w 133"/>
                <a:gd name="T19" fmla="*/ 119 h 175"/>
                <a:gd name="T20" fmla="*/ 35 w 133"/>
                <a:gd name="T21" fmla="*/ 132 h 175"/>
                <a:gd name="T22" fmla="*/ 56 w 133"/>
                <a:gd name="T23" fmla="*/ 13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75">
                  <a:moveTo>
                    <a:pt x="56" y="139"/>
                  </a:moveTo>
                  <a:lnTo>
                    <a:pt x="84" y="174"/>
                  </a:lnTo>
                  <a:lnTo>
                    <a:pt x="104" y="153"/>
                  </a:lnTo>
                  <a:lnTo>
                    <a:pt x="98" y="105"/>
                  </a:lnTo>
                  <a:lnTo>
                    <a:pt x="132" y="84"/>
                  </a:lnTo>
                  <a:lnTo>
                    <a:pt x="104" y="77"/>
                  </a:lnTo>
                  <a:lnTo>
                    <a:pt x="98" y="0"/>
                  </a:lnTo>
                  <a:lnTo>
                    <a:pt x="28" y="7"/>
                  </a:lnTo>
                  <a:lnTo>
                    <a:pt x="0" y="70"/>
                  </a:lnTo>
                  <a:lnTo>
                    <a:pt x="21" y="119"/>
                  </a:lnTo>
                  <a:lnTo>
                    <a:pt x="35" y="132"/>
                  </a:lnTo>
                  <a:lnTo>
                    <a:pt x="56" y="13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129">
              <a:extLst>
                <a:ext uri="{FF2B5EF4-FFF2-40B4-BE49-F238E27FC236}">
                  <a16:creationId xmlns:a16="http://schemas.microsoft.com/office/drawing/2014/main" id="{5929808E-2E69-D242-9399-F19827BC0A48}"/>
                </a:ext>
              </a:extLst>
            </p:cNvPr>
            <p:cNvSpPr>
              <a:spLocks noChangeArrowheads="1"/>
            </p:cNvSpPr>
            <p:nvPr/>
          </p:nvSpPr>
          <p:spPr bwMode="auto">
            <a:xfrm>
              <a:off x="19372278" y="11284937"/>
              <a:ext cx="60062" cy="49710"/>
            </a:xfrm>
            <a:custGeom>
              <a:avLst/>
              <a:gdLst>
                <a:gd name="T0" fmla="*/ 84 w 126"/>
                <a:gd name="T1" fmla="*/ 91 h 105"/>
                <a:gd name="T2" fmla="*/ 0 w 126"/>
                <a:gd name="T3" fmla="*/ 42 h 105"/>
                <a:gd name="T4" fmla="*/ 0 w 126"/>
                <a:gd name="T5" fmla="*/ 35 h 105"/>
                <a:gd name="T6" fmla="*/ 21 w 126"/>
                <a:gd name="T7" fmla="*/ 0 h 105"/>
                <a:gd name="T8" fmla="*/ 125 w 126"/>
                <a:gd name="T9" fmla="*/ 7 h 105"/>
                <a:gd name="T10" fmla="*/ 125 w 126"/>
                <a:gd name="T11" fmla="*/ 49 h 105"/>
                <a:gd name="T12" fmla="*/ 125 w 126"/>
                <a:gd name="T13" fmla="*/ 104 h 105"/>
                <a:gd name="T14" fmla="*/ 84 w 126"/>
                <a:gd name="T15" fmla="*/ 91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05">
                  <a:moveTo>
                    <a:pt x="84" y="91"/>
                  </a:moveTo>
                  <a:lnTo>
                    <a:pt x="0" y="42"/>
                  </a:lnTo>
                  <a:lnTo>
                    <a:pt x="0" y="35"/>
                  </a:lnTo>
                  <a:lnTo>
                    <a:pt x="21" y="0"/>
                  </a:lnTo>
                  <a:lnTo>
                    <a:pt x="125" y="7"/>
                  </a:lnTo>
                  <a:lnTo>
                    <a:pt x="125" y="49"/>
                  </a:lnTo>
                  <a:lnTo>
                    <a:pt x="125" y="104"/>
                  </a:lnTo>
                  <a:lnTo>
                    <a:pt x="84" y="9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130">
              <a:extLst>
                <a:ext uri="{FF2B5EF4-FFF2-40B4-BE49-F238E27FC236}">
                  <a16:creationId xmlns:a16="http://schemas.microsoft.com/office/drawing/2014/main" id="{02ADC660-6646-294C-A0B3-023E492ED19A}"/>
                </a:ext>
              </a:extLst>
            </p:cNvPr>
            <p:cNvSpPr>
              <a:spLocks noChangeArrowheads="1"/>
            </p:cNvSpPr>
            <p:nvPr/>
          </p:nvSpPr>
          <p:spPr bwMode="auto">
            <a:xfrm>
              <a:off x="19482045" y="11442353"/>
              <a:ext cx="49707" cy="62137"/>
            </a:xfrm>
            <a:custGeom>
              <a:avLst/>
              <a:gdLst>
                <a:gd name="T0" fmla="*/ 83 w 105"/>
                <a:gd name="T1" fmla="*/ 42 h 133"/>
                <a:gd name="T2" fmla="*/ 104 w 105"/>
                <a:gd name="T3" fmla="*/ 97 h 133"/>
                <a:gd name="T4" fmla="*/ 104 w 105"/>
                <a:gd name="T5" fmla="*/ 132 h 133"/>
                <a:gd name="T6" fmla="*/ 62 w 105"/>
                <a:gd name="T7" fmla="*/ 132 h 133"/>
                <a:gd name="T8" fmla="*/ 27 w 105"/>
                <a:gd name="T9" fmla="*/ 97 h 133"/>
                <a:gd name="T10" fmla="*/ 0 w 105"/>
                <a:gd name="T11" fmla="*/ 63 h 133"/>
                <a:gd name="T12" fmla="*/ 21 w 105"/>
                <a:gd name="T13" fmla="*/ 28 h 133"/>
                <a:gd name="T14" fmla="*/ 27 w 105"/>
                <a:gd name="T15" fmla="*/ 14 h 133"/>
                <a:gd name="T16" fmla="*/ 35 w 105"/>
                <a:gd name="T17" fmla="*/ 0 h 133"/>
                <a:gd name="T18" fmla="*/ 55 w 105"/>
                <a:gd name="T19" fmla="*/ 14 h 133"/>
                <a:gd name="T20" fmla="*/ 35 w 105"/>
                <a:gd name="T21" fmla="*/ 28 h 133"/>
                <a:gd name="T22" fmla="*/ 69 w 105"/>
                <a:gd name="T23" fmla="*/ 49 h 133"/>
                <a:gd name="T24" fmla="*/ 83 w 105"/>
                <a:gd name="T25" fmla="*/ 4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3">
                  <a:moveTo>
                    <a:pt x="83" y="42"/>
                  </a:moveTo>
                  <a:lnTo>
                    <a:pt x="104" y="97"/>
                  </a:lnTo>
                  <a:lnTo>
                    <a:pt x="104" y="132"/>
                  </a:lnTo>
                  <a:lnTo>
                    <a:pt x="62" y="132"/>
                  </a:lnTo>
                  <a:lnTo>
                    <a:pt x="27" y="97"/>
                  </a:lnTo>
                  <a:lnTo>
                    <a:pt x="0" y="63"/>
                  </a:lnTo>
                  <a:lnTo>
                    <a:pt x="21" y="28"/>
                  </a:lnTo>
                  <a:lnTo>
                    <a:pt x="27" y="14"/>
                  </a:lnTo>
                  <a:lnTo>
                    <a:pt x="35" y="0"/>
                  </a:lnTo>
                  <a:lnTo>
                    <a:pt x="55" y="14"/>
                  </a:lnTo>
                  <a:lnTo>
                    <a:pt x="35" y="28"/>
                  </a:lnTo>
                  <a:lnTo>
                    <a:pt x="69" y="49"/>
                  </a:lnTo>
                  <a:lnTo>
                    <a:pt x="83" y="4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131">
              <a:extLst>
                <a:ext uri="{FF2B5EF4-FFF2-40B4-BE49-F238E27FC236}">
                  <a16:creationId xmlns:a16="http://schemas.microsoft.com/office/drawing/2014/main" id="{8B7444D7-DA7C-0845-ADCD-CF55551BA67B}"/>
                </a:ext>
              </a:extLst>
            </p:cNvPr>
            <p:cNvSpPr>
              <a:spLocks noChangeArrowheads="1"/>
            </p:cNvSpPr>
            <p:nvPr/>
          </p:nvSpPr>
          <p:spPr bwMode="auto">
            <a:xfrm>
              <a:off x="17423364" y="11935308"/>
              <a:ext cx="72489" cy="49710"/>
            </a:xfrm>
            <a:custGeom>
              <a:avLst/>
              <a:gdLst>
                <a:gd name="T0" fmla="*/ 146 w 154"/>
                <a:gd name="T1" fmla="*/ 98 h 106"/>
                <a:gd name="T2" fmla="*/ 153 w 154"/>
                <a:gd name="T3" fmla="*/ 49 h 106"/>
                <a:gd name="T4" fmla="*/ 125 w 154"/>
                <a:gd name="T5" fmla="*/ 42 h 106"/>
                <a:gd name="T6" fmla="*/ 97 w 154"/>
                <a:gd name="T7" fmla="*/ 35 h 106"/>
                <a:gd name="T8" fmla="*/ 84 w 154"/>
                <a:gd name="T9" fmla="*/ 42 h 106"/>
                <a:gd name="T10" fmla="*/ 49 w 154"/>
                <a:gd name="T11" fmla="*/ 0 h 106"/>
                <a:gd name="T12" fmla="*/ 21 w 154"/>
                <a:gd name="T13" fmla="*/ 8 h 106"/>
                <a:gd name="T14" fmla="*/ 0 w 154"/>
                <a:gd name="T15" fmla="*/ 28 h 106"/>
                <a:gd name="T16" fmla="*/ 0 w 154"/>
                <a:gd name="T17" fmla="*/ 35 h 106"/>
                <a:gd name="T18" fmla="*/ 21 w 154"/>
                <a:gd name="T19" fmla="*/ 77 h 106"/>
                <a:gd name="T20" fmla="*/ 77 w 154"/>
                <a:gd name="T21" fmla="*/ 70 h 106"/>
                <a:gd name="T22" fmla="*/ 77 w 154"/>
                <a:gd name="T23" fmla="*/ 77 h 106"/>
                <a:gd name="T24" fmla="*/ 97 w 154"/>
                <a:gd name="T25" fmla="*/ 70 h 106"/>
                <a:gd name="T26" fmla="*/ 132 w 154"/>
                <a:gd name="T27" fmla="*/ 105 h 106"/>
                <a:gd name="T28" fmla="*/ 146 w 154"/>
                <a:gd name="T29" fmla="*/ 9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6">
                  <a:moveTo>
                    <a:pt x="146" y="98"/>
                  </a:moveTo>
                  <a:lnTo>
                    <a:pt x="153" y="49"/>
                  </a:lnTo>
                  <a:lnTo>
                    <a:pt x="125" y="42"/>
                  </a:lnTo>
                  <a:lnTo>
                    <a:pt x="97" y="35"/>
                  </a:lnTo>
                  <a:lnTo>
                    <a:pt x="84" y="42"/>
                  </a:lnTo>
                  <a:lnTo>
                    <a:pt x="49" y="0"/>
                  </a:lnTo>
                  <a:lnTo>
                    <a:pt x="21" y="8"/>
                  </a:lnTo>
                  <a:lnTo>
                    <a:pt x="0" y="28"/>
                  </a:lnTo>
                  <a:lnTo>
                    <a:pt x="0" y="35"/>
                  </a:lnTo>
                  <a:lnTo>
                    <a:pt x="21" y="77"/>
                  </a:lnTo>
                  <a:lnTo>
                    <a:pt x="77" y="70"/>
                  </a:lnTo>
                  <a:lnTo>
                    <a:pt x="77" y="77"/>
                  </a:lnTo>
                  <a:lnTo>
                    <a:pt x="97" y="70"/>
                  </a:lnTo>
                  <a:lnTo>
                    <a:pt x="132" y="105"/>
                  </a:lnTo>
                  <a:lnTo>
                    <a:pt x="146" y="9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33">
              <a:extLst>
                <a:ext uri="{FF2B5EF4-FFF2-40B4-BE49-F238E27FC236}">
                  <a16:creationId xmlns:a16="http://schemas.microsoft.com/office/drawing/2014/main" id="{AAC631FA-A8F1-2E40-BC2E-8D509D50DBAF}"/>
                </a:ext>
              </a:extLst>
            </p:cNvPr>
            <p:cNvSpPr>
              <a:spLocks noChangeArrowheads="1"/>
            </p:cNvSpPr>
            <p:nvPr/>
          </p:nvSpPr>
          <p:spPr bwMode="auto">
            <a:xfrm>
              <a:off x="17236964" y="11889742"/>
              <a:ext cx="45565" cy="45567"/>
            </a:xfrm>
            <a:custGeom>
              <a:avLst/>
              <a:gdLst>
                <a:gd name="T0" fmla="*/ 55 w 98"/>
                <a:gd name="T1" fmla="*/ 0 h 98"/>
                <a:gd name="T2" fmla="*/ 62 w 98"/>
                <a:gd name="T3" fmla="*/ 42 h 98"/>
                <a:gd name="T4" fmla="*/ 90 w 98"/>
                <a:gd name="T5" fmla="*/ 84 h 98"/>
                <a:gd name="T6" fmla="*/ 97 w 98"/>
                <a:gd name="T7" fmla="*/ 97 h 98"/>
                <a:gd name="T8" fmla="*/ 20 w 98"/>
                <a:gd name="T9" fmla="*/ 70 h 98"/>
                <a:gd name="T10" fmla="*/ 13 w 98"/>
                <a:gd name="T11" fmla="*/ 14 h 98"/>
                <a:gd name="T12" fmla="*/ 0 w 98"/>
                <a:gd name="T13" fmla="*/ 0 h 98"/>
                <a:gd name="T14" fmla="*/ 55 w 98"/>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8">
                  <a:moveTo>
                    <a:pt x="55" y="0"/>
                  </a:moveTo>
                  <a:lnTo>
                    <a:pt x="62" y="42"/>
                  </a:lnTo>
                  <a:lnTo>
                    <a:pt x="90" y="84"/>
                  </a:lnTo>
                  <a:lnTo>
                    <a:pt x="97" y="97"/>
                  </a:lnTo>
                  <a:lnTo>
                    <a:pt x="20" y="70"/>
                  </a:lnTo>
                  <a:lnTo>
                    <a:pt x="13" y="14"/>
                  </a:lnTo>
                  <a:lnTo>
                    <a:pt x="0" y="0"/>
                  </a:lnTo>
                  <a:lnTo>
                    <a:pt x="55"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34">
              <a:extLst>
                <a:ext uri="{FF2B5EF4-FFF2-40B4-BE49-F238E27FC236}">
                  <a16:creationId xmlns:a16="http://schemas.microsoft.com/office/drawing/2014/main" id="{DEFAA3E3-9A48-8045-9DC5-5A44CD51FD0D}"/>
                </a:ext>
              </a:extLst>
            </p:cNvPr>
            <p:cNvSpPr>
              <a:spLocks noChangeArrowheads="1"/>
            </p:cNvSpPr>
            <p:nvPr/>
          </p:nvSpPr>
          <p:spPr bwMode="auto">
            <a:xfrm>
              <a:off x="19676731" y="11050887"/>
              <a:ext cx="39352" cy="39353"/>
            </a:xfrm>
            <a:custGeom>
              <a:avLst/>
              <a:gdLst>
                <a:gd name="T0" fmla="*/ 42 w 84"/>
                <a:gd name="T1" fmla="*/ 84 h 85"/>
                <a:gd name="T2" fmla="*/ 70 w 84"/>
                <a:gd name="T3" fmla="*/ 49 h 85"/>
                <a:gd name="T4" fmla="*/ 83 w 84"/>
                <a:gd name="T5" fmla="*/ 14 h 85"/>
                <a:gd name="T6" fmla="*/ 35 w 84"/>
                <a:gd name="T7" fmla="*/ 0 h 85"/>
                <a:gd name="T8" fmla="*/ 0 w 84"/>
                <a:gd name="T9" fmla="*/ 49 h 85"/>
                <a:gd name="T10" fmla="*/ 42 w 84"/>
                <a:gd name="T11" fmla="*/ 84 h 85"/>
              </a:gdLst>
              <a:ahLst/>
              <a:cxnLst>
                <a:cxn ang="0">
                  <a:pos x="T0" y="T1"/>
                </a:cxn>
                <a:cxn ang="0">
                  <a:pos x="T2" y="T3"/>
                </a:cxn>
                <a:cxn ang="0">
                  <a:pos x="T4" y="T5"/>
                </a:cxn>
                <a:cxn ang="0">
                  <a:pos x="T6" y="T7"/>
                </a:cxn>
                <a:cxn ang="0">
                  <a:pos x="T8" y="T9"/>
                </a:cxn>
                <a:cxn ang="0">
                  <a:pos x="T10" y="T11"/>
                </a:cxn>
              </a:cxnLst>
              <a:rect l="0" t="0" r="r" b="b"/>
              <a:pathLst>
                <a:path w="84" h="85">
                  <a:moveTo>
                    <a:pt x="42" y="84"/>
                  </a:moveTo>
                  <a:lnTo>
                    <a:pt x="70" y="49"/>
                  </a:lnTo>
                  <a:lnTo>
                    <a:pt x="83" y="14"/>
                  </a:lnTo>
                  <a:lnTo>
                    <a:pt x="35" y="0"/>
                  </a:lnTo>
                  <a:lnTo>
                    <a:pt x="0" y="49"/>
                  </a:lnTo>
                  <a:lnTo>
                    <a:pt x="42" y="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35">
              <a:extLst>
                <a:ext uri="{FF2B5EF4-FFF2-40B4-BE49-F238E27FC236}">
                  <a16:creationId xmlns:a16="http://schemas.microsoft.com/office/drawing/2014/main" id="{7FD22FB3-263E-904B-ACAE-36D81B7DC8AF}"/>
                </a:ext>
              </a:extLst>
            </p:cNvPr>
            <p:cNvSpPr>
              <a:spLocks noChangeArrowheads="1"/>
            </p:cNvSpPr>
            <p:nvPr/>
          </p:nvSpPr>
          <p:spPr bwMode="auto">
            <a:xfrm>
              <a:off x="18104759" y="11142022"/>
              <a:ext cx="33137" cy="31068"/>
            </a:xfrm>
            <a:custGeom>
              <a:avLst/>
              <a:gdLst>
                <a:gd name="T0" fmla="*/ 0 w 71"/>
                <a:gd name="T1" fmla="*/ 63 h 64"/>
                <a:gd name="T2" fmla="*/ 49 w 71"/>
                <a:gd name="T3" fmla="*/ 56 h 64"/>
                <a:gd name="T4" fmla="*/ 70 w 71"/>
                <a:gd name="T5" fmla="*/ 21 h 64"/>
                <a:gd name="T6" fmla="*/ 35 w 71"/>
                <a:gd name="T7" fmla="*/ 0 h 64"/>
                <a:gd name="T8" fmla="*/ 0 w 71"/>
                <a:gd name="T9" fmla="*/ 21 h 64"/>
                <a:gd name="T10" fmla="*/ 0 w 71"/>
                <a:gd name="T11" fmla="*/ 56 h 64"/>
                <a:gd name="T12" fmla="*/ 0 w 71"/>
                <a:gd name="T13" fmla="*/ 63 h 64"/>
              </a:gdLst>
              <a:ahLst/>
              <a:cxnLst>
                <a:cxn ang="0">
                  <a:pos x="T0" y="T1"/>
                </a:cxn>
                <a:cxn ang="0">
                  <a:pos x="T2" y="T3"/>
                </a:cxn>
                <a:cxn ang="0">
                  <a:pos x="T4" y="T5"/>
                </a:cxn>
                <a:cxn ang="0">
                  <a:pos x="T6" y="T7"/>
                </a:cxn>
                <a:cxn ang="0">
                  <a:pos x="T8" y="T9"/>
                </a:cxn>
                <a:cxn ang="0">
                  <a:pos x="T10" y="T11"/>
                </a:cxn>
                <a:cxn ang="0">
                  <a:pos x="T12" y="T13"/>
                </a:cxn>
              </a:cxnLst>
              <a:rect l="0" t="0" r="r" b="b"/>
              <a:pathLst>
                <a:path w="71" h="64">
                  <a:moveTo>
                    <a:pt x="0" y="63"/>
                  </a:moveTo>
                  <a:lnTo>
                    <a:pt x="49" y="56"/>
                  </a:lnTo>
                  <a:lnTo>
                    <a:pt x="70" y="21"/>
                  </a:lnTo>
                  <a:lnTo>
                    <a:pt x="35" y="0"/>
                  </a:lnTo>
                  <a:lnTo>
                    <a:pt x="0" y="21"/>
                  </a:lnTo>
                  <a:lnTo>
                    <a:pt x="0" y="56"/>
                  </a:lnTo>
                  <a:lnTo>
                    <a:pt x="0" y="63"/>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36">
              <a:extLst>
                <a:ext uri="{FF2B5EF4-FFF2-40B4-BE49-F238E27FC236}">
                  <a16:creationId xmlns:a16="http://schemas.microsoft.com/office/drawing/2014/main" id="{23F19FDA-8FA8-6E46-B7FD-FB8FBF7A6B9A}"/>
                </a:ext>
              </a:extLst>
            </p:cNvPr>
            <p:cNvSpPr>
              <a:spLocks noChangeArrowheads="1"/>
            </p:cNvSpPr>
            <p:nvPr/>
          </p:nvSpPr>
          <p:spPr bwMode="auto">
            <a:xfrm>
              <a:off x="19173452" y="11284937"/>
              <a:ext cx="39350" cy="26927"/>
            </a:xfrm>
            <a:custGeom>
              <a:avLst/>
              <a:gdLst>
                <a:gd name="T0" fmla="*/ 69 w 84"/>
                <a:gd name="T1" fmla="*/ 21 h 57"/>
                <a:gd name="T2" fmla="*/ 83 w 84"/>
                <a:gd name="T3" fmla="*/ 49 h 57"/>
                <a:gd name="T4" fmla="*/ 83 w 84"/>
                <a:gd name="T5" fmla="*/ 56 h 57"/>
                <a:gd name="T6" fmla="*/ 49 w 84"/>
                <a:gd name="T7" fmla="*/ 49 h 57"/>
                <a:gd name="T8" fmla="*/ 7 w 84"/>
                <a:gd name="T9" fmla="*/ 35 h 57"/>
                <a:gd name="T10" fmla="*/ 0 w 84"/>
                <a:gd name="T11" fmla="*/ 0 h 57"/>
                <a:gd name="T12" fmla="*/ 55 w 84"/>
                <a:gd name="T13" fmla="*/ 0 h 57"/>
                <a:gd name="T14" fmla="*/ 69 w 84"/>
                <a:gd name="T15" fmla="*/ 21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7">
                  <a:moveTo>
                    <a:pt x="69" y="21"/>
                  </a:moveTo>
                  <a:lnTo>
                    <a:pt x="83" y="49"/>
                  </a:lnTo>
                  <a:lnTo>
                    <a:pt x="83" y="56"/>
                  </a:lnTo>
                  <a:lnTo>
                    <a:pt x="49" y="49"/>
                  </a:lnTo>
                  <a:lnTo>
                    <a:pt x="7" y="35"/>
                  </a:lnTo>
                  <a:lnTo>
                    <a:pt x="0" y="0"/>
                  </a:lnTo>
                  <a:lnTo>
                    <a:pt x="55" y="0"/>
                  </a:lnTo>
                  <a:lnTo>
                    <a:pt x="69"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37">
              <a:extLst>
                <a:ext uri="{FF2B5EF4-FFF2-40B4-BE49-F238E27FC236}">
                  <a16:creationId xmlns:a16="http://schemas.microsoft.com/office/drawing/2014/main" id="{8843F9A4-C86B-9946-9767-C479C291DFE0}"/>
                </a:ext>
              </a:extLst>
            </p:cNvPr>
            <p:cNvSpPr>
              <a:spLocks noChangeArrowheads="1"/>
            </p:cNvSpPr>
            <p:nvPr/>
          </p:nvSpPr>
          <p:spPr bwMode="auto">
            <a:xfrm>
              <a:off x="17539346" y="11980875"/>
              <a:ext cx="20711" cy="62137"/>
            </a:xfrm>
            <a:custGeom>
              <a:avLst/>
              <a:gdLst>
                <a:gd name="T0" fmla="*/ 28 w 43"/>
                <a:gd name="T1" fmla="*/ 28 h 133"/>
                <a:gd name="T2" fmla="*/ 42 w 43"/>
                <a:gd name="T3" fmla="*/ 14 h 133"/>
                <a:gd name="T4" fmla="*/ 42 w 43"/>
                <a:gd name="T5" fmla="*/ 0 h 133"/>
                <a:gd name="T6" fmla="*/ 0 w 43"/>
                <a:gd name="T7" fmla="*/ 35 h 133"/>
                <a:gd name="T8" fmla="*/ 35 w 43"/>
                <a:gd name="T9" fmla="*/ 132 h 133"/>
                <a:gd name="T10" fmla="*/ 35 w 43"/>
                <a:gd name="T11" fmla="*/ 62 h 133"/>
                <a:gd name="T12" fmla="*/ 28 w 43"/>
                <a:gd name="T13" fmla="*/ 28 h 133"/>
              </a:gdLst>
              <a:ahLst/>
              <a:cxnLst>
                <a:cxn ang="0">
                  <a:pos x="T0" y="T1"/>
                </a:cxn>
                <a:cxn ang="0">
                  <a:pos x="T2" y="T3"/>
                </a:cxn>
                <a:cxn ang="0">
                  <a:pos x="T4" y="T5"/>
                </a:cxn>
                <a:cxn ang="0">
                  <a:pos x="T6" y="T7"/>
                </a:cxn>
                <a:cxn ang="0">
                  <a:pos x="T8" y="T9"/>
                </a:cxn>
                <a:cxn ang="0">
                  <a:pos x="T10" y="T11"/>
                </a:cxn>
                <a:cxn ang="0">
                  <a:pos x="T12" y="T13"/>
                </a:cxn>
              </a:cxnLst>
              <a:rect l="0" t="0" r="r" b="b"/>
              <a:pathLst>
                <a:path w="43" h="133">
                  <a:moveTo>
                    <a:pt x="28" y="28"/>
                  </a:moveTo>
                  <a:lnTo>
                    <a:pt x="42" y="14"/>
                  </a:lnTo>
                  <a:lnTo>
                    <a:pt x="42" y="0"/>
                  </a:lnTo>
                  <a:lnTo>
                    <a:pt x="0" y="35"/>
                  </a:lnTo>
                  <a:lnTo>
                    <a:pt x="35" y="132"/>
                  </a:lnTo>
                  <a:lnTo>
                    <a:pt x="35" y="62"/>
                  </a:lnTo>
                  <a:lnTo>
                    <a:pt x="28" y="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38">
              <a:extLst>
                <a:ext uri="{FF2B5EF4-FFF2-40B4-BE49-F238E27FC236}">
                  <a16:creationId xmlns:a16="http://schemas.microsoft.com/office/drawing/2014/main" id="{48AC4DD2-4D66-6940-97AB-87FD516406DC}"/>
                </a:ext>
              </a:extLst>
            </p:cNvPr>
            <p:cNvSpPr>
              <a:spLocks noChangeArrowheads="1"/>
            </p:cNvSpPr>
            <p:nvPr/>
          </p:nvSpPr>
          <p:spPr bwMode="auto">
            <a:xfrm>
              <a:off x="17462716" y="11860743"/>
              <a:ext cx="20711" cy="35212"/>
            </a:xfrm>
            <a:custGeom>
              <a:avLst/>
              <a:gdLst>
                <a:gd name="T0" fmla="*/ 6 w 42"/>
                <a:gd name="T1" fmla="*/ 76 h 77"/>
                <a:gd name="T2" fmla="*/ 41 w 42"/>
                <a:gd name="T3" fmla="*/ 69 h 77"/>
                <a:gd name="T4" fmla="*/ 13 w 42"/>
                <a:gd name="T5" fmla="*/ 0 h 77"/>
                <a:gd name="T6" fmla="*/ 0 w 42"/>
                <a:gd name="T7" fmla="*/ 27 h 77"/>
                <a:gd name="T8" fmla="*/ 6 w 42"/>
                <a:gd name="T9" fmla="*/ 76 h 77"/>
              </a:gdLst>
              <a:ahLst/>
              <a:cxnLst>
                <a:cxn ang="0">
                  <a:pos x="T0" y="T1"/>
                </a:cxn>
                <a:cxn ang="0">
                  <a:pos x="T2" y="T3"/>
                </a:cxn>
                <a:cxn ang="0">
                  <a:pos x="T4" y="T5"/>
                </a:cxn>
                <a:cxn ang="0">
                  <a:pos x="T6" y="T7"/>
                </a:cxn>
                <a:cxn ang="0">
                  <a:pos x="T8" y="T9"/>
                </a:cxn>
              </a:cxnLst>
              <a:rect l="0" t="0" r="r" b="b"/>
              <a:pathLst>
                <a:path w="42" h="77">
                  <a:moveTo>
                    <a:pt x="6" y="76"/>
                  </a:moveTo>
                  <a:lnTo>
                    <a:pt x="41" y="69"/>
                  </a:lnTo>
                  <a:lnTo>
                    <a:pt x="13" y="0"/>
                  </a:lnTo>
                  <a:lnTo>
                    <a:pt x="0" y="27"/>
                  </a:lnTo>
                  <a:lnTo>
                    <a:pt x="6" y="7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39">
              <a:extLst>
                <a:ext uri="{FF2B5EF4-FFF2-40B4-BE49-F238E27FC236}">
                  <a16:creationId xmlns:a16="http://schemas.microsoft.com/office/drawing/2014/main" id="{80F12D44-80EF-A840-B446-1E5FC8CBB830}"/>
                </a:ext>
              </a:extLst>
            </p:cNvPr>
            <p:cNvSpPr>
              <a:spLocks noChangeArrowheads="1"/>
            </p:cNvSpPr>
            <p:nvPr/>
          </p:nvSpPr>
          <p:spPr bwMode="auto">
            <a:xfrm>
              <a:off x="16569126" y="14113249"/>
              <a:ext cx="31065" cy="26927"/>
            </a:xfrm>
            <a:custGeom>
              <a:avLst/>
              <a:gdLst>
                <a:gd name="T0" fmla="*/ 21 w 64"/>
                <a:gd name="T1" fmla="*/ 56 h 57"/>
                <a:gd name="T2" fmla="*/ 63 w 64"/>
                <a:gd name="T3" fmla="*/ 35 h 57"/>
                <a:gd name="T4" fmla="*/ 42 w 64"/>
                <a:gd name="T5" fmla="*/ 0 h 57"/>
                <a:gd name="T6" fmla="*/ 0 w 64"/>
                <a:gd name="T7" fmla="*/ 14 h 57"/>
                <a:gd name="T8" fmla="*/ 21 w 64"/>
                <a:gd name="T9" fmla="*/ 56 h 57"/>
              </a:gdLst>
              <a:ahLst/>
              <a:cxnLst>
                <a:cxn ang="0">
                  <a:pos x="T0" y="T1"/>
                </a:cxn>
                <a:cxn ang="0">
                  <a:pos x="T2" y="T3"/>
                </a:cxn>
                <a:cxn ang="0">
                  <a:pos x="T4" y="T5"/>
                </a:cxn>
                <a:cxn ang="0">
                  <a:pos x="T6" y="T7"/>
                </a:cxn>
                <a:cxn ang="0">
                  <a:pos x="T8" y="T9"/>
                </a:cxn>
              </a:cxnLst>
              <a:rect l="0" t="0" r="r" b="b"/>
              <a:pathLst>
                <a:path w="64" h="57">
                  <a:moveTo>
                    <a:pt x="21" y="56"/>
                  </a:moveTo>
                  <a:lnTo>
                    <a:pt x="63" y="35"/>
                  </a:lnTo>
                  <a:lnTo>
                    <a:pt x="42" y="0"/>
                  </a:lnTo>
                  <a:lnTo>
                    <a:pt x="0" y="14"/>
                  </a:lnTo>
                  <a:lnTo>
                    <a:pt x="21"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40">
              <a:extLst>
                <a:ext uri="{FF2B5EF4-FFF2-40B4-BE49-F238E27FC236}">
                  <a16:creationId xmlns:a16="http://schemas.microsoft.com/office/drawing/2014/main" id="{972C90DA-2213-1148-8202-B86D4F321ED8}"/>
                </a:ext>
              </a:extLst>
            </p:cNvPr>
            <p:cNvSpPr>
              <a:spLocks noChangeArrowheads="1"/>
            </p:cNvSpPr>
            <p:nvPr/>
          </p:nvSpPr>
          <p:spPr bwMode="auto">
            <a:xfrm>
              <a:off x="19020190" y="11311865"/>
              <a:ext cx="16569" cy="26926"/>
            </a:xfrm>
            <a:custGeom>
              <a:avLst/>
              <a:gdLst>
                <a:gd name="T0" fmla="*/ 28 w 35"/>
                <a:gd name="T1" fmla="*/ 56 h 57"/>
                <a:gd name="T2" fmla="*/ 34 w 35"/>
                <a:gd name="T3" fmla="*/ 0 h 57"/>
                <a:gd name="T4" fmla="*/ 0 w 35"/>
                <a:gd name="T5" fmla="*/ 21 h 57"/>
                <a:gd name="T6" fmla="*/ 7 w 35"/>
                <a:gd name="T7" fmla="*/ 56 h 57"/>
                <a:gd name="T8" fmla="*/ 28 w 35"/>
                <a:gd name="T9" fmla="*/ 56 h 57"/>
              </a:gdLst>
              <a:ahLst/>
              <a:cxnLst>
                <a:cxn ang="0">
                  <a:pos x="T0" y="T1"/>
                </a:cxn>
                <a:cxn ang="0">
                  <a:pos x="T2" y="T3"/>
                </a:cxn>
                <a:cxn ang="0">
                  <a:pos x="T4" y="T5"/>
                </a:cxn>
                <a:cxn ang="0">
                  <a:pos x="T6" y="T7"/>
                </a:cxn>
                <a:cxn ang="0">
                  <a:pos x="T8" y="T9"/>
                </a:cxn>
              </a:cxnLst>
              <a:rect l="0" t="0" r="r" b="b"/>
              <a:pathLst>
                <a:path w="35" h="57">
                  <a:moveTo>
                    <a:pt x="28" y="56"/>
                  </a:moveTo>
                  <a:lnTo>
                    <a:pt x="34" y="0"/>
                  </a:lnTo>
                  <a:lnTo>
                    <a:pt x="0" y="21"/>
                  </a:lnTo>
                  <a:lnTo>
                    <a:pt x="7" y="56"/>
                  </a:lnTo>
                  <a:lnTo>
                    <a:pt x="28"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41">
              <a:extLst>
                <a:ext uri="{FF2B5EF4-FFF2-40B4-BE49-F238E27FC236}">
                  <a16:creationId xmlns:a16="http://schemas.microsoft.com/office/drawing/2014/main" id="{07A78D24-AB0B-9245-9F57-17B9D63664B0}"/>
                </a:ext>
              </a:extLst>
            </p:cNvPr>
            <p:cNvSpPr>
              <a:spLocks noChangeArrowheads="1"/>
            </p:cNvSpPr>
            <p:nvPr/>
          </p:nvSpPr>
          <p:spPr bwMode="auto">
            <a:xfrm>
              <a:off x="19575247" y="11220729"/>
              <a:ext cx="14497" cy="22783"/>
            </a:xfrm>
            <a:custGeom>
              <a:avLst/>
              <a:gdLst>
                <a:gd name="T0" fmla="*/ 0 w 29"/>
                <a:gd name="T1" fmla="*/ 0 h 50"/>
                <a:gd name="T2" fmla="*/ 28 w 29"/>
                <a:gd name="T3" fmla="*/ 0 h 50"/>
                <a:gd name="T4" fmla="*/ 21 w 29"/>
                <a:gd name="T5" fmla="*/ 28 h 50"/>
                <a:gd name="T6" fmla="*/ 0 w 29"/>
                <a:gd name="T7" fmla="*/ 49 h 50"/>
                <a:gd name="T8" fmla="*/ 0 w 29"/>
                <a:gd name="T9" fmla="*/ 0 h 50"/>
              </a:gdLst>
              <a:ahLst/>
              <a:cxnLst>
                <a:cxn ang="0">
                  <a:pos x="T0" y="T1"/>
                </a:cxn>
                <a:cxn ang="0">
                  <a:pos x="T2" y="T3"/>
                </a:cxn>
                <a:cxn ang="0">
                  <a:pos x="T4" y="T5"/>
                </a:cxn>
                <a:cxn ang="0">
                  <a:pos x="T6" y="T7"/>
                </a:cxn>
                <a:cxn ang="0">
                  <a:pos x="T8" y="T9"/>
                </a:cxn>
              </a:cxnLst>
              <a:rect l="0" t="0" r="r" b="b"/>
              <a:pathLst>
                <a:path w="29" h="50">
                  <a:moveTo>
                    <a:pt x="0" y="0"/>
                  </a:moveTo>
                  <a:lnTo>
                    <a:pt x="28" y="0"/>
                  </a:lnTo>
                  <a:lnTo>
                    <a:pt x="21" y="28"/>
                  </a:lnTo>
                  <a:lnTo>
                    <a:pt x="0" y="49"/>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42">
              <a:extLst>
                <a:ext uri="{FF2B5EF4-FFF2-40B4-BE49-F238E27FC236}">
                  <a16:creationId xmlns:a16="http://schemas.microsoft.com/office/drawing/2014/main" id="{26521208-AEE2-5E46-AFD2-18EE8BD473F6}"/>
                </a:ext>
              </a:extLst>
            </p:cNvPr>
            <p:cNvSpPr>
              <a:spLocks noChangeArrowheads="1"/>
            </p:cNvSpPr>
            <p:nvPr/>
          </p:nvSpPr>
          <p:spPr bwMode="auto">
            <a:xfrm>
              <a:off x="17570413" y="12018159"/>
              <a:ext cx="4142" cy="4142"/>
            </a:xfrm>
            <a:custGeom>
              <a:avLst/>
              <a:gdLst>
                <a:gd name="T0" fmla="*/ 0 w 8"/>
                <a:gd name="T1" fmla="*/ 0 h 8"/>
                <a:gd name="T2" fmla="*/ 7 w 8"/>
                <a:gd name="T3" fmla="*/ 7 h 8"/>
                <a:gd name="T4" fmla="*/ 0 w 8"/>
                <a:gd name="T5" fmla="*/ 7 h 8"/>
                <a:gd name="T6" fmla="*/ 0 w 8"/>
                <a:gd name="T7" fmla="*/ 0 h 8"/>
              </a:gdLst>
              <a:ahLst/>
              <a:cxnLst>
                <a:cxn ang="0">
                  <a:pos x="T0" y="T1"/>
                </a:cxn>
                <a:cxn ang="0">
                  <a:pos x="T2" y="T3"/>
                </a:cxn>
                <a:cxn ang="0">
                  <a:pos x="T4" y="T5"/>
                </a:cxn>
                <a:cxn ang="0">
                  <a:pos x="T6" y="T7"/>
                </a:cxn>
              </a:cxnLst>
              <a:rect l="0" t="0" r="r" b="b"/>
              <a:pathLst>
                <a:path w="8" h="8">
                  <a:moveTo>
                    <a:pt x="0" y="0"/>
                  </a:move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43">
              <a:extLst>
                <a:ext uri="{FF2B5EF4-FFF2-40B4-BE49-F238E27FC236}">
                  <a16:creationId xmlns:a16="http://schemas.microsoft.com/office/drawing/2014/main" id="{007EF4B5-2022-C34F-8294-3482D453F8CE}"/>
                </a:ext>
              </a:extLst>
            </p:cNvPr>
            <p:cNvSpPr>
              <a:spLocks noChangeArrowheads="1"/>
            </p:cNvSpPr>
            <p:nvPr/>
          </p:nvSpPr>
          <p:spPr bwMode="auto">
            <a:xfrm>
              <a:off x="17560057" y="12001589"/>
              <a:ext cx="10356" cy="4142"/>
            </a:xfrm>
            <a:custGeom>
              <a:avLst/>
              <a:gdLst>
                <a:gd name="T0" fmla="*/ 0 w 22"/>
                <a:gd name="T1" fmla="*/ 0 h 8"/>
                <a:gd name="T2" fmla="*/ 21 w 22"/>
                <a:gd name="T3" fmla="*/ 7 h 8"/>
                <a:gd name="T4" fmla="*/ 0 w 22"/>
                <a:gd name="T5" fmla="*/ 0 h 8"/>
              </a:gdLst>
              <a:ahLst/>
              <a:cxnLst>
                <a:cxn ang="0">
                  <a:pos x="T0" y="T1"/>
                </a:cxn>
                <a:cxn ang="0">
                  <a:pos x="T2" y="T3"/>
                </a:cxn>
                <a:cxn ang="0">
                  <a:pos x="T4" y="T5"/>
                </a:cxn>
              </a:cxnLst>
              <a:rect l="0" t="0" r="r" b="b"/>
              <a:pathLst>
                <a:path w="22" h="8">
                  <a:moveTo>
                    <a:pt x="0" y="0"/>
                  </a:moveTo>
                  <a:lnTo>
                    <a:pt x="21"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44">
              <a:extLst>
                <a:ext uri="{FF2B5EF4-FFF2-40B4-BE49-F238E27FC236}">
                  <a16:creationId xmlns:a16="http://schemas.microsoft.com/office/drawing/2014/main" id="{B9C84694-4D17-9445-9286-255A6161324B}"/>
                </a:ext>
              </a:extLst>
            </p:cNvPr>
            <p:cNvSpPr>
              <a:spLocks noChangeArrowheads="1"/>
            </p:cNvSpPr>
            <p:nvPr/>
          </p:nvSpPr>
          <p:spPr bwMode="auto">
            <a:xfrm>
              <a:off x="19643593" y="13233980"/>
              <a:ext cx="4142" cy="4142"/>
            </a:xfrm>
            <a:custGeom>
              <a:avLst/>
              <a:gdLst>
                <a:gd name="T0" fmla="*/ 0 w 7"/>
                <a:gd name="T1" fmla="*/ 7 h 8"/>
                <a:gd name="T2" fmla="*/ 6 w 7"/>
                <a:gd name="T3" fmla="*/ 7 h 8"/>
                <a:gd name="T4" fmla="*/ 0 w 7"/>
                <a:gd name="T5" fmla="*/ 0 h 8"/>
                <a:gd name="T6" fmla="*/ 0 w 7"/>
                <a:gd name="T7" fmla="*/ 7 h 8"/>
              </a:gdLst>
              <a:ahLst/>
              <a:cxnLst>
                <a:cxn ang="0">
                  <a:pos x="T0" y="T1"/>
                </a:cxn>
                <a:cxn ang="0">
                  <a:pos x="T2" y="T3"/>
                </a:cxn>
                <a:cxn ang="0">
                  <a:pos x="T4" y="T5"/>
                </a:cxn>
                <a:cxn ang="0">
                  <a:pos x="T6" y="T7"/>
                </a:cxn>
              </a:cxnLst>
              <a:rect l="0" t="0" r="r" b="b"/>
              <a:pathLst>
                <a:path w="7" h="8">
                  <a:moveTo>
                    <a:pt x="0" y="7"/>
                  </a:moveTo>
                  <a:lnTo>
                    <a:pt x="6" y="7"/>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45">
              <a:extLst>
                <a:ext uri="{FF2B5EF4-FFF2-40B4-BE49-F238E27FC236}">
                  <a16:creationId xmlns:a16="http://schemas.microsoft.com/office/drawing/2014/main" id="{538983D2-E085-E948-A0E1-3D87A3E31465}"/>
                </a:ext>
              </a:extLst>
            </p:cNvPr>
            <p:cNvSpPr>
              <a:spLocks noChangeArrowheads="1"/>
            </p:cNvSpPr>
            <p:nvPr/>
          </p:nvSpPr>
          <p:spPr bwMode="auto">
            <a:xfrm>
              <a:off x="19618740" y="11197946"/>
              <a:ext cx="4142" cy="4142"/>
            </a:xfrm>
            <a:custGeom>
              <a:avLst/>
              <a:gdLst>
                <a:gd name="T0" fmla="*/ 0 w 8"/>
                <a:gd name="T1" fmla="*/ 7 h 8"/>
                <a:gd name="T2" fmla="*/ 7 w 8"/>
                <a:gd name="T3" fmla="*/ 0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0"/>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46">
              <a:extLst>
                <a:ext uri="{FF2B5EF4-FFF2-40B4-BE49-F238E27FC236}">
                  <a16:creationId xmlns:a16="http://schemas.microsoft.com/office/drawing/2014/main" id="{1AE56FFE-B73A-D742-BC8B-A2D2979B6430}"/>
                </a:ext>
              </a:extLst>
            </p:cNvPr>
            <p:cNvSpPr>
              <a:spLocks noChangeArrowheads="1"/>
            </p:cNvSpPr>
            <p:nvPr/>
          </p:nvSpPr>
          <p:spPr bwMode="auto">
            <a:xfrm>
              <a:off x="20016392" y="9677651"/>
              <a:ext cx="1219884" cy="2294939"/>
            </a:xfrm>
            <a:custGeom>
              <a:avLst/>
              <a:gdLst>
                <a:gd name="T0" fmla="*/ 2519 w 2596"/>
                <a:gd name="T1" fmla="*/ 1627 h 4884"/>
                <a:gd name="T2" fmla="*/ 2435 w 2596"/>
                <a:gd name="T3" fmla="*/ 1961 h 4884"/>
                <a:gd name="T4" fmla="*/ 2456 w 2596"/>
                <a:gd name="T5" fmla="*/ 2309 h 4884"/>
                <a:gd name="T6" fmla="*/ 2568 w 2596"/>
                <a:gd name="T7" fmla="*/ 2441 h 4884"/>
                <a:gd name="T8" fmla="*/ 2526 w 2596"/>
                <a:gd name="T9" fmla="*/ 2539 h 4884"/>
                <a:gd name="T10" fmla="*/ 2408 w 2596"/>
                <a:gd name="T11" fmla="*/ 2713 h 4884"/>
                <a:gd name="T12" fmla="*/ 2234 w 2596"/>
                <a:gd name="T13" fmla="*/ 2643 h 4884"/>
                <a:gd name="T14" fmla="*/ 1969 w 2596"/>
                <a:gd name="T15" fmla="*/ 2706 h 4884"/>
                <a:gd name="T16" fmla="*/ 1614 w 2596"/>
                <a:gd name="T17" fmla="*/ 2907 h 4884"/>
                <a:gd name="T18" fmla="*/ 1531 w 2596"/>
                <a:gd name="T19" fmla="*/ 3074 h 4884"/>
                <a:gd name="T20" fmla="*/ 1531 w 2596"/>
                <a:gd name="T21" fmla="*/ 3207 h 4884"/>
                <a:gd name="T22" fmla="*/ 1538 w 2596"/>
                <a:gd name="T23" fmla="*/ 3367 h 4884"/>
                <a:gd name="T24" fmla="*/ 1573 w 2596"/>
                <a:gd name="T25" fmla="*/ 3666 h 4884"/>
                <a:gd name="T26" fmla="*/ 1468 w 2596"/>
                <a:gd name="T27" fmla="*/ 3867 h 4884"/>
                <a:gd name="T28" fmla="*/ 1148 w 2596"/>
                <a:gd name="T29" fmla="*/ 4055 h 4884"/>
                <a:gd name="T30" fmla="*/ 995 w 2596"/>
                <a:gd name="T31" fmla="*/ 4264 h 4884"/>
                <a:gd name="T32" fmla="*/ 877 w 2596"/>
                <a:gd name="T33" fmla="*/ 4445 h 4884"/>
                <a:gd name="T34" fmla="*/ 724 w 2596"/>
                <a:gd name="T35" fmla="*/ 4855 h 4884"/>
                <a:gd name="T36" fmla="*/ 439 w 2596"/>
                <a:gd name="T37" fmla="*/ 4855 h 4884"/>
                <a:gd name="T38" fmla="*/ 188 w 2596"/>
                <a:gd name="T39" fmla="*/ 4855 h 4884"/>
                <a:gd name="T40" fmla="*/ 28 w 2596"/>
                <a:gd name="T41" fmla="*/ 4716 h 4884"/>
                <a:gd name="T42" fmla="*/ 28 w 2596"/>
                <a:gd name="T43" fmla="*/ 4542 h 4884"/>
                <a:gd name="T44" fmla="*/ 28 w 2596"/>
                <a:gd name="T45" fmla="*/ 4333 h 4884"/>
                <a:gd name="T46" fmla="*/ 147 w 2596"/>
                <a:gd name="T47" fmla="*/ 4146 h 4884"/>
                <a:gd name="T48" fmla="*/ 327 w 2596"/>
                <a:gd name="T49" fmla="*/ 4013 h 4884"/>
                <a:gd name="T50" fmla="*/ 404 w 2596"/>
                <a:gd name="T51" fmla="*/ 3784 h 4884"/>
                <a:gd name="T52" fmla="*/ 453 w 2596"/>
                <a:gd name="T53" fmla="*/ 3457 h 4884"/>
                <a:gd name="T54" fmla="*/ 397 w 2596"/>
                <a:gd name="T55" fmla="*/ 3227 h 4884"/>
                <a:gd name="T56" fmla="*/ 599 w 2596"/>
                <a:gd name="T57" fmla="*/ 3109 h 4884"/>
                <a:gd name="T58" fmla="*/ 821 w 2596"/>
                <a:gd name="T59" fmla="*/ 3116 h 4884"/>
                <a:gd name="T60" fmla="*/ 961 w 2596"/>
                <a:gd name="T61" fmla="*/ 2921 h 4884"/>
                <a:gd name="T62" fmla="*/ 947 w 2596"/>
                <a:gd name="T63" fmla="*/ 2643 h 4884"/>
                <a:gd name="T64" fmla="*/ 856 w 2596"/>
                <a:gd name="T65" fmla="*/ 2573 h 4884"/>
                <a:gd name="T66" fmla="*/ 717 w 2596"/>
                <a:gd name="T67" fmla="*/ 2177 h 4884"/>
                <a:gd name="T68" fmla="*/ 696 w 2596"/>
                <a:gd name="T69" fmla="*/ 1892 h 4884"/>
                <a:gd name="T70" fmla="*/ 564 w 2596"/>
                <a:gd name="T71" fmla="*/ 1488 h 4884"/>
                <a:gd name="T72" fmla="*/ 432 w 2596"/>
                <a:gd name="T73" fmla="*/ 1314 h 4884"/>
                <a:gd name="T74" fmla="*/ 321 w 2596"/>
                <a:gd name="T75" fmla="*/ 1029 h 4884"/>
                <a:gd name="T76" fmla="*/ 286 w 2596"/>
                <a:gd name="T77" fmla="*/ 841 h 4884"/>
                <a:gd name="T78" fmla="*/ 265 w 2596"/>
                <a:gd name="T79" fmla="*/ 626 h 4884"/>
                <a:gd name="T80" fmla="*/ 237 w 2596"/>
                <a:gd name="T81" fmla="*/ 438 h 4884"/>
                <a:gd name="T82" fmla="*/ 369 w 2596"/>
                <a:gd name="T83" fmla="*/ 313 h 4884"/>
                <a:gd name="T84" fmla="*/ 494 w 2596"/>
                <a:gd name="T85" fmla="*/ 313 h 4884"/>
                <a:gd name="T86" fmla="*/ 634 w 2596"/>
                <a:gd name="T87" fmla="*/ 320 h 4884"/>
                <a:gd name="T88" fmla="*/ 634 w 2596"/>
                <a:gd name="T89" fmla="*/ 389 h 4884"/>
                <a:gd name="T90" fmla="*/ 689 w 2596"/>
                <a:gd name="T91" fmla="*/ 549 h 4884"/>
                <a:gd name="T92" fmla="*/ 849 w 2596"/>
                <a:gd name="T93" fmla="*/ 521 h 4884"/>
                <a:gd name="T94" fmla="*/ 961 w 2596"/>
                <a:gd name="T95" fmla="*/ 542 h 4884"/>
                <a:gd name="T96" fmla="*/ 1128 w 2596"/>
                <a:gd name="T97" fmla="*/ 473 h 4884"/>
                <a:gd name="T98" fmla="*/ 1211 w 2596"/>
                <a:gd name="T99" fmla="*/ 487 h 4884"/>
                <a:gd name="T100" fmla="*/ 1239 w 2596"/>
                <a:gd name="T101" fmla="*/ 320 h 4884"/>
                <a:gd name="T102" fmla="*/ 1274 w 2596"/>
                <a:gd name="T103" fmla="*/ 187 h 4884"/>
                <a:gd name="T104" fmla="*/ 1336 w 2596"/>
                <a:gd name="T105" fmla="*/ 27 h 4884"/>
                <a:gd name="T106" fmla="*/ 1454 w 2596"/>
                <a:gd name="T107" fmla="*/ 34 h 4884"/>
                <a:gd name="T108" fmla="*/ 1649 w 2596"/>
                <a:gd name="T109" fmla="*/ 34 h 4884"/>
                <a:gd name="T110" fmla="*/ 1607 w 2596"/>
                <a:gd name="T111" fmla="*/ 208 h 4884"/>
                <a:gd name="T112" fmla="*/ 1566 w 2596"/>
                <a:gd name="T113" fmla="*/ 514 h 4884"/>
                <a:gd name="T114" fmla="*/ 1413 w 2596"/>
                <a:gd name="T115" fmla="*/ 786 h 4884"/>
                <a:gd name="T116" fmla="*/ 1566 w 2596"/>
                <a:gd name="T117" fmla="*/ 1106 h 4884"/>
                <a:gd name="T118" fmla="*/ 1962 w 2596"/>
                <a:gd name="T119" fmla="*/ 1210 h 4884"/>
                <a:gd name="T120" fmla="*/ 2143 w 2596"/>
                <a:gd name="T121" fmla="*/ 1391 h 4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6" h="4884">
                  <a:moveTo>
                    <a:pt x="2303" y="1447"/>
                  </a:moveTo>
                  <a:lnTo>
                    <a:pt x="2352" y="1544"/>
                  </a:lnTo>
                  <a:lnTo>
                    <a:pt x="2421" y="1593"/>
                  </a:lnTo>
                  <a:lnTo>
                    <a:pt x="2519" y="1627"/>
                  </a:lnTo>
                  <a:lnTo>
                    <a:pt x="2505" y="1655"/>
                  </a:lnTo>
                  <a:lnTo>
                    <a:pt x="2449" y="1801"/>
                  </a:lnTo>
                  <a:lnTo>
                    <a:pt x="2435" y="1864"/>
                  </a:lnTo>
                  <a:lnTo>
                    <a:pt x="2435" y="1961"/>
                  </a:lnTo>
                  <a:lnTo>
                    <a:pt x="2491" y="2031"/>
                  </a:lnTo>
                  <a:lnTo>
                    <a:pt x="2498" y="2079"/>
                  </a:lnTo>
                  <a:lnTo>
                    <a:pt x="2449" y="2233"/>
                  </a:lnTo>
                  <a:lnTo>
                    <a:pt x="2456" y="2309"/>
                  </a:lnTo>
                  <a:lnTo>
                    <a:pt x="2484" y="2323"/>
                  </a:lnTo>
                  <a:lnTo>
                    <a:pt x="2484" y="2330"/>
                  </a:lnTo>
                  <a:lnTo>
                    <a:pt x="2491" y="2386"/>
                  </a:lnTo>
                  <a:lnTo>
                    <a:pt x="2568" y="2441"/>
                  </a:lnTo>
                  <a:lnTo>
                    <a:pt x="2595" y="2448"/>
                  </a:lnTo>
                  <a:lnTo>
                    <a:pt x="2547" y="2490"/>
                  </a:lnTo>
                  <a:lnTo>
                    <a:pt x="2533" y="2511"/>
                  </a:lnTo>
                  <a:lnTo>
                    <a:pt x="2526" y="2539"/>
                  </a:lnTo>
                  <a:lnTo>
                    <a:pt x="2533" y="2594"/>
                  </a:lnTo>
                  <a:lnTo>
                    <a:pt x="2519" y="2622"/>
                  </a:lnTo>
                  <a:lnTo>
                    <a:pt x="2421" y="2740"/>
                  </a:lnTo>
                  <a:lnTo>
                    <a:pt x="2408" y="2713"/>
                  </a:lnTo>
                  <a:lnTo>
                    <a:pt x="2331" y="2678"/>
                  </a:lnTo>
                  <a:lnTo>
                    <a:pt x="2303" y="2706"/>
                  </a:lnTo>
                  <a:lnTo>
                    <a:pt x="2268" y="2685"/>
                  </a:lnTo>
                  <a:lnTo>
                    <a:pt x="2234" y="2643"/>
                  </a:lnTo>
                  <a:lnTo>
                    <a:pt x="2227" y="2643"/>
                  </a:lnTo>
                  <a:lnTo>
                    <a:pt x="2087" y="2657"/>
                  </a:lnTo>
                  <a:lnTo>
                    <a:pt x="2060" y="2671"/>
                  </a:lnTo>
                  <a:lnTo>
                    <a:pt x="1969" y="2706"/>
                  </a:lnTo>
                  <a:lnTo>
                    <a:pt x="1928" y="2719"/>
                  </a:lnTo>
                  <a:lnTo>
                    <a:pt x="1781" y="2803"/>
                  </a:lnTo>
                  <a:lnTo>
                    <a:pt x="1740" y="2838"/>
                  </a:lnTo>
                  <a:lnTo>
                    <a:pt x="1614" y="2907"/>
                  </a:lnTo>
                  <a:lnTo>
                    <a:pt x="1580" y="2970"/>
                  </a:lnTo>
                  <a:lnTo>
                    <a:pt x="1552" y="3012"/>
                  </a:lnTo>
                  <a:lnTo>
                    <a:pt x="1552" y="3019"/>
                  </a:lnTo>
                  <a:lnTo>
                    <a:pt x="1531" y="3074"/>
                  </a:lnTo>
                  <a:lnTo>
                    <a:pt x="1510" y="3102"/>
                  </a:lnTo>
                  <a:lnTo>
                    <a:pt x="1489" y="3137"/>
                  </a:lnTo>
                  <a:lnTo>
                    <a:pt x="1517" y="3179"/>
                  </a:lnTo>
                  <a:lnTo>
                    <a:pt x="1531" y="3207"/>
                  </a:lnTo>
                  <a:lnTo>
                    <a:pt x="1531" y="3234"/>
                  </a:lnTo>
                  <a:lnTo>
                    <a:pt x="1531" y="3262"/>
                  </a:lnTo>
                  <a:lnTo>
                    <a:pt x="1531" y="3297"/>
                  </a:lnTo>
                  <a:lnTo>
                    <a:pt x="1538" y="3367"/>
                  </a:lnTo>
                  <a:lnTo>
                    <a:pt x="1545" y="3401"/>
                  </a:lnTo>
                  <a:lnTo>
                    <a:pt x="1552" y="3471"/>
                  </a:lnTo>
                  <a:lnTo>
                    <a:pt x="1566" y="3596"/>
                  </a:lnTo>
                  <a:lnTo>
                    <a:pt x="1573" y="3666"/>
                  </a:lnTo>
                  <a:lnTo>
                    <a:pt x="1552" y="3763"/>
                  </a:lnTo>
                  <a:lnTo>
                    <a:pt x="1545" y="3770"/>
                  </a:lnTo>
                  <a:lnTo>
                    <a:pt x="1510" y="3819"/>
                  </a:lnTo>
                  <a:lnTo>
                    <a:pt x="1468" y="3867"/>
                  </a:lnTo>
                  <a:lnTo>
                    <a:pt x="1413" y="3923"/>
                  </a:lnTo>
                  <a:lnTo>
                    <a:pt x="1343" y="3965"/>
                  </a:lnTo>
                  <a:lnTo>
                    <a:pt x="1190" y="4027"/>
                  </a:lnTo>
                  <a:lnTo>
                    <a:pt x="1148" y="4055"/>
                  </a:lnTo>
                  <a:lnTo>
                    <a:pt x="1141" y="4062"/>
                  </a:lnTo>
                  <a:lnTo>
                    <a:pt x="1079" y="4153"/>
                  </a:lnTo>
                  <a:lnTo>
                    <a:pt x="1009" y="4250"/>
                  </a:lnTo>
                  <a:lnTo>
                    <a:pt x="995" y="4264"/>
                  </a:lnTo>
                  <a:lnTo>
                    <a:pt x="982" y="4285"/>
                  </a:lnTo>
                  <a:lnTo>
                    <a:pt x="926" y="4347"/>
                  </a:lnTo>
                  <a:lnTo>
                    <a:pt x="884" y="4417"/>
                  </a:lnTo>
                  <a:lnTo>
                    <a:pt x="877" y="4445"/>
                  </a:lnTo>
                  <a:lnTo>
                    <a:pt x="835" y="4653"/>
                  </a:lnTo>
                  <a:lnTo>
                    <a:pt x="821" y="4702"/>
                  </a:lnTo>
                  <a:lnTo>
                    <a:pt x="801" y="4744"/>
                  </a:lnTo>
                  <a:lnTo>
                    <a:pt x="724" y="4855"/>
                  </a:lnTo>
                  <a:lnTo>
                    <a:pt x="620" y="4876"/>
                  </a:lnTo>
                  <a:lnTo>
                    <a:pt x="571" y="4876"/>
                  </a:lnTo>
                  <a:lnTo>
                    <a:pt x="529" y="4869"/>
                  </a:lnTo>
                  <a:lnTo>
                    <a:pt x="439" y="4855"/>
                  </a:lnTo>
                  <a:lnTo>
                    <a:pt x="342" y="4876"/>
                  </a:lnTo>
                  <a:lnTo>
                    <a:pt x="293" y="4876"/>
                  </a:lnTo>
                  <a:lnTo>
                    <a:pt x="237" y="4883"/>
                  </a:lnTo>
                  <a:lnTo>
                    <a:pt x="188" y="4855"/>
                  </a:lnTo>
                  <a:lnTo>
                    <a:pt x="167" y="4855"/>
                  </a:lnTo>
                  <a:lnTo>
                    <a:pt x="105" y="4806"/>
                  </a:lnTo>
                  <a:lnTo>
                    <a:pt x="91" y="4806"/>
                  </a:lnTo>
                  <a:lnTo>
                    <a:pt x="28" y="4716"/>
                  </a:lnTo>
                  <a:lnTo>
                    <a:pt x="8" y="4660"/>
                  </a:lnTo>
                  <a:lnTo>
                    <a:pt x="42" y="4626"/>
                  </a:lnTo>
                  <a:lnTo>
                    <a:pt x="35" y="4563"/>
                  </a:lnTo>
                  <a:lnTo>
                    <a:pt x="28" y="4542"/>
                  </a:lnTo>
                  <a:lnTo>
                    <a:pt x="0" y="4493"/>
                  </a:lnTo>
                  <a:lnTo>
                    <a:pt x="35" y="4424"/>
                  </a:lnTo>
                  <a:lnTo>
                    <a:pt x="35" y="4382"/>
                  </a:lnTo>
                  <a:lnTo>
                    <a:pt x="28" y="4333"/>
                  </a:lnTo>
                  <a:lnTo>
                    <a:pt x="8" y="4250"/>
                  </a:lnTo>
                  <a:lnTo>
                    <a:pt x="14" y="4187"/>
                  </a:lnTo>
                  <a:lnTo>
                    <a:pt x="98" y="4153"/>
                  </a:lnTo>
                  <a:lnTo>
                    <a:pt x="147" y="4146"/>
                  </a:lnTo>
                  <a:lnTo>
                    <a:pt x="202" y="4125"/>
                  </a:lnTo>
                  <a:lnTo>
                    <a:pt x="230" y="4104"/>
                  </a:lnTo>
                  <a:lnTo>
                    <a:pt x="307" y="4034"/>
                  </a:lnTo>
                  <a:lnTo>
                    <a:pt x="327" y="4013"/>
                  </a:lnTo>
                  <a:lnTo>
                    <a:pt x="334" y="3951"/>
                  </a:lnTo>
                  <a:lnTo>
                    <a:pt x="355" y="3895"/>
                  </a:lnTo>
                  <a:lnTo>
                    <a:pt x="390" y="3832"/>
                  </a:lnTo>
                  <a:lnTo>
                    <a:pt x="404" y="3784"/>
                  </a:lnTo>
                  <a:lnTo>
                    <a:pt x="467" y="3666"/>
                  </a:lnTo>
                  <a:lnTo>
                    <a:pt x="474" y="3589"/>
                  </a:lnTo>
                  <a:lnTo>
                    <a:pt x="501" y="3506"/>
                  </a:lnTo>
                  <a:lnTo>
                    <a:pt x="453" y="3457"/>
                  </a:lnTo>
                  <a:lnTo>
                    <a:pt x="376" y="3373"/>
                  </a:lnTo>
                  <a:lnTo>
                    <a:pt x="327" y="3332"/>
                  </a:lnTo>
                  <a:lnTo>
                    <a:pt x="369" y="3241"/>
                  </a:lnTo>
                  <a:lnTo>
                    <a:pt x="397" y="3227"/>
                  </a:lnTo>
                  <a:lnTo>
                    <a:pt x="460" y="3207"/>
                  </a:lnTo>
                  <a:lnTo>
                    <a:pt x="550" y="3165"/>
                  </a:lnTo>
                  <a:lnTo>
                    <a:pt x="550" y="3151"/>
                  </a:lnTo>
                  <a:lnTo>
                    <a:pt x="599" y="3109"/>
                  </a:lnTo>
                  <a:lnTo>
                    <a:pt x="682" y="3102"/>
                  </a:lnTo>
                  <a:lnTo>
                    <a:pt x="731" y="3116"/>
                  </a:lnTo>
                  <a:lnTo>
                    <a:pt x="801" y="3130"/>
                  </a:lnTo>
                  <a:lnTo>
                    <a:pt x="821" y="3116"/>
                  </a:lnTo>
                  <a:lnTo>
                    <a:pt x="821" y="3130"/>
                  </a:lnTo>
                  <a:lnTo>
                    <a:pt x="856" y="3109"/>
                  </a:lnTo>
                  <a:lnTo>
                    <a:pt x="919" y="3040"/>
                  </a:lnTo>
                  <a:lnTo>
                    <a:pt x="961" y="2921"/>
                  </a:lnTo>
                  <a:lnTo>
                    <a:pt x="982" y="2838"/>
                  </a:lnTo>
                  <a:lnTo>
                    <a:pt x="974" y="2671"/>
                  </a:lnTo>
                  <a:lnTo>
                    <a:pt x="954" y="2650"/>
                  </a:lnTo>
                  <a:lnTo>
                    <a:pt x="947" y="2643"/>
                  </a:lnTo>
                  <a:lnTo>
                    <a:pt x="947" y="2650"/>
                  </a:lnTo>
                  <a:lnTo>
                    <a:pt x="926" y="2650"/>
                  </a:lnTo>
                  <a:lnTo>
                    <a:pt x="877" y="2622"/>
                  </a:lnTo>
                  <a:lnTo>
                    <a:pt x="856" y="2573"/>
                  </a:lnTo>
                  <a:lnTo>
                    <a:pt x="821" y="2504"/>
                  </a:lnTo>
                  <a:lnTo>
                    <a:pt x="787" y="2462"/>
                  </a:lnTo>
                  <a:lnTo>
                    <a:pt x="766" y="2406"/>
                  </a:lnTo>
                  <a:lnTo>
                    <a:pt x="717" y="2177"/>
                  </a:lnTo>
                  <a:lnTo>
                    <a:pt x="717" y="2093"/>
                  </a:lnTo>
                  <a:lnTo>
                    <a:pt x="703" y="2024"/>
                  </a:lnTo>
                  <a:lnTo>
                    <a:pt x="703" y="1947"/>
                  </a:lnTo>
                  <a:lnTo>
                    <a:pt x="696" y="1892"/>
                  </a:lnTo>
                  <a:lnTo>
                    <a:pt x="682" y="1794"/>
                  </a:lnTo>
                  <a:lnTo>
                    <a:pt x="648" y="1662"/>
                  </a:lnTo>
                  <a:lnTo>
                    <a:pt x="599" y="1530"/>
                  </a:lnTo>
                  <a:lnTo>
                    <a:pt x="564" y="1488"/>
                  </a:lnTo>
                  <a:lnTo>
                    <a:pt x="529" y="1412"/>
                  </a:lnTo>
                  <a:lnTo>
                    <a:pt x="460" y="1328"/>
                  </a:lnTo>
                  <a:lnTo>
                    <a:pt x="432" y="1328"/>
                  </a:lnTo>
                  <a:lnTo>
                    <a:pt x="432" y="1314"/>
                  </a:lnTo>
                  <a:lnTo>
                    <a:pt x="390" y="1238"/>
                  </a:lnTo>
                  <a:lnTo>
                    <a:pt x="376" y="1203"/>
                  </a:lnTo>
                  <a:lnTo>
                    <a:pt x="334" y="1043"/>
                  </a:lnTo>
                  <a:lnTo>
                    <a:pt x="321" y="1029"/>
                  </a:lnTo>
                  <a:lnTo>
                    <a:pt x="300" y="974"/>
                  </a:lnTo>
                  <a:lnTo>
                    <a:pt x="300" y="904"/>
                  </a:lnTo>
                  <a:lnTo>
                    <a:pt x="293" y="876"/>
                  </a:lnTo>
                  <a:lnTo>
                    <a:pt x="286" y="841"/>
                  </a:lnTo>
                  <a:lnTo>
                    <a:pt x="258" y="709"/>
                  </a:lnTo>
                  <a:lnTo>
                    <a:pt x="244" y="681"/>
                  </a:lnTo>
                  <a:lnTo>
                    <a:pt x="237" y="667"/>
                  </a:lnTo>
                  <a:lnTo>
                    <a:pt x="265" y="626"/>
                  </a:lnTo>
                  <a:lnTo>
                    <a:pt x="265" y="605"/>
                  </a:lnTo>
                  <a:lnTo>
                    <a:pt x="230" y="514"/>
                  </a:lnTo>
                  <a:lnTo>
                    <a:pt x="209" y="480"/>
                  </a:lnTo>
                  <a:lnTo>
                    <a:pt x="237" y="438"/>
                  </a:lnTo>
                  <a:lnTo>
                    <a:pt x="244" y="389"/>
                  </a:lnTo>
                  <a:lnTo>
                    <a:pt x="265" y="382"/>
                  </a:lnTo>
                  <a:lnTo>
                    <a:pt x="321" y="313"/>
                  </a:lnTo>
                  <a:lnTo>
                    <a:pt x="369" y="313"/>
                  </a:lnTo>
                  <a:lnTo>
                    <a:pt x="397" y="340"/>
                  </a:lnTo>
                  <a:lnTo>
                    <a:pt x="425" y="326"/>
                  </a:lnTo>
                  <a:lnTo>
                    <a:pt x="439" y="354"/>
                  </a:lnTo>
                  <a:lnTo>
                    <a:pt x="494" y="313"/>
                  </a:lnTo>
                  <a:lnTo>
                    <a:pt x="557" y="340"/>
                  </a:lnTo>
                  <a:lnTo>
                    <a:pt x="585" y="347"/>
                  </a:lnTo>
                  <a:lnTo>
                    <a:pt x="620" y="340"/>
                  </a:lnTo>
                  <a:lnTo>
                    <a:pt x="634" y="320"/>
                  </a:lnTo>
                  <a:lnTo>
                    <a:pt x="661" y="326"/>
                  </a:lnTo>
                  <a:lnTo>
                    <a:pt x="668" y="347"/>
                  </a:lnTo>
                  <a:lnTo>
                    <a:pt x="654" y="361"/>
                  </a:lnTo>
                  <a:lnTo>
                    <a:pt x="634" y="389"/>
                  </a:lnTo>
                  <a:lnTo>
                    <a:pt x="634" y="445"/>
                  </a:lnTo>
                  <a:lnTo>
                    <a:pt x="648" y="473"/>
                  </a:lnTo>
                  <a:lnTo>
                    <a:pt x="689" y="521"/>
                  </a:lnTo>
                  <a:lnTo>
                    <a:pt x="689" y="549"/>
                  </a:lnTo>
                  <a:lnTo>
                    <a:pt x="717" y="542"/>
                  </a:lnTo>
                  <a:lnTo>
                    <a:pt x="766" y="521"/>
                  </a:lnTo>
                  <a:lnTo>
                    <a:pt x="801" y="521"/>
                  </a:lnTo>
                  <a:lnTo>
                    <a:pt x="849" y="521"/>
                  </a:lnTo>
                  <a:lnTo>
                    <a:pt x="877" y="493"/>
                  </a:lnTo>
                  <a:lnTo>
                    <a:pt x="898" y="507"/>
                  </a:lnTo>
                  <a:lnTo>
                    <a:pt x="919" y="514"/>
                  </a:lnTo>
                  <a:lnTo>
                    <a:pt x="961" y="542"/>
                  </a:lnTo>
                  <a:lnTo>
                    <a:pt x="961" y="473"/>
                  </a:lnTo>
                  <a:lnTo>
                    <a:pt x="1009" y="480"/>
                  </a:lnTo>
                  <a:lnTo>
                    <a:pt x="1072" y="459"/>
                  </a:lnTo>
                  <a:lnTo>
                    <a:pt x="1128" y="473"/>
                  </a:lnTo>
                  <a:lnTo>
                    <a:pt x="1176" y="521"/>
                  </a:lnTo>
                  <a:lnTo>
                    <a:pt x="1204" y="535"/>
                  </a:lnTo>
                  <a:lnTo>
                    <a:pt x="1204" y="493"/>
                  </a:lnTo>
                  <a:lnTo>
                    <a:pt x="1211" y="487"/>
                  </a:lnTo>
                  <a:lnTo>
                    <a:pt x="1162" y="452"/>
                  </a:lnTo>
                  <a:lnTo>
                    <a:pt x="1211" y="389"/>
                  </a:lnTo>
                  <a:lnTo>
                    <a:pt x="1218" y="375"/>
                  </a:lnTo>
                  <a:lnTo>
                    <a:pt x="1239" y="320"/>
                  </a:lnTo>
                  <a:lnTo>
                    <a:pt x="1246" y="320"/>
                  </a:lnTo>
                  <a:lnTo>
                    <a:pt x="1260" y="257"/>
                  </a:lnTo>
                  <a:lnTo>
                    <a:pt x="1274" y="194"/>
                  </a:lnTo>
                  <a:lnTo>
                    <a:pt x="1274" y="187"/>
                  </a:lnTo>
                  <a:lnTo>
                    <a:pt x="1288" y="118"/>
                  </a:lnTo>
                  <a:lnTo>
                    <a:pt x="1288" y="34"/>
                  </a:lnTo>
                  <a:lnTo>
                    <a:pt x="1308" y="0"/>
                  </a:lnTo>
                  <a:lnTo>
                    <a:pt x="1336" y="27"/>
                  </a:lnTo>
                  <a:lnTo>
                    <a:pt x="1392" y="27"/>
                  </a:lnTo>
                  <a:lnTo>
                    <a:pt x="1434" y="34"/>
                  </a:lnTo>
                  <a:lnTo>
                    <a:pt x="1441" y="27"/>
                  </a:lnTo>
                  <a:lnTo>
                    <a:pt x="1454" y="34"/>
                  </a:lnTo>
                  <a:lnTo>
                    <a:pt x="1482" y="55"/>
                  </a:lnTo>
                  <a:lnTo>
                    <a:pt x="1545" y="34"/>
                  </a:lnTo>
                  <a:lnTo>
                    <a:pt x="1601" y="27"/>
                  </a:lnTo>
                  <a:lnTo>
                    <a:pt x="1649" y="34"/>
                  </a:lnTo>
                  <a:lnTo>
                    <a:pt x="1677" y="55"/>
                  </a:lnTo>
                  <a:lnTo>
                    <a:pt x="1607" y="153"/>
                  </a:lnTo>
                  <a:lnTo>
                    <a:pt x="1607" y="194"/>
                  </a:lnTo>
                  <a:lnTo>
                    <a:pt x="1607" y="208"/>
                  </a:lnTo>
                  <a:lnTo>
                    <a:pt x="1607" y="257"/>
                  </a:lnTo>
                  <a:lnTo>
                    <a:pt x="1642" y="382"/>
                  </a:lnTo>
                  <a:lnTo>
                    <a:pt x="1649" y="389"/>
                  </a:lnTo>
                  <a:lnTo>
                    <a:pt x="1566" y="514"/>
                  </a:lnTo>
                  <a:lnTo>
                    <a:pt x="1566" y="521"/>
                  </a:lnTo>
                  <a:lnTo>
                    <a:pt x="1468" y="653"/>
                  </a:lnTo>
                  <a:lnTo>
                    <a:pt x="1420" y="765"/>
                  </a:lnTo>
                  <a:lnTo>
                    <a:pt x="1413" y="786"/>
                  </a:lnTo>
                  <a:lnTo>
                    <a:pt x="1420" y="855"/>
                  </a:lnTo>
                  <a:lnTo>
                    <a:pt x="1482" y="918"/>
                  </a:lnTo>
                  <a:lnTo>
                    <a:pt x="1482" y="1043"/>
                  </a:lnTo>
                  <a:lnTo>
                    <a:pt x="1566" y="1106"/>
                  </a:lnTo>
                  <a:lnTo>
                    <a:pt x="1670" y="1147"/>
                  </a:lnTo>
                  <a:lnTo>
                    <a:pt x="1837" y="1147"/>
                  </a:lnTo>
                  <a:lnTo>
                    <a:pt x="1879" y="1141"/>
                  </a:lnTo>
                  <a:lnTo>
                    <a:pt x="1962" y="1210"/>
                  </a:lnTo>
                  <a:lnTo>
                    <a:pt x="1990" y="1273"/>
                  </a:lnTo>
                  <a:lnTo>
                    <a:pt x="2032" y="1314"/>
                  </a:lnTo>
                  <a:lnTo>
                    <a:pt x="2095" y="1356"/>
                  </a:lnTo>
                  <a:lnTo>
                    <a:pt x="2143" y="1391"/>
                  </a:lnTo>
                  <a:lnTo>
                    <a:pt x="2234" y="1433"/>
                  </a:lnTo>
                  <a:lnTo>
                    <a:pt x="2303" y="144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47">
              <a:extLst>
                <a:ext uri="{FF2B5EF4-FFF2-40B4-BE49-F238E27FC236}">
                  <a16:creationId xmlns:a16="http://schemas.microsoft.com/office/drawing/2014/main" id="{5EC9F7E3-40B6-2D41-A63A-8CE476612E02}"/>
                </a:ext>
              </a:extLst>
            </p:cNvPr>
            <p:cNvSpPr>
              <a:spLocks noChangeArrowheads="1"/>
            </p:cNvSpPr>
            <p:nvPr/>
          </p:nvSpPr>
          <p:spPr bwMode="auto">
            <a:xfrm>
              <a:off x="20790987" y="9043851"/>
              <a:ext cx="10356" cy="10357"/>
            </a:xfrm>
            <a:custGeom>
              <a:avLst/>
              <a:gdLst>
                <a:gd name="T0" fmla="*/ 14 w 22"/>
                <a:gd name="T1" fmla="*/ 0 h 22"/>
                <a:gd name="T2" fmla="*/ 21 w 22"/>
                <a:gd name="T3" fmla="*/ 21 h 22"/>
                <a:gd name="T4" fmla="*/ 0 w 22"/>
                <a:gd name="T5" fmla="*/ 7 h 22"/>
                <a:gd name="T6" fmla="*/ 14 w 22"/>
                <a:gd name="T7" fmla="*/ 0 h 22"/>
              </a:gdLst>
              <a:ahLst/>
              <a:cxnLst>
                <a:cxn ang="0">
                  <a:pos x="T0" y="T1"/>
                </a:cxn>
                <a:cxn ang="0">
                  <a:pos x="T2" y="T3"/>
                </a:cxn>
                <a:cxn ang="0">
                  <a:pos x="T4" y="T5"/>
                </a:cxn>
                <a:cxn ang="0">
                  <a:pos x="T6" y="T7"/>
                </a:cxn>
              </a:cxnLst>
              <a:rect l="0" t="0" r="r" b="b"/>
              <a:pathLst>
                <a:path w="22" h="22">
                  <a:moveTo>
                    <a:pt x="14" y="0"/>
                  </a:moveTo>
                  <a:lnTo>
                    <a:pt x="21" y="21"/>
                  </a:lnTo>
                  <a:lnTo>
                    <a:pt x="0" y="7"/>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48">
              <a:extLst>
                <a:ext uri="{FF2B5EF4-FFF2-40B4-BE49-F238E27FC236}">
                  <a16:creationId xmlns:a16="http://schemas.microsoft.com/office/drawing/2014/main" id="{335C9522-5A07-BF45-83B4-28E55F33D69D}"/>
                </a:ext>
              </a:extLst>
            </p:cNvPr>
            <p:cNvSpPr>
              <a:spLocks noChangeArrowheads="1"/>
            </p:cNvSpPr>
            <p:nvPr/>
          </p:nvSpPr>
          <p:spPr bwMode="auto">
            <a:xfrm>
              <a:off x="19788570" y="8654458"/>
              <a:ext cx="1186747" cy="1282101"/>
            </a:xfrm>
            <a:custGeom>
              <a:avLst/>
              <a:gdLst>
                <a:gd name="T0" fmla="*/ 1822 w 2526"/>
                <a:gd name="T1" fmla="*/ 2205 h 2728"/>
                <a:gd name="T2" fmla="*/ 1968 w 2526"/>
                <a:gd name="T3" fmla="*/ 2233 h 2728"/>
                <a:gd name="T4" fmla="*/ 2191 w 2526"/>
                <a:gd name="T5" fmla="*/ 2205 h 2728"/>
                <a:gd name="T6" fmla="*/ 2434 w 2526"/>
                <a:gd name="T7" fmla="*/ 1781 h 2728"/>
                <a:gd name="T8" fmla="*/ 2476 w 2526"/>
                <a:gd name="T9" fmla="*/ 1586 h 2728"/>
                <a:gd name="T10" fmla="*/ 2358 w 2526"/>
                <a:gd name="T11" fmla="*/ 1454 h 2728"/>
                <a:gd name="T12" fmla="*/ 2288 w 2526"/>
                <a:gd name="T13" fmla="*/ 1322 h 2728"/>
                <a:gd name="T14" fmla="*/ 2267 w 2526"/>
                <a:gd name="T15" fmla="*/ 1113 h 2728"/>
                <a:gd name="T16" fmla="*/ 2288 w 2526"/>
                <a:gd name="T17" fmla="*/ 926 h 2728"/>
                <a:gd name="T18" fmla="*/ 2163 w 2526"/>
                <a:gd name="T19" fmla="*/ 863 h 2728"/>
                <a:gd name="T20" fmla="*/ 2066 w 2526"/>
                <a:gd name="T21" fmla="*/ 821 h 2728"/>
                <a:gd name="T22" fmla="*/ 2031 w 2526"/>
                <a:gd name="T23" fmla="*/ 884 h 2728"/>
                <a:gd name="T24" fmla="*/ 1989 w 2526"/>
                <a:gd name="T25" fmla="*/ 884 h 2728"/>
                <a:gd name="T26" fmla="*/ 1927 w 2526"/>
                <a:gd name="T27" fmla="*/ 821 h 2728"/>
                <a:gd name="T28" fmla="*/ 1739 w 2526"/>
                <a:gd name="T29" fmla="*/ 898 h 2728"/>
                <a:gd name="T30" fmla="*/ 1495 w 2526"/>
                <a:gd name="T31" fmla="*/ 661 h 2728"/>
                <a:gd name="T32" fmla="*/ 1301 w 2526"/>
                <a:gd name="T33" fmla="*/ 529 h 2728"/>
                <a:gd name="T34" fmla="*/ 1113 w 2526"/>
                <a:gd name="T35" fmla="*/ 362 h 2728"/>
                <a:gd name="T36" fmla="*/ 1113 w 2526"/>
                <a:gd name="T37" fmla="*/ 167 h 2728"/>
                <a:gd name="T38" fmla="*/ 1022 w 2526"/>
                <a:gd name="T39" fmla="*/ 70 h 2728"/>
                <a:gd name="T40" fmla="*/ 904 w 2526"/>
                <a:gd name="T41" fmla="*/ 0 h 2728"/>
                <a:gd name="T42" fmla="*/ 820 w 2526"/>
                <a:gd name="T43" fmla="*/ 14 h 2728"/>
                <a:gd name="T44" fmla="*/ 716 w 2526"/>
                <a:gd name="T45" fmla="*/ 111 h 2728"/>
                <a:gd name="T46" fmla="*/ 549 w 2526"/>
                <a:gd name="T47" fmla="*/ 105 h 2728"/>
                <a:gd name="T48" fmla="*/ 347 w 2526"/>
                <a:gd name="T49" fmla="*/ 174 h 2728"/>
                <a:gd name="T50" fmla="*/ 382 w 2526"/>
                <a:gd name="T51" fmla="*/ 376 h 2728"/>
                <a:gd name="T52" fmla="*/ 229 w 2526"/>
                <a:gd name="T53" fmla="*/ 536 h 2728"/>
                <a:gd name="T54" fmla="*/ 118 w 2526"/>
                <a:gd name="T55" fmla="*/ 571 h 2728"/>
                <a:gd name="T56" fmla="*/ 62 w 2526"/>
                <a:gd name="T57" fmla="*/ 661 h 2728"/>
                <a:gd name="T58" fmla="*/ 69 w 2526"/>
                <a:gd name="T59" fmla="*/ 717 h 2728"/>
                <a:gd name="T60" fmla="*/ 90 w 2526"/>
                <a:gd name="T61" fmla="*/ 814 h 2728"/>
                <a:gd name="T62" fmla="*/ 201 w 2526"/>
                <a:gd name="T63" fmla="*/ 1009 h 2728"/>
                <a:gd name="T64" fmla="*/ 222 w 2526"/>
                <a:gd name="T65" fmla="*/ 1106 h 2728"/>
                <a:gd name="T66" fmla="*/ 320 w 2526"/>
                <a:gd name="T67" fmla="*/ 1245 h 2728"/>
                <a:gd name="T68" fmla="*/ 334 w 2526"/>
                <a:gd name="T69" fmla="*/ 1350 h 2728"/>
                <a:gd name="T70" fmla="*/ 417 w 2526"/>
                <a:gd name="T71" fmla="*/ 1517 h 2728"/>
                <a:gd name="T72" fmla="*/ 619 w 2526"/>
                <a:gd name="T73" fmla="*/ 1677 h 2728"/>
                <a:gd name="T74" fmla="*/ 647 w 2526"/>
                <a:gd name="T75" fmla="*/ 1802 h 2728"/>
                <a:gd name="T76" fmla="*/ 779 w 2526"/>
                <a:gd name="T77" fmla="*/ 1885 h 2728"/>
                <a:gd name="T78" fmla="*/ 751 w 2526"/>
                <a:gd name="T79" fmla="*/ 2011 h 2728"/>
                <a:gd name="T80" fmla="*/ 626 w 2526"/>
                <a:gd name="T81" fmla="*/ 2129 h 2728"/>
                <a:gd name="T82" fmla="*/ 521 w 2526"/>
                <a:gd name="T83" fmla="*/ 2324 h 2728"/>
                <a:gd name="T84" fmla="*/ 563 w 2526"/>
                <a:gd name="T85" fmla="*/ 2456 h 2728"/>
                <a:gd name="T86" fmla="*/ 695 w 2526"/>
                <a:gd name="T87" fmla="*/ 2658 h 2728"/>
                <a:gd name="T88" fmla="*/ 855 w 2526"/>
                <a:gd name="T89" fmla="*/ 2491 h 2728"/>
                <a:gd name="T90" fmla="*/ 1043 w 2526"/>
                <a:gd name="T91" fmla="*/ 2518 h 2728"/>
                <a:gd name="T92" fmla="*/ 1154 w 2526"/>
                <a:gd name="T93" fmla="*/ 2525 h 2728"/>
                <a:gd name="T94" fmla="*/ 1175 w 2526"/>
                <a:gd name="T95" fmla="*/ 2699 h 2728"/>
                <a:gd name="T96" fmla="*/ 1335 w 2526"/>
                <a:gd name="T97" fmla="*/ 2699 h 2728"/>
                <a:gd name="T98" fmla="*/ 1447 w 2526"/>
                <a:gd name="T99" fmla="*/ 2651 h 2728"/>
                <a:gd name="T100" fmla="*/ 1690 w 2526"/>
                <a:gd name="T101" fmla="*/ 2713 h 2728"/>
                <a:gd name="T102" fmla="*/ 1704 w 2526"/>
                <a:gd name="T103" fmla="*/ 2553 h 2728"/>
                <a:gd name="T104" fmla="*/ 1760 w 2526"/>
                <a:gd name="T105" fmla="*/ 2365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6" h="2728">
                  <a:moveTo>
                    <a:pt x="1760" y="2365"/>
                  </a:moveTo>
                  <a:lnTo>
                    <a:pt x="1774" y="2296"/>
                  </a:lnTo>
                  <a:lnTo>
                    <a:pt x="1774" y="2212"/>
                  </a:lnTo>
                  <a:lnTo>
                    <a:pt x="1794" y="2178"/>
                  </a:lnTo>
                  <a:lnTo>
                    <a:pt x="1822" y="2205"/>
                  </a:lnTo>
                  <a:lnTo>
                    <a:pt x="1878" y="2205"/>
                  </a:lnTo>
                  <a:lnTo>
                    <a:pt x="1920" y="2212"/>
                  </a:lnTo>
                  <a:lnTo>
                    <a:pt x="1927" y="2205"/>
                  </a:lnTo>
                  <a:lnTo>
                    <a:pt x="1940" y="2212"/>
                  </a:lnTo>
                  <a:lnTo>
                    <a:pt x="1968" y="2233"/>
                  </a:lnTo>
                  <a:lnTo>
                    <a:pt x="2031" y="2212"/>
                  </a:lnTo>
                  <a:lnTo>
                    <a:pt x="2087" y="2205"/>
                  </a:lnTo>
                  <a:lnTo>
                    <a:pt x="2135" y="2212"/>
                  </a:lnTo>
                  <a:lnTo>
                    <a:pt x="2163" y="2233"/>
                  </a:lnTo>
                  <a:lnTo>
                    <a:pt x="2191" y="2205"/>
                  </a:lnTo>
                  <a:lnTo>
                    <a:pt x="2226" y="2178"/>
                  </a:lnTo>
                  <a:lnTo>
                    <a:pt x="2316" y="2031"/>
                  </a:lnTo>
                  <a:lnTo>
                    <a:pt x="2365" y="1899"/>
                  </a:lnTo>
                  <a:lnTo>
                    <a:pt x="2379" y="1878"/>
                  </a:lnTo>
                  <a:lnTo>
                    <a:pt x="2434" y="1781"/>
                  </a:lnTo>
                  <a:lnTo>
                    <a:pt x="2455" y="1746"/>
                  </a:lnTo>
                  <a:lnTo>
                    <a:pt x="2525" y="1614"/>
                  </a:lnTo>
                  <a:lnTo>
                    <a:pt x="2511" y="1607"/>
                  </a:lnTo>
                  <a:lnTo>
                    <a:pt x="2490" y="1600"/>
                  </a:lnTo>
                  <a:lnTo>
                    <a:pt x="2476" y="1586"/>
                  </a:lnTo>
                  <a:lnTo>
                    <a:pt x="2448" y="1551"/>
                  </a:lnTo>
                  <a:lnTo>
                    <a:pt x="2427" y="1524"/>
                  </a:lnTo>
                  <a:lnTo>
                    <a:pt x="2400" y="1475"/>
                  </a:lnTo>
                  <a:lnTo>
                    <a:pt x="2365" y="1454"/>
                  </a:lnTo>
                  <a:lnTo>
                    <a:pt x="2358" y="1454"/>
                  </a:lnTo>
                  <a:lnTo>
                    <a:pt x="2323" y="1475"/>
                  </a:lnTo>
                  <a:lnTo>
                    <a:pt x="2288" y="1447"/>
                  </a:lnTo>
                  <a:lnTo>
                    <a:pt x="2316" y="1385"/>
                  </a:lnTo>
                  <a:lnTo>
                    <a:pt x="2288" y="1350"/>
                  </a:lnTo>
                  <a:lnTo>
                    <a:pt x="2288" y="1322"/>
                  </a:lnTo>
                  <a:lnTo>
                    <a:pt x="2260" y="1287"/>
                  </a:lnTo>
                  <a:lnTo>
                    <a:pt x="2281" y="1218"/>
                  </a:lnTo>
                  <a:lnTo>
                    <a:pt x="2267" y="1190"/>
                  </a:lnTo>
                  <a:lnTo>
                    <a:pt x="2295" y="1176"/>
                  </a:lnTo>
                  <a:lnTo>
                    <a:pt x="2267" y="1113"/>
                  </a:lnTo>
                  <a:lnTo>
                    <a:pt x="2295" y="981"/>
                  </a:lnTo>
                  <a:lnTo>
                    <a:pt x="2267" y="967"/>
                  </a:lnTo>
                  <a:lnTo>
                    <a:pt x="2246" y="953"/>
                  </a:lnTo>
                  <a:lnTo>
                    <a:pt x="2260" y="946"/>
                  </a:lnTo>
                  <a:lnTo>
                    <a:pt x="2288" y="926"/>
                  </a:lnTo>
                  <a:lnTo>
                    <a:pt x="2191" y="849"/>
                  </a:lnTo>
                  <a:lnTo>
                    <a:pt x="2191" y="877"/>
                  </a:lnTo>
                  <a:lnTo>
                    <a:pt x="2170" y="884"/>
                  </a:lnTo>
                  <a:lnTo>
                    <a:pt x="2170" y="863"/>
                  </a:lnTo>
                  <a:lnTo>
                    <a:pt x="2163" y="863"/>
                  </a:lnTo>
                  <a:lnTo>
                    <a:pt x="2149" y="863"/>
                  </a:lnTo>
                  <a:lnTo>
                    <a:pt x="2149" y="856"/>
                  </a:lnTo>
                  <a:lnTo>
                    <a:pt x="2128" y="849"/>
                  </a:lnTo>
                  <a:lnTo>
                    <a:pt x="2073" y="849"/>
                  </a:lnTo>
                  <a:lnTo>
                    <a:pt x="2066" y="821"/>
                  </a:lnTo>
                  <a:lnTo>
                    <a:pt x="2038" y="828"/>
                  </a:lnTo>
                  <a:lnTo>
                    <a:pt x="2038" y="856"/>
                  </a:lnTo>
                  <a:lnTo>
                    <a:pt x="2038" y="884"/>
                  </a:lnTo>
                  <a:lnTo>
                    <a:pt x="2038" y="863"/>
                  </a:lnTo>
                  <a:lnTo>
                    <a:pt x="2031" y="884"/>
                  </a:lnTo>
                  <a:lnTo>
                    <a:pt x="2017" y="835"/>
                  </a:lnTo>
                  <a:lnTo>
                    <a:pt x="1996" y="835"/>
                  </a:lnTo>
                  <a:lnTo>
                    <a:pt x="1989" y="849"/>
                  </a:lnTo>
                  <a:lnTo>
                    <a:pt x="1975" y="863"/>
                  </a:lnTo>
                  <a:lnTo>
                    <a:pt x="1989" y="884"/>
                  </a:lnTo>
                  <a:lnTo>
                    <a:pt x="1989" y="898"/>
                  </a:lnTo>
                  <a:lnTo>
                    <a:pt x="1954" y="884"/>
                  </a:lnTo>
                  <a:lnTo>
                    <a:pt x="1954" y="877"/>
                  </a:lnTo>
                  <a:lnTo>
                    <a:pt x="1954" y="856"/>
                  </a:lnTo>
                  <a:lnTo>
                    <a:pt x="1927" y="821"/>
                  </a:lnTo>
                  <a:lnTo>
                    <a:pt x="1906" y="856"/>
                  </a:lnTo>
                  <a:lnTo>
                    <a:pt x="1801" y="953"/>
                  </a:lnTo>
                  <a:lnTo>
                    <a:pt x="1774" y="953"/>
                  </a:lnTo>
                  <a:lnTo>
                    <a:pt x="1760" y="946"/>
                  </a:lnTo>
                  <a:lnTo>
                    <a:pt x="1739" y="898"/>
                  </a:lnTo>
                  <a:lnTo>
                    <a:pt x="1676" y="849"/>
                  </a:lnTo>
                  <a:lnTo>
                    <a:pt x="1634" y="793"/>
                  </a:lnTo>
                  <a:lnTo>
                    <a:pt x="1558" y="745"/>
                  </a:lnTo>
                  <a:lnTo>
                    <a:pt x="1516" y="668"/>
                  </a:lnTo>
                  <a:lnTo>
                    <a:pt x="1495" y="661"/>
                  </a:lnTo>
                  <a:lnTo>
                    <a:pt x="1468" y="564"/>
                  </a:lnTo>
                  <a:lnTo>
                    <a:pt x="1433" y="487"/>
                  </a:lnTo>
                  <a:lnTo>
                    <a:pt x="1384" y="459"/>
                  </a:lnTo>
                  <a:lnTo>
                    <a:pt x="1342" y="466"/>
                  </a:lnTo>
                  <a:lnTo>
                    <a:pt x="1301" y="529"/>
                  </a:lnTo>
                  <a:lnTo>
                    <a:pt x="1273" y="494"/>
                  </a:lnTo>
                  <a:lnTo>
                    <a:pt x="1134" y="425"/>
                  </a:lnTo>
                  <a:lnTo>
                    <a:pt x="1057" y="390"/>
                  </a:lnTo>
                  <a:lnTo>
                    <a:pt x="1050" y="362"/>
                  </a:lnTo>
                  <a:lnTo>
                    <a:pt x="1113" y="362"/>
                  </a:lnTo>
                  <a:lnTo>
                    <a:pt x="1147" y="292"/>
                  </a:lnTo>
                  <a:lnTo>
                    <a:pt x="1147" y="244"/>
                  </a:lnTo>
                  <a:lnTo>
                    <a:pt x="1168" y="237"/>
                  </a:lnTo>
                  <a:lnTo>
                    <a:pt x="1154" y="209"/>
                  </a:lnTo>
                  <a:lnTo>
                    <a:pt x="1113" y="167"/>
                  </a:lnTo>
                  <a:lnTo>
                    <a:pt x="1092" y="188"/>
                  </a:lnTo>
                  <a:lnTo>
                    <a:pt x="1071" y="139"/>
                  </a:lnTo>
                  <a:lnTo>
                    <a:pt x="1071" y="105"/>
                  </a:lnTo>
                  <a:lnTo>
                    <a:pt x="1022" y="98"/>
                  </a:lnTo>
                  <a:lnTo>
                    <a:pt x="1022" y="70"/>
                  </a:lnTo>
                  <a:lnTo>
                    <a:pt x="1001" y="56"/>
                  </a:lnTo>
                  <a:lnTo>
                    <a:pt x="980" y="63"/>
                  </a:lnTo>
                  <a:lnTo>
                    <a:pt x="939" y="28"/>
                  </a:lnTo>
                  <a:lnTo>
                    <a:pt x="918" y="35"/>
                  </a:lnTo>
                  <a:lnTo>
                    <a:pt x="904" y="0"/>
                  </a:lnTo>
                  <a:lnTo>
                    <a:pt x="883" y="0"/>
                  </a:lnTo>
                  <a:lnTo>
                    <a:pt x="876" y="7"/>
                  </a:lnTo>
                  <a:lnTo>
                    <a:pt x="855" y="7"/>
                  </a:lnTo>
                  <a:lnTo>
                    <a:pt x="848" y="28"/>
                  </a:lnTo>
                  <a:lnTo>
                    <a:pt x="820" y="14"/>
                  </a:lnTo>
                  <a:lnTo>
                    <a:pt x="813" y="42"/>
                  </a:lnTo>
                  <a:lnTo>
                    <a:pt x="779" y="56"/>
                  </a:lnTo>
                  <a:lnTo>
                    <a:pt x="779" y="63"/>
                  </a:lnTo>
                  <a:lnTo>
                    <a:pt x="772" y="98"/>
                  </a:lnTo>
                  <a:lnTo>
                    <a:pt x="716" y="111"/>
                  </a:lnTo>
                  <a:lnTo>
                    <a:pt x="688" y="98"/>
                  </a:lnTo>
                  <a:lnTo>
                    <a:pt x="661" y="91"/>
                  </a:lnTo>
                  <a:lnTo>
                    <a:pt x="653" y="105"/>
                  </a:lnTo>
                  <a:lnTo>
                    <a:pt x="577" y="111"/>
                  </a:lnTo>
                  <a:lnTo>
                    <a:pt x="549" y="105"/>
                  </a:lnTo>
                  <a:lnTo>
                    <a:pt x="528" y="105"/>
                  </a:lnTo>
                  <a:lnTo>
                    <a:pt x="494" y="91"/>
                  </a:lnTo>
                  <a:lnTo>
                    <a:pt x="396" y="98"/>
                  </a:lnTo>
                  <a:lnTo>
                    <a:pt x="347" y="139"/>
                  </a:lnTo>
                  <a:lnTo>
                    <a:pt x="347" y="174"/>
                  </a:lnTo>
                  <a:lnTo>
                    <a:pt x="354" y="188"/>
                  </a:lnTo>
                  <a:lnTo>
                    <a:pt x="368" y="244"/>
                  </a:lnTo>
                  <a:lnTo>
                    <a:pt x="396" y="320"/>
                  </a:lnTo>
                  <a:lnTo>
                    <a:pt x="382" y="369"/>
                  </a:lnTo>
                  <a:lnTo>
                    <a:pt x="382" y="376"/>
                  </a:lnTo>
                  <a:lnTo>
                    <a:pt x="334" y="452"/>
                  </a:lnTo>
                  <a:lnTo>
                    <a:pt x="334" y="473"/>
                  </a:lnTo>
                  <a:lnTo>
                    <a:pt x="320" y="494"/>
                  </a:lnTo>
                  <a:lnTo>
                    <a:pt x="264" y="522"/>
                  </a:lnTo>
                  <a:lnTo>
                    <a:pt x="229" y="536"/>
                  </a:lnTo>
                  <a:lnTo>
                    <a:pt x="229" y="584"/>
                  </a:lnTo>
                  <a:lnTo>
                    <a:pt x="215" y="592"/>
                  </a:lnTo>
                  <a:lnTo>
                    <a:pt x="187" y="571"/>
                  </a:lnTo>
                  <a:lnTo>
                    <a:pt x="118" y="564"/>
                  </a:lnTo>
                  <a:lnTo>
                    <a:pt x="118" y="571"/>
                  </a:lnTo>
                  <a:lnTo>
                    <a:pt x="69" y="564"/>
                  </a:lnTo>
                  <a:lnTo>
                    <a:pt x="41" y="557"/>
                  </a:lnTo>
                  <a:lnTo>
                    <a:pt x="41" y="584"/>
                  </a:lnTo>
                  <a:lnTo>
                    <a:pt x="69" y="599"/>
                  </a:lnTo>
                  <a:lnTo>
                    <a:pt x="62" y="661"/>
                  </a:lnTo>
                  <a:lnTo>
                    <a:pt x="34" y="661"/>
                  </a:lnTo>
                  <a:lnTo>
                    <a:pt x="0" y="661"/>
                  </a:lnTo>
                  <a:lnTo>
                    <a:pt x="34" y="689"/>
                  </a:lnTo>
                  <a:lnTo>
                    <a:pt x="41" y="703"/>
                  </a:lnTo>
                  <a:lnTo>
                    <a:pt x="69" y="717"/>
                  </a:lnTo>
                  <a:lnTo>
                    <a:pt x="55" y="745"/>
                  </a:lnTo>
                  <a:lnTo>
                    <a:pt x="90" y="751"/>
                  </a:lnTo>
                  <a:lnTo>
                    <a:pt x="90" y="800"/>
                  </a:lnTo>
                  <a:lnTo>
                    <a:pt x="97" y="814"/>
                  </a:lnTo>
                  <a:lnTo>
                    <a:pt x="90" y="814"/>
                  </a:lnTo>
                  <a:lnTo>
                    <a:pt x="76" y="877"/>
                  </a:lnTo>
                  <a:lnTo>
                    <a:pt x="90" y="911"/>
                  </a:lnTo>
                  <a:lnTo>
                    <a:pt x="132" y="932"/>
                  </a:lnTo>
                  <a:lnTo>
                    <a:pt x="173" y="981"/>
                  </a:lnTo>
                  <a:lnTo>
                    <a:pt x="201" y="1009"/>
                  </a:lnTo>
                  <a:lnTo>
                    <a:pt x="257" y="1016"/>
                  </a:lnTo>
                  <a:lnTo>
                    <a:pt x="264" y="1030"/>
                  </a:lnTo>
                  <a:lnTo>
                    <a:pt x="285" y="1051"/>
                  </a:lnTo>
                  <a:lnTo>
                    <a:pt x="236" y="1085"/>
                  </a:lnTo>
                  <a:lnTo>
                    <a:pt x="222" y="1106"/>
                  </a:lnTo>
                  <a:lnTo>
                    <a:pt x="215" y="1113"/>
                  </a:lnTo>
                  <a:lnTo>
                    <a:pt x="194" y="1155"/>
                  </a:lnTo>
                  <a:lnTo>
                    <a:pt x="236" y="1190"/>
                  </a:lnTo>
                  <a:lnTo>
                    <a:pt x="299" y="1224"/>
                  </a:lnTo>
                  <a:lnTo>
                    <a:pt x="320" y="1245"/>
                  </a:lnTo>
                  <a:lnTo>
                    <a:pt x="327" y="1238"/>
                  </a:lnTo>
                  <a:lnTo>
                    <a:pt x="334" y="1245"/>
                  </a:lnTo>
                  <a:lnTo>
                    <a:pt x="327" y="1259"/>
                  </a:lnTo>
                  <a:lnTo>
                    <a:pt x="347" y="1322"/>
                  </a:lnTo>
                  <a:lnTo>
                    <a:pt x="334" y="1350"/>
                  </a:lnTo>
                  <a:lnTo>
                    <a:pt x="354" y="1378"/>
                  </a:lnTo>
                  <a:lnTo>
                    <a:pt x="334" y="1405"/>
                  </a:lnTo>
                  <a:lnTo>
                    <a:pt x="334" y="1419"/>
                  </a:lnTo>
                  <a:lnTo>
                    <a:pt x="403" y="1468"/>
                  </a:lnTo>
                  <a:lnTo>
                    <a:pt x="417" y="1517"/>
                  </a:lnTo>
                  <a:lnTo>
                    <a:pt x="521" y="1586"/>
                  </a:lnTo>
                  <a:lnTo>
                    <a:pt x="542" y="1635"/>
                  </a:lnTo>
                  <a:lnTo>
                    <a:pt x="563" y="1621"/>
                  </a:lnTo>
                  <a:lnTo>
                    <a:pt x="577" y="1635"/>
                  </a:lnTo>
                  <a:lnTo>
                    <a:pt x="619" y="1677"/>
                  </a:lnTo>
                  <a:lnTo>
                    <a:pt x="612" y="1746"/>
                  </a:lnTo>
                  <a:lnTo>
                    <a:pt x="633" y="1774"/>
                  </a:lnTo>
                  <a:lnTo>
                    <a:pt x="633" y="1781"/>
                  </a:lnTo>
                  <a:lnTo>
                    <a:pt x="647" y="1781"/>
                  </a:lnTo>
                  <a:lnTo>
                    <a:pt x="647" y="1802"/>
                  </a:lnTo>
                  <a:lnTo>
                    <a:pt x="661" y="1816"/>
                  </a:lnTo>
                  <a:lnTo>
                    <a:pt x="716" y="1844"/>
                  </a:lnTo>
                  <a:lnTo>
                    <a:pt x="744" y="1851"/>
                  </a:lnTo>
                  <a:lnTo>
                    <a:pt x="779" y="1878"/>
                  </a:lnTo>
                  <a:lnTo>
                    <a:pt x="779" y="1885"/>
                  </a:lnTo>
                  <a:lnTo>
                    <a:pt x="772" y="1906"/>
                  </a:lnTo>
                  <a:lnTo>
                    <a:pt x="779" y="1941"/>
                  </a:lnTo>
                  <a:lnTo>
                    <a:pt x="751" y="1962"/>
                  </a:lnTo>
                  <a:lnTo>
                    <a:pt x="758" y="1997"/>
                  </a:lnTo>
                  <a:lnTo>
                    <a:pt x="751" y="2011"/>
                  </a:lnTo>
                  <a:lnTo>
                    <a:pt x="716" y="2031"/>
                  </a:lnTo>
                  <a:lnTo>
                    <a:pt x="653" y="2059"/>
                  </a:lnTo>
                  <a:lnTo>
                    <a:pt x="653" y="2073"/>
                  </a:lnTo>
                  <a:lnTo>
                    <a:pt x="626" y="2101"/>
                  </a:lnTo>
                  <a:lnTo>
                    <a:pt x="626" y="2129"/>
                  </a:lnTo>
                  <a:lnTo>
                    <a:pt x="612" y="2157"/>
                  </a:lnTo>
                  <a:lnTo>
                    <a:pt x="612" y="2212"/>
                  </a:lnTo>
                  <a:lnTo>
                    <a:pt x="612" y="2233"/>
                  </a:lnTo>
                  <a:lnTo>
                    <a:pt x="577" y="2296"/>
                  </a:lnTo>
                  <a:lnTo>
                    <a:pt x="521" y="2324"/>
                  </a:lnTo>
                  <a:lnTo>
                    <a:pt x="563" y="2358"/>
                  </a:lnTo>
                  <a:lnTo>
                    <a:pt x="563" y="2372"/>
                  </a:lnTo>
                  <a:lnTo>
                    <a:pt x="514" y="2400"/>
                  </a:lnTo>
                  <a:lnTo>
                    <a:pt x="556" y="2421"/>
                  </a:lnTo>
                  <a:lnTo>
                    <a:pt x="563" y="2456"/>
                  </a:lnTo>
                  <a:lnTo>
                    <a:pt x="584" y="2491"/>
                  </a:lnTo>
                  <a:lnTo>
                    <a:pt x="626" y="2532"/>
                  </a:lnTo>
                  <a:lnTo>
                    <a:pt x="661" y="2602"/>
                  </a:lnTo>
                  <a:lnTo>
                    <a:pt x="681" y="2637"/>
                  </a:lnTo>
                  <a:lnTo>
                    <a:pt x="695" y="2658"/>
                  </a:lnTo>
                  <a:lnTo>
                    <a:pt x="723" y="2616"/>
                  </a:lnTo>
                  <a:lnTo>
                    <a:pt x="730" y="2567"/>
                  </a:lnTo>
                  <a:lnTo>
                    <a:pt x="751" y="2560"/>
                  </a:lnTo>
                  <a:lnTo>
                    <a:pt x="807" y="2491"/>
                  </a:lnTo>
                  <a:lnTo>
                    <a:pt x="855" y="2491"/>
                  </a:lnTo>
                  <a:lnTo>
                    <a:pt x="883" y="2518"/>
                  </a:lnTo>
                  <a:lnTo>
                    <a:pt x="911" y="2504"/>
                  </a:lnTo>
                  <a:lnTo>
                    <a:pt x="925" y="2532"/>
                  </a:lnTo>
                  <a:lnTo>
                    <a:pt x="980" y="2491"/>
                  </a:lnTo>
                  <a:lnTo>
                    <a:pt x="1043" y="2518"/>
                  </a:lnTo>
                  <a:lnTo>
                    <a:pt x="1071" y="2525"/>
                  </a:lnTo>
                  <a:lnTo>
                    <a:pt x="1106" y="2518"/>
                  </a:lnTo>
                  <a:lnTo>
                    <a:pt x="1120" y="2498"/>
                  </a:lnTo>
                  <a:lnTo>
                    <a:pt x="1147" y="2504"/>
                  </a:lnTo>
                  <a:lnTo>
                    <a:pt x="1154" y="2525"/>
                  </a:lnTo>
                  <a:lnTo>
                    <a:pt x="1140" y="2539"/>
                  </a:lnTo>
                  <a:lnTo>
                    <a:pt x="1120" y="2567"/>
                  </a:lnTo>
                  <a:lnTo>
                    <a:pt x="1120" y="2623"/>
                  </a:lnTo>
                  <a:lnTo>
                    <a:pt x="1134" y="2651"/>
                  </a:lnTo>
                  <a:lnTo>
                    <a:pt x="1175" y="2699"/>
                  </a:lnTo>
                  <a:lnTo>
                    <a:pt x="1175" y="2727"/>
                  </a:lnTo>
                  <a:lnTo>
                    <a:pt x="1203" y="2720"/>
                  </a:lnTo>
                  <a:lnTo>
                    <a:pt x="1252" y="2699"/>
                  </a:lnTo>
                  <a:lnTo>
                    <a:pt x="1287" y="2699"/>
                  </a:lnTo>
                  <a:lnTo>
                    <a:pt x="1335" y="2699"/>
                  </a:lnTo>
                  <a:lnTo>
                    <a:pt x="1363" y="2671"/>
                  </a:lnTo>
                  <a:lnTo>
                    <a:pt x="1384" y="2685"/>
                  </a:lnTo>
                  <a:lnTo>
                    <a:pt x="1405" y="2692"/>
                  </a:lnTo>
                  <a:lnTo>
                    <a:pt x="1447" y="2720"/>
                  </a:lnTo>
                  <a:lnTo>
                    <a:pt x="1447" y="2651"/>
                  </a:lnTo>
                  <a:lnTo>
                    <a:pt x="1495" y="2658"/>
                  </a:lnTo>
                  <a:lnTo>
                    <a:pt x="1558" y="2637"/>
                  </a:lnTo>
                  <a:lnTo>
                    <a:pt x="1614" y="2651"/>
                  </a:lnTo>
                  <a:lnTo>
                    <a:pt x="1662" y="2699"/>
                  </a:lnTo>
                  <a:lnTo>
                    <a:pt x="1690" y="2713"/>
                  </a:lnTo>
                  <a:lnTo>
                    <a:pt x="1690" y="2671"/>
                  </a:lnTo>
                  <a:lnTo>
                    <a:pt x="1697" y="2665"/>
                  </a:lnTo>
                  <a:lnTo>
                    <a:pt x="1648" y="2630"/>
                  </a:lnTo>
                  <a:lnTo>
                    <a:pt x="1697" y="2567"/>
                  </a:lnTo>
                  <a:lnTo>
                    <a:pt x="1704" y="2553"/>
                  </a:lnTo>
                  <a:lnTo>
                    <a:pt x="1725" y="2498"/>
                  </a:lnTo>
                  <a:lnTo>
                    <a:pt x="1732" y="2498"/>
                  </a:lnTo>
                  <a:lnTo>
                    <a:pt x="1746" y="2435"/>
                  </a:lnTo>
                  <a:lnTo>
                    <a:pt x="1760" y="2372"/>
                  </a:lnTo>
                  <a:lnTo>
                    <a:pt x="1760" y="236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49">
              <a:extLst>
                <a:ext uri="{FF2B5EF4-FFF2-40B4-BE49-F238E27FC236}">
                  <a16:creationId xmlns:a16="http://schemas.microsoft.com/office/drawing/2014/main" id="{C90CA2A1-9554-4844-8F1B-828C7C9EF36E}"/>
                </a:ext>
              </a:extLst>
            </p:cNvPr>
            <p:cNvSpPr>
              <a:spLocks noChangeArrowheads="1"/>
            </p:cNvSpPr>
            <p:nvPr/>
          </p:nvSpPr>
          <p:spPr bwMode="auto">
            <a:xfrm>
              <a:off x="19477904" y="7821818"/>
              <a:ext cx="2775286" cy="2218303"/>
            </a:xfrm>
            <a:custGeom>
              <a:avLst/>
              <a:gdLst>
                <a:gd name="T0" fmla="*/ 5565 w 5907"/>
                <a:gd name="T1" fmla="*/ 3429 h 4724"/>
                <a:gd name="T2" fmla="*/ 5822 w 5907"/>
                <a:gd name="T3" fmla="*/ 3784 h 4724"/>
                <a:gd name="T4" fmla="*/ 5843 w 5907"/>
                <a:gd name="T5" fmla="*/ 4097 h 4724"/>
                <a:gd name="T6" fmla="*/ 5711 w 5907"/>
                <a:gd name="T7" fmla="*/ 4347 h 4724"/>
                <a:gd name="T8" fmla="*/ 5669 w 5907"/>
                <a:gd name="T9" fmla="*/ 4716 h 4724"/>
                <a:gd name="T10" fmla="*/ 5481 w 5907"/>
                <a:gd name="T11" fmla="*/ 4625 h 4724"/>
                <a:gd name="T12" fmla="*/ 5085 w 5907"/>
                <a:gd name="T13" fmla="*/ 4340 h 4724"/>
                <a:gd name="T14" fmla="*/ 5008 w 5907"/>
                <a:gd name="T15" fmla="*/ 4145 h 4724"/>
                <a:gd name="T16" fmla="*/ 4995 w 5907"/>
                <a:gd name="T17" fmla="*/ 3944 h 4724"/>
                <a:gd name="T18" fmla="*/ 4883 w 5907"/>
                <a:gd name="T19" fmla="*/ 3700 h 4724"/>
                <a:gd name="T20" fmla="*/ 4417 w 5907"/>
                <a:gd name="T21" fmla="*/ 3610 h 4724"/>
                <a:gd name="T22" fmla="*/ 4090 w 5907"/>
                <a:gd name="T23" fmla="*/ 3540 h 4724"/>
                <a:gd name="T24" fmla="*/ 3874 w 5907"/>
                <a:gd name="T25" fmla="*/ 3429 h 4724"/>
                <a:gd name="T26" fmla="*/ 3826 w 5907"/>
                <a:gd name="T27" fmla="*/ 3283 h 4724"/>
                <a:gd name="T28" fmla="*/ 3388 w 5907"/>
                <a:gd name="T29" fmla="*/ 3185 h 4724"/>
                <a:gd name="T30" fmla="*/ 3109 w 5907"/>
                <a:gd name="T31" fmla="*/ 3324 h 4724"/>
                <a:gd name="T32" fmla="*/ 2949 w 5907"/>
                <a:gd name="T33" fmla="*/ 3220 h 4724"/>
                <a:gd name="T34" fmla="*/ 2928 w 5907"/>
                <a:gd name="T35" fmla="*/ 2963 h 4724"/>
                <a:gd name="T36" fmla="*/ 2921 w 5907"/>
                <a:gd name="T37" fmla="*/ 2719 h 4724"/>
                <a:gd name="T38" fmla="*/ 2824 w 5907"/>
                <a:gd name="T39" fmla="*/ 2636 h 4724"/>
                <a:gd name="T40" fmla="*/ 2699 w 5907"/>
                <a:gd name="T41" fmla="*/ 2601 h 4724"/>
                <a:gd name="T42" fmla="*/ 2657 w 5907"/>
                <a:gd name="T43" fmla="*/ 2608 h 4724"/>
                <a:gd name="T44" fmla="*/ 2615 w 5907"/>
                <a:gd name="T45" fmla="*/ 2650 h 4724"/>
                <a:gd name="T46" fmla="*/ 2421 w 5907"/>
                <a:gd name="T47" fmla="*/ 2719 h 4724"/>
                <a:gd name="T48" fmla="*/ 2156 w 5907"/>
                <a:gd name="T49" fmla="*/ 2434 h 4724"/>
                <a:gd name="T50" fmla="*/ 1934 w 5907"/>
                <a:gd name="T51" fmla="*/ 2267 h 4724"/>
                <a:gd name="T52" fmla="*/ 1808 w 5907"/>
                <a:gd name="T53" fmla="*/ 2017 h 4724"/>
                <a:gd name="T54" fmla="*/ 1732 w 5907"/>
                <a:gd name="T55" fmla="*/ 1878 h 4724"/>
                <a:gd name="T56" fmla="*/ 1579 w 5907"/>
                <a:gd name="T57" fmla="*/ 1808 h 4724"/>
                <a:gd name="T58" fmla="*/ 1481 w 5907"/>
                <a:gd name="T59" fmla="*/ 1787 h 4724"/>
                <a:gd name="T60" fmla="*/ 1349 w 5907"/>
                <a:gd name="T61" fmla="*/ 1871 h 4724"/>
                <a:gd name="T62" fmla="*/ 1155 w 5907"/>
                <a:gd name="T63" fmla="*/ 1864 h 4724"/>
                <a:gd name="T64" fmla="*/ 862 w 5907"/>
                <a:gd name="T65" fmla="*/ 1905 h 4724"/>
                <a:gd name="T66" fmla="*/ 598 w 5907"/>
                <a:gd name="T67" fmla="*/ 1871 h 4724"/>
                <a:gd name="T68" fmla="*/ 473 w 5907"/>
                <a:gd name="T69" fmla="*/ 1766 h 4724"/>
                <a:gd name="T70" fmla="*/ 570 w 5907"/>
                <a:gd name="T71" fmla="*/ 1544 h 4724"/>
                <a:gd name="T72" fmla="*/ 361 w 5907"/>
                <a:gd name="T73" fmla="*/ 1460 h 4724"/>
                <a:gd name="T74" fmla="*/ 222 w 5907"/>
                <a:gd name="T75" fmla="*/ 1308 h 4724"/>
                <a:gd name="T76" fmla="*/ 271 w 5907"/>
                <a:gd name="T77" fmla="*/ 1127 h 4724"/>
                <a:gd name="T78" fmla="*/ 125 w 5907"/>
                <a:gd name="T79" fmla="*/ 1002 h 4724"/>
                <a:gd name="T80" fmla="*/ 28 w 5907"/>
                <a:gd name="T81" fmla="*/ 793 h 4724"/>
                <a:gd name="T82" fmla="*/ 104 w 5907"/>
                <a:gd name="T83" fmla="*/ 696 h 4724"/>
                <a:gd name="T84" fmla="*/ 264 w 5907"/>
                <a:gd name="T85" fmla="*/ 605 h 4724"/>
                <a:gd name="T86" fmla="*/ 368 w 5907"/>
                <a:gd name="T87" fmla="*/ 522 h 4724"/>
                <a:gd name="T88" fmla="*/ 292 w 5907"/>
                <a:gd name="T89" fmla="*/ 355 h 4724"/>
                <a:gd name="T90" fmla="*/ 334 w 5907"/>
                <a:gd name="T91" fmla="*/ 63 h 4724"/>
                <a:gd name="T92" fmla="*/ 716 w 5907"/>
                <a:gd name="T93" fmla="*/ 98 h 4724"/>
                <a:gd name="T94" fmla="*/ 1468 w 5907"/>
                <a:gd name="T95" fmla="*/ 49 h 4724"/>
                <a:gd name="T96" fmla="*/ 1941 w 5907"/>
                <a:gd name="T97" fmla="*/ 42 h 4724"/>
                <a:gd name="T98" fmla="*/ 2045 w 5907"/>
                <a:gd name="T99" fmla="*/ 202 h 4724"/>
                <a:gd name="T100" fmla="*/ 2038 w 5907"/>
                <a:gd name="T101" fmla="*/ 397 h 4724"/>
                <a:gd name="T102" fmla="*/ 1829 w 5907"/>
                <a:gd name="T103" fmla="*/ 585 h 4724"/>
                <a:gd name="T104" fmla="*/ 1718 w 5907"/>
                <a:gd name="T105" fmla="*/ 1093 h 4724"/>
                <a:gd name="T106" fmla="*/ 2462 w 5907"/>
                <a:gd name="T107" fmla="*/ 1474 h 4724"/>
                <a:gd name="T108" fmla="*/ 2748 w 5907"/>
                <a:gd name="T109" fmla="*/ 1620 h 4724"/>
                <a:gd name="T110" fmla="*/ 3151 w 5907"/>
                <a:gd name="T111" fmla="*/ 1773 h 4724"/>
                <a:gd name="T112" fmla="*/ 3596 w 5907"/>
                <a:gd name="T113" fmla="*/ 1961 h 4724"/>
                <a:gd name="T114" fmla="*/ 3909 w 5907"/>
                <a:gd name="T115" fmla="*/ 2191 h 4724"/>
                <a:gd name="T116" fmla="*/ 4522 w 5907"/>
                <a:gd name="T117" fmla="*/ 2587 h 4724"/>
                <a:gd name="T118" fmla="*/ 4946 w 5907"/>
                <a:gd name="T119" fmla="*/ 2768 h 4724"/>
                <a:gd name="T120" fmla="*/ 4946 w 5907"/>
                <a:gd name="T121" fmla="*/ 2865 h 4724"/>
                <a:gd name="T122" fmla="*/ 5071 w 5907"/>
                <a:gd name="T123" fmla="*/ 2858 h 4724"/>
                <a:gd name="T124" fmla="*/ 5175 w 5907"/>
                <a:gd name="T125" fmla="*/ 3081 h 4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07" h="4724">
                  <a:moveTo>
                    <a:pt x="5217" y="3130"/>
                  </a:moveTo>
                  <a:lnTo>
                    <a:pt x="5287" y="3199"/>
                  </a:lnTo>
                  <a:lnTo>
                    <a:pt x="5412" y="3262"/>
                  </a:lnTo>
                  <a:lnTo>
                    <a:pt x="5502" y="3359"/>
                  </a:lnTo>
                  <a:lnTo>
                    <a:pt x="5551" y="3415"/>
                  </a:lnTo>
                  <a:lnTo>
                    <a:pt x="5565" y="3429"/>
                  </a:lnTo>
                  <a:lnTo>
                    <a:pt x="5669" y="3547"/>
                  </a:lnTo>
                  <a:lnTo>
                    <a:pt x="5739" y="3617"/>
                  </a:lnTo>
                  <a:lnTo>
                    <a:pt x="5767" y="3651"/>
                  </a:lnTo>
                  <a:lnTo>
                    <a:pt x="5774" y="3672"/>
                  </a:lnTo>
                  <a:lnTo>
                    <a:pt x="5781" y="3707"/>
                  </a:lnTo>
                  <a:lnTo>
                    <a:pt x="5822" y="3784"/>
                  </a:lnTo>
                  <a:lnTo>
                    <a:pt x="5808" y="3839"/>
                  </a:lnTo>
                  <a:lnTo>
                    <a:pt x="5857" y="3937"/>
                  </a:lnTo>
                  <a:lnTo>
                    <a:pt x="5906" y="3971"/>
                  </a:lnTo>
                  <a:lnTo>
                    <a:pt x="5892" y="3999"/>
                  </a:lnTo>
                  <a:lnTo>
                    <a:pt x="5906" y="4041"/>
                  </a:lnTo>
                  <a:lnTo>
                    <a:pt x="5843" y="4097"/>
                  </a:lnTo>
                  <a:lnTo>
                    <a:pt x="5836" y="4173"/>
                  </a:lnTo>
                  <a:lnTo>
                    <a:pt x="5774" y="4208"/>
                  </a:lnTo>
                  <a:lnTo>
                    <a:pt x="5767" y="4264"/>
                  </a:lnTo>
                  <a:lnTo>
                    <a:pt x="5746" y="4264"/>
                  </a:lnTo>
                  <a:lnTo>
                    <a:pt x="5725" y="4326"/>
                  </a:lnTo>
                  <a:lnTo>
                    <a:pt x="5711" y="4347"/>
                  </a:lnTo>
                  <a:lnTo>
                    <a:pt x="5697" y="4472"/>
                  </a:lnTo>
                  <a:lnTo>
                    <a:pt x="5704" y="4493"/>
                  </a:lnTo>
                  <a:lnTo>
                    <a:pt x="5704" y="4563"/>
                  </a:lnTo>
                  <a:lnTo>
                    <a:pt x="5697" y="4570"/>
                  </a:lnTo>
                  <a:lnTo>
                    <a:pt x="5697" y="4653"/>
                  </a:lnTo>
                  <a:lnTo>
                    <a:pt x="5669" y="4716"/>
                  </a:lnTo>
                  <a:lnTo>
                    <a:pt x="5662" y="4723"/>
                  </a:lnTo>
                  <a:lnTo>
                    <a:pt x="5648" y="4716"/>
                  </a:lnTo>
                  <a:lnTo>
                    <a:pt x="5628" y="4723"/>
                  </a:lnTo>
                  <a:lnTo>
                    <a:pt x="5579" y="4688"/>
                  </a:lnTo>
                  <a:lnTo>
                    <a:pt x="5530" y="4653"/>
                  </a:lnTo>
                  <a:lnTo>
                    <a:pt x="5481" y="4625"/>
                  </a:lnTo>
                  <a:lnTo>
                    <a:pt x="5433" y="4625"/>
                  </a:lnTo>
                  <a:lnTo>
                    <a:pt x="5370" y="4598"/>
                  </a:lnTo>
                  <a:lnTo>
                    <a:pt x="5287" y="4563"/>
                  </a:lnTo>
                  <a:lnTo>
                    <a:pt x="5189" y="4486"/>
                  </a:lnTo>
                  <a:lnTo>
                    <a:pt x="5127" y="4403"/>
                  </a:lnTo>
                  <a:lnTo>
                    <a:pt x="5085" y="4340"/>
                  </a:lnTo>
                  <a:lnTo>
                    <a:pt x="5078" y="4333"/>
                  </a:lnTo>
                  <a:lnTo>
                    <a:pt x="5043" y="4271"/>
                  </a:lnTo>
                  <a:lnTo>
                    <a:pt x="5057" y="4271"/>
                  </a:lnTo>
                  <a:lnTo>
                    <a:pt x="5085" y="4215"/>
                  </a:lnTo>
                  <a:lnTo>
                    <a:pt x="5050" y="4159"/>
                  </a:lnTo>
                  <a:lnTo>
                    <a:pt x="5008" y="4145"/>
                  </a:lnTo>
                  <a:lnTo>
                    <a:pt x="5022" y="4131"/>
                  </a:lnTo>
                  <a:lnTo>
                    <a:pt x="5071" y="4069"/>
                  </a:lnTo>
                  <a:lnTo>
                    <a:pt x="5057" y="4013"/>
                  </a:lnTo>
                  <a:lnTo>
                    <a:pt x="5050" y="4006"/>
                  </a:lnTo>
                  <a:lnTo>
                    <a:pt x="5029" y="3971"/>
                  </a:lnTo>
                  <a:lnTo>
                    <a:pt x="4995" y="3944"/>
                  </a:lnTo>
                  <a:lnTo>
                    <a:pt x="4960" y="3888"/>
                  </a:lnTo>
                  <a:lnTo>
                    <a:pt x="4918" y="3832"/>
                  </a:lnTo>
                  <a:lnTo>
                    <a:pt x="4925" y="3770"/>
                  </a:lnTo>
                  <a:lnTo>
                    <a:pt x="4890" y="3721"/>
                  </a:lnTo>
                  <a:lnTo>
                    <a:pt x="4911" y="3735"/>
                  </a:lnTo>
                  <a:lnTo>
                    <a:pt x="4883" y="3700"/>
                  </a:lnTo>
                  <a:lnTo>
                    <a:pt x="4848" y="3672"/>
                  </a:lnTo>
                  <a:lnTo>
                    <a:pt x="4828" y="3651"/>
                  </a:lnTo>
                  <a:lnTo>
                    <a:pt x="4786" y="3645"/>
                  </a:lnTo>
                  <a:lnTo>
                    <a:pt x="4661" y="3617"/>
                  </a:lnTo>
                  <a:lnTo>
                    <a:pt x="4598" y="3610"/>
                  </a:lnTo>
                  <a:lnTo>
                    <a:pt x="4417" y="3610"/>
                  </a:lnTo>
                  <a:lnTo>
                    <a:pt x="4236" y="3617"/>
                  </a:lnTo>
                  <a:lnTo>
                    <a:pt x="4236" y="3603"/>
                  </a:lnTo>
                  <a:lnTo>
                    <a:pt x="4174" y="3575"/>
                  </a:lnTo>
                  <a:lnTo>
                    <a:pt x="4160" y="3568"/>
                  </a:lnTo>
                  <a:lnTo>
                    <a:pt x="4111" y="3540"/>
                  </a:lnTo>
                  <a:lnTo>
                    <a:pt x="4090" y="3540"/>
                  </a:lnTo>
                  <a:lnTo>
                    <a:pt x="4041" y="3526"/>
                  </a:lnTo>
                  <a:lnTo>
                    <a:pt x="4035" y="3512"/>
                  </a:lnTo>
                  <a:lnTo>
                    <a:pt x="3965" y="3478"/>
                  </a:lnTo>
                  <a:lnTo>
                    <a:pt x="3944" y="3478"/>
                  </a:lnTo>
                  <a:lnTo>
                    <a:pt x="3909" y="3450"/>
                  </a:lnTo>
                  <a:lnTo>
                    <a:pt x="3874" y="3429"/>
                  </a:lnTo>
                  <a:lnTo>
                    <a:pt x="3868" y="3429"/>
                  </a:lnTo>
                  <a:lnTo>
                    <a:pt x="3791" y="3380"/>
                  </a:lnTo>
                  <a:lnTo>
                    <a:pt x="3749" y="3373"/>
                  </a:lnTo>
                  <a:lnTo>
                    <a:pt x="3742" y="3352"/>
                  </a:lnTo>
                  <a:lnTo>
                    <a:pt x="3798" y="3338"/>
                  </a:lnTo>
                  <a:lnTo>
                    <a:pt x="3826" y="3283"/>
                  </a:lnTo>
                  <a:lnTo>
                    <a:pt x="3777" y="3220"/>
                  </a:lnTo>
                  <a:lnTo>
                    <a:pt x="3707" y="3220"/>
                  </a:lnTo>
                  <a:lnTo>
                    <a:pt x="3701" y="3178"/>
                  </a:lnTo>
                  <a:lnTo>
                    <a:pt x="3617" y="3130"/>
                  </a:lnTo>
                  <a:lnTo>
                    <a:pt x="3506" y="3130"/>
                  </a:lnTo>
                  <a:lnTo>
                    <a:pt x="3388" y="3185"/>
                  </a:lnTo>
                  <a:lnTo>
                    <a:pt x="3255" y="3297"/>
                  </a:lnTo>
                  <a:lnTo>
                    <a:pt x="3186" y="3387"/>
                  </a:lnTo>
                  <a:lnTo>
                    <a:pt x="3172" y="3380"/>
                  </a:lnTo>
                  <a:lnTo>
                    <a:pt x="3151" y="3373"/>
                  </a:lnTo>
                  <a:lnTo>
                    <a:pt x="3137" y="3359"/>
                  </a:lnTo>
                  <a:lnTo>
                    <a:pt x="3109" y="3324"/>
                  </a:lnTo>
                  <a:lnTo>
                    <a:pt x="3088" y="3297"/>
                  </a:lnTo>
                  <a:lnTo>
                    <a:pt x="3061" y="3248"/>
                  </a:lnTo>
                  <a:lnTo>
                    <a:pt x="3026" y="3227"/>
                  </a:lnTo>
                  <a:lnTo>
                    <a:pt x="3019" y="3227"/>
                  </a:lnTo>
                  <a:lnTo>
                    <a:pt x="2984" y="3248"/>
                  </a:lnTo>
                  <a:lnTo>
                    <a:pt x="2949" y="3220"/>
                  </a:lnTo>
                  <a:lnTo>
                    <a:pt x="2977" y="3158"/>
                  </a:lnTo>
                  <a:lnTo>
                    <a:pt x="2949" y="3123"/>
                  </a:lnTo>
                  <a:lnTo>
                    <a:pt x="2949" y="3095"/>
                  </a:lnTo>
                  <a:lnTo>
                    <a:pt x="2921" y="3060"/>
                  </a:lnTo>
                  <a:lnTo>
                    <a:pt x="2942" y="2991"/>
                  </a:lnTo>
                  <a:lnTo>
                    <a:pt x="2928" y="2963"/>
                  </a:lnTo>
                  <a:lnTo>
                    <a:pt x="2956" y="2949"/>
                  </a:lnTo>
                  <a:lnTo>
                    <a:pt x="2928" y="2886"/>
                  </a:lnTo>
                  <a:lnTo>
                    <a:pt x="2956" y="2754"/>
                  </a:lnTo>
                  <a:lnTo>
                    <a:pt x="2928" y="2740"/>
                  </a:lnTo>
                  <a:lnTo>
                    <a:pt x="2907" y="2726"/>
                  </a:lnTo>
                  <a:lnTo>
                    <a:pt x="2921" y="2719"/>
                  </a:lnTo>
                  <a:lnTo>
                    <a:pt x="2949" y="2699"/>
                  </a:lnTo>
                  <a:lnTo>
                    <a:pt x="2852" y="2622"/>
                  </a:lnTo>
                  <a:lnTo>
                    <a:pt x="2852" y="2650"/>
                  </a:lnTo>
                  <a:lnTo>
                    <a:pt x="2831" y="2657"/>
                  </a:lnTo>
                  <a:lnTo>
                    <a:pt x="2831" y="2636"/>
                  </a:lnTo>
                  <a:lnTo>
                    <a:pt x="2824" y="2636"/>
                  </a:lnTo>
                  <a:lnTo>
                    <a:pt x="2810" y="2636"/>
                  </a:lnTo>
                  <a:lnTo>
                    <a:pt x="2810" y="2629"/>
                  </a:lnTo>
                  <a:lnTo>
                    <a:pt x="2789" y="2622"/>
                  </a:lnTo>
                  <a:lnTo>
                    <a:pt x="2734" y="2622"/>
                  </a:lnTo>
                  <a:lnTo>
                    <a:pt x="2727" y="2594"/>
                  </a:lnTo>
                  <a:lnTo>
                    <a:pt x="2699" y="2601"/>
                  </a:lnTo>
                  <a:lnTo>
                    <a:pt x="2699" y="2629"/>
                  </a:lnTo>
                  <a:lnTo>
                    <a:pt x="2699" y="2657"/>
                  </a:lnTo>
                  <a:lnTo>
                    <a:pt x="2699" y="2636"/>
                  </a:lnTo>
                  <a:lnTo>
                    <a:pt x="2692" y="2657"/>
                  </a:lnTo>
                  <a:lnTo>
                    <a:pt x="2678" y="2608"/>
                  </a:lnTo>
                  <a:lnTo>
                    <a:pt x="2657" y="2608"/>
                  </a:lnTo>
                  <a:lnTo>
                    <a:pt x="2650" y="2622"/>
                  </a:lnTo>
                  <a:lnTo>
                    <a:pt x="2636" y="2636"/>
                  </a:lnTo>
                  <a:lnTo>
                    <a:pt x="2650" y="2657"/>
                  </a:lnTo>
                  <a:lnTo>
                    <a:pt x="2650" y="2671"/>
                  </a:lnTo>
                  <a:lnTo>
                    <a:pt x="2615" y="2657"/>
                  </a:lnTo>
                  <a:lnTo>
                    <a:pt x="2615" y="2650"/>
                  </a:lnTo>
                  <a:lnTo>
                    <a:pt x="2615" y="2629"/>
                  </a:lnTo>
                  <a:lnTo>
                    <a:pt x="2588" y="2594"/>
                  </a:lnTo>
                  <a:lnTo>
                    <a:pt x="2567" y="2629"/>
                  </a:lnTo>
                  <a:lnTo>
                    <a:pt x="2462" y="2726"/>
                  </a:lnTo>
                  <a:lnTo>
                    <a:pt x="2435" y="2726"/>
                  </a:lnTo>
                  <a:lnTo>
                    <a:pt x="2421" y="2719"/>
                  </a:lnTo>
                  <a:lnTo>
                    <a:pt x="2400" y="2671"/>
                  </a:lnTo>
                  <a:lnTo>
                    <a:pt x="2337" y="2622"/>
                  </a:lnTo>
                  <a:lnTo>
                    <a:pt x="2295" y="2566"/>
                  </a:lnTo>
                  <a:lnTo>
                    <a:pt x="2219" y="2518"/>
                  </a:lnTo>
                  <a:lnTo>
                    <a:pt x="2177" y="2441"/>
                  </a:lnTo>
                  <a:lnTo>
                    <a:pt x="2156" y="2434"/>
                  </a:lnTo>
                  <a:lnTo>
                    <a:pt x="2129" y="2337"/>
                  </a:lnTo>
                  <a:lnTo>
                    <a:pt x="2094" y="2260"/>
                  </a:lnTo>
                  <a:lnTo>
                    <a:pt x="2045" y="2232"/>
                  </a:lnTo>
                  <a:lnTo>
                    <a:pt x="2003" y="2239"/>
                  </a:lnTo>
                  <a:lnTo>
                    <a:pt x="1962" y="2302"/>
                  </a:lnTo>
                  <a:lnTo>
                    <a:pt x="1934" y="2267"/>
                  </a:lnTo>
                  <a:lnTo>
                    <a:pt x="1795" y="2198"/>
                  </a:lnTo>
                  <a:lnTo>
                    <a:pt x="1718" y="2163"/>
                  </a:lnTo>
                  <a:lnTo>
                    <a:pt x="1711" y="2135"/>
                  </a:lnTo>
                  <a:lnTo>
                    <a:pt x="1774" y="2135"/>
                  </a:lnTo>
                  <a:lnTo>
                    <a:pt x="1808" y="2065"/>
                  </a:lnTo>
                  <a:lnTo>
                    <a:pt x="1808" y="2017"/>
                  </a:lnTo>
                  <a:lnTo>
                    <a:pt x="1829" y="2010"/>
                  </a:lnTo>
                  <a:lnTo>
                    <a:pt x="1815" y="1982"/>
                  </a:lnTo>
                  <a:lnTo>
                    <a:pt x="1774" y="1940"/>
                  </a:lnTo>
                  <a:lnTo>
                    <a:pt x="1753" y="1961"/>
                  </a:lnTo>
                  <a:lnTo>
                    <a:pt x="1732" y="1912"/>
                  </a:lnTo>
                  <a:lnTo>
                    <a:pt x="1732" y="1878"/>
                  </a:lnTo>
                  <a:lnTo>
                    <a:pt x="1683" y="1871"/>
                  </a:lnTo>
                  <a:lnTo>
                    <a:pt x="1683" y="1843"/>
                  </a:lnTo>
                  <a:lnTo>
                    <a:pt x="1662" y="1829"/>
                  </a:lnTo>
                  <a:lnTo>
                    <a:pt x="1641" y="1836"/>
                  </a:lnTo>
                  <a:lnTo>
                    <a:pt x="1600" y="1801"/>
                  </a:lnTo>
                  <a:lnTo>
                    <a:pt x="1579" y="1808"/>
                  </a:lnTo>
                  <a:lnTo>
                    <a:pt x="1565" y="1773"/>
                  </a:lnTo>
                  <a:lnTo>
                    <a:pt x="1544" y="1773"/>
                  </a:lnTo>
                  <a:lnTo>
                    <a:pt x="1537" y="1780"/>
                  </a:lnTo>
                  <a:lnTo>
                    <a:pt x="1516" y="1780"/>
                  </a:lnTo>
                  <a:lnTo>
                    <a:pt x="1509" y="1801"/>
                  </a:lnTo>
                  <a:lnTo>
                    <a:pt x="1481" y="1787"/>
                  </a:lnTo>
                  <a:lnTo>
                    <a:pt x="1474" y="1815"/>
                  </a:lnTo>
                  <a:lnTo>
                    <a:pt x="1440" y="1829"/>
                  </a:lnTo>
                  <a:lnTo>
                    <a:pt x="1440" y="1836"/>
                  </a:lnTo>
                  <a:lnTo>
                    <a:pt x="1433" y="1871"/>
                  </a:lnTo>
                  <a:lnTo>
                    <a:pt x="1377" y="1884"/>
                  </a:lnTo>
                  <a:lnTo>
                    <a:pt x="1349" y="1871"/>
                  </a:lnTo>
                  <a:lnTo>
                    <a:pt x="1322" y="1864"/>
                  </a:lnTo>
                  <a:lnTo>
                    <a:pt x="1314" y="1878"/>
                  </a:lnTo>
                  <a:lnTo>
                    <a:pt x="1238" y="1884"/>
                  </a:lnTo>
                  <a:lnTo>
                    <a:pt x="1210" y="1878"/>
                  </a:lnTo>
                  <a:lnTo>
                    <a:pt x="1189" y="1878"/>
                  </a:lnTo>
                  <a:lnTo>
                    <a:pt x="1155" y="1864"/>
                  </a:lnTo>
                  <a:lnTo>
                    <a:pt x="1057" y="1871"/>
                  </a:lnTo>
                  <a:lnTo>
                    <a:pt x="1008" y="1912"/>
                  </a:lnTo>
                  <a:lnTo>
                    <a:pt x="1008" y="1947"/>
                  </a:lnTo>
                  <a:lnTo>
                    <a:pt x="995" y="1947"/>
                  </a:lnTo>
                  <a:lnTo>
                    <a:pt x="897" y="1905"/>
                  </a:lnTo>
                  <a:lnTo>
                    <a:pt x="862" y="1905"/>
                  </a:lnTo>
                  <a:lnTo>
                    <a:pt x="800" y="1864"/>
                  </a:lnTo>
                  <a:lnTo>
                    <a:pt x="765" y="1843"/>
                  </a:lnTo>
                  <a:lnTo>
                    <a:pt x="723" y="1884"/>
                  </a:lnTo>
                  <a:lnTo>
                    <a:pt x="695" y="1878"/>
                  </a:lnTo>
                  <a:lnTo>
                    <a:pt x="626" y="1843"/>
                  </a:lnTo>
                  <a:lnTo>
                    <a:pt x="598" y="1871"/>
                  </a:lnTo>
                  <a:lnTo>
                    <a:pt x="584" y="1864"/>
                  </a:lnTo>
                  <a:lnTo>
                    <a:pt x="549" y="1843"/>
                  </a:lnTo>
                  <a:lnTo>
                    <a:pt x="549" y="1829"/>
                  </a:lnTo>
                  <a:lnTo>
                    <a:pt x="501" y="1766"/>
                  </a:lnTo>
                  <a:lnTo>
                    <a:pt x="501" y="1773"/>
                  </a:lnTo>
                  <a:lnTo>
                    <a:pt x="473" y="1766"/>
                  </a:lnTo>
                  <a:lnTo>
                    <a:pt x="459" y="1732"/>
                  </a:lnTo>
                  <a:lnTo>
                    <a:pt x="487" y="1676"/>
                  </a:lnTo>
                  <a:lnTo>
                    <a:pt x="549" y="1641"/>
                  </a:lnTo>
                  <a:lnTo>
                    <a:pt x="521" y="1578"/>
                  </a:lnTo>
                  <a:lnTo>
                    <a:pt x="521" y="1558"/>
                  </a:lnTo>
                  <a:lnTo>
                    <a:pt x="570" y="1544"/>
                  </a:lnTo>
                  <a:lnTo>
                    <a:pt x="521" y="1481"/>
                  </a:lnTo>
                  <a:lnTo>
                    <a:pt x="473" y="1488"/>
                  </a:lnTo>
                  <a:lnTo>
                    <a:pt x="466" y="1474"/>
                  </a:lnTo>
                  <a:lnTo>
                    <a:pt x="452" y="1460"/>
                  </a:lnTo>
                  <a:lnTo>
                    <a:pt x="452" y="1446"/>
                  </a:lnTo>
                  <a:lnTo>
                    <a:pt x="361" y="1460"/>
                  </a:lnTo>
                  <a:lnTo>
                    <a:pt x="334" y="1446"/>
                  </a:lnTo>
                  <a:lnTo>
                    <a:pt x="340" y="1439"/>
                  </a:lnTo>
                  <a:lnTo>
                    <a:pt x="320" y="1406"/>
                  </a:lnTo>
                  <a:lnTo>
                    <a:pt x="327" y="1378"/>
                  </a:lnTo>
                  <a:lnTo>
                    <a:pt x="229" y="1350"/>
                  </a:lnTo>
                  <a:lnTo>
                    <a:pt x="222" y="1308"/>
                  </a:lnTo>
                  <a:lnTo>
                    <a:pt x="208" y="1259"/>
                  </a:lnTo>
                  <a:lnTo>
                    <a:pt x="236" y="1225"/>
                  </a:lnTo>
                  <a:lnTo>
                    <a:pt x="271" y="1218"/>
                  </a:lnTo>
                  <a:lnTo>
                    <a:pt x="257" y="1176"/>
                  </a:lnTo>
                  <a:lnTo>
                    <a:pt x="271" y="1155"/>
                  </a:lnTo>
                  <a:lnTo>
                    <a:pt x="271" y="1127"/>
                  </a:lnTo>
                  <a:lnTo>
                    <a:pt x="194" y="1099"/>
                  </a:lnTo>
                  <a:lnTo>
                    <a:pt x="181" y="1078"/>
                  </a:lnTo>
                  <a:lnTo>
                    <a:pt x="167" y="1086"/>
                  </a:lnTo>
                  <a:lnTo>
                    <a:pt x="167" y="1058"/>
                  </a:lnTo>
                  <a:lnTo>
                    <a:pt x="139" y="1023"/>
                  </a:lnTo>
                  <a:lnTo>
                    <a:pt x="125" y="1002"/>
                  </a:lnTo>
                  <a:lnTo>
                    <a:pt x="48" y="932"/>
                  </a:lnTo>
                  <a:lnTo>
                    <a:pt x="28" y="926"/>
                  </a:lnTo>
                  <a:lnTo>
                    <a:pt x="7" y="884"/>
                  </a:lnTo>
                  <a:lnTo>
                    <a:pt x="14" y="856"/>
                  </a:lnTo>
                  <a:lnTo>
                    <a:pt x="28" y="828"/>
                  </a:lnTo>
                  <a:lnTo>
                    <a:pt x="28" y="793"/>
                  </a:lnTo>
                  <a:lnTo>
                    <a:pt x="28" y="738"/>
                  </a:lnTo>
                  <a:lnTo>
                    <a:pt x="0" y="717"/>
                  </a:lnTo>
                  <a:lnTo>
                    <a:pt x="34" y="668"/>
                  </a:lnTo>
                  <a:lnTo>
                    <a:pt x="48" y="661"/>
                  </a:lnTo>
                  <a:lnTo>
                    <a:pt x="97" y="689"/>
                  </a:lnTo>
                  <a:lnTo>
                    <a:pt x="104" y="696"/>
                  </a:lnTo>
                  <a:lnTo>
                    <a:pt x="132" y="717"/>
                  </a:lnTo>
                  <a:lnTo>
                    <a:pt x="160" y="717"/>
                  </a:lnTo>
                  <a:lnTo>
                    <a:pt x="167" y="682"/>
                  </a:lnTo>
                  <a:lnTo>
                    <a:pt x="181" y="682"/>
                  </a:lnTo>
                  <a:lnTo>
                    <a:pt x="194" y="640"/>
                  </a:lnTo>
                  <a:lnTo>
                    <a:pt x="264" y="605"/>
                  </a:lnTo>
                  <a:lnTo>
                    <a:pt x="264" y="592"/>
                  </a:lnTo>
                  <a:lnTo>
                    <a:pt x="278" y="599"/>
                  </a:lnTo>
                  <a:lnTo>
                    <a:pt x="292" y="571"/>
                  </a:lnTo>
                  <a:lnTo>
                    <a:pt x="320" y="557"/>
                  </a:lnTo>
                  <a:lnTo>
                    <a:pt x="375" y="529"/>
                  </a:lnTo>
                  <a:lnTo>
                    <a:pt x="368" y="522"/>
                  </a:lnTo>
                  <a:lnTo>
                    <a:pt x="320" y="494"/>
                  </a:lnTo>
                  <a:lnTo>
                    <a:pt x="278" y="432"/>
                  </a:lnTo>
                  <a:lnTo>
                    <a:pt x="306" y="432"/>
                  </a:lnTo>
                  <a:lnTo>
                    <a:pt x="278" y="397"/>
                  </a:lnTo>
                  <a:lnTo>
                    <a:pt x="278" y="376"/>
                  </a:lnTo>
                  <a:lnTo>
                    <a:pt x="292" y="355"/>
                  </a:lnTo>
                  <a:lnTo>
                    <a:pt x="299" y="299"/>
                  </a:lnTo>
                  <a:lnTo>
                    <a:pt x="278" y="265"/>
                  </a:lnTo>
                  <a:lnTo>
                    <a:pt x="278" y="258"/>
                  </a:lnTo>
                  <a:lnTo>
                    <a:pt x="306" y="202"/>
                  </a:lnTo>
                  <a:lnTo>
                    <a:pt x="340" y="146"/>
                  </a:lnTo>
                  <a:lnTo>
                    <a:pt x="334" y="63"/>
                  </a:lnTo>
                  <a:lnTo>
                    <a:pt x="340" y="42"/>
                  </a:lnTo>
                  <a:lnTo>
                    <a:pt x="494" y="63"/>
                  </a:lnTo>
                  <a:lnTo>
                    <a:pt x="626" y="63"/>
                  </a:lnTo>
                  <a:lnTo>
                    <a:pt x="647" y="63"/>
                  </a:lnTo>
                  <a:lnTo>
                    <a:pt x="682" y="70"/>
                  </a:lnTo>
                  <a:lnTo>
                    <a:pt x="716" y="98"/>
                  </a:lnTo>
                  <a:lnTo>
                    <a:pt x="890" y="98"/>
                  </a:lnTo>
                  <a:lnTo>
                    <a:pt x="1120" y="42"/>
                  </a:lnTo>
                  <a:lnTo>
                    <a:pt x="1203" y="63"/>
                  </a:lnTo>
                  <a:lnTo>
                    <a:pt x="1273" y="70"/>
                  </a:lnTo>
                  <a:lnTo>
                    <a:pt x="1322" y="70"/>
                  </a:lnTo>
                  <a:lnTo>
                    <a:pt x="1468" y="49"/>
                  </a:lnTo>
                  <a:lnTo>
                    <a:pt x="1641" y="28"/>
                  </a:lnTo>
                  <a:lnTo>
                    <a:pt x="1739" y="0"/>
                  </a:lnTo>
                  <a:lnTo>
                    <a:pt x="1829" y="0"/>
                  </a:lnTo>
                  <a:lnTo>
                    <a:pt x="1899" y="14"/>
                  </a:lnTo>
                  <a:lnTo>
                    <a:pt x="1913" y="35"/>
                  </a:lnTo>
                  <a:lnTo>
                    <a:pt x="1941" y="42"/>
                  </a:lnTo>
                  <a:lnTo>
                    <a:pt x="1982" y="70"/>
                  </a:lnTo>
                  <a:lnTo>
                    <a:pt x="2010" y="98"/>
                  </a:lnTo>
                  <a:lnTo>
                    <a:pt x="2045" y="132"/>
                  </a:lnTo>
                  <a:lnTo>
                    <a:pt x="2059" y="132"/>
                  </a:lnTo>
                  <a:lnTo>
                    <a:pt x="2066" y="140"/>
                  </a:lnTo>
                  <a:lnTo>
                    <a:pt x="2045" y="202"/>
                  </a:lnTo>
                  <a:lnTo>
                    <a:pt x="2073" y="244"/>
                  </a:lnTo>
                  <a:lnTo>
                    <a:pt x="2080" y="265"/>
                  </a:lnTo>
                  <a:lnTo>
                    <a:pt x="2080" y="299"/>
                  </a:lnTo>
                  <a:lnTo>
                    <a:pt x="2073" y="355"/>
                  </a:lnTo>
                  <a:lnTo>
                    <a:pt x="2045" y="397"/>
                  </a:lnTo>
                  <a:lnTo>
                    <a:pt x="2038" y="397"/>
                  </a:lnTo>
                  <a:lnTo>
                    <a:pt x="2031" y="404"/>
                  </a:lnTo>
                  <a:lnTo>
                    <a:pt x="2031" y="411"/>
                  </a:lnTo>
                  <a:lnTo>
                    <a:pt x="1968" y="459"/>
                  </a:lnTo>
                  <a:lnTo>
                    <a:pt x="1899" y="508"/>
                  </a:lnTo>
                  <a:lnTo>
                    <a:pt x="1871" y="557"/>
                  </a:lnTo>
                  <a:lnTo>
                    <a:pt x="1829" y="585"/>
                  </a:lnTo>
                  <a:lnTo>
                    <a:pt x="1662" y="682"/>
                  </a:lnTo>
                  <a:lnTo>
                    <a:pt x="1586" y="738"/>
                  </a:lnTo>
                  <a:lnTo>
                    <a:pt x="1579" y="793"/>
                  </a:lnTo>
                  <a:lnTo>
                    <a:pt x="1607" y="926"/>
                  </a:lnTo>
                  <a:lnTo>
                    <a:pt x="1635" y="995"/>
                  </a:lnTo>
                  <a:lnTo>
                    <a:pt x="1718" y="1093"/>
                  </a:lnTo>
                  <a:lnTo>
                    <a:pt x="1801" y="1141"/>
                  </a:lnTo>
                  <a:lnTo>
                    <a:pt x="2080" y="1280"/>
                  </a:lnTo>
                  <a:lnTo>
                    <a:pt x="2101" y="1287"/>
                  </a:lnTo>
                  <a:lnTo>
                    <a:pt x="2198" y="1357"/>
                  </a:lnTo>
                  <a:lnTo>
                    <a:pt x="2351" y="1406"/>
                  </a:lnTo>
                  <a:lnTo>
                    <a:pt x="2462" y="1474"/>
                  </a:lnTo>
                  <a:lnTo>
                    <a:pt x="2497" y="1502"/>
                  </a:lnTo>
                  <a:lnTo>
                    <a:pt x="2525" y="1516"/>
                  </a:lnTo>
                  <a:lnTo>
                    <a:pt x="2594" y="1537"/>
                  </a:lnTo>
                  <a:lnTo>
                    <a:pt x="2650" y="1571"/>
                  </a:lnTo>
                  <a:lnTo>
                    <a:pt x="2657" y="1571"/>
                  </a:lnTo>
                  <a:lnTo>
                    <a:pt x="2748" y="1620"/>
                  </a:lnTo>
                  <a:lnTo>
                    <a:pt x="2817" y="1648"/>
                  </a:lnTo>
                  <a:lnTo>
                    <a:pt x="2880" y="1669"/>
                  </a:lnTo>
                  <a:lnTo>
                    <a:pt x="2963" y="1704"/>
                  </a:lnTo>
                  <a:lnTo>
                    <a:pt x="3061" y="1745"/>
                  </a:lnTo>
                  <a:lnTo>
                    <a:pt x="3137" y="1780"/>
                  </a:lnTo>
                  <a:lnTo>
                    <a:pt x="3151" y="1773"/>
                  </a:lnTo>
                  <a:lnTo>
                    <a:pt x="3179" y="1787"/>
                  </a:lnTo>
                  <a:lnTo>
                    <a:pt x="3193" y="1773"/>
                  </a:lnTo>
                  <a:lnTo>
                    <a:pt x="3207" y="1808"/>
                  </a:lnTo>
                  <a:lnTo>
                    <a:pt x="3339" y="1864"/>
                  </a:lnTo>
                  <a:lnTo>
                    <a:pt x="3464" y="1898"/>
                  </a:lnTo>
                  <a:lnTo>
                    <a:pt x="3596" y="1961"/>
                  </a:lnTo>
                  <a:lnTo>
                    <a:pt x="3645" y="1996"/>
                  </a:lnTo>
                  <a:lnTo>
                    <a:pt x="3707" y="2031"/>
                  </a:lnTo>
                  <a:lnTo>
                    <a:pt x="3735" y="2065"/>
                  </a:lnTo>
                  <a:lnTo>
                    <a:pt x="3826" y="2107"/>
                  </a:lnTo>
                  <a:lnTo>
                    <a:pt x="3833" y="2114"/>
                  </a:lnTo>
                  <a:lnTo>
                    <a:pt x="3909" y="2191"/>
                  </a:lnTo>
                  <a:lnTo>
                    <a:pt x="3972" y="2267"/>
                  </a:lnTo>
                  <a:lnTo>
                    <a:pt x="4041" y="2309"/>
                  </a:lnTo>
                  <a:lnTo>
                    <a:pt x="4139" y="2392"/>
                  </a:lnTo>
                  <a:lnTo>
                    <a:pt x="4174" y="2427"/>
                  </a:lnTo>
                  <a:lnTo>
                    <a:pt x="4257" y="2476"/>
                  </a:lnTo>
                  <a:lnTo>
                    <a:pt x="4522" y="2587"/>
                  </a:lnTo>
                  <a:lnTo>
                    <a:pt x="4626" y="2650"/>
                  </a:lnTo>
                  <a:lnTo>
                    <a:pt x="4709" y="2691"/>
                  </a:lnTo>
                  <a:lnTo>
                    <a:pt x="4723" y="2699"/>
                  </a:lnTo>
                  <a:lnTo>
                    <a:pt x="4723" y="2719"/>
                  </a:lnTo>
                  <a:lnTo>
                    <a:pt x="4821" y="2761"/>
                  </a:lnTo>
                  <a:lnTo>
                    <a:pt x="4946" y="2768"/>
                  </a:lnTo>
                  <a:lnTo>
                    <a:pt x="4988" y="2817"/>
                  </a:lnTo>
                  <a:lnTo>
                    <a:pt x="5008" y="2817"/>
                  </a:lnTo>
                  <a:lnTo>
                    <a:pt x="4995" y="2824"/>
                  </a:lnTo>
                  <a:lnTo>
                    <a:pt x="4988" y="2824"/>
                  </a:lnTo>
                  <a:lnTo>
                    <a:pt x="4960" y="2851"/>
                  </a:lnTo>
                  <a:lnTo>
                    <a:pt x="4946" y="2865"/>
                  </a:lnTo>
                  <a:lnTo>
                    <a:pt x="4974" y="2858"/>
                  </a:lnTo>
                  <a:lnTo>
                    <a:pt x="4974" y="2865"/>
                  </a:lnTo>
                  <a:lnTo>
                    <a:pt x="4988" y="2851"/>
                  </a:lnTo>
                  <a:lnTo>
                    <a:pt x="5050" y="2838"/>
                  </a:lnTo>
                  <a:lnTo>
                    <a:pt x="5057" y="2831"/>
                  </a:lnTo>
                  <a:lnTo>
                    <a:pt x="5071" y="2858"/>
                  </a:lnTo>
                  <a:lnTo>
                    <a:pt x="5085" y="2858"/>
                  </a:lnTo>
                  <a:lnTo>
                    <a:pt x="5085" y="2900"/>
                  </a:lnTo>
                  <a:lnTo>
                    <a:pt x="5120" y="2963"/>
                  </a:lnTo>
                  <a:lnTo>
                    <a:pt x="5113" y="3025"/>
                  </a:lnTo>
                  <a:lnTo>
                    <a:pt x="5127" y="3046"/>
                  </a:lnTo>
                  <a:lnTo>
                    <a:pt x="5175" y="3081"/>
                  </a:lnTo>
                  <a:lnTo>
                    <a:pt x="5217" y="3130"/>
                  </a:lnTo>
                </a:path>
              </a:pathLst>
            </a:custGeom>
            <a:solidFill>
              <a:schemeClr val="accent2"/>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50">
              <a:extLst>
                <a:ext uri="{FF2B5EF4-FFF2-40B4-BE49-F238E27FC236}">
                  <a16:creationId xmlns:a16="http://schemas.microsoft.com/office/drawing/2014/main" id="{C81EC1A2-9B9B-6F49-9A02-4273237DF794}"/>
                </a:ext>
              </a:extLst>
            </p:cNvPr>
            <p:cNvSpPr>
              <a:spLocks noChangeArrowheads="1"/>
            </p:cNvSpPr>
            <p:nvPr/>
          </p:nvSpPr>
          <p:spPr bwMode="auto">
            <a:xfrm>
              <a:off x="19906625" y="7639548"/>
              <a:ext cx="10354" cy="20712"/>
            </a:xfrm>
            <a:custGeom>
              <a:avLst/>
              <a:gdLst>
                <a:gd name="T0" fmla="*/ 0 w 22"/>
                <a:gd name="T1" fmla="*/ 35 h 42"/>
                <a:gd name="T2" fmla="*/ 14 w 22"/>
                <a:gd name="T3" fmla="*/ 0 h 42"/>
                <a:gd name="T4" fmla="*/ 21 w 22"/>
                <a:gd name="T5" fmla="*/ 7 h 42"/>
                <a:gd name="T6" fmla="*/ 0 w 22"/>
                <a:gd name="T7" fmla="*/ 41 h 42"/>
                <a:gd name="T8" fmla="*/ 0 w 22"/>
                <a:gd name="T9" fmla="*/ 35 h 42"/>
              </a:gdLst>
              <a:ahLst/>
              <a:cxnLst>
                <a:cxn ang="0">
                  <a:pos x="T0" y="T1"/>
                </a:cxn>
                <a:cxn ang="0">
                  <a:pos x="T2" y="T3"/>
                </a:cxn>
                <a:cxn ang="0">
                  <a:pos x="T4" y="T5"/>
                </a:cxn>
                <a:cxn ang="0">
                  <a:pos x="T6" y="T7"/>
                </a:cxn>
                <a:cxn ang="0">
                  <a:pos x="T8" y="T9"/>
                </a:cxn>
              </a:cxnLst>
              <a:rect l="0" t="0" r="r" b="b"/>
              <a:pathLst>
                <a:path w="22" h="42">
                  <a:moveTo>
                    <a:pt x="0" y="35"/>
                  </a:moveTo>
                  <a:lnTo>
                    <a:pt x="14" y="0"/>
                  </a:lnTo>
                  <a:lnTo>
                    <a:pt x="21" y="7"/>
                  </a:lnTo>
                  <a:lnTo>
                    <a:pt x="0" y="41"/>
                  </a:lnTo>
                  <a:lnTo>
                    <a:pt x="0"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51">
              <a:extLst>
                <a:ext uri="{FF2B5EF4-FFF2-40B4-BE49-F238E27FC236}">
                  <a16:creationId xmlns:a16="http://schemas.microsoft.com/office/drawing/2014/main" id="{98811709-93BC-A44E-BE12-EDBD3A51F9C6}"/>
                </a:ext>
              </a:extLst>
            </p:cNvPr>
            <p:cNvSpPr>
              <a:spLocks noChangeArrowheads="1"/>
            </p:cNvSpPr>
            <p:nvPr/>
          </p:nvSpPr>
          <p:spPr bwMode="auto">
            <a:xfrm>
              <a:off x="19921122" y="7629191"/>
              <a:ext cx="10356" cy="14498"/>
            </a:xfrm>
            <a:custGeom>
              <a:avLst/>
              <a:gdLst>
                <a:gd name="T0" fmla="*/ 0 w 22"/>
                <a:gd name="T1" fmla="*/ 28 h 29"/>
                <a:gd name="T2" fmla="*/ 21 w 22"/>
                <a:gd name="T3" fmla="*/ 0 h 29"/>
                <a:gd name="T4" fmla="*/ 14 w 22"/>
                <a:gd name="T5" fmla="*/ 0 h 29"/>
                <a:gd name="T6" fmla="*/ 0 w 22"/>
                <a:gd name="T7" fmla="*/ 28 h 29"/>
              </a:gdLst>
              <a:ahLst/>
              <a:cxnLst>
                <a:cxn ang="0">
                  <a:pos x="T0" y="T1"/>
                </a:cxn>
                <a:cxn ang="0">
                  <a:pos x="T2" y="T3"/>
                </a:cxn>
                <a:cxn ang="0">
                  <a:pos x="T4" y="T5"/>
                </a:cxn>
                <a:cxn ang="0">
                  <a:pos x="T6" y="T7"/>
                </a:cxn>
              </a:cxnLst>
              <a:rect l="0" t="0" r="r" b="b"/>
              <a:pathLst>
                <a:path w="22" h="29">
                  <a:moveTo>
                    <a:pt x="0" y="28"/>
                  </a:moveTo>
                  <a:lnTo>
                    <a:pt x="21" y="0"/>
                  </a:lnTo>
                  <a:lnTo>
                    <a:pt x="14" y="0"/>
                  </a:lnTo>
                  <a:lnTo>
                    <a:pt x="0" y="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52">
              <a:extLst>
                <a:ext uri="{FF2B5EF4-FFF2-40B4-BE49-F238E27FC236}">
                  <a16:creationId xmlns:a16="http://schemas.microsoft.com/office/drawing/2014/main" id="{72D0CA8C-2665-2349-A05D-EB9C44078429}"/>
                </a:ext>
              </a:extLst>
            </p:cNvPr>
            <p:cNvSpPr>
              <a:spLocks noChangeArrowheads="1"/>
            </p:cNvSpPr>
            <p:nvPr/>
          </p:nvSpPr>
          <p:spPr bwMode="auto">
            <a:xfrm>
              <a:off x="19925264" y="7620908"/>
              <a:ext cx="6214" cy="10356"/>
            </a:xfrm>
            <a:custGeom>
              <a:avLst/>
              <a:gdLst>
                <a:gd name="T0" fmla="*/ 0 w 15"/>
                <a:gd name="T1" fmla="*/ 14 h 22"/>
                <a:gd name="T2" fmla="*/ 14 w 15"/>
                <a:gd name="T3" fmla="*/ 0 h 22"/>
                <a:gd name="T4" fmla="*/ 0 w 15"/>
                <a:gd name="T5" fmla="*/ 21 h 22"/>
                <a:gd name="T6" fmla="*/ 0 w 15"/>
                <a:gd name="T7" fmla="*/ 14 h 22"/>
              </a:gdLst>
              <a:ahLst/>
              <a:cxnLst>
                <a:cxn ang="0">
                  <a:pos x="T0" y="T1"/>
                </a:cxn>
                <a:cxn ang="0">
                  <a:pos x="T2" y="T3"/>
                </a:cxn>
                <a:cxn ang="0">
                  <a:pos x="T4" y="T5"/>
                </a:cxn>
                <a:cxn ang="0">
                  <a:pos x="T6" y="T7"/>
                </a:cxn>
              </a:cxnLst>
              <a:rect l="0" t="0" r="r" b="b"/>
              <a:pathLst>
                <a:path w="15" h="22">
                  <a:moveTo>
                    <a:pt x="0" y="14"/>
                  </a:moveTo>
                  <a:lnTo>
                    <a:pt x="14" y="0"/>
                  </a:lnTo>
                  <a:lnTo>
                    <a:pt x="0" y="21"/>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53">
              <a:extLst>
                <a:ext uri="{FF2B5EF4-FFF2-40B4-BE49-F238E27FC236}">
                  <a16:creationId xmlns:a16="http://schemas.microsoft.com/office/drawing/2014/main" id="{D70F2710-9F1D-2445-9350-273D5950037A}"/>
                </a:ext>
              </a:extLst>
            </p:cNvPr>
            <p:cNvSpPr>
              <a:spLocks noChangeArrowheads="1"/>
            </p:cNvSpPr>
            <p:nvPr/>
          </p:nvSpPr>
          <p:spPr bwMode="auto">
            <a:xfrm>
              <a:off x="20122020" y="7521487"/>
              <a:ext cx="4142" cy="6213"/>
            </a:xfrm>
            <a:custGeom>
              <a:avLst/>
              <a:gdLst>
                <a:gd name="T0" fmla="*/ 0 w 8"/>
                <a:gd name="T1" fmla="*/ 0 h 15"/>
                <a:gd name="T2" fmla="*/ 7 w 8"/>
                <a:gd name="T3" fmla="*/ 0 h 15"/>
                <a:gd name="T4" fmla="*/ 0 w 8"/>
                <a:gd name="T5" fmla="*/ 14 h 15"/>
                <a:gd name="T6" fmla="*/ 0 w 8"/>
                <a:gd name="T7" fmla="*/ 0 h 15"/>
              </a:gdLst>
              <a:ahLst/>
              <a:cxnLst>
                <a:cxn ang="0">
                  <a:pos x="T0" y="T1"/>
                </a:cxn>
                <a:cxn ang="0">
                  <a:pos x="T2" y="T3"/>
                </a:cxn>
                <a:cxn ang="0">
                  <a:pos x="T4" y="T5"/>
                </a:cxn>
                <a:cxn ang="0">
                  <a:pos x="T6" y="T7"/>
                </a:cxn>
              </a:cxnLst>
              <a:rect l="0" t="0" r="r" b="b"/>
              <a:pathLst>
                <a:path w="8" h="15">
                  <a:moveTo>
                    <a:pt x="0" y="0"/>
                  </a:moveTo>
                  <a:lnTo>
                    <a:pt x="7" y="0"/>
                  </a:lnTo>
                  <a:lnTo>
                    <a:pt x="0"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54">
              <a:extLst>
                <a:ext uri="{FF2B5EF4-FFF2-40B4-BE49-F238E27FC236}">
                  <a16:creationId xmlns:a16="http://schemas.microsoft.com/office/drawing/2014/main" id="{E2076A5E-F9A3-B54E-9E36-CC56AC1364C7}"/>
                </a:ext>
              </a:extLst>
            </p:cNvPr>
            <p:cNvSpPr>
              <a:spLocks noChangeArrowheads="1"/>
            </p:cNvSpPr>
            <p:nvPr/>
          </p:nvSpPr>
          <p:spPr bwMode="auto">
            <a:xfrm>
              <a:off x="21807903" y="9775002"/>
              <a:ext cx="10354" cy="4142"/>
            </a:xfrm>
            <a:custGeom>
              <a:avLst/>
              <a:gdLst>
                <a:gd name="T0" fmla="*/ 0 w 22"/>
                <a:gd name="T1" fmla="*/ 7 h 8"/>
                <a:gd name="T2" fmla="*/ 21 w 22"/>
                <a:gd name="T3" fmla="*/ 0 h 8"/>
                <a:gd name="T4" fmla="*/ 0 w 22"/>
                <a:gd name="T5" fmla="*/ 7 h 8"/>
              </a:gdLst>
              <a:ahLst/>
              <a:cxnLst>
                <a:cxn ang="0">
                  <a:pos x="T0" y="T1"/>
                </a:cxn>
                <a:cxn ang="0">
                  <a:pos x="T2" y="T3"/>
                </a:cxn>
                <a:cxn ang="0">
                  <a:pos x="T4" y="T5"/>
                </a:cxn>
              </a:cxnLst>
              <a:rect l="0" t="0" r="r" b="b"/>
              <a:pathLst>
                <a:path w="22" h="8">
                  <a:moveTo>
                    <a:pt x="0" y="7"/>
                  </a:moveTo>
                  <a:lnTo>
                    <a:pt x="21"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55">
              <a:extLst>
                <a:ext uri="{FF2B5EF4-FFF2-40B4-BE49-F238E27FC236}">
                  <a16:creationId xmlns:a16="http://schemas.microsoft.com/office/drawing/2014/main" id="{AF55E1FF-BC59-8D48-A07B-697C29D28217}"/>
                </a:ext>
              </a:extLst>
            </p:cNvPr>
            <p:cNvSpPr>
              <a:spLocks noChangeArrowheads="1"/>
            </p:cNvSpPr>
            <p:nvPr/>
          </p:nvSpPr>
          <p:spPr bwMode="auto">
            <a:xfrm>
              <a:off x="21188641" y="9354539"/>
              <a:ext cx="14498" cy="14499"/>
            </a:xfrm>
            <a:custGeom>
              <a:avLst/>
              <a:gdLst>
                <a:gd name="T0" fmla="*/ 28 w 29"/>
                <a:gd name="T1" fmla="*/ 0 h 29"/>
                <a:gd name="T2" fmla="*/ 28 w 29"/>
                <a:gd name="T3" fmla="*/ 28 h 29"/>
                <a:gd name="T4" fmla="*/ 0 w 29"/>
                <a:gd name="T5" fmla="*/ 21 h 29"/>
                <a:gd name="T6" fmla="*/ 28 w 29"/>
                <a:gd name="T7" fmla="*/ 0 h 29"/>
              </a:gdLst>
              <a:ahLst/>
              <a:cxnLst>
                <a:cxn ang="0">
                  <a:pos x="T0" y="T1"/>
                </a:cxn>
                <a:cxn ang="0">
                  <a:pos x="T2" y="T3"/>
                </a:cxn>
                <a:cxn ang="0">
                  <a:pos x="T4" y="T5"/>
                </a:cxn>
                <a:cxn ang="0">
                  <a:pos x="T6" y="T7"/>
                </a:cxn>
              </a:cxnLst>
              <a:rect l="0" t="0" r="r" b="b"/>
              <a:pathLst>
                <a:path w="29" h="29">
                  <a:moveTo>
                    <a:pt x="28" y="0"/>
                  </a:moveTo>
                  <a:lnTo>
                    <a:pt x="28" y="28"/>
                  </a:lnTo>
                  <a:lnTo>
                    <a:pt x="0" y="21"/>
                  </a:lnTo>
                  <a:lnTo>
                    <a:pt x="28"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56">
              <a:extLst>
                <a:ext uri="{FF2B5EF4-FFF2-40B4-BE49-F238E27FC236}">
                  <a16:creationId xmlns:a16="http://schemas.microsoft.com/office/drawing/2014/main" id="{1089124A-CA70-FC41-9460-4FF2D878DC7A}"/>
                </a:ext>
              </a:extLst>
            </p:cNvPr>
            <p:cNvSpPr>
              <a:spLocks noChangeArrowheads="1"/>
            </p:cNvSpPr>
            <p:nvPr/>
          </p:nvSpPr>
          <p:spPr bwMode="auto">
            <a:xfrm>
              <a:off x="18297372" y="9004499"/>
              <a:ext cx="22783" cy="10356"/>
            </a:xfrm>
            <a:custGeom>
              <a:avLst/>
              <a:gdLst>
                <a:gd name="T0" fmla="*/ 49 w 50"/>
                <a:gd name="T1" fmla="*/ 0 h 21"/>
                <a:gd name="T2" fmla="*/ 49 w 50"/>
                <a:gd name="T3" fmla="*/ 6 h 21"/>
                <a:gd name="T4" fmla="*/ 0 w 50"/>
                <a:gd name="T5" fmla="*/ 20 h 21"/>
                <a:gd name="T6" fmla="*/ 28 w 50"/>
                <a:gd name="T7" fmla="*/ 6 h 21"/>
                <a:gd name="T8" fmla="*/ 49 w 50"/>
                <a:gd name="T9" fmla="*/ 0 h 21"/>
              </a:gdLst>
              <a:ahLst/>
              <a:cxnLst>
                <a:cxn ang="0">
                  <a:pos x="T0" y="T1"/>
                </a:cxn>
                <a:cxn ang="0">
                  <a:pos x="T2" y="T3"/>
                </a:cxn>
                <a:cxn ang="0">
                  <a:pos x="T4" y="T5"/>
                </a:cxn>
                <a:cxn ang="0">
                  <a:pos x="T6" y="T7"/>
                </a:cxn>
                <a:cxn ang="0">
                  <a:pos x="T8" y="T9"/>
                </a:cxn>
              </a:cxnLst>
              <a:rect l="0" t="0" r="r" b="b"/>
              <a:pathLst>
                <a:path w="50" h="21">
                  <a:moveTo>
                    <a:pt x="49" y="0"/>
                  </a:moveTo>
                  <a:lnTo>
                    <a:pt x="49" y="6"/>
                  </a:lnTo>
                  <a:lnTo>
                    <a:pt x="0" y="20"/>
                  </a:lnTo>
                  <a:lnTo>
                    <a:pt x="28" y="6"/>
                  </a:lnTo>
                  <a:lnTo>
                    <a:pt x="49"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57">
              <a:extLst>
                <a:ext uri="{FF2B5EF4-FFF2-40B4-BE49-F238E27FC236}">
                  <a16:creationId xmlns:a16="http://schemas.microsoft.com/office/drawing/2014/main" id="{57F56328-22DC-6C4D-80F9-F9D8CCB3B6EB}"/>
                </a:ext>
              </a:extLst>
            </p:cNvPr>
            <p:cNvSpPr>
              <a:spLocks noChangeArrowheads="1"/>
            </p:cNvSpPr>
            <p:nvPr/>
          </p:nvSpPr>
          <p:spPr bwMode="auto">
            <a:xfrm>
              <a:off x="18330509" y="9012784"/>
              <a:ext cx="10356" cy="4142"/>
            </a:xfrm>
            <a:custGeom>
              <a:avLst/>
              <a:gdLst>
                <a:gd name="T0" fmla="*/ 14 w 22"/>
                <a:gd name="T1" fmla="*/ 0 h 7"/>
                <a:gd name="T2" fmla="*/ 21 w 22"/>
                <a:gd name="T3" fmla="*/ 6 h 7"/>
                <a:gd name="T4" fmla="*/ 0 w 22"/>
                <a:gd name="T5" fmla="*/ 6 h 7"/>
                <a:gd name="T6" fmla="*/ 14 w 22"/>
                <a:gd name="T7" fmla="*/ 0 h 7"/>
              </a:gdLst>
              <a:ahLst/>
              <a:cxnLst>
                <a:cxn ang="0">
                  <a:pos x="T0" y="T1"/>
                </a:cxn>
                <a:cxn ang="0">
                  <a:pos x="T2" y="T3"/>
                </a:cxn>
                <a:cxn ang="0">
                  <a:pos x="T4" y="T5"/>
                </a:cxn>
                <a:cxn ang="0">
                  <a:pos x="T6" y="T7"/>
                </a:cxn>
              </a:cxnLst>
              <a:rect l="0" t="0" r="r" b="b"/>
              <a:pathLst>
                <a:path w="22" h="7">
                  <a:moveTo>
                    <a:pt x="14" y="0"/>
                  </a:moveTo>
                  <a:lnTo>
                    <a:pt x="21" y="6"/>
                  </a:lnTo>
                  <a:lnTo>
                    <a:pt x="0" y="6"/>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58">
              <a:extLst>
                <a:ext uri="{FF2B5EF4-FFF2-40B4-BE49-F238E27FC236}">
                  <a16:creationId xmlns:a16="http://schemas.microsoft.com/office/drawing/2014/main" id="{A1447BB2-C26A-BC4D-B63E-A52B00173E09}"/>
                </a:ext>
              </a:extLst>
            </p:cNvPr>
            <p:cNvSpPr>
              <a:spLocks noChangeArrowheads="1"/>
            </p:cNvSpPr>
            <p:nvPr/>
          </p:nvSpPr>
          <p:spPr bwMode="auto">
            <a:xfrm>
              <a:off x="18572830" y="8273348"/>
              <a:ext cx="1582327" cy="1557576"/>
            </a:xfrm>
            <a:custGeom>
              <a:avLst/>
              <a:gdLst>
                <a:gd name="T0" fmla="*/ 2448 w 3368"/>
                <a:gd name="T1" fmla="*/ 521 h 3318"/>
                <a:gd name="T2" fmla="*/ 2386 w 3368"/>
                <a:gd name="T3" fmla="*/ 772 h 3318"/>
                <a:gd name="T4" fmla="*/ 2511 w 3368"/>
                <a:gd name="T5" fmla="*/ 904 h 3318"/>
                <a:gd name="T6" fmla="*/ 2727 w 3368"/>
                <a:gd name="T7" fmla="*/ 904 h 3318"/>
                <a:gd name="T8" fmla="*/ 2956 w 3368"/>
                <a:gd name="T9" fmla="*/ 1057 h 3318"/>
                <a:gd name="T10" fmla="*/ 2908 w 3368"/>
                <a:gd name="T11" fmla="*/ 1307 h 3318"/>
                <a:gd name="T12" fmla="*/ 2706 w 3368"/>
                <a:gd name="T13" fmla="*/ 1377 h 3318"/>
                <a:gd name="T14" fmla="*/ 2650 w 3368"/>
                <a:gd name="T15" fmla="*/ 1474 h 3318"/>
                <a:gd name="T16" fmla="*/ 2643 w 3368"/>
                <a:gd name="T17" fmla="*/ 1558 h 3318"/>
                <a:gd name="T18" fmla="*/ 2678 w 3368"/>
                <a:gd name="T19" fmla="*/ 1724 h 3318"/>
                <a:gd name="T20" fmla="*/ 2873 w 3368"/>
                <a:gd name="T21" fmla="*/ 1864 h 3318"/>
                <a:gd name="T22" fmla="*/ 2887 w 3368"/>
                <a:gd name="T23" fmla="*/ 2037 h 3318"/>
                <a:gd name="T24" fmla="*/ 2922 w 3368"/>
                <a:gd name="T25" fmla="*/ 2163 h 3318"/>
                <a:gd name="T26" fmla="*/ 3109 w 3368"/>
                <a:gd name="T27" fmla="*/ 2399 h 3318"/>
                <a:gd name="T28" fmla="*/ 3221 w 3368"/>
                <a:gd name="T29" fmla="*/ 2587 h 3318"/>
                <a:gd name="T30" fmla="*/ 3332 w 3368"/>
                <a:gd name="T31" fmla="*/ 2664 h 3318"/>
                <a:gd name="T32" fmla="*/ 3346 w 3368"/>
                <a:gd name="T33" fmla="*/ 2810 h 3318"/>
                <a:gd name="T34" fmla="*/ 3214 w 3368"/>
                <a:gd name="T35" fmla="*/ 2942 h 3318"/>
                <a:gd name="T36" fmla="*/ 3151 w 3368"/>
                <a:gd name="T37" fmla="*/ 3171 h 3318"/>
                <a:gd name="T38" fmla="*/ 2984 w 3368"/>
                <a:gd name="T39" fmla="*/ 3137 h 3318"/>
                <a:gd name="T40" fmla="*/ 2741 w 3368"/>
                <a:gd name="T41" fmla="*/ 3311 h 3318"/>
                <a:gd name="T42" fmla="*/ 2490 w 3368"/>
                <a:gd name="T43" fmla="*/ 3241 h 3318"/>
                <a:gd name="T44" fmla="*/ 2351 w 3368"/>
                <a:gd name="T45" fmla="*/ 3025 h 3318"/>
                <a:gd name="T46" fmla="*/ 2066 w 3368"/>
                <a:gd name="T47" fmla="*/ 2886 h 3318"/>
                <a:gd name="T48" fmla="*/ 1941 w 3368"/>
                <a:gd name="T49" fmla="*/ 2698 h 3318"/>
                <a:gd name="T50" fmla="*/ 1934 w 3368"/>
                <a:gd name="T51" fmla="*/ 2239 h 3318"/>
                <a:gd name="T52" fmla="*/ 1600 w 3368"/>
                <a:gd name="T53" fmla="*/ 1836 h 3318"/>
                <a:gd name="T54" fmla="*/ 1405 w 3368"/>
                <a:gd name="T55" fmla="*/ 1905 h 3318"/>
                <a:gd name="T56" fmla="*/ 1238 w 3368"/>
                <a:gd name="T57" fmla="*/ 1954 h 3318"/>
                <a:gd name="T58" fmla="*/ 1043 w 3368"/>
                <a:gd name="T59" fmla="*/ 2003 h 3318"/>
                <a:gd name="T60" fmla="*/ 960 w 3368"/>
                <a:gd name="T61" fmla="*/ 1933 h 3318"/>
                <a:gd name="T62" fmla="*/ 1057 w 3368"/>
                <a:gd name="T63" fmla="*/ 1878 h 3318"/>
                <a:gd name="T64" fmla="*/ 1134 w 3368"/>
                <a:gd name="T65" fmla="*/ 1662 h 3318"/>
                <a:gd name="T66" fmla="*/ 925 w 3368"/>
                <a:gd name="T67" fmla="*/ 1502 h 3318"/>
                <a:gd name="T68" fmla="*/ 848 w 3368"/>
                <a:gd name="T69" fmla="*/ 1467 h 3318"/>
                <a:gd name="T70" fmla="*/ 821 w 3368"/>
                <a:gd name="T71" fmla="*/ 1467 h 3318"/>
                <a:gd name="T72" fmla="*/ 751 w 3368"/>
                <a:gd name="T73" fmla="*/ 1502 h 3318"/>
                <a:gd name="T74" fmla="*/ 661 w 3368"/>
                <a:gd name="T75" fmla="*/ 1558 h 3318"/>
                <a:gd name="T76" fmla="*/ 522 w 3368"/>
                <a:gd name="T77" fmla="*/ 1495 h 3318"/>
                <a:gd name="T78" fmla="*/ 487 w 3368"/>
                <a:gd name="T79" fmla="*/ 1578 h 3318"/>
                <a:gd name="T80" fmla="*/ 368 w 3368"/>
                <a:gd name="T81" fmla="*/ 1189 h 3318"/>
                <a:gd name="T82" fmla="*/ 0 w 3368"/>
                <a:gd name="T83" fmla="*/ 625 h 3318"/>
                <a:gd name="T84" fmla="*/ 132 w 3368"/>
                <a:gd name="T85" fmla="*/ 542 h 3318"/>
                <a:gd name="T86" fmla="*/ 215 w 3368"/>
                <a:gd name="T87" fmla="*/ 418 h 3318"/>
                <a:gd name="T88" fmla="*/ 174 w 3368"/>
                <a:gd name="T89" fmla="*/ 230 h 3318"/>
                <a:gd name="T90" fmla="*/ 271 w 3368"/>
                <a:gd name="T91" fmla="*/ 153 h 3318"/>
                <a:gd name="T92" fmla="*/ 445 w 3368"/>
                <a:gd name="T93" fmla="*/ 216 h 3318"/>
                <a:gd name="T94" fmla="*/ 577 w 3368"/>
                <a:gd name="T95" fmla="*/ 251 h 3318"/>
                <a:gd name="T96" fmla="*/ 584 w 3368"/>
                <a:gd name="T97" fmla="*/ 21 h 3318"/>
                <a:gd name="T98" fmla="*/ 786 w 3368"/>
                <a:gd name="T99" fmla="*/ 35 h 3318"/>
                <a:gd name="T100" fmla="*/ 974 w 3368"/>
                <a:gd name="T101" fmla="*/ 133 h 3318"/>
                <a:gd name="T102" fmla="*/ 1141 w 3368"/>
                <a:gd name="T103" fmla="*/ 181 h 3318"/>
                <a:gd name="T104" fmla="*/ 1301 w 3368"/>
                <a:gd name="T105" fmla="*/ 285 h 3318"/>
                <a:gd name="T106" fmla="*/ 1475 w 3368"/>
                <a:gd name="T107" fmla="*/ 251 h 3318"/>
                <a:gd name="T108" fmla="*/ 1648 w 3368"/>
                <a:gd name="T109" fmla="*/ 202 h 3318"/>
                <a:gd name="T110" fmla="*/ 1864 w 3368"/>
                <a:gd name="T111" fmla="*/ 133 h 3318"/>
                <a:gd name="T112" fmla="*/ 2094 w 3368"/>
                <a:gd name="T113" fmla="*/ 98 h 3318"/>
                <a:gd name="T114" fmla="*/ 2184 w 3368"/>
                <a:gd name="T115" fmla="*/ 216 h 3318"/>
                <a:gd name="T116" fmla="*/ 2254 w 3368"/>
                <a:gd name="T117" fmla="*/ 418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18">
                  <a:moveTo>
                    <a:pt x="2288" y="500"/>
                  </a:moveTo>
                  <a:lnTo>
                    <a:pt x="2379" y="486"/>
                  </a:lnTo>
                  <a:lnTo>
                    <a:pt x="2379" y="500"/>
                  </a:lnTo>
                  <a:lnTo>
                    <a:pt x="2393" y="514"/>
                  </a:lnTo>
                  <a:lnTo>
                    <a:pt x="2400" y="528"/>
                  </a:lnTo>
                  <a:lnTo>
                    <a:pt x="2448" y="521"/>
                  </a:lnTo>
                  <a:lnTo>
                    <a:pt x="2497" y="584"/>
                  </a:lnTo>
                  <a:lnTo>
                    <a:pt x="2448" y="598"/>
                  </a:lnTo>
                  <a:lnTo>
                    <a:pt x="2448" y="618"/>
                  </a:lnTo>
                  <a:lnTo>
                    <a:pt x="2476" y="681"/>
                  </a:lnTo>
                  <a:lnTo>
                    <a:pt x="2414" y="716"/>
                  </a:lnTo>
                  <a:lnTo>
                    <a:pt x="2386" y="772"/>
                  </a:lnTo>
                  <a:lnTo>
                    <a:pt x="2400" y="806"/>
                  </a:lnTo>
                  <a:lnTo>
                    <a:pt x="2428" y="813"/>
                  </a:lnTo>
                  <a:lnTo>
                    <a:pt x="2428" y="806"/>
                  </a:lnTo>
                  <a:lnTo>
                    <a:pt x="2476" y="869"/>
                  </a:lnTo>
                  <a:lnTo>
                    <a:pt x="2476" y="883"/>
                  </a:lnTo>
                  <a:lnTo>
                    <a:pt x="2511" y="904"/>
                  </a:lnTo>
                  <a:lnTo>
                    <a:pt x="2525" y="911"/>
                  </a:lnTo>
                  <a:lnTo>
                    <a:pt x="2553" y="883"/>
                  </a:lnTo>
                  <a:lnTo>
                    <a:pt x="2622" y="918"/>
                  </a:lnTo>
                  <a:lnTo>
                    <a:pt x="2650" y="924"/>
                  </a:lnTo>
                  <a:lnTo>
                    <a:pt x="2692" y="883"/>
                  </a:lnTo>
                  <a:lnTo>
                    <a:pt x="2727" y="904"/>
                  </a:lnTo>
                  <a:lnTo>
                    <a:pt x="2789" y="945"/>
                  </a:lnTo>
                  <a:lnTo>
                    <a:pt x="2824" y="945"/>
                  </a:lnTo>
                  <a:lnTo>
                    <a:pt x="2922" y="987"/>
                  </a:lnTo>
                  <a:lnTo>
                    <a:pt x="2935" y="987"/>
                  </a:lnTo>
                  <a:lnTo>
                    <a:pt x="2942" y="1001"/>
                  </a:lnTo>
                  <a:lnTo>
                    <a:pt x="2956" y="1057"/>
                  </a:lnTo>
                  <a:lnTo>
                    <a:pt x="2984" y="1133"/>
                  </a:lnTo>
                  <a:lnTo>
                    <a:pt x="2970" y="1182"/>
                  </a:lnTo>
                  <a:lnTo>
                    <a:pt x="2970" y="1189"/>
                  </a:lnTo>
                  <a:lnTo>
                    <a:pt x="2922" y="1265"/>
                  </a:lnTo>
                  <a:lnTo>
                    <a:pt x="2922" y="1286"/>
                  </a:lnTo>
                  <a:lnTo>
                    <a:pt x="2908" y="1307"/>
                  </a:lnTo>
                  <a:lnTo>
                    <a:pt x="2852" y="1335"/>
                  </a:lnTo>
                  <a:lnTo>
                    <a:pt x="2817" y="1349"/>
                  </a:lnTo>
                  <a:lnTo>
                    <a:pt x="2817" y="1397"/>
                  </a:lnTo>
                  <a:lnTo>
                    <a:pt x="2803" y="1405"/>
                  </a:lnTo>
                  <a:lnTo>
                    <a:pt x="2775" y="1384"/>
                  </a:lnTo>
                  <a:lnTo>
                    <a:pt x="2706" y="1377"/>
                  </a:lnTo>
                  <a:lnTo>
                    <a:pt x="2706" y="1384"/>
                  </a:lnTo>
                  <a:lnTo>
                    <a:pt x="2657" y="1377"/>
                  </a:lnTo>
                  <a:lnTo>
                    <a:pt x="2629" y="1370"/>
                  </a:lnTo>
                  <a:lnTo>
                    <a:pt x="2629" y="1397"/>
                  </a:lnTo>
                  <a:lnTo>
                    <a:pt x="2657" y="1412"/>
                  </a:lnTo>
                  <a:lnTo>
                    <a:pt x="2650" y="1474"/>
                  </a:lnTo>
                  <a:lnTo>
                    <a:pt x="2622" y="1474"/>
                  </a:lnTo>
                  <a:lnTo>
                    <a:pt x="2588" y="1474"/>
                  </a:lnTo>
                  <a:lnTo>
                    <a:pt x="2622" y="1502"/>
                  </a:lnTo>
                  <a:lnTo>
                    <a:pt x="2629" y="1516"/>
                  </a:lnTo>
                  <a:lnTo>
                    <a:pt x="2657" y="1530"/>
                  </a:lnTo>
                  <a:lnTo>
                    <a:pt x="2643" y="1558"/>
                  </a:lnTo>
                  <a:lnTo>
                    <a:pt x="2678" y="1564"/>
                  </a:lnTo>
                  <a:lnTo>
                    <a:pt x="2678" y="1613"/>
                  </a:lnTo>
                  <a:lnTo>
                    <a:pt x="2685" y="1627"/>
                  </a:lnTo>
                  <a:lnTo>
                    <a:pt x="2678" y="1627"/>
                  </a:lnTo>
                  <a:lnTo>
                    <a:pt x="2664" y="1690"/>
                  </a:lnTo>
                  <a:lnTo>
                    <a:pt x="2678" y="1724"/>
                  </a:lnTo>
                  <a:lnTo>
                    <a:pt x="2720" y="1745"/>
                  </a:lnTo>
                  <a:lnTo>
                    <a:pt x="2761" y="1794"/>
                  </a:lnTo>
                  <a:lnTo>
                    <a:pt x="2789" y="1822"/>
                  </a:lnTo>
                  <a:lnTo>
                    <a:pt x="2845" y="1829"/>
                  </a:lnTo>
                  <a:lnTo>
                    <a:pt x="2852" y="1843"/>
                  </a:lnTo>
                  <a:lnTo>
                    <a:pt x="2873" y="1864"/>
                  </a:lnTo>
                  <a:lnTo>
                    <a:pt x="2824" y="1898"/>
                  </a:lnTo>
                  <a:lnTo>
                    <a:pt x="2810" y="1919"/>
                  </a:lnTo>
                  <a:lnTo>
                    <a:pt x="2803" y="1926"/>
                  </a:lnTo>
                  <a:lnTo>
                    <a:pt x="2782" y="1968"/>
                  </a:lnTo>
                  <a:lnTo>
                    <a:pt x="2824" y="2003"/>
                  </a:lnTo>
                  <a:lnTo>
                    <a:pt x="2887" y="2037"/>
                  </a:lnTo>
                  <a:lnTo>
                    <a:pt x="2908" y="2058"/>
                  </a:lnTo>
                  <a:lnTo>
                    <a:pt x="2915" y="2051"/>
                  </a:lnTo>
                  <a:lnTo>
                    <a:pt x="2922" y="2058"/>
                  </a:lnTo>
                  <a:lnTo>
                    <a:pt x="2915" y="2072"/>
                  </a:lnTo>
                  <a:lnTo>
                    <a:pt x="2935" y="2135"/>
                  </a:lnTo>
                  <a:lnTo>
                    <a:pt x="2922" y="2163"/>
                  </a:lnTo>
                  <a:lnTo>
                    <a:pt x="2942" y="2191"/>
                  </a:lnTo>
                  <a:lnTo>
                    <a:pt x="2922" y="2218"/>
                  </a:lnTo>
                  <a:lnTo>
                    <a:pt x="2922" y="2232"/>
                  </a:lnTo>
                  <a:lnTo>
                    <a:pt x="2991" y="2281"/>
                  </a:lnTo>
                  <a:lnTo>
                    <a:pt x="3005" y="2330"/>
                  </a:lnTo>
                  <a:lnTo>
                    <a:pt x="3109" y="2399"/>
                  </a:lnTo>
                  <a:lnTo>
                    <a:pt x="3130" y="2448"/>
                  </a:lnTo>
                  <a:lnTo>
                    <a:pt x="3151" y="2434"/>
                  </a:lnTo>
                  <a:lnTo>
                    <a:pt x="3165" y="2448"/>
                  </a:lnTo>
                  <a:lnTo>
                    <a:pt x="3207" y="2490"/>
                  </a:lnTo>
                  <a:lnTo>
                    <a:pt x="3200" y="2559"/>
                  </a:lnTo>
                  <a:lnTo>
                    <a:pt x="3221" y="2587"/>
                  </a:lnTo>
                  <a:lnTo>
                    <a:pt x="3221" y="2594"/>
                  </a:lnTo>
                  <a:lnTo>
                    <a:pt x="3235" y="2594"/>
                  </a:lnTo>
                  <a:lnTo>
                    <a:pt x="3235" y="2615"/>
                  </a:lnTo>
                  <a:lnTo>
                    <a:pt x="3249" y="2629"/>
                  </a:lnTo>
                  <a:lnTo>
                    <a:pt x="3304" y="2657"/>
                  </a:lnTo>
                  <a:lnTo>
                    <a:pt x="3332" y="2664"/>
                  </a:lnTo>
                  <a:lnTo>
                    <a:pt x="3367" y="2691"/>
                  </a:lnTo>
                  <a:lnTo>
                    <a:pt x="3367" y="2698"/>
                  </a:lnTo>
                  <a:lnTo>
                    <a:pt x="3360" y="2719"/>
                  </a:lnTo>
                  <a:lnTo>
                    <a:pt x="3367" y="2754"/>
                  </a:lnTo>
                  <a:lnTo>
                    <a:pt x="3339" y="2775"/>
                  </a:lnTo>
                  <a:lnTo>
                    <a:pt x="3346" y="2810"/>
                  </a:lnTo>
                  <a:lnTo>
                    <a:pt x="3339" y="2824"/>
                  </a:lnTo>
                  <a:lnTo>
                    <a:pt x="3304" y="2844"/>
                  </a:lnTo>
                  <a:lnTo>
                    <a:pt x="3241" y="2872"/>
                  </a:lnTo>
                  <a:lnTo>
                    <a:pt x="3241" y="2886"/>
                  </a:lnTo>
                  <a:lnTo>
                    <a:pt x="3214" y="2914"/>
                  </a:lnTo>
                  <a:lnTo>
                    <a:pt x="3214" y="2942"/>
                  </a:lnTo>
                  <a:lnTo>
                    <a:pt x="3200" y="2970"/>
                  </a:lnTo>
                  <a:lnTo>
                    <a:pt x="3200" y="3025"/>
                  </a:lnTo>
                  <a:lnTo>
                    <a:pt x="3200" y="3046"/>
                  </a:lnTo>
                  <a:lnTo>
                    <a:pt x="3165" y="3109"/>
                  </a:lnTo>
                  <a:lnTo>
                    <a:pt x="3109" y="3137"/>
                  </a:lnTo>
                  <a:lnTo>
                    <a:pt x="3151" y="3171"/>
                  </a:lnTo>
                  <a:lnTo>
                    <a:pt x="3151" y="3185"/>
                  </a:lnTo>
                  <a:lnTo>
                    <a:pt x="3102" y="3213"/>
                  </a:lnTo>
                  <a:lnTo>
                    <a:pt x="3074" y="3185"/>
                  </a:lnTo>
                  <a:lnTo>
                    <a:pt x="3074" y="3150"/>
                  </a:lnTo>
                  <a:lnTo>
                    <a:pt x="3054" y="3158"/>
                  </a:lnTo>
                  <a:lnTo>
                    <a:pt x="2984" y="3137"/>
                  </a:lnTo>
                  <a:lnTo>
                    <a:pt x="2915" y="3144"/>
                  </a:lnTo>
                  <a:lnTo>
                    <a:pt x="2859" y="3178"/>
                  </a:lnTo>
                  <a:lnTo>
                    <a:pt x="2845" y="3206"/>
                  </a:lnTo>
                  <a:lnTo>
                    <a:pt x="2824" y="3220"/>
                  </a:lnTo>
                  <a:lnTo>
                    <a:pt x="2775" y="3269"/>
                  </a:lnTo>
                  <a:lnTo>
                    <a:pt x="2741" y="3311"/>
                  </a:lnTo>
                  <a:lnTo>
                    <a:pt x="2720" y="3317"/>
                  </a:lnTo>
                  <a:lnTo>
                    <a:pt x="2678" y="3311"/>
                  </a:lnTo>
                  <a:lnTo>
                    <a:pt x="2629" y="3311"/>
                  </a:lnTo>
                  <a:lnTo>
                    <a:pt x="2553" y="3241"/>
                  </a:lnTo>
                  <a:lnTo>
                    <a:pt x="2483" y="3255"/>
                  </a:lnTo>
                  <a:lnTo>
                    <a:pt x="2490" y="3241"/>
                  </a:lnTo>
                  <a:lnTo>
                    <a:pt x="2511" y="3234"/>
                  </a:lnTo>
                  <a:lnTo>
                    <a:pt x="2490" y="3158"/>
                  </a:lnTo>
                  <a:lnTo>
                    <a:pt x="2455" y="3116"/>
                  </a:lnTo>
                  <a:lnTo>
                    <a:pt x="2393" y="3053"/>
                  </a:lnTo>
                  <a:lnTo>
                    <a:pt x="2358" y="3025"/>
                  </a:lnTo>
                  <a:lnTo>
                    <a:pt x="2351" y="3025"/>
                  </a:lnTo>
                  <a:lnTo>
                    <a:pt x="2282" y="2956"/>
                  </a:lnTo>
                  <a:lnTo>
                    <a:pt x="2254" y="2921"/>
                  </a:lnTo>
                  <a:lnTo>
                    <a:pt x="2191" y="2921"/>
                  </a:lnTo>
                  <a:lnTo>
                    <a:pt x="2156" y="2942"/>
                  </a:lnTo>
                  <a:lnTo>
                    <a:pt x="2094" y="2921"/>
                  </a:lnTo>
                  <a:lnTo>
                    <a:pt x="2066" y="2886"/>
                  </a:lnTo>
                  <a:lnTo>
                    <a:pt x="2052" y="2852"/>
                  </a:lnTo>
                  <a:lnTo>
                    <a:pt x="2017" y="2824"/>
                  </a:lnTo>
                  <a:lnTo>
                    <a:pt x="1961" y="2796"/>
                  </a:lnTo>
                  <a:lnTo>
                    <a:pt x="1934" y="2796"/>
                  </a:lnTo>
                  <a:lnTo>
                    <a:pt x="1878" y="2754"/>
                  </a:lnTo>
                  <a:lnTo>
                    <a:pt x="1941" y="2698"/>
                  </a:lnTo>
                  <a:lnTo>
                    <a:pt x="1941" y="2615"/>
                  </a:lnTo>
                  <a:lnTo>
                    <a:pt x="1961" y="2559"/>
                  </a:lnTo>
                  <a:lnTo>
                    <a:pt x="2024" y="2525"/>
                  </a:lnTo>
                  <a:lnTo>
                    <a:pt x="2038" y="2469"/>
                  </a:lnTo>
                  <a:lnTo>
                    <a:pt x="2031" y="2434"/>
                  </a:lnTo>
                  <a:lnTo>
                    <a:pt x="1934" y="2239"/>
                  </a:lnTo>
                  <a:lnTo>
                    <a:pt x="1892" y="2107"/>
                  </a:lnTo>
                  <a:lnTo>
                    <a:pt x="1843" y="2037"/>
                  </a:lnTo>
                  <a:lnTo>
                    <a:pt x="1774" y="1933"/>
                  </a:lnTo>
                  <a:lnTo>
                    <a:pt x="1739" y="1898"/>
                  </a:lnTo>
                  <a:lnTo>
                    <a:pt x="1642" y="1822"/>
                  </a:lnTo>
                  <a:lnTo>
                    <a:pt x="1600" y="1836"/>
                  </a:lnTo>
                  <a:lnTo>
                    <a:pt x="1565" y="1864"/>
                  </a:lnTo>
                  <a:lnTo>
                    <a:pt x="1544" y="1891"/>
                  </a:lnTo>
                  <a:lnTo>
                    <a:pt x="1530" y="1919"/>
                  </a:lnTo>
                  <a:lnTo>
                    <a:pt x="1440" y="1878"/>
                  </a:lnTo>
                  <a:lnTo>
                    <a:pt x="1419" y="1878"/>
                  </a:lnTo>
                  <a:lnTo>
                    <a:pt x="1405" y="1905"/>
                  </a:lnTo>
                  <a:lnTo>
                    <a:pt x="1398" y="1919"/>
                  </a:lnTo>
                  <a:lnTo>
                    <a:pt x="1342" y="1954"/>
                  </a:lnTo>
                  <a:lnTo>
                    <a:pt x="1308" y="1961"/>
                  </a:lnTo>
                  <a:lnTo>
                    <a:pt x="1280" y="1961"/>
                  </a:lnTo>
                  <a:lnTo>
                    <a:pt x="1273" y="1968"/>
                  </a:lnTo>
                  <a:lnTo>
                    <a:pt x="1238" y="1954"/>
                  </a:lnTo>
                  <a:lnTo>
                    <a:pt x="1210" y="1933"/>
                  </a:lnTo>
                  <a:lnTo>
                    <a:pt x="1168" y="1940"/>
                  </a:lnTo>
                  <a:lnTo>
                    <a:pt x="1134" y="1954"/>
                  </a:lnTo>
                  <a:lnTo>
                    <a:pt x="1085" y="1968"/>
                  </a:lnTo>
                  <a:lnTo>
                    <a:pt x="1057" y="1996"/>
                  </a:lnTo>
                  <a:lnTo>
                    <a:pt x="1043" y="2003"/>
                  </a:lnTo>
                  <a:lnTo>
                    <a:pt x="960" y="2037"/>
                  </a:lnTo>
                  <a:lnTo>
                    <a:pt x="946" y="2051"/>
                  </a:lnTo>
                  <a:lnTo>
                    <a:pt x="939" y="2058"/>
                  </a:lnTo>
                  <a:lnTo>
                    <a:pt x="925" y="2024"/>
                  </a:lnTo>
                  <a:lnTo>
                    <a:pt x="953" y="1940"/>
                  </a:lnTo>
                  <a:lnTo>
                    <a:pt x="960" y="1933"/>
                  </a:lnTo>
                  <a:lnTo>
                    <a:pt x="974" y="1919"/>
                  </a:lnTo>
                  <a:lnTo>
                    <a:pt x="1015" y="1926"/>
                  </a:lnTo>
                  <a:lnTo>
                    <a:pt x="1036" y="1919"/>
                  </a:lnTo>
                  <a:lnTo>
                    <a:pt x="1050" y="1905"/>
                  </a:lnTo>
                  <a:lnTo>
                    <a:pt x="1057" y="1898"/>
                  </a:lnTo>
                  <a:lnTo>
                    <a:pt x="1057" y="1878"/>
                  </a:lnTo>
                  <a:lnTo>
                    <a:pt x="1057" y="1871"/>
                  </a:lnTo>
                  <a:lnTo>
                    <a:pt x="1078" y="1857"/>
                  </a:lnTo>
                  <a:lnTo>
                    <a:pt x="1120" y="1808"/>
                  </a:lnTo>
                  <a:lnTo>
                    <a:pt x="1175" y="1780"/>
                  </a:lnTo>
                  <a:lnTo>
                    <a:pt x="1168" y="1704"/>
                  </a:lnTo>
                  <a:lnTo>
                    <a:pt x="1134" y="1662"/>
                  </a:lnTo>
                  <a:lnTo>
                    <a:pt x="1120" y="1662"/>
                  </a:lnTo>
                  <a:lnTo>
                    <a:pt x="1092" y="1662"/>
                  </a:lnTo>
                  <a:lnTo>
                    <a:pt x="1071" y="1648"/>
                  </a:lnTo>
                  <a:lnTo>
                    <a:pt x="981" y="1572"/>
                  </a:lnTo>
                  <a:lnTo>
                    <a:pt x="953" y="1544"/>
                  </a:lnTo>
                  <a:lnTo>
                    <a:pt x="925" y="1502"/>
                  </a:lnTo>
                  <a:lnTo>
                    <a:pt x="918" y="1509"/>
                  </a:lnTo>
                  <a:lnTo>
                    <a:pt x="876" y="1474"/>
                  </a:lnTo>
                  <a:lnTo>
                    <a:pt x="862" y="1474"/>
                  </a:lnTo>
                  <a:lnTo>
                    <a:pt x="862" y="1467"/>
                  </a:lnTo>
                  <a:lnTo>
                    <a:pt x="855" y="1467"/>
                  </a:lnTo>
                  <a:lnTo>
                    <a:pt x="848" y="1467"/>
                  </a:lnTo>
                  <a:lnTo>
                    <a:pt x="848" y="1460"/>
                  </a:lnTo>
                  <a:lnTo>
                    <a:pt x="841" y="1467"/>
                  </a:lnTo>
                  <a:lnTo>
                    <a:pt x="841" y="1460"/>
                  </a:lnTo>
                  <a:lnTo>
                    <a:pt x="841" y="1467"/>
                  </a:lnTo>
                  <a:lnTo>
                    <a:pt x="828" y="1460"/>
                  </a:lnTo>
                  <a:lnTo>
                    <a:pt x="821" y="1467"/>
                  </a:lnTo>
                  <a:lnTo>
                    <a:pt x="814" y="1474"/>
                  </a:lnTo>
                  <a:lnTo>
                    <a:pt x="807" y="1481"/>
                  </a:lnTo>
                  <a:lnTo>
                    <a:pt x="807" y="1495"/>
                  </a:lnTo>
                  <a:lnTo>
                    <a:pt x="807" y="1481"/>
                  </a:lnTo>
                  <a:lnTo>
                    <a:pt x="779" y="1481"/>
                  </a:lnTo>
                  <a:lnTo>
                    <a:pt x="751" y="1502"/>
                  </a:lnTo>
                  <a:lnTo>
                    <a:pt x="730" y="1516"/>
                  </a:lnTo>
                  <a:lnTo>
                    <a:pt x="730" y="1544"/>
                  </a:lnTo>
                  <a:lnTo>
                    <a:pt x="695" y="1564"/>
                  </a:lnTo>
                  <a:lnTo>
                    <a:pt x="689" y="1558"/>
                  </a:lnTo>
                  <a:lnTo>
                    <a:pt x="681" y="1558"/>
                  </a:lnTo>
                  <a:lnTo>
                    <a:pt x="661" y="1558"/>
                  </a:lnTo>
                  <a:lnTo>
                    <a:pt x="674" y="1544"/>
                  </a:lnTo>
                  <a:lnTo>
                    <a:pt x="661" y="1516"/>
                  </a:lnTo>
                  <a:lnTo>
                    <a:pt x="654" y="1509"/>
                  </a:lnTo>
                  <a:lnTo>
                    <a:pt x="584" y="1502"/>
                  </a:lnTo>
                  <a:lnTo>
                    <a:pt x="584" y="1495"/>
                  </a:lnTo>
                  <a:lnTo>
                    <a:pt x="522" y="1495"/>
                  </a:lnTo>
                  <a:lnTo>
                    <a:pt x="522" y="1516"/>
                  </a:lnTo>
                  <a:lnTo>
                    <a:pt x="528" y="1572"/>
                  </a:lnTo>
                  <a:lnTo>
                    <a:pt x="522" y="1578"/>
                  </a:lnTo>
                  <a:lnTo>
                    <a:pt x="542" y="1599"/>
                  </a:lnTo>
                  <a:lnTo>
                    <a:pt x="494" y="1572"/>
                  </a:lnTo>
                  <a:lnTo>
                    <a:pt x="487" y="1578"/>
                  </a:lnTo>
                  <a:lnTo>
                    <a:pt x="459" y="1558"/>
                  </a:lnTo>
                  <a:lnTo>
                    <a:pt x="466" y="1530"/>
                  </a:lnTo>
                  <a:lnTo>
                    <a:pt x="466" y="1460"/>
                  </a:lnTo>
                  <a:lnTo>
                    <a:pt x="459" y="1377"/>
                  </a:lnTo>
                  <a:lnTo>
                    <a:pt x="445" y="1335"/>
                  </a:lnTo>
                  <a:lnTo>
                    <a:pt x="368" y="1189"/>
                  </a:lnTo>
                  <a:lnTo>
                    <a:pt x="271" y="1078"/>
                  </a:lnTo>
                  <a:lnTo>
                    <a:pt x="229" y="952"/>
                  </a:lnTo>
                  <a:lnTo>
                    <a:pt x="153" y="813"/>
                  </a:lnTo>
                  <a:lnTo>
                    <a:pt x="132" y="772"/>
                  </a:lnTo>
                  <a:lnTo>
                    <a:pt x="90" y="716"/>
                  </a:lnTo>
                  <a:lnTo>
                    <a:pt x="0" y="625"/>
                  </a:lnTo>
                  <a:lnTo>
                    <a:pt x="21" y="584"/>
                  </a:lnTo>
                  <a:lnTo>
                    <a:pt x="69" y="577"/>
                  </a:lnTo>
                  <a:lnTo>
                    <a:pt x="97" y="577"/>
                  </a:lnTo>
                  <a:lnTo>
                    <a:pt x="118" y="556"/>
                  </a:lnTo>
                  <a:lnTo>
                    <a:pt x="118" y="542"/>
                  </a:lnTo>
                  <a:lnTo>
                    <a:pt x="132" y="542"/>
                  </a:lnTo>
                  <a:lnTo>
                    <a:pt x="104" y="521"/>
                  </a:lnTo>
                  <a:lnTo>
                    <a:pt x="104" y="493"/>
                  </a:lnTo>
                  <a:lnTo>
                    <a:pt x="153" y="479"/>
                  </a:lnTo>
                  <a:lnTo>
                    <a:pt x="167" y="479"/>
                  </a:lnTo>
                  <a:lnTo>
                    <a:pt x="215" y="460"/>
                  </a:lnTo>
                  <a:lnTo>
                    <a:pt x="215" y="418"/>
                  </a:lnTo>
                  <a:lnTo>
                    <a:pt x="188" y="369"/>
                  </a:lnTo>
                  <a:lnTo>
                    <a:pt x="188" y="327"/>
                  </a:lnTo>
                  <a:lnTo>
                    <a:pt x="188" y="293"/>
                  </a:lnTo>
                  <a:lnTo>
                    <a:pt x="201" y="265"/>
                  </a:lnTo>
                  <a:lnTo>
                    <a:pt x="188" y="251"/>
                  </a:lnTo>
                  <a:lnTo>
                    <a:pt x="174" y="230"/>
                  </a:lnTo>
                  <a:lnTo>
                    <a:pt x="167" y="216"/>
                  </a:lnTo>
                  <a:lnTo>
                    <a:pt x="167" y="202"/>
                  </a:lnTo>
                  <a:lnTo>
                    <a:pt x="215" y="181"/>
                  </a:lnTo>
                  <a:lnTo>
                    <a:pt x="229" y="181"/>
                  </a:lnTo>
                  <a:lnTo>
                    <a:pt x="236" y="181"/>
                  </a:lnTo>
                  <a:lnTo>
                    <a:pt x="271" y="153"/>
                  </a:lnTo>
                  <a:lnTo>
                    <a:pt x="334" y="98"/>
                  </a:lnTo>
                  <a:lnTo>
                    <a:pt x="355" y="98"/>
                  </a:lnTo>
                  <a:lnTo>
                    <a:pt x="403" y="133"/>
                  </a:lnTo>
                  <a:lnTo>
                    <a:pt x="403" y="153"/>
                  </a:lnTo>
                  <a:lnTo>
                    <a:pt x="389" y="167"/>
                  </a:lnTo>
                  <a:lnTo>
                    <a:pt x="445" y="216"/>
                  </a:lnTo>
                  <a:lnTo>
                    <a:pt x="452" y="230"/>
                  </a:lnTo>
                  <a:lnTo>
                    <a:pt x="459" y="258"/>
                  </a:lnTo>
                  <a:lnTo>
                    <a:pt x="542" y="237"/>
                  </a:lnTo>
                  <a:lnTo>
                    <a:pt x="577" y="265"/>
                  </a:lnTo>
                  <a:lnTo>
                    <a:pt x="584" y="265"/>
                  </a:lnTo>
                  <a:lnTo>
                    <a:pt x="577" y="251"/>
                  </a:lnTo>
                  <a:lnTo>
                    <a:pt x="563" y="195"/>
                  </a:lnTo>
                  <a:lnTo>
                    <a:pt x="522" y="133"/>
                  </a:lnTo>
                  <a:lnTo>
                    <a:pt x="542" y="105"/>
                  </a:lnTo>
                  <a:lnTo>
                    <a:pt x="528" y="105"/>
                  </a:lnTo>
                  <a:lnTo>
                    <a:pt x="563" y="56"/>
                  </a:lnTo>
                  <a:lnTo>
                    <a:pt x="584" y="21"/>
                  </a:lnTo>
                  <a:lnTo>
                    <a:pt x="598" y="0"/>
                  </a:lnTo>
                  <a:lnTo>
                    <a:pt x="661" y="63"/>
                  </a:lnTo>
                  <a:lnTo>
                    <a:pt x="681" y="21"/>
                  </a:lnTo>
                  <a:lnTo>
                    <a:pt x="716" y="21"/>
                  </a:lnTo>
                  <a:lnTo>
                    <a:pt x="751" y="28"/>
                  </a:lnTo>
                  <a:lnTo>
                    <a:pt x="786" y="35"/>
                  </a:lnTo>
                  <a:lnTo>
                    <a:pt x="814" y="56"/>
                  </a:lnTo>
                  <a:lnTo>
                    <a:pt x="848" y="56"/>
                  </a:lnTo>
                  <a:lnTo>
                    <a:pt x="862" y="63"/>
                  </a:lnTo>
                  <a:lnTo>
                    <a:pt x="855" y="84"/>
                  </a:lnTo>
                  <a:lnTo>
                    <a:pt x="946" y="126"/>
                  </a:lnTo>
                  <a:lnTo>
                    <a:pt x="974" y="133"/>
                  </a:lnTo>
                  <a:lnTo>
                    <a:pt x="1015" y="139"/>
                  </a:lnTo>
                  <a:lnTo>
                    <a:pt x="1050" y="160"/>
                  </a:lnTo>
                  <a:lnTo>
                    <a:pt x="1071" y="153"/>
                  </a:lnTo>
                  <a:lnTo>
                    <a:pt x="1078" y="160"/>
                  </a:lnTo>
                  <a:lnTo>
                    <a:pt x="1092" y="167"/>
                  </a:lnTo>
                  <a:lnTo>
                    <a:pt x="1141" y="181"/>
                  </a:lnTo>
                  <a:lnTo>
                    <a:pt x="1175" y="195"/>
                  </a:lnTo>
                  <a:lnTo>
                    <a:pt x="1175" y="223"/>
                  </a:lnTo>
                  <a:lnTo>
                    <a:pt x="1182" y="230"/>
                  </a:lnTo>
                  <a:lnTo>
                    <a:pt x="1217" y="272"/>
                  </a:lnTo>
                  <a:lnTo>
                    <a:pt x="1266" y="272"/>
                  </a:lnTo>
                  <a:lnTo>
                    <a:pt x="1301" y="285"/>
                  </a:lnTo>
                  <a:lnTo>
                    <a:pt x="1329" y="258"/>
                  </a:lnTo>
                  <a:lnTo>
                    <a:pt x="1363" y="293"/>
                  </a:lnTo>
                  <a:lnTo>
                    <a:pt x="1363" y="299"/>
                  </a:lnTo>
                  <a:lnTo>
                    <a:pt x="1384" y="320"/>
                  </a:lnTo>
                  <a:lnTo>
                    <a:pt x="1405" y="313"/>
                  </a:lnTo>
                  <a:lnTo>
                    <a:pt x="1475" y="251"/>
                  </a:lnTo>
                  <a:lnTo>
                    <a:pt x="1481" y="258"/>
                  </a:lnTo>
                  <a:lnTo>
                    <a:pt x="1495" y="223"/>
                  </a:lnTo>
                  <a:lnTo>
                    <a:pt x="1544" y="216"/>
                  </a:lnTo>
                  <a:lnTo>
                    <a:pt x="1565" y="237"/>
                  </a:lnTo>
                  <a:lnTo>
                    <a:pt x="1642" y="202"/>
                  </a:lnTo>
                  <a:lnTo>
                    <a:pt x="1648" y="202"/>
                  </a:lnTo>
                  <a:lnTo>
                    <a:pt x="1669" y="139"/>
                  </a:lnTo>
                  <a:lnTo>
                    <a:pt x="1697" y="126"/>
                  </a:lnTo>
                  <a:lnTo>
                    <a:pt x="1802" y="188"/>
                  </a:lnTo>
                  <a:lnTo>
                    <a:pt x="1808" y="181"/>
                  </a:lnTo>
                  <a:lnTo>
                    <a:pt x="1829" y="167"/>
                  </a:lnTo>
                  <a:lnTo>
                    <a:pt x="1864" y="133"/>
                  </a:lnTo>
                  <a:lnTo>
                    <a:pt x="1961" y="105"/>
                  </a:lnTo>
                  <a:lnTo>
                    <a:pt x="2003" y="91"/>
                  </a:lnTo>
                  <a:lnTo>
                    <a:pt x="2017" y="63"/>
                  </a:lnTo>
                  <a:lnTo>
                    <a:pt x="2052" y="42"/>
                  </a:lnTo>
                  <a:lnTo>
                    <a:pt x="2066" y="63"/>
                  </a:lnTo>
                  <a:lnTo>
                    <a:pt x="2094" y="98"/>
                  </a:lnTo>
                  <a:lnTo>
                    <a:pt x="2094" y="126"/>
                  </a:lnTo>
                  <a:lnTo>
                    <a:pt x="2108" y="118"/>
                  </a:lnTo>
                  <a:lnTo>
                    <a:pt x="2121" y="139"/>
                  </a:lnTo>
                  <a:lnTo>
                    <a:pt x="2198" y="167"/>
                  </a:lnTo>
                  <a:lnTo>
                    <a:pt x="2198" y="195"/>
                  </a:lnTo>
                  <a:lnTo>
                    <a:pt x="2184" y="216"/>
                  </a:lnTo>
                  <a:lnTo>
                    <a:pt x="2198" y="258"/>
                  </a:lnTo>
                  <a:lnTo>
                    <a:pt x="2163" y="265"/>
                  </a:lnTo>
                  <a:lnTo>
                    <a:pt x="2135" y="299"/>
                  </a:lnTo>
                  <a:lnTo>
                    <a:pt x="2149" y="348"/>
                  </a:lnTo>
                  <a:lnTo>
                    <a:pt x="2156" y="390"/>
                  </a:lnTo>
                  <a:lnTo>
                    <a:pt x="2254" y="418"/>
                  </a:lnTo>
                  <a:lnTo>
                    <a:pt x="2247" y="446"/>
                  </a:lnTo>
                  <a:lnTo>
                    <a:pt x="2267" y="479"/>
                  </a:lnTo>
                  <a:lnTo>
                    <a:pt x="2261" y="486"/>
                  </a:lnTo>
                  <a:lnTo>
                    <a:pt x="2288" y="500"/>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59" name="Freeform 59">
              <a:extLst>
                <a:ext uri="{FF2B5EF4-FFF2-40B4-BE49-F238E27FC236}">
                  <a16:creationId xmlns:a16="http://schemas.microsoft.com/office/drawing/2014/main" id="{845772C4-6743-3A4E-99D3-6E1B4E658062}"/>
                </a:ext>
              </a:extLst>
            </p:cNvPr>
            <p:cNvSpPr>
              <a:spLocks noChangeArrowheads="1"/>
            </p:cNvSpPr>
            <p:nvPr/>
          </p:nvSpPr>
          <p:spPr bwMode="auto">
            <a:xfrm>
              <a:off x="18645318" y="9043851"/>
              <a:ext cx="84916" cy="66280"/>
            </a:xfrm>
            <a:custGeom>
              <a:avLst/>
              <a:gdLst>
                <a:gd name="T0" fmla="*/ 76 w 182"/>
                <a:gd name="T1" fmla="*/ 125 h 140"/>
                <a:gd name="T2" fmla="*/ 118 w 182"/>
                <a:gd name="T3" fmla="*/ 132 h 140"/>
                <a:gd name="T4" fmla="*/ 153 w 182"/>
                <a:gd name="T5" fmla="*/ 118 h 140"/>
                <a:gd name="T6" fmla="*/ 167 w 182"/>
                <a:gd name="T7" fmla="*/ 125 h 140"/>
                <a:gd name="T8" fmla="*/ 167 w 182"/>
                <a:gd name="T9" fmla="*/ 118 h 140"/>
                <a:gd name="T10" fmla="*/ 181 w 182"/>
                <a:gd name="T11" fmla="*/ 90 h 140"/>
                <a:gd name="T12" fmla="*/ 181 w 182"/>
                <a:gd name="T13" fmla="*/ 63 h 140"/>
                <a:gd name="T14" fmla="*/ 139 w 182"/>
                <a:gd name="T15" fmla="*/ 28 h 140"/>
                <a:gd name="T16" fmla="*/ 132 w 182"/>
                <a:gd name="T17" fmla="*/ 28 h 140"/>
                <a:gd name="T18" fmla="*/ 69 w 182"/>
                <a:gd name="T19" fmla="*/ 7 h 140"/>
                <a:gd name="T20" fmla="*/ 48 w 182"/>
                <a:gd name="T21" fmla="*/ 0 h 140"/>
                <a:gd name="T22" fmla="*/ 42 w 182"/>
                <a:gd name="T23" fmla="*/ 0 h 140"/>
                <a:gd name="T24" fmla="*/ 14 w 182"/>
                <a:gd name="T25" fmla="*/ 0 h 140"/>
                <a:gd name="T26" fmla="*/ 7 w 182"/>
                <a:gd name="T27" fmla="*/ 49 h 140"/>
                <a:gd name="T28" fmla="*/ 0 w 182"/>
                <a:gd name="T29" fmla="*/ 98 h 140"/>
                <a:gd name="T30" fmla="*/ 14 w 182"/>
                <a:gd name="T31" fmla="*/ 125 h 140"/>
                <a:gd name="T32" fmla="*/ 42 w 182"/>
                <a:gd name="T33" fmla="*/ 132 h 140"/>
                <a:gd name="T34" fmla="*/ 62 w 182"/>
                <a:gd name="T35" fmla="*/ 139 h 140"/>
                <a:gd name="T36" fmla="*/ 76 w 182"/>
                <a:gd name="T37" fmla="*/ 1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40">
                  <a:moveTo>
                    <a:pt x="76" y="125"/>
                  </a:moveTo>
                  <a:lnTo>
                    <a:pt x="118" y="132"/>
                  </a:lnTo>
                  <a:lnTo>
                    <a:pt x="153" y="118"/>
                  </a:lnTo>
                  <a:lnTo>
                    <a:pt x="167" y="125"/>
                  </a:lnTo>
                  <a:lnTo>
                    <a:pt x="167" y="118"/>
                  </a:lnTo>
                  <a:lnTo>
                    <a:pt x="181" y="90"/>
                  </a:lnTo>
                  <a:lnTo>
                    <a:pt x="181" y="63"/>
                  </a:lnTo>
                  <a:lnTo>
                    <a:pt x="139" y="28"/>
                  </a:lnTo>
                  <a:lnTo>
                    <a:pt x="132" y="28"/>
                  </a:lnTo>
                  <a:lnTo>
                    <a:pt x="69" y="7"/>
                  </a:lnTo>
                  <a:lnTo>
                    <a:pt x="48" y="0"/>
                  </a:lnTo>
                  <a:lnTo>
                    <a:pt x="42" y="0"/>
                  </a:lnTo>
                  <a:lnTo>
                    <a:pt x="14" y="0"/>
                  </a:lnTo>
                  <a:lnTo>
                    <a:pt x="7" y="49"/>
                  </a:lnTo>
                  <a:lnTo>
                    <a:pt x="0" y="98"/>
                  </a:lnTo>
                  <a:lnTo>
                    <a:pt x="14" y="125"/>
                  </a:lnTo>
                  <a:lnTo>
                    <a:pt x="42" y="132"/>
                  </a:lnTo>
                  <a:lnTo>
                    <a:pt x="62" y="139"/>
                  </a:lnTo>
                  <a:lnTo>
                    <a:pt x="76" y="12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60">
              <a:extLst>
                <a:ext uri="{FF2B5EF4-FFF2-40B4-BE49-F238E27FC236}">
                  <a16:creationId xmlns:a16="http://schemas.microsoft.com/office/drawing/2014/main" id="{EB7CB724-1761-1840-AFDD-FF5ECCC1F569}"/>
                </a:ext>
              </a:extLst>
            </p:cNvPr>
            <p:cNvSpPr>
              <a:spLocks noChangeArrowheads="1"/>
            </p:cNvSpPr>
            <p:nvPr/>
          </p:nvSpPr>
          <p:spPr bwMode="auto">
            <a:xfrm>
              <a:off x="18908351" y="9246833"/>
              <a:ext cx="53848" cy="26927"/>
            </a:xfrm>
            <a:custGeom>
              <a:avLst/>
              <a:gdLst>
                <a:gd name="T0" fmla="*/ 35 w 113"/>
                <a:gd name="T1" fmla="*/ 0 h 57"/>
                <a:gd name="T2" fmla="*/ 0 w 113"/>
                <a:gd name="T3" fmla="*/ 14 h 57"/>
                <a:gd name="T4" fmla="*/ 7 w 113"/>
                <a:gd name="T5" fmla="*/ 56 h 57"/>
                <a:gd name="T6" fmla="*/ 56 w 113"/>
                <a:gd name="T7" fmla="*/ 49 h 57"/>
                <a:gd name="T8" fmla="*/ 98 w 113"/>
                <a:gd name="T9" fmla="*/ 49 h 57"/>
                <a:gd name="T10" fmla="*/ 112 w 113"/>
                <a:gd name="T11" fmla="*/ 0 h 57"/>
                <a:gd name="T12" fmla="*/ 56 w 113"/>
                <a:gd name="T13" fmla="*/ 14 h 57"/>
                <a:gd name="T14" fmla="*/ 35 w 113"/>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57">
                  <a:moveTo>
                    <a:pt x="35" y="0"/>
                  </a:moveTo>
                  <a:lnTo>
                    <a:pt x="0" y="14"/>
                  </a:lnTo>
                  <a:lnTo>
                    <a:pt x="7" y="56"/>
                  </a:lnTo>
                  <a:lnTo>
                    <a:pt x="56" y="49"/>
                  </a:lnTo>
                  <a:lnTo>
                    <a:pt x="98" y="49"/>
                  </a:lnTo>
                  <a:lnTo>
                    <a:pt x="112" y="0"/>
                  </a:lnTo>
                  <a:lnTo>
                    <a:pt x="56" y="14"/>
                  </a:lnTo>
                  <a:lnTo>
                    <a:pt x="35"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61">
              <a:extLst>
                <a:ext uri="{FF2B5EF4-FFF2-40B4-BE49-F238E27FC236}">
                  <a16:creationId xmlns:a16="http://schemas.microsoft.com/office/drawing/2014/main" id="{525330DE-2192-294B-9031-81B55AB9719E}"/>
                </a:ext>
              </a:extLst>
            </p:cNvPr>
            <p:cNvSpPr>
              <a:spLocks noChangeArrowheads="1"/>
            </p:cNvSpPr>
            <p:nvPr/>
          </p:nvSpPr>
          <p:spPr bwMode="auto">
            <a:xfrm>
              <a:off x="18753016" y="9037638"/>
              <a:ext cx="33137" cy="22783"/>
            </a:xfrm>
            <a:custGeom>
              <a:avLst/>
              <a:gdLst>
                <a:gd name="T0" fmla="*/ 35 w 71"/>
                <a:gd name="T1" fmla="*/ 42 h 50"/>
                <a:gd name="T2" fmla="*/ 35 w 71"/>
                <a:gd name="T3" fmla="*/ 49 h 50"/>
                <a:gd name="T4" fmla="*/ 21 w 71"/>
                <a:gd name="T5" fmla="*/ 49 h 50"/>
                <a:gd name="T6" fmla="*/ 7 w 71"/>
                <a:gd name="T7" fmla="*/ 42 h 50"/>
                <a:gd name="T8" fmla="*/ 0 w 71"/>
                <a:gd name="T9" fmla="*/ 49 h 50"/>
                <a:gd name="T10" fmla="*/ 7 w 71"/>
                <a:gd name="T11" fmla="*/ 35 h 50"/>
                <a:gd name="T12" fmla="*/ 21 w 71"/>
                <a:gd name="T13" fmla="*/ 0 h 50"/>
                <a:gd name="T14" fmla="*/ 70 w 71"/>
                <a:gd name="T15" fmla="*/ 0 h 50"/>
                <a:gd name="T16" fmla="*/ 70 w 71"/>
                <a:gd name="T17" fmla="*/ 14 h 50"/>
                <a:gd name="T18" fmla="*/ 42 w 71"/>
                <a:gd name="T19" fmla="*/ 21 h 50"/>
                <a:gd name="T20" fmla="*/ 35 w 71"/>
                <a:gd name="T21" fmla="*/ 4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0">
                  <a:moveTo>
                    <a:pt x="35" y="42"/>
                  </a:moveTo>
                  <a:lnTo>
                    <a:pt x="35" y="49"/>
                  </a:lnTo>
                  <a:lnTo>
                    <a:pt x="21" y="49"/>
                  </a:lnTo>
                  <a:lnTo>
                    <a:pt x="7" y="42"/>
                  </a:lnTo>
                  <a:lnTo>
                    <a:pt x="0" y="49"/>
                  </a:lnTo>
                  <a:lnTo>
                    <a:pt x="7" y="35"/>
                  </a:lnTo>
                  <a:lnTo>
                    <a:pt x="21" y="0"/>
                  </a:lnTo>
                  <a:lnTo>
                    <a:pt x="70" y="0"/>
                  </a:lnTo>
                  <a:lnTo>
                    <a:pt x="70" y="14"/>
                  </a:lnTo>
                  <a:lnTo>
                    <a:pt x="42" y="21"/>
                  </a:lnTo>
                  <a:lnTo>
                    <a:pt x="35" y="4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62">
              <a:extLst>
                <a:ext uri="{FF2B5EF4-FFF2-40B4-BE49-F238E27FC236}">
                  <a16:creationId xmlns:a16="http://schemas.microsoft.com/office/drawing/2014/main" id="{8D13CBA4-6F10-4246-87B4-54206A3F6418}"/>
                </a:ext>
              </a:extLst>
            </p:cNvPr>
            <p:cNvSpPr>
              <a:spLocks noChangeArrowheads="1"/>
            </p:cNvSpPr>
            <p:nvPr/>
          </p:nvSpPr>
          <p:spPr bwMode="auto">
            <a:xfrm>
              <a:off x="18709523" y="7691330"/>
              <a:ext cx="944426" cy="733220"/>
            </a:xfrm>
            <a:custGeom>
              <a:avLst/>
              <a:gdLst>
                <a:gd name="T0" fmla="*/ 974 w 2011"/>
                <a:gd name="T1" fmla="*/ 605 h 1559"/>
                <a:gd name="T2" fmla="*/ 1078 w 2011"/>
                <a:gd name="T3" fmla="*/ 501 h 1559"/>
                <a:gd name="T4" fmla="*/ 1120 w 2011"/>
                <a:gd name="T5" fmla="*/ 404 h 1559"/>
                <a:gd name="T6" fmla="*/ 1189 w 2011"/>
                <a:gd name="T7" fmla="*/ 327 h 1559"/>
                <a:gd name="T8" fmla="*/ 1273 w 2011"/>
                <a:gd name="T9" fmla="*/ 181 h 1559"/>
                <a:gd name="T10" fmla="*/ 1377 w 2011"/>
                <a:gd name="T11" fmla="*/ 77 h 1559"/>
                <a:gd name="T12" fmla="*/ 1579 w 2011"/>
                <a:gd name="T13" fmla="*/ 118 h 1559"/>
                <a:gd name="T14" fmla="*/ 1878 w 2011"/>
                <a:gd name="T15" fmla="*/ 292 h 1559"/>
                <a:gd name="T16" fmla="*/ 1941 w 2011"/>
                <a:gd name="T17" fmla="*/ 480 h 1559"/>
                <a:gd name="T18" fmla="*/ 1927 w 2011"/>
                <a:gd name="T19" fmla="*/ 633 h 1559"/>
                <a:gd name="T20" fmla="*/ 1913 w 2011"/>
                <a:gd name="T21" fmla="*/ 710 h 1559"/>
                <a:gd name="T22" fmla="*/ 1955 w 2011"/>
                <a:gd name="T23" fmla="*/ 835 h 1559"/>
                <a:gd name="T24" fmla="*/ 1899 w 2011"/>
                <a:gd name="T25" fmla="*/ 883 h 1559"/>
                <a:gd name="T26" fmla="*/ 1795 w 2011"/>
                <a:gd name="T27" fmla="*/ 995 h 1559"/>
                <a:gd name="T28" fmla="*/ 1683 w 2011"/>
                <a:gd name="T29" fmla="*/ 939 h 1559"/>
                <a:gd name="T30" fmla="*/ 1663 w 2011"/>
                <a:gd name="T31" fmla="*/ 1071 h 1559"/>
                <a:gd name="T32" fmla="*/ 1663 w 2011"/>
                <a:gd name="T33" fmla="*/ 1204 h 1559"/>
                <a:gd name="T34" fmla="*/ 1711 w 2011"/>
                <a:gd name="T35" fmla="*/ 1329 h 1559"/>
                <a:gd name="T36" fmla="*/ 1516 w 2011"/>
                <a:gd name="T37" fmla="*/ 1419 h 1559"/>
                <a:gd name="T38" fmla="*/ 1356 w 2011"/>
                <a:gd name="T39" fmla="*/ 1440 h 1559"/>
                <a:gd name="T40" fmla="*/ 1203 w 2011"/>
                <a:gd name="T41" fmla="*/ 1461 h 1559"/>
                <a:gd name="T42" fmla="*/ 1092 w 2011"/>
                <a:gd name="T43" fmla="*/ 1558 h 1559"/>
                <a:gd name="T44" fmla="*/ 1009 w 2011"/>
                <a:gd name="T45" fmla="*/ 1523 h 1559"/>
                <a:gd name="T46" fmla="*/ 883 w 2011"/>
                <a:gd name="T47" fmla="*/ 1461 h 1559"/>
                <a:gd name="T48" fmla="*/ 786 w 2011"/>
                <a:gd name="T49" fmla="*/ 1398 h 1559"/>
                <a:gd name="T50" fmla="*/ 682 w 2011"/>
                <a:gd name="T51" fmla="*/ 1371 h 1559"/>
                <a:gd name="T52" fmla="*/ 556 w 2011"/>
                <a:gd name="T53" fmla="*/ 1294 h 1559"/>
                <a:gd name="T54" fmla="*/ 424 w 2011"/>
                <a:gd name="T55" fmla="*/ 1259 h 1559"/>
                <a:gd name="T56" fmla="*/ 292 w 2011"/>
                <a:gd name="T57" fmla="*/ 1259 h 1559"/>
                <a:gd name="T58" fmla="*/ 230 w 2011"/>
                <a:gd name="T59" fmla="*/ 1371 h 1559"/>
                <a:gd name="T60" fmla="*/ 285 w 2011"/>
                <a:gd name="T61" fmla="*/ 1503 h 1559"/>
                <a:gd name="T62" fmla="*/ 153 w 2011"/>
                <a:gd name="T63" fmla="*/ 1454 h 1559"/>
                <a:gd name="T64" fmla="*/ 63 w 2011"/>
                <a:gd name="T65" fmla="*/ 1336 h 1559"/>
                <a:gd name="T66" fmla="*/ 90 w 2011"/>
                <a:gd name="T67" fmla="*/ 1231 h 1559"/>
                <a:gd name="T68" fmla="*/ 132 w 2011"/>
                <a:gd name="T69" fmla="*/ 1162 h 1559"/>
                <a:gd name="T70" fmla="*/ 111 w 2011"/>
                <a:gd name="T71" fmla="*/ 1064 h 1559"/>
                <a:gd name="T72" fmla="*/ 76 w 2011"/>
                <a:gd name="T73" fmla="*/ 918 h 1559"/>
                <a:gd name="T74" fmla="*/ 132 w 2011"/>
                <a:gd name="T75" fmla="*/ 863 h 1559"/>
                <a:gd name="T76" fmla="*/ 209 w 2011"/>
                <a:gd name="T77" fmla="*/ 737 h 1559"/>
                <a:gd name="T78" fmla="*/ 292 w 2011"/>
                <a:gd name="T79" fmla="*/ 744 h 1559"/>
                <a:gd name="T80" fmla="*/ 382 w 2011"/>
                <a:gd name="T81" fmla="*/ 675 h 1559"/>
                <a:gd name="T82" fmla="*/ 424 w 2011"/>
                <a:gd name="T83" fmla="*/ 654 h 1559"/>
                <a:gd name="T84" fmla="*/ 355 w 2011"/>
                <a:gd name="T85" fmla="*/ 515 h 1559"/>
                <a:gd name="T86" fmla="*/ 431 w 2011"/>
                <a:gd name="T87" fmla="*/ 487 h 1559"/>
                <a:gd name="T88" fmla="*/ 515 w 2011"/>
                <a:gd name="T89" fmla="*/ 404 h 1559"/>
                <a:gd name="T90" fmla="*/ 598 w 2011"/>
                <a:gd name="T91" fmla="*/ 404 h 1559"/>
                <a:gd name="T92" fmla="*/ 695 w 2011"/>
                <a:gd name="T93" fmla="*/ 438 h 1559"/>
                <a:gd name="T94" fmla="*/ 800 w 2011"/>
                <a:gd name="T95" fmla="*/ 480 h 1559"/>
                <a:gd name="T96" fmla="*/ 849 w 2011"/>
                <a:gd name="T97" fmla="*/ 557 h 1559"/>
                <a:gd name="T98" fmla="*/ 883 w 2011"/>
                <a:gd name="T99" fmla="*/ 682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1" h="1559">
                  <a:moveTo>
                    <a:pt x="897" y="689"/>
                  </a:moveTo>
                  <a:lnTo>
                    <a:pt x="939" y="654"/>
                  </a:lnTo>
                  <a:lnTo>
                    <a:pt x="974" y="633"/>
                  </a:lnTo>
                  <a:lnTo>
                    <a:pt x="974" y="605"/>
                  </a:lnTo>
                  <a:lnTo>
                    <a:pt x="995" y="577"/>
                  </a:lnTo>
                  <a:lnTo>
                    <a:pt x="1043" y="557"/>
                  </a:lnTo>
                  <a:lnTo>
                    <a:pt x="1043" y="550"/>
                  </a:lnTo>
                  <a:lnTo>
                    <a:pt x="1078" y="501"/>
                  </a:lnTo>
                  <a:lnTo>
                    <a:pt x="1092" y="445"/>
                  </a:lnTo>
                  <a:lnTo>
                    <a:pt x="1113" y="418"/>
                  </a:lnTo>
                  <a:lnTo>
                    <a:pt x="1113" y="410"/>
                  </a:lnTo>
                  <a:lnTo>
                    <a:pt x="1120" y="404"/>
                  </a:lnTo>
                  <a:lnTo>
                    <a:pt x="1155" y="362"/>
                  </a:lnTo>
                  <a:lnTo>
                    <a:pt x="1176" y="376"/>
                  </a:lnTo>
                  <a:lnTo>
                    <a:pt x="1189" y="348"/>
                  </a:lnTo>
                  <a:lnTo>
                    <a:pt x="1189" y="327"/>
                  </a:lnTo>
                  <a:lnTo>
                    <a:pt x="1189" y="320"/>
                  </a:lnTo>
                  <a:lnTo>
                    <a:pt x="1210" y="271"/>
                  </a:lnTo>
                  <a:lnTo>
                    <a:pt x="1252" y="209"/>
                  </a:lnTo>
                  <a:lnTo>
                    <a:pt x="1273" y="181"/>
                  </a:lnTo>
                  <a:lnTo>
                    <a:pt x="1301" y="160"/>
                  </a:lnTo>
                  <a:lnTo>
                    <a:pt x="1343" y="125"/>
                  </a:lnTo>
                  <a:lnTo>
                    <a:pt x="1384" y="97"/>
                  </a:lnTo>
                  <a:lnTo>
                    <a:pt x="1377" y="77"/>
                  </a:lnTo>
                  <a:lnTo>
                    <a:pt x="1356" y="63"/>
                  </a:lnTo>
                  <a:lnTo>
                    <a:pt x="1384" y="0"/>
                  </a:lnTo>
                  <a:lnTo>
                    <a:pt x="1468" y="56"/>
                  </a:lnTo>
                  <a:lnTo>
                    <a:pt x="1579" y="118"/>
                  </a:lnTo>
                  <a:lnTo>
                    <a:pt x="1746" y="160"/>
                  </a:lnTo>
                  <a:lnTo>
                    <a:pt x="1746" y="181"/>
                  </a:lnTo>
                  <a:lnTo>
                    <a:pt x="1795" y="209"/>
                  </a:lnTo>
                  <a:lnTo>
                    <a:pt x="1878" y="292"/>
                  </a:lnTo>
                  <a:lnTo>
                    <a:pt x="1975" y="320"/>
                  </a:lnTo>
                  <a:lnTo>
                    <a:pt x="1969" y="341"/>
                  </a:lnTo>
                  <a:lnTo>
                    <a:pt x="1975" y="424"/>
                  </a:lnTo>
                  <a:lnTo>
                    <a:pt x="1941" y="480"/>
                  </a:lnTo>
                  <a:lnTo>
                    <a:pt x="1913" y="536"/>
                  </a:lnTo>
                  <a:lnTo>
                    <a:pt x="1913" y="543"/>
                  </a:lnTo>
                  <a:lnTo>
                    <a:pt x="1934" y="577"/>
                  </a:lnTo>
                  <a:lnTo>
                    <a:pt x="1927" y="633"/>
                  </a:lnTo>
                  <a:lnTo>
                    <a:pt x="1913" y="654"/>
                  </a:lnTo>
                  <a:lnTo>
                    <a:pt x="1913" y="675"/>
                  </a:lnTo>
                  <a:lnTo>
                    <a:pt x="1941" y="710"/>
                  </a:lnTo>
                  <a:lnTo>
                    <a:pt x="1913" y="710"/>
                  </a:lnTo>
                  <a:lnTo>
                    <a:pt x="1955" y="772"/>
                  </a:lnTo>
                  <a:lnTo>
                    <a:pt x="2003" y="800"/>
                  </a:lnTo>
                  <a:lnTo>
                    <a:pt x="2010" y="807"/>
                  </a:lnTo>
                  <a:lnTo>
                    <a:pt x="1955" y="835"/>
                  </a:lnTo>
                  <a:lnTo>
                    <a:pt x="1927" y="849"/>
                  </a:lnTo>
                  <a:lnTo>
                    <a:pt x="1913" y="877"/>
                  </a:lnTo>
                  <a:lnTo>
                    <a:pt x="1899" y="870"/>
                  </a:lnTo>
                  <a:lnTo>
                    <a:pt x="1899" y="883"/>
                  </a:lnTo>
                  <a:lnTo>
                    <a:pt x="1829" y="918"/>
                  </a:lnTo>
                  <a:lnTo>
                    <a:pt x="1816" y="960"/>
                  </a:lnTo>
                  <a:lnTo>
                    <a:pt x="1802" y="960"/>
                  </a:lnTo>
                  <a:lnTo>
                    <a:pt x="1795" y="995"/>
                  </a:lnTo>
                  <a:lnTo>
                    <a:pt x="1767" y="995"/>
                  </a:lnTo>
                  <a:lnTo>
                    <a:pt x="1739" y="974"/>
                  </a:lnTo>
                  <a:lnTo>
                    <a:pt x="1732" y="967"/>
                  </a:lnTo>
                  <a:lnTo>
                    <a:pt x="1683" y="939"/>
                  </a:lnTo>
                  <a:lnTo>
                    <a:pt x="1669" y="946"/>
                  </a:lnTo>
                  <a:lnTo>
                    <a:pt x="1635" y="995"/>
                  </a:lnTo>
                  <a:lnTo>
                    <a:pt x="1663" y="1016"/>
                  </a:lnTo>
                  <a:lnTo>
                    <a:pt x="1663" y="1071"/>
                  </a:lnTo>
                  <a:lnTo>
                    <a:pt x="1663" y="1106"/>
                  </a:lnTo>
                  <a:lnTo>
                    <a:pt x="1649" y="1134"/>
                  </a:lnTo>
                  <a:lnTo>
                    <a:pt x="1642" y="1162"/>
                  </a:lnTo>
                  <a:lnTo>
                    <a:pt x="1663" y="1204"/>
                  </a:lnTo>
                  <a:lnTo>
                    <a:pt x="1683" y="1210"/>
                  </a:lnTo>
                  <a:lnTo>
                    <a:pt x="1760" y="1280"/>
                  </a:lnTo>
                  <a:lnTo>
                    <a:pt x="1725" y="1301"/>
                  </a:lnTo>
                  <a:lnTo>
                    <a:pt x="1711" y="1329"/>
                  </a:lnTo>
                  <a:lnTo>
                    <a:pt x="1669" y="1343"/>
                  </a:lnTo>
                  <a:lnTo>
                    <a:pt x="1572" y="1371"/>
                  </a:lnTo>
                  <a:lnTo>
                    <a:pt x="1537" y="1405"/>
                  </a:lnTo>
                  <a:lnTo>
                    <a:pt x="1516" y="1419"/>
                  </a:lnTo>
                  <a:lnTo>
                    <a:pt x="1510" y="1426"/>
                  </a:lnTo>
                  <a:lnTo>
                    <a:pt x="1405" y="1364"/>
                  </a:lnTo>
                  <a:lnTo>
                    <a:pt x="1377" y="1377"/>
                  </a:lnTo>
                  <a:lnTo>
                    <a:pt x="1356" y="1440"/>
                  </a:lnTo>
                  <a:lnTo>
                    <a:pt x="1350" y="1440"/>
                  </a:lnTo>
                  <a:lnTo>
                    <a:pt x="1273" y="1475"/>
                  </a:lnTo>
                  <a:lnTo>
                    <a:pt x="1252" y="1454"/>
                  </a:lnTo>
                  <a:lnTo>
                    <a:pt x="1203" y="1461"/>
                  </a:lnTo>
                  <a:lnTo>
                    <a:pt x="1189" y="1496"/>
                  </a:lnTo>
                  <a:lnTo>
                    <a:pt x="1183" y="1489"/>
                  </a:lnTo>
                  <a:lnTo>
                    <a:pt x="1113" y="1551"/>
                  </a:lnTo>
                  <a:lnTo>
                    <a:pt x="1092" y="1558"/>
                  </a:lnTo>
                  <a:lnTo>
                    <a:pt x="1071" y="1537"/>
                  </a:lnTo>
                  <a:lnTo>
                    <a:pt x="1071" y="1531"/>
                  </a:lnTo>
                  <a:lnTo>
                    <a:pt x="1037" y="1496"/>
                  </a:lnTo>
                  <a:lnTo>
                    <a:pt x="1009" y="1523"/>
                  </a:lnTo>
                  <a:lnTo>
                    <a:pt x="974" y="1510"/>
                  </a:lnTo>
                  <a:lnTo>
                    <a:pt x="925" y="1510"/>
                  </a:lnTo>
                  <a:lnTo>
                    <a:pt x="890" y="1468"/>
                  </a:lnTo>
                  <a:lnTo>
                    <a:pt x="883" y="1461"/>
                  </a:lnTo>
                  <a:lnTo>
                    <a:pt x="883" y="1433"/>
                  </a:lnTo>
                  <a:lnTo>
                    <a:pt x="849" y="1419"/>
                  </a:lnTo>
                  <a:lnTo>
                    <a:pt x="800" y="1405"/>
                  </a:lnTo>
                  <a:lnTo>
                    <a:pt x="786" y="1398"/>
                  </a:lnTo>
                  <a:lnTo>
                    <a:pt x="779" y="1391"/>
                  </a:lnTo>
                  <a:lnTo>
                    <a:pt x="758" y="1398"/>
                  </a:lnTo>
                  <a:lnTo>
                    <a:pt x="723" y="1377"/>
                  </a:lnTo>
                  <a:lnTo>
                    <a:pt x="682" y="1371"/>
                  </a:lnTo>
                  <a:lnTo>
                    <a:pt x="654" y="1364"/>
                  </a:lnTo>
                  <a:lnTo>
                    <a:pt x="563" y="1322"/>
                  </a:lnTo>
                  <a:lnTo>
                    <a:pt x="570" y="1301"/>
                  </a:lnTo>
                  <a:lnTo>
                    <a:pt x="556" y="1294"/>
                  </a:lnTo>
                  <a:lnTo>
                    <a:pt x="522" y="1294"/>
                  </a:lnTo>
                  <a:lnTo>
                    <a:pt x="494" y="1273"/>
                  </a:lnTo>
                  <a:lnTo>
                    <a:pt x="459" y="1266"/>
                  </a:lnTo>
                  <a:lnTo>
                    <a:pt x="424" y="1259"/>
                  </a:lnTo>
                  <a:lnTo>
                    <a:pt x="389" y="1259"/>
                  </a:lnTo>
                  <a:lnTo>
                    <a:pt x="369" y="1301"/>
                  </a:lnTo>
                  <a:lnTo>
                    <a:pt x="306" y="1238"/>
                  </a:lnTo>
                  <a:lnTo>
                    <a:pt x="292" y="1259"/>
                  </a:lnTo>
                  <a:lnTo>
                    <a:pt x="271" y="1294"/>
                  </a:lnTo>
                  <a:lnTo>
                    <a:pt x="236" y="1343"/>
                  </a:lnTo>
                  <a:lnTo>
                    <a:pt x="250" y="1343"/>
                  </a:lnTo>
                  <a:lnTo>
                    <a:pt x="230" y="1371"/>
                  </a:lnTo>
                  <a:lnTo>
                    <a:pt x="271" y="1433"/>
                  </a:lnTo>
                  <a:lnTo>
                    <a:pt x="285" y="1489"/>
                  </a:lnTo>
                  <a:lnTo>
                    <a:pt x="292" y="1503"/>
                  </a:lnTo>
                  <a:lnTo>
                    <a:pt x="285" y="1503"/>
                  </a:lnTo>
                  <a:lnTo>
                    <a:pt x="250" y="1475"/>
                  </a:lnTo>
                  <a:lnTo>
                    <a:pt x="167" y="1496"/>
                  </a:lnTo>
                  <a:lnTo>
                    <a:pt x="160" y="1468"/>
                  </a:lnTo>
                  <a:lnTo>
                    <a:pt x="153" y="1454"/>
                  </a:lnTo>
                  <a:lnTo>
                    <a:pt x="97" y="1405"/>
                  </a:lnTo>
                  <a:lnTo>
                    <a:pt x="111" y="1391"/>
                  </a:lnTo>
                  <a:lnTo>
                    <a:pt x="111" y="1371"/>
                  </a:lnTo>
                  <a:lnTo>
                    <a:pt x="63" y="1336"/>
                  </a:lnTo>
                  <a:lnTo>
                    <a:pt x="90" y="1294"/>
                  </a:lnTo>
                  <a:lnTo>
                    <a:pt x="55" y="1273"/>
                  </a:lnTo>
                  <a:lnTo>
                    <a:pt x="63" y="1266"/>
                  </a:lnTo>
                  <a:lnTo>
                    <a:pt x="90" y="1231"/>
                  </a:lnTo>
                  <a:lnTo>
                    <a:pt x="132" y="1210"/>
                  </a:lnTo>
                  <a:lnTo>
                    <a:pt x="139" y="1204"/>
                  </a:lnTo>
                  <a:lnTo>
                    <a:pt x="104" y="1169"/>
                  </a:lnTo>
                  <a:lnTo>
                    <a:pt x="132" y="1162"/>
                  </a:lnTo>
                  <a:lnTo>
                    <a:pt x="139" y="1134"/>
                  </a:lnTo>
                  <a:lnTo>
                    <a:pt x="104" y="1106"/>
                  </a:lnTo>
                  <a:lnTo>
                    <a:pt x="97" y="1078"/>
                  </a:lnTo>
                  <a:lnTo>
                    <a:pt x="111" y="1064"/>
                  </a:lnTo>
                  <a:lnTo>
                    <a:pt x="104" y="1002"/>
                  </a:lnTo>
                  <a:lnTo>
                    <a:pt x="97" y="995"/>
                  </a:lnTo>
                  <a:lnTo>
                    <a:pt x="90" y="960"/>
                  </a:lnTo>
                  <a:lnTo>
                    <a:pt x="76" y="918"/>
                  </a:lnTo>
                  <a:lnTo>
                    <a:pt x="63" y="897"/>
                  </a:lnTo>
                  <a:lnTo>
                    <a:pt x="0" y="842"/>
                  </a:lnTo>
                  <a:lnTo>
                    <a:pt x="63" y="835"/>
                  </a:lnTo>
                  <a:lnTo>
                    <a:pt x="132" y="863"/>
                  </a:lnTo>
                  <a:lnTo>
                    <a:pt x="139" y="814"/>
                  </a:lnTo>
                  <a:lnTo>
                    <a:pt x="188" y="814"/>
                  </a:lnTo>
                  <a:lnTo>
                    <a:pt x="188" y="779"/>
                  </a:lnTo>
                  <a:lnTo>
                    <a:pt x="209" y="737"/>
                  </a:lnTo>
                  <a:lnTo>
                    <a:pt x="257" y="737"/>
                  </a:lnTo>
                  <a:lnTo>
                    <a:pt x="285" y="807"/>
                  </a:lnTo>
                  <a:lnTo>
                    <a:pt x="299" y="751"/>
                  </a:lnTo>
                  <a:lnTo>
                    <a:pt x="292" y="744"/>
                  </a:lnTo>
                  <a:lnTo>
                    <a:pt x="299" y="717"/>
                  </a:lnTo>
                  <a:lnTo>
                    <a:pt x="327" y="731"/>
                  </a:lnTo>
                  <a:lnTo>
                    <a:pt x="369" y="710"/>
                  </a:lnTo>
                  <a:lnTo>
                    <a:pt x="382" y="675"/>
                  </a:lnTo>
                  <a:lnTo>
                    <a:pt x="397" y="710"/>
                  </a:lnTo>
                  <a:lnTo>
                    <a:pt x="417" y="717"/>
                  </a:lnTo>
                  <a:lnTo>
                    <a:pt x="431" y="682"/>
                  </a:lnTo>
                  <a:lnTo>
                    <a:pt x="424" y="654"/>
                  </a:lnTo>
                  <a:lnTo>
                    <a:pt x="397" y="654"/>
                  </a:lnTo>
                  <a:lnTo>
                    <a:pt x="382" y="619"/>
                  </a:lnTo>
                  <a:lnTo>
                    <a:pt x="341" y="543"/>
                  </a:lnTo>
                  <a:lnTo>
                    <a:pt x="355" y="515"/>
                  </a:lnTo>
                  <a:lnTo>
                    <a:pt x="369" y="508"/>
                  </a:lnTo>
                  <a:lnTo>
                    <a:pt x="403" y="501"/>
                  </a:lnTo>
                  <a:lnTo>
                    <a:pt x="424" y="508"/>
                  </a:lnTo>
                  <a:lnTo>
                    <a:pt x="431" y="487"/>
                  </a:lnTo>
                  <a:lnTo>
                    <a:pt x="459" y="487"/>
                  </a:lnTo>
                  <a:lnTo>
                    <a:pt x="480" y="452"/>
                  </a:lnTo>
                  <a:lnTo>
                    <a:pt x="480" y="438"/>
                  </a:lnTo>
                  <a:lnTo>
                    <a:pt x="515" y="404"/>
                  </a:lnTo>
                  <a:lnTo>
                    <a:pt x="563" y="362"/>
                  </a:lnTo>
                  <a:lnTo>
                    <a:pt x="570" y="355"/>
                  </a:lnTo>
                  <a:lnTo>
                    <a:pt x="598" y="383"/>
                  </a:lnTo>
                  <a:lnTo>
                    <a:pt x="598" y="404"/>
                  </a:lnTo>
                  <a:lnTo>
                    <a:pt x="633" y="390"/>
                  </a:lnTo>
                  <a:lnTo>
                    <a:pt x="661" y="459"/>
                  </a:lnTo>
                  <a:lnTo>
                    <a:pt x="689" y="473"/>
                  </a:lnTo>
                  <a:lnTo>
                    <a:pt x="695" y="438"/>
                  </a:lnTo>
                  <a:lnTo>
                    <a:pt x="723" y="424"/>
                  </a:lnTo>
                  <a:lnTo>
                    <a:pt x="723" y="452"/>
                  </a:lnTo>
                  <a:lnTo>
                    <a:pt x="751" y="445"/>
                  </a:lnTo>
                  <a:lnTo>
                    <a:pt x="800" y="480"/>
                  </a:lnTo>
                  <a:lnTo>
                    <a:pt x="814" y="515"/>
                  </a:lnTo>
                  <a:lnTo>
                    <a:pt x="828" y="508"/>
                  </a:lnTo>
                  <a:lnTo>
                    <a:pt x="842" y="536"/>
                  </a:lnTo>
                  <a:lnTo>
                    <a:pt x="849" y="557"/>
                  </a:lnTo>
                  <a:lnTo>
                    <a:pt x="856" y="612"/>
                  </a:lnTo>
                  <a:lnTo>
                    <a:pt x="876" y="654"/>
                  </a:lnTo>
                  <a:lnTo>
                    <a:pt x="856" y="682"/>
                  </a:lnTo>
                  <a:lnTo>
                    <a:pt x="883" y="682"/>
                  </a:lnTo>
                  <a:lnTo>
                    <a:pt x="897" y="68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63">
              <a:extLst>
                <a:ext uri="{FF2B5EF4-FFF2-40B4-BE49-F238E27FC236}">
                  <a16:creationId xmlns:a16="http://schemas.microsoft.com/office/drawing/2014/main" id="{13BF6CA4-3713-E043-A070-EF5F0C7A6C62}"/>
                </a:ext>
              </a:extLst>
            </p:cNvPr>
            <p:cNvSpPr>
              <a:spLocks noChangeArrowheads="1"/>
            </p:cNvSpPr>
            <p:nvPr/>
          </p:nvSpPr>
          <p:spPr bwMode="auto">
            <a:xfrm>
              <a:off x="18001204" y="6848333"/>
              <a:ext cx="1360718" cy="1248961"/>
            </a:xfrm>
            <a:custGeom>
              <a:avLst/>
              <a:gdLst>
                <a:gd name="T0" fmla="*/ 585 w 2895"/>
                <a:gd name="T1" fmla="*/ 529 h 2659"/>
                <a:gd name="T2" fmla="*/ 557 w 2895"/>
                <a:gd name="T3" fmla="*/ 432 h 2659"/>
                <a:gd name="T4" fmla="*/ 731 w 2895"/>
                <a:gd name="T5" fmla="*/ 348 h 2659"/>
                <a:gd name="T6" fmla="*/ 849 w 2895"/>
                <a:gd name="T7" fmla="*/ 167 h 2659"/>
                <a:gd name="T8" fmla="*/ 1009 w 2895"/>
                <a:gd name="T9" fmla="*/ 202 h 2659"/>
                <a:gd name="T10" fmla="*/ 1127 w 2895"/>
                <a:gd name="T11" fmla="*/ 98 h 2659"/>
                <a:gd name="T12" fmla="*/ 1301 w 2895"/>
                <a:gd name="T13" fmla="*/ 42 h 2659"/>
                <a:gd name="T14" fmla="*/ 1489 w 2895"/>
                <a:gd name="T15" fmla="*/ 118 h 2659"/>
                <a:gd name="T16" fmla="*/ 1677 w 2895"/>
                <a:gd name="T17" fmla="*/ 529 h 2659"/>
                <a:gd name="T18" fmla="*/ 1976 w 2895"/>
                <a:gd name="T19" fmla="*/ 933 h 2659"/>
                <a:gd name="T20" fmla="*/ 2289 w 2895"/>
                <a:gd name="T21" fmla="*/ 1169 h 2659"/>
                <a:gd name="T22" fmla="*/ 2393 w 2895"/>
                <a:gd name="T23" fmla="*/ 1322 h 2659"/>
                <a:gd name="T24" fmla="*/ 2616 w 2895"/>
                <a:gd name="T25" fmla="*/ 1510 h 2659"/>
                <a:gd name="T26" fmla="*/ 2853 w 2895"/>
                <a:gd name="T27" fmla="*/ 1781 h 2659"/>
                <a:gd name="T28" fmla="*/ 2853 w 2895"/>
                <a:gd name="T29" fmla="*/ 1920 h 2659"/>
                <a:gd name="T30" fmla="*/ 2699 w 2895"/>
                <a:gd name="T31" fmla="*/ 2115 h 2659"/>
                <a:gd name="T32" fmla="*/ 2630 w 2895"/>
                <a:gd name="T33" fmla="*/ 2199 h 2659"/>
                <a:gd name="T34" fmla="*/ 2553 w 2895"/>
                <a:gd name="T35" fmla="*/ 2345 h 2659"/>
                <a:gd name="T36" fmla="*/ 2449 w 2895"/>
                <a:gd name="T37" fmla="*/ 2449 h 2659"/>
                <a:gd name="T38" fmla="*/ 2366 w 2895"/>
                <a:gd name="T39" fmla="*/ 2407 h 2659"/>
                <a:gd name="T40" fmla="*/ 2310 w 2895"/>
                <a:gd name="T41" fmla="*/ 2275 h 2659"/>
                <a:gd name="T42" fmla="*/ 2199 w 2895"/>
                <a:gd name="T43" fmla="*/ 2268 h 2659"/>
                <a:gd name="T44" fmla="*/ 2080 w 2895"/>
                <a:gd name="T45" fmla="*/ 2150 h 2659"/>
                <a:gd name="T46" fmla="*/ 1969 w 2895"/>
                <a:gd name="T47" fmla="*/ 2282 h 2659"/>
                <a:gd name="T48" fmla="*/ 1865 w 2895"/>
                <a:gd name="T49" fmla="*/ 2310 h 2659"/>
                <a:gd name="T50" fmla="*/ 1941 w 2895"/>
                <a:gd name="T51" fmla="*/ 2477 h 2659"/>
                <a:gd name="T52" fmla="*/ 1837 w 2895"/>
                <a:gd name="T53" fmla="*/ 2526 h 2659"/>
                <a:gd name="T54" fmla="*/ 1767 w 2895"/>
                <a:gd name="T55" fmla="*/ 2532 h 2659"/>
                <a:gd name="T56" fmla="*/ 1642 w 2895"/>
                <a:gd name="T57" fmla="*/ 2658 h 2659"/>
                <a:gd name="T58" fmla="*/ 1454 w 2895"/>
                <a:gd name="T59" fmla="*/ 2574 h 2659"/>
                <a:gd name="T60" fmla="*/ 1378 w 2895"/>
                <a:gd name="T61" fmla="*/ 2546 h 2659"/>
                <a:gd name="T62" fmla="*/ 1218 w 2895"/>
                <a:gd name="T63" fmla="*/ 2484 h 2659"/>
                <a:gd name="T64" fmla="*/ 1092 w 2895"/>
                <a:gd name="T65" fmla="*/ 2407 h 2659"/>
                <a:gd name="T66" fmla="*/ 925 w 2895"/>
                <a:gd name="T67" fmla="*/ 2470 h 2659"/>
                <a:gd name="T68" fmla="*/ 779 w 2895"/>
                <a:gd name="T69" fmla="*/ 2386 h 2659"/>
                <a:gd name="T70" fmla="*/ 619 w 2895"/>
                <a:gd name="T71" fmla="*/ 2317 h 2659"/>
                <a:gd name="T72" fmla="*/ 564 w 2895"/>
                <a:gd name="T73" fmla="*/ 2254 h 2659"/>
                <a:gd name="T74" fmla="*/ 536 w 2895"/>
                <a:gd name="T75" fmla="*/ 2122 h 2659"/>
                <a:gd name="T76" fmla="*/ 355 w 2895"/>
                <a:gd name="T77" fmla="*/ 2011 h 2659"/>
                <a:gd name="T78" fmla="*/ 98 w 2895"/>
                <a:gd name="T79" fmla="*/ 1941 h 2659"/>
                <a:gd name="T80" fmla="*/ 0 w 2895"/>
                <a:gd name="T81" fmla="*/ 1781 h 2659"/>
                <a:gd name="T82" fmla="*/ 35 w 2895"/>
                <a:gd name="T83" fmla="*/ 1698 h 2659"/>
                <a:gd name="T84" fmla="*/ 244 w 2895"/>
                <a:gd name="T85" fmla="*/ 1628 h 2659"/>
                <a:gd name="T86" fmla="*/ 418 w 2895"/>
                <a:gd name="T87" fmla="*/ 1656 h 2659"/>
                <a:gd name="T88" fmla="*/ 550 w 2895"/>
                <a:gd name="T89" fmla="*/ 1593 h 2659"/>
                <a:gd name="T90" fmla="*/ 522 w 2895"/>
                <a:gd name="T91" fmla="*/ 1482 h 2659"/>
                <a:gd name="T92" fmla="*/ 355 w 2895"/>
                <a:gd name="T93" fmla="*/ 1350 h 2659"/>
                <a:gd name="T94" fmla="*/ 209 w 2895"/>
                <a:gd name="T95" fmla="*/ 1169 h 2659"/>
                <a:gd name="T96" fmla="*/ 160 w 2895"/>
                <a:gd name="T97" fmla="*/ 988 h 2659"/>
                <a:gd name="T98" fmla="*/ 258 w 2895"/>
                <a:gd name="T99" fmla="*/ 842 h 2659"/>
                <a:gd name="T100" fmla="*/ 244 w 2895"/>
                <a:gd name="T101" fmla="*/ 766 h 2659"/>
                <a:gd name="T102" fmla="*/ 376 w 2895"/>
                <a:gd name="T103" fmla="*/ 696 h 2659"/>
                <a:gd name="T104" fmla="*/ 599 w 2895"/>
                <a:gd name="T105" fmla="*/ 668 h 2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5" h="2659">
                  <a:moveTo>
                    <a:pt x="606" y="661"/>
                  </a:moveTo>
                  <a:lnTo>
                    <a:pt x="619" y="599"/>
                  </a:lnTo>
                  <a:lnTo>
                    <a:pt x="633" y="557"/>
                  </a:lnTo>
                  <a:lnTo>
                    <a:pt x="633" y="543"/>
                  </a:lnTo>
                  <a:lnTo>
                    <a:pt x="585" y="529"/>
                  </a:lnTo>
                  <a:lnTo>
                    <a:pt x="585" y="536"/>
                  </a:lnTo>
                  <a:lnTo>
                    <a:pt x="536" y="494"/>
                  </a:lnTo>
                  <a:lnTo>
                    <a:pt x="536" y="466"/>
                  </a:lnTo>
                  <a:lnTo>
                    <a:pt x="550" y="439"/>
                  </a:lnTo>
                  <a:lnTo>
                    <a:pt x="557" y="432"/>
                  </a:lnTo>
                  <a:lnTo>
                    <a:pt x="599" y="445"/>
                  </a:lnTo>
                  <a:lnTo>
                    <a:pt x="668" y="404"/>
                  </a:lnTo>
                  <a:lnTo>
                    <a:pt x="682" y="418"/>
                  </a:lnTo>
                  <a:lnTo>
                    <a:pt x="689" y="362"/>
                  </a:lnTo>
                  <a:lnTo>
                    <a:pt x="731" y="348"/>
                  </a:lnTo>
                  <a:lnTo>
                    <a:pt x="779" y="341"/>
                  </a:lnTo>
                  <a:lnTo>
                    <a:pt x="793" y="306"/>
                  </a:lnTo>
                  <a:lnTo>
                    <a:pt x="793" y="265"/>
                  </a:lnTo>
                  <a:lnTo>
                    <a:pt x="849" y="188"/>
                  </a:lnTo>
                  <a:lnTo>
                    <a:pt x="849" y="167"/>
                  </a:lnTo>
                  <a:lnTo>
                    <a:pt x="891" y="202"/>
                  </a:lnTo>
                  <a:lnTo>
                    <a:pt x="912" y="202"/>
                  </a:lnTo>
                  <a:lnTo>
                    <a:pt x="981" y="174"/>
                  </a:lnTo>
                  <a:lnTo>
                    <a:pt x="995" y="174"/>
                  </a:lnTo>
                  <a:lnTo>
                    <a:pt x="1009" y="202"/>
                  </a:lnTo>
                  <a:lnTo>
                    <a:pt x="1051" y="188"/>
                  </a:lnTo>
                  <a:lnTo>
                    <a:pt x="1092" y="167"/>
                  </a:lnTo>
                  <a:lnTo>
                    <a:pt x="1120" y="167"/>
                  </a:lnTo>
                  <a:lnTo>
                    <a:pt x="1127" y="133"/>
                  </a:lnTo>
                  <a:lnTo>
                    <a:pt x="1127" y="98"/>
                  </a:lnTo>
                  <a:lnTo>
                    <a:pt x="1155" y="84"/>
                  </a:lnTo>
                  <a:lnTo>
                    <a:pt x="1190" y="84"/>
                  </a:lnTo>
                  <a:lnTo>
                    <a:pt x="1218" y="77"/>
                  </a:lnTo>
                  <a:lnTo>
                    <a:pt x="1225" y="77"/>
                  </a:lnTo>
                  <a:lnTo>
                    <a:pt x="1301" y="42"/>
                  </a:lnTo>
                  <a:lnTo>
                    <a:pt x="1336" y="21"/>
                  </a:lnTo>
                  <a:lnTo>
                    <a:pt x="1413" y="7"/>
                  </a:lnTo>
                  <a:lnTo>
                    <a:pt x="1433" y="7"/>
                  </a:lnTo>
                  <a:lnTo>
                    <a:pt x="1475" y="0"/>
                  </a:lnTo>
                  <a:lnTo>
                    <a:pt x="1489" y="118"/>
                  </a:lnTo>
                  <a:lnTo>
                    <a:pt x="1510" y="174"/>
                  </a:lnTo>
                  <a:lnTo>
                    <a:pt x="1538" y="244"/>
                  </a:lnTo>
                  <a:lnTo>
                    <a:pt x="1565" y="299"/>
                  </a:lnTo>
                  <a:lnTo>
                    <a:pt x="1580" y="334"/>
                  </a:lnTo>
                  <a:lnTo>
                    <a:pt x="1677" y="529"/>
                  </a:lnTo>
                  <a:lnTo>
                    <a:pt x="1767" y="689"/>
                  </a:lnTo>
                  <a:lnTo>
                    <a:pt x="1851" y="793"/>
                  </a:lnTo>
                  <a:lnTo>
                    <a:pt x="1865" y="800"/>
                  </a:lnTo>
                  <a:lnTo>
                    <a:pt x="1913" y="870"/>
                  </a:lnTo>
                  <a:lnTo>
                    <a:pt x="1976" y="933"/>
                  </a:lnTo>
                  <a:lnTo>
                    <a:pt x="1990" y="933"/>
                  </a:lnTo>
                  <a:lnTo>
                    <a:pt x="2032" y="988"/>
                  </a:lnTo>
                  <a:lnTo>
                    <a:pt x="2136" y="1072"/>
                  </a:lnTo>
                  <a:lnTo>
                    <a:pt x="2303" y="1190"/>
                  </a:lnTo>
                  <a:lnTo>
                    <a:pt x="2289" y="1169"/>
                  </a:lnTo>
                  <a:lnTo>
                    <a:pt x="2275" y="1190"/>
                  </a:lnTo>
                  <a:lnTo>
                    <a:pt x="2303" y="1197"/>
                  </a:lnTo>
                  <a:lnTo>
                    <a:pt x="2289" y="1197"/>
                  </a:lnTo>
                  <a:lnTo>
                    <a:pt x="2338" y="1266"/>
                  </a:lnTo>
                  <a:lnTo>
                    <a:pt x="2393" y="1322"/>
                  </a:lnTo>
                  <a:lnTo>
                    <a:pt x="2435" y="1364"/>
                  </a:lnTo>
                  <a:lnTo>
                    <a:pt x="2435" y="1378"/>
                  </a:lnTo>
                  <a:lnTo>
                    <a:pt x="2470" y="1426"/>
                  </a:lnTo>
                  <a:lnTo>
                    <a:pt x="2505" y="1433"/>
                  </a:lnTo>
                  <a:lnTo>
                    <a:pt x="2616" y="1510"/>
                  </a:lnTo>
                  <a:lnTo>
                    <a:pt x="2679" y="1531"/>
                  </a:lnTo>
                  <a:lnTo>
                    <a:pt x="2783" y="1579"/>
                  </a:lnTo>
                  <a:lnTo>
                    <a:pt x="2797" y="1698"/>
                  </a:lnTo>
                  <a:lnTo>
                    <a:pt x="2790" y="1719"/>
                  </a:lnTo>
                  <a:lnTo>
                    <a:pt x="2853" y="1781"/>
                  </a:lnTo>
                  <a:lnTo>
                    <a:pt x="2894" y="1795"/>
                  </a:lnTo>
                  <a:lnTo>
                    <a:pt x="2866" y="1858"/>
                  </a:lnTo>
                  <a:lnTo>
                    <a:pt x="2887" y="1872"/>
                  </a:lnTo>
                  <a:lnTo>
                    <a:pt x="2894" y="1892"/>
                  </a:lnTo>
                  <a:lnTo>
                    <a:pt x="2853" y="1920"/>
                  </a:lnTo>
                  <a:lnTo>
                    <a:pt x="2811" y="1955"/>
                  </a:lnTo>
                  <a:lnTo>
                    <a:pt x="2783" y="1976"/>
                  </a:lnTo>
                  <a:lnTo>
                    <a:pt x="2762" y="2004"/>
                  </a:lnTo>
                  <a:lnTo>
                    <a:pt x="2720" y="2066"/>
                  </a:lnTo>
                  <a:lnTo>
                    <a:pt x="2699" y="2115"/>
                  </a:lnTo>
                  <a:lnTo>
                    <a:pt x="2699" y="2122"/>
                  </a:lnTo>
                  <a:lnTo>
                    <a:pt x="2699" y="2143"/>
                  </a:lnTo>
                  <a:lnTo>
                    <a:pt x="2686" y="2171"/>
                  </a:lnTo>
                  <a:lnTo>
                    <a:pt x="2665" y="2157"/>
                  </a:lnTo>
                  <a:lnTo>
                    <a:pt x="2630" y="2199"/>
                  </a:lnTo>
                  <a:lnTo>
                    <a:pt x="2623" y="2205"/>
                  </a:lnTo>
                  <a:lnTo>
                    <a:pt x="2623" y="2213"/>
                  </a:lnTo>
                  <a:lnTo>
                    <a:pt x="2602" y="2240"/>
                  </a:lnTo>
                  <a:lnTo>
                    <a:pt x="2588" y="2296"/>
                  </a:lnTo>
                  <a:lnTo>
                    <a:pt x="2553" y="2345"/>
                  </a:lnTo>
                  <a:lnTo>
                    <a:pt x="2553" y="2352"/>
                  </a:lnTo>
                  <a:lnTo>
                    <a:pt x="2505" y="2372"/>
                  </a:lnTo>
                  <a:lnTo>
                    <a:pt x="2484" y="2400"/>
                  </a:lnTo>
                  <a:lnTo>
                    <a:pt x="2484" y="2428"/>
                  </a:lnTo>
                  <a:lnTo>
                    <a:pt x="2449" y="2449"/>
                  </a:lnTo>
                  <a:lnTo>
                    <a:pt x="2407" y="2484"/>
                  </a:lnTo>
                  <a:lnTo>
                    <a:pt x="2393" y="2477"/>
                  </a:lnTo>
                  <a:lnTo>
                    <a:pt x="2366" y="2477"/>
                  </a:lnTo>
                  <a:lnTo>
                    <a:pt x="2386" y="2449"/>
                  </a:lnTo>
                  <a:lnTo>
                    <a:pt x="2366" y="2407"/>
                  </a:lnTo>
                  <a:lnTo>
                    <a:pt x="2359" y="2352"/>
                  </a:lnTo>
                  <a:lnTo>
                    <a:pt x="2352" y="2331"/>
                  </a:lnTo>
                  <a:lnTo>
                    <a:pt x="2338" y="2303"/>
                  </a:lnTo>
                  <a:lnTo>
                    <a:pt x="2324" y="2310"/>
                  </a:lnTo>
                  <a:lnTo>
                    <a:pt x="2310" y="2275"/>
                  </a:lnTo>
                  <a:lnTo>
                    <a:pt x="2261" y="2240"/>
                  </a:lnTo>
                  <a:lnTo>
                    <a:pt x="2233" y="2247"/>
                  </a:lnTo>
                  <a:lnTo>
                    <a:pt x="2233" y="2219"/>
                  </a:lnTo>
                  <a:lnTo>
                    <a:pt x="2205" y="2233"/>
                  </a:lnTo>
                  <a:lnTo>
                    <a:pt x="2199" y="2268"/>
                  </a:lnTo>
                  <a:lnTo>
                    <a:pt x="2171" y="2254"/>
                  </a:lnTo>
                  <a:lnTo>
                    <a:pt x="2143" y="2185"/>
                  </a:lnTo>
                  <a:lnTo>
                    <a:pt x="2108" y="2199"/>
                  </a:lnTo>
                  <a:lnTo>
                    <a:pt x="2108" y="2178"/>
                  </a:lnTo>
                  <a:lnTo>
                    <a:pt x="2080" y="2150"/>
                  </a:lnTo>
                  <a:lnTo>
                    <a:pt x="2073" y="2157"/>
                  </a:lnTo>
                  <a:lnTo>
                    <a:pt x="2025" y="2199"/>
                  </a:lnTo>
                  <a:lnTo>
                    <a:pt x="1990" y="2233"/>
                  </a:lnTo>
                  <a:lnTo>
                    <a:pt x="1990" y="2247"/>
                  </a:lnTo>
                  <a:lnTo>
                    <a:pt x="1969" y="2282"/>
                  </a:lnTo>
                  <a:lnTo>
                    <a:pt x="1941" y="2282"/>
                  </a:lnTo>
                  <a:lnTo>
                    <a:pt x="1934" y="2303"/>
                  </a:lnTo>
                  <a:lnTo>
                    <a:pt x="1913" y="2296"/>
                  </a:lnTo>
                  <a:lnTo>
                    <a:pt x="1879" y="2303"/>
                  </a:lnTo>
                  <a:lnTo>
                    <a:pt x="1865" y="2310"/>
                  </a:lnTo>
                  <a:lnTo>
                    <a:pt x="1851" y="2338"/>
                  </a:lnTo>
                  <a:lnTo>
                    <a:pt x="1892" y="2414"/>
                  </a:lnTo>
                  <a:lnTo>
                    <a:pt x="1907" y="2449"/>
                  </a:lnTo>
                  <a:lnTo>
                    <a:pt x="1934" y="2449"/>
                  </a:lnTo>
                  <a:lnTo>
                    <a:pt x="1941" y="2477"/>
                  </a:lnTo>
                  <a:lnTo>
                    <a:pt x="1927" y="2512"/>
                  </a:lnTo>
                  <a:lnTo>
                    <a:pt x="1907" y="2505"/>
                  </a:lnTo>
                  <a:lnTo>
                    <a:pt x="1892" y="2470"/>
                  </a:lnTo>
                  <a:lnTo>
                    <a:pt x="1879" y="2505"/>
                  </a:lnTo>
                  <a:lnTo>
                    <a:pt x="1837" y="2526"/>
                  </a:lnTo>
                  <a:lnTo>
                    <a:pt x="1809" y="2512"/>
                  </a:lnTo>
                  <a:lnTo>
                    <a:pt x="1802" y="2539"/>
                  </a:lnTo>
                  <a:lnTo>
                    <a:pt x="1809" y="2546"/>
                  </a:lnTo>
                  <a:lnTo>
                    <a:pt x="1795" y="2602"/>
                  </a:lnTo>
                  <a:lnTo>
                    <a:pt x="1767" y="2532"/>
                  </a:lnTo>
                  <a:lnTo>
                    <a:pt x="1719" y="2532"/>
                  </a:lnTo>
                  <a:lnTo>
                    <a:pt x="1698" y="2574"/>
                  </a:lnTo>
                  <a:lnTo>
                    <a:pt x="1698" y="2609"/>
                  </a:lnTo>
                  <a:lnTo>
                    <a:pt x="1649" y="2609"/>
                  </a:lnTo>
                  <a:lnTo>
                    <a:pt x="1642" y="2658"/>
                  </a:lnTo>
                  <a:lnTo>
                    <a:pt x="1573" y="2630"/>
                  </a:lnTo>
                  <a:lnTo>
                    <a:pt x="1510" y="2637"/>
                  </a:lnTo>
                  <a:lnTo>
                    <a:pt x="1489" y="2602"/>
                  </a:lnTo>
                  <a:lnTo>
                    <a:pt x="1482" y="2581"/>
                  </a:lnTo>
                  <a:lnTo>
                    <a:pt x="1454" y="2574"/>
                  </a:lnTo>
                  <a:lnTo>
                    <a:pt x="1440" y="2560"/>
                  </a:lnTo>
                  <a:lnTo>
                    <a:pt x="1440" y="2539"/>
                  </a:lnTo>
                  <a:lnTo>
                    <a:pt x="1433" y="2532"/>
                  </a:lnTo>
                  <a:lnTo>
                    <a:pt x="1419" y="2539"/>
                  </a:lnTo>
                  <a:lnTo>
                    <a:pt x="1378" y="2546"/>
                  </a:lnTo>
                  <a:lnTo>
                    <a:pt x="1315" y="2526"/>
                  </a:lnTo>
                  <a:lnTo>
                    <a:pt x="1308" y="2498"/>
                  </a:lnTo>
                  <a:lnTo>
                    <a:pt x="1259" y="2526"/>
                  </a:lnTo>
                  <a:lnTo>
                    <a:pt x="1239" y="2505"/>
                  </a:lnTo>
                  <a:lnTo>
                    <a:pt x="1218" y="2484"/>
                  </a:lnTo>
                  <a:lnTo>
                    <a:pt x="1204" y="2477"/>
                  </a:lnTo>
                  <a:lnTo>
                    <a:pt x="1190" y="2449"/>
                  </a:lnTo>
                  <a:lnTo>
                    <a:pt x="1162" y="2400"/>
                  </a:lnTo>
                  <a:lnTo>
                    <a:pt x="1127" y="2428"/>
                  </a:lnTo>
                  <a:lnTo>
                    <a:pt x="1092" y="2407"/>
                  </a:lnTo>
                  <a:lnTo>
                    <a:pt x="1051" y="2372"/>
                  </a:lnTo>
                  <a:lnTo>
                    <a:pt x="1016" y="2386"/>
                  </a:lnTo>
                  <a:lnTo>
                    <a:pt x="1023" y="2414"/>
                  </a:lnTo>
                  <a:lnTo>
                    <a:pt x="974" y="2442"/>
                  </a:lnTo>
                  <a:lnTo>
                    <a:pt x="925" y="2470"/>
                  </a:lnTo>
                  <a:lnTo>
                    <a:pt x="912" y="2498"/>
                  </a:lnTo>
                  <a:lnTo>
                    <a:pt x="821" y="2449"/>
                  </a:lnTo>
                  <a:lnTo>
                    <a:pt x="821" y="2442"/>
                  </a:lnTo>
                  <a:lnTo>
                    <a:pt x="793" y="2400"/>
                  </a:lnTo>
                  <a:lnTo>
                    <a:pt x="779" y="2386"/>
                  </a:lnTo>
                  <a:lnTo>
                    <a:pt x="766" y="2386"/>
                  </a:lnTo>
                  <a:lnTo>
                    <a:pt x="759" y="2386"/>
                  </a:lnTo>
                  <a:lnTo>
                    <a:pt x="703" y="2345"/>
                  </a:lnTo>
                  <a:lnTo>
                    <a:pt x="647" y="2317"/>
                  </a:lnTo>
                  <a:lnTo>
                    <a:pt x="619" y="2317"/>
                  </a:lnTo>
                  <a:lnTo>
                    <a:pt x="606" y="2352"/>
                  </a:lnTo>
                  <a:lnTo>
                    <a:pt x="592" y="2352"/>
                  </a:lnTo>
                  <a:lnTo>
                    <a:pt x="571" y="2338"/>
                  </a:lnTo>
                  <a:lnTo>
                    <a:pt x="564" y="2310"/>
                  </a:lnTo>
                  <a:lnTo>
                    <a:pt x="564" y="2254"/>
                  </a:lnTo>
                  <a:lnTo>
                    <a:pt x="557" y="2240"/>
                  </a:lnTo>
                  <a:lnTo>
                    <a:pt x="592" y="2171"/>
                  </a:lnTo>
                  <a:lnTo>
                    <a:pt x="585" y="2150"/>
                  </a:lnTo>
                  <a:lnTo>
                    <a:pt x="550" y="2115"/>
                  </a:lnTo>
                  <a:lnTo>
                    <a:pt x="536" y="2122"/>
                  </a:lnTo>
                  <a:lnTo>
                    <a:pt x="494" y="2080"/>
                  </a:lnTo>
                  <a:lnTo>
                    <a:pt x="460" y="2066"/>
                  </a:lnTo>
                  <a:lnTo>
                    <a:pt x="452" y="2073"/>
                  </a:lnTo>
                  <a:lnTo>
                    <a:pt x="432" y="2052"/>
                  </a:lnTo>
                  <a:lnTo>
                    <a:pt x="355" y="2011"/>
                  </a:lnTo>
                  <a:lnTo>
                    <a:pt x="293" y="1983"/>
                  </a:lnTo>
                  <a:lnTo>
                    <a:pt x="133" y="1892"/>
                  </a:lnTo>
                  <a:lnTo>
                    <a:pt x="133" y="1927"/>
                  </a:lnTo>
                  <a:lnTo>
                    <a:pt x="112" y="1941"/>
                  </a:lnTo>
                  <a:lnTo>
                    <a:pt x="98" y="1941"/>
                  </a:lnTo>
                  <a:lnTo>
                    <a:pt x="42" y="1906"/>
                  </a:lnTo>
                  <a:lnTo>
                    <a:pt x="42" y="1892"/>
                  </a:lnTo>
                  <a:lnTo>
                    <a:pt x="7" y="1851"/>
                  </a:lnTo>
                  <a:lnTo>
                    <a:pt x="0" y="1816"/>
                  </a:lnTo>
                  <a:lnTo>
                    <a:pt x="0" y="1781"/>
                  </a:lnTo>
                  <a:lnTo>
                    <a:pt x="0" y="1753"/>
                  </a:lnTo>
                  <a:lnTo>
                    <a:pt x="7" y="1746"/>
                  </a:lnTo>
                  <a:lnTo>
                    <a:pt x="14" y="1698"/>
                  </a:lnTo>
                  <a:lnTo>
                    <a:pt x="14" y="1691"/>
                  </a:lnTo>
                  <a:lnTo>
                    <a:pt x="35" y="1698"/>
                  </a:lnTo>
                  <a:lnTo>
                    <a:pt x="91" y="1656"/>
                  </a:lnTo>
                  <a:lnTo>
                    <a:pt x="112" y="1593"/>
                  </a:lnTo>
                  <a:lnTo>
                    <a:pt x="105" y="1565"/>
                  </a:lnTo>
                  <a:lnTo>
                    <a:pt x="174" y="1579"/>
                  </a:lnTo>
                  <a:lnTo>
                    <a:pt x="244" y="1628"/>
                  </a:lnTo>
                  <a:lnTo>
                    <a:pt x="265" y="1614"/>
                  </a:lnTo>
                  <a:lnTo>
                    <a:pt x="334" y="1656"/>
                  </a:lnTo>
                  <a:lnTo>
                    <a:pt x="355" y="1677"/>
                  </a:lnTo>
                  <a:lnTo>
                    <a:pt x="369" y="1684"/>
                  </a:lnTo>
                  <a:lnTo>
                    <a:pt x="418" y="1656"/>
                  </a:lnTo>
                  <a:lnTo>
                    <a:pt x="432" y="1677"/>
                  </a:lnTo>
                  <a:lnTo>
                    <a:pt x="460" y="1677"/>
                  </a:lnTo>
                  <a:lnTo>
                    <a:pt x="501" y="1621"/>
                  </a:lnTo>
                  <a:lnTo>
                    <a:pt x="494" y="1607"/>
                  </a:lnTo>
                  <a:lnTo>
                    <a:pt x="550" y="1593"/>
                  </a:lnTo>
                  <a:lnTo>
                    <a:pt x="529" y="1579"/>
                  </a:lnTo>
                  <a:lnTo>
                    <a:pt x="585" y="1565"/>
                  </a:lnTo>
                  <a:lnTo>
                    <a:pt x="564" y="1552"/>
                  </a:lnTo>
                  <a:lnTo>
                    <a:pt x="508" y="1496"/>
                  </a:lnTo>
                  <a:lnTo>
                    <a:pt x="522" y="1482"/>
                  </a:lnTo>
                  <a:lnTo>
                    <a:pt x="508" y="1468"/>
                  </a:lnTo>
                  <a:lnTo>
                    <a:pt x="460" y="1454"/>
                  </a:lnTo>
                  <a:lnTo>
                    <a:pt x="418" y="1412"/>
                  </a:lnTo>
                  <a:lnTo>
                    <a:pt x="362" y="1364"/>
                  </a:lnTo>
                  <a:lnTo>
                    <a:pt x="355" y="1350"/>
                  </a:lnTo>
                  <a:lnTo>
                    <a:pt x="341" y="1252"/>
                  </a:lnTo>
                  <a:lnTo>
                    <a:pt x="293" y="1225"/>
                  </a:lnTo>
                  <a:lnTo>
                    <a:pt x="258" y="1204"/>
                  </a:lnTo>
                  <a:lnTo>
                    <a:pt x="244" y="1197"/>
                  </a:lnTo>
                  <a:lnTo>
                    <a:pt x="209" y="1169"/>
                  </a:lnTo>
                  <a:lnTo>
                    <a:pt x="265" y="1127"/>
                  </a:lnTo>
                  <a:lnTo>
                    <a:pt x="279" y="1092"/>
                  </a:lnTo>
                  <a:lnTo>
                    <a:pt x="272" y="1072"/>
                  </a:lnTo>
                  <a:lnTo>
                    <a:pt x="237" y="1065"/>
                  </a:lnTo>
                  <a:lnTo>
                    <a:pt x="160" y="988"/>
                  </a:lnTo>
                  <a:lnTo>
                    <a:pt x="195" y="939"/>
                  </a:lnTo>
                  <a:lnTo>
                    <a:pt x="223" y="939"/>
                  </a:lnTo>
                  <a:lnTo>
                    <a:pt x="258" y="905"/>
                  </a:lnTo>
                  <a:lnTo>
                    <a:pt x="244" y="898"/>
                  </a:lnTo>
                  <a:lnTo>
                    <a:pt x="258" y="842"/>
                  </a:lnTo>
                  <a:lnTo>
                    <a:pt x="237" y="828"/>
                  </a:lnTo>
                  <a:lnTo>
                    <a:pt x="230" y="800"/>
                  </a:lnTo>
                  <a:lnTo>
                    <a:pt x="223" y="773"/>
                  </a:lnTo>
                  <a:lnTo>
                    <a:pt x="237" y="786"/>
                  </a:lnTo>
                  <a:lnTo>
                    <a:pt x="244" y="766"/>
                  </a:lnTo>
                  <a:lnTo>
                    <a:pt x="258" y="710"/>
                  </a:lnTo>
                  <a:lnTo>
                    <a:pt x="279" y="696"/>
                  </a:lnTo>
                  <a:lnTo>
                    <a:pt x="279" y="668"/>
                  </a:lnTo>
                  <a:lnTo>
                    <a:pt x="341" y="689"/>
                  </a:lnTo>
                  <a:lnTo>
                    <a:pt x="376" y="696"/>
                  </a:lnTo>
                  <a:lnTo>
                    <a:pt x="425" y="675"/>
                  </a:lnTo>
                  <a:lnTo>
                    <a:pt x="452" y="703"/>
                  </a:lnTo>
                  <a:lnTo>
                    <a:pt x="508" y="689"/>
                  </a:lnTo>
                  <a:lnTo>
                    <a:pt x="550" y="696"/>
                  </a:lnTo>
                  <a:lnTo>
                    <a:pt x="599" y="668"/>
                  </a:lnTo>
                  <a:lnTo>
                    <a:pt x="606" y="661"/>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64" name="Freeform 64">
              <a:extLst>
                <a:ext uri="{FF2B5EF4-FFF2-40B4-BE49-F238E27FC236}">
                  <a16:creationId xmlns:a16="http://schemas.microsoft.com/office/drawing/2014/main" id="{62E9E5DB-C93B-8A43-A799-6C67186484A1}"/>
                </a:ext>
              </a:extLst>
            </p:cNvPr>
            <p:cNvSpPr>
              <a:spLocks noChangeArrowheads="1"/>
            </p:cNvSpPr>
            <p:nvPr/>
          </p:nvSpPr>
          <p:spPr bwMode="auto">
            <a:xfrm>
              <a:off x="16785462" y="6904256"/>
              <a:ext cx="1990337" cy="1679778"/>
            </a:xfrm>
            <a:custGeom>
              <a:avLst/>
              <a:gdLst>
                <a:gd name="T0" fmla="*/ 3972 w 4237"/>
                <a:gd name="T1" fmla="*/ 3131 h 3576"/>
                <a:gd name="T2" fmla="*/ 4160 w 4237"/>
                <a:gd name="T3" fmla="*/ 3013 h 3576"/>
                <a:gd name="T4" fmla="*/ 4201 w 4237"/>
                <a:gd name="T5" fmla="*/ 2846 h 3576"/>
                <a:gd name="T6" fmla="*/ 4194 w 4237"/>
                <a:gd name="T7" fmla="*/ 2672 h 3576"/>
                <a:gd name="T8" fmla="*/ 4041 w 4237"/>
                <a:gd name="T9" fmla="*/ 2456 h 3576"/>
                <a:gd name="T10" fmla="*/ 3895 w 4237"/>
                <a:gd name="T11" fmla="*/ 2380 h 3576"/>
                <a:gd name="T12" fmla="*/ 3714 w 4237"/>
                <a:gd name="T13" fmla="*/ 2310 h 3576"/>
                <a:gd name="T14" fmla="*/ 3499 w 4237"/>
                <a:gd name="T15" fmla="*/ 2380 h 3576"/>
                <a:gd name="T16" fmla="*/ 3290 w 4237"/>
                <a:gd name="T17" fmla="*/ 2227 h 3576"/>
                <a:gd name="T18" fmla="*/ 3151 w 4237"/>
                <a:gd name="T19" fmla="*/ 2136 h 3576"/>
                <a:gd name="T20" fmla="*/ 3047 w 4237"/>
                <a:gd name="T21" fmla="*/ 1948 h 3576"/>
                <a:gd name="T22" fmla="*/ 2699 w 4237"/>
                <a:gd name="T23" fmla="*/ 1823 h 3576"/>
                <a:gd name="T24" fmla="*/ 2587 w 4237"/>
                <a:gd name="T25" fmla="*/ 1635 h 3576"/>
                <a:gd name="T26" fmla="*/ 2692 w 4237"/>
                <a:gd name="T27" fmla="*/ 1447 h 3576"/>
                <a:gd name="T28" fmla="*/ 3005 w 4237"/>
                <a:gd name="T29" fmla="*/ 1538 h 3576"/>
                <a:gd name="T30" fmla="*/ 3172 w 4237"/>
                <a:gd name="T31" fmla="*/ 1447 h 3576"/>
                <a:gd name="T32" fmla="*/ 2949 w 4237"/>
                <a:gd name="T33" fmla="*/ 1246 h 3576"/>
                <a:gd name="T34" fmla="*/ 2852 w 4237"/>
                <a:gd name="T35" fmla="*/ 1009 h 3576"/>
                <a:gd name="T36" fmla="*/ 2845 w 4237"/>
                <a:gd name="T37" fmla="*/ 787 h 3576"/>
                <a:gd name="T38" fmla="*/ 2831 w 4237"/>
                <a:gd name="T39" fmla="*/ 648 h 3576"/>
                <a:gd name="T40" fmla="*/ 3039 w 4237"/>
                <a:gd name="T41" fmla="*/ 585 h 3576"/>
                <a:gd name="T42" fmla="*/ 3220 w 4237"/>
                <a:gd name="T43" fmla="*/ 425 h 3576"/>
                <a:gd name="T44" fmla="*/ 3039 w 4237"/>
                <a:gd name="T45" fmla="*/ 244 h 3576"/>
                <a:gd name="T46" fmla="*/ 2852 w 4237"/>
                <a:gd name="T47" fmla="*/ 348 h 3576"/>
                <a:gd name="T48" fmla="*/ 2601 w 4237"/>
                <a:gd name="T49" fmla="*/ 446 h 3576"/>
                <a:gd name="T50" fmla="*/ 2372 w 4237"/>
                <a:gd name="T51" fmla="*/ 606 h 3576"/>
                <a:gd name="T52" fmla="*/ 2135 w 4237"/>
                <a:gd name="T53" fmla="*/ 724 h 3576"/>
                <a:gd name="T54" fmla="*/ 1996 w 4237"/>
                <a:gd name="T55" fmla="*/ 877 h 3576"/>
                <a:gd name="T56" fmla="*/ 1906 w 4237"/>
                <a:gd name="T57" fmla="*/ 954 h 3576"/>
                <a:gd name="T58" fmla="*/ 1747 w 4237"/>
                <a:gd name="T59" fmla="*/ 954 h 3576"/>
                <a:gd name="T60" fmla="*/ 1670 w 4237"/>
                <a:gd name="T61" fmla="*/ 905 h 3576"/>
                <a:gd name="T62" fmla="*/ 1601 w 4237"/>
                <a:gd name="T63" fmla="*/ 780 h 3576"/>
                <a:gd name="T64" fmla="*/ 1406 w 4237"/>
                <a:gd name="T65" fmla="*/ 773 h 3576"/>
                <a:gd name="T66" fmla="*/ 1378 w 4237"/>
                <a:gd name="T67" fmla="*/ 710 h 3576"/>
                <a:gd name="T68" fmla="*/ 1287 w 4237"/>
                <a:gd name="T69" fmla="*/ 557 h 3576"/>
                <a:gd name="T70" fmla="*/ 1253 w 4237"/>
                <a:gd name="T71" fmla="*/ 411 h 3576"/>
                <a:gd name="T72" fmla="*/ 1065 w 4237"/>
                <a:gd name="T73" fmla="*/ 390 h 3576"/>
                <a:gd name="T74" fmla="*/ 780 w 4237"/>
                <a:gd name="T75" fmla="*/ 293 h 3576"/>
                <a:gd name="T76" fmla="*/ 752 w 4237"/>
                <a:gd name="T77" fmla="*/ 21 h 3576"/>
                <a:gd name="T78" fmla="*/ 522 w 4237"/>
                <a:gd name="T79" fmla="*/ 49 h 3576"/>
                <a:gd name="T80" fmla="*/ 571 w 4237"/>
                <a:gd name="T81" fmla="*/ 286 h 3576"/>
                <a:gd name="T82" fmla="*/ 501 w 4237"/>
                <a:gd name="T83" fmla="*/ 439 h 3576"/>
                <a:gd name="T84" fmla="*/ 327 w 4237"/>
                <a:gd name="T85" fmla="*/ 592 h 3576"/>
                <a:gd name="T86" fmla="*/ 188 w 4237"/>
                <a:gd name="T87" fmla="*/ 703 h 3576"/>
                <a:gd name="T88" fmla="*/ 63 w 4237"/>
                <a:gd name="T89" fmla="*/ 877 h 3576"/>
                <a:gd name="T90" fmla="*/ 432 w 4237"/>
                <a:gd name="T91" fmla="*/ 1399 h 3576"/>
                <a:gd name="T92" fmla="*/ 766 w 4237"/>
                <a:gd name="T93" fmla="*/ 1754 h 3576"/>
                <a:gd name="T94" fmla="*/ 1114 w 4237"/>
                <a:gd name="T95" fmla="*/ 2004 h 3576"/>
                <a:gd name="T96" fmla="*/ 1280 w 4237"/>
                <a:gd name="T97" fmla="*/ 2394 h 3576"/>
                <a:gd name="T98" fmla="*/ 1587 w 4237"/>
                <a:gd name="T99" fmla="*/ 2588 h 3576"/>
                <a:gd name="T100" fmla="*/ 2163 w 4237"/>
                <a:gd name="T101" fmla="*/ 3138 h 3576"/>
                <a:gd name="T102" fmla="*/ 2699 w 4237"/>
                <a:gd name="T103" fmla="*/ 3540 h 3576"/>
                <a:gd name="T104" fmla="*/ 3325 w 4237"/>
                <a:gd name="T105" fmla="*/ 3506 h 3576"/>
                <a:gd name="T106" fmla="*/ 3485 w 4237"/>
                <a:gd name="T107" fmla="*/ 3533 h 3576"/>
                <a:gd name="T108" fmla="*/ 3874 w 4237"/>
                <a:gd name="T109" fmla="*/ 3492 h 3576"/>
                <a:gd name="T110" fmla="*/ 3958 w 4237"/>
                <a:gd name="T111" fmla="*/ 3394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37" h="3576">
                  <a:moveTo>
                    <a:pt x="3993" y="3284"/>
                  </a:moveTo>
                  <a:lnTo>
                    <a:pt x="3993" y="3242"/>
                  </a:lnTo>
                  <a:lnTo>
                    <a:pt x="3993" y="3208"/>
                  </a:lnTo>
                  <a:lnTo>
                    <a:pt x="4006" y="3180"/>
                  </a:lnTo>
                  <a:lnTo>
                    <a:pt x="3993" y="3166"/>
                  </a:lnTo>
                  <a:lnTo>
                    <a:pt x="3979" y="3145"/>
                  </a:lnTo>
                  <a:lnTo>
                    <a:pt x="3972" y="3131"/>
                  </a:lnTo>
                  <a:lnTo>
                    <a:pt x="3972" y="3117"/>
                  </a:lnTo>
                  <a:lnTo>
                    <a:pt x="4020" y="3096"/>
                  </a:lnTo>
                  <a:lnTo>
                    <a:pt x="4034" y="3096"/>
                  </a:lnTo>
                  <a:lnTo>
                    <a:pt x="4041" y="3096"/>
                  </a:lnTo>
                  <a:lnTo>
                    <a:pt x="4076" y="3068"/>
                  </a:lnTo>
                  <a:lnTo>
                    <a:pt x="4139" y="3013"/>
                  </a:lnTo>
                  <a:lnTo>
                    <a:pt x="4160" y="3013"/>
                  </a:lnTo>
                  <a:lnTo>
                    <a:pt x="4187" y="2971"/>
                  </a:lnTo>
                  <a:lnTo>
                    <a:pt x="4152" y="2950"/>
                  </a:lnTo>
                  <a:lnTo>
                    <a:pt x="4160" y="2943"/>
                  </a:lnTo>
                  <a:lnTo>
                    <a:pt x="4187" y="2908"/>
                  </a:lnTo>
                  <a:lnTo>
                    <a:pt x="4229" y="2887"/>
                  </a:lnTo>
                  <a:lnTo>
                    <a:pt x="4236" y="2881"/>
                  </a:lnTo>
                  <a:lnTo>
                    <a:pt x="4201" y="2846"/>
                  </a:lnTo>
                  <a:lnTo>
                    <a:pt x="4229" y="2839"/>
                  </a:lnTo>
                  <a:lnTo>
                    <a:pt x="4236" y="2811"/>
                  </a:lnTo>
                  <a:lnTo>
                    <a:pt x="4201" y="2783"/>
                  </a:lnTo>
                  <a:lnTo>
                    <a:pt x="4194" y="2755"/>
                  </a:lnTo>
                  <a:lnTo>
                    <a:pt x="4208" y="2741"/>
                  </a:lnTo>
                  <a:lnTo>
                    <a:pt x="4201" y="2679"/>
                  </a:lnTo>
                  <a:lnTo>
                    <a:pt x="4194" y="2672"/>
                  </a:lnTo>
                  <a:lnTo>
                    <a:pt x="4187" y="2637"/>
                  </a:lnTo>
                  <a:lnTo>
                    <a:pt x="4173" y="2595"/>
                  </a:lnTo>
                  <a:lnTo>
                    <a:pt x="4160" y="2574"/>
                  </a:lnTo>
                  <a:lnTo>
                    <a:pt x="4097" y="2519"/>
                  </a:lnTo>
                  <a:lnTo>
                    <a:pt x="4076" y="2484"/>
                  </a:lnTo>
                  <a:lnTo>
                    <a:pt x="4069" y="2463"/>
                  </a:lnTo>
                  <a:lnTo>
                    <a:pt x="4041" y="2456"/>
                  </a:lnTo>
                  <a:lnTo>
                    <a:pt x="4027" y="2442"/>
                  </a:lnTo>
                  <a:lnTo>
                    <a:pt x="4027" y="2421"/>
                  </a:lnTo>
                  <a:lnTo>
                    <a:pt x="4020" y="2414"/>
                  </a:lnTo>
                  <a:lnTo>
                    <a:pt x="4006" y="2421"/>
                  </a:lnTo>
                  <a:lnTo>
                    <a:pt x="3965" y="2428"/>
                  </a:lnTo>
                  <a:lnTo>
                    <a:pt x="3902" y="2408"/>
                  </a:lnTo>
                  <a:lnTo>
                    <a:pt x="3895" y="2380"/>
                  </a:lnTo>
                  <a:lnTo>
                    <a:pt x="3846" y="2408"/>
                  </a:lnTo>
                  <a:lnTo>
                    <a:pt x="3826" y="2387"/>
                  </a:lnTo>
                  <a:lnTo>
                    <a:pt x="3805" y="2366"/>
                  </a:lnTo>
                  <a:lnTo>
                    <a:pt x="3791" y="2359"/>
                  </a:lnTo>
                  <a:lnTo>
                    <a:pt x="3777" y="2331"/>
                  </a:lnTo>
                  <a:lnTo>
                    <a:pt x="3749" y="2282"/>
                  </a:lnTo>
                  <a:lnTo>
                    <a:pt x="3714" y="2310"/>
                  </a:lnTo>
                  <a:lnTo>
                    <a:pt x="3679" y="2289"/>
                  </a:lnTo>
                  <a:lnTo>
                    <a:pt x="3638" y="2254"/>
                  </a:lnTo>
                  <a:lnTo>
                    <a:pt x="3603" y="2268"/>
                  </a:lnTo>
                  <a:lnTo>
                    <a:pt x="3610" y="2296"/>
                  </a:lnTo>
                  <a:lnTo>
                    <a:pt x="3561" y="2324"/>
                  </a:lnTo>
                  <a:lnTo>
                    <a:pt x="3512" y="2352"/>
                  </a:lnTo>
                  <a:lnTo>
                    <a:pt x="3499" y="2380"/>
                  </a:lnTo>
                  <a:lnTo>
                    <a:pt x="3408" y="2331"/>
                  </a:lnTo>
                  <a:lnTo>
                    <a:pt x="3408" y="2324"/>
                  </a:lnTo>
                  <a:lnTo>
                    <a:pt x="3380" y="2282"/>
                  </a:lnTo>
                  <a:lnTo>
                    <a:pt x="3366" y="2268"/>
                  </a:lnTo>
                  <a:lnTo>
                    <a:pt x="3353" y="2268"/>
                  </a:lnTo>
                  <a:lnTo>
                    <a:pt x="3346" y="2268"/>
                  </a:lnTo>
                  <a:lnTo>
                    <a:pt x="3290" y="2227"/>
                  </a:lnTo>
                  <a:lnTo>
                    <a:pt x="3234" y="2199"/>
                  </a:lnTo>
                  <a:lnTo>
                    <a:pt x="3206" y="2199"/>
                  </a:lnTo>
                  <a:lnTo>
                    <a:pt x="3193" y="2234"/>
                  </a:lnTo>
                  <a:lnTo>
                    <a:pt x="3179" y="2234"/>
                  </a:lnTo>
                  <a:lnTo>
                    <a:pt x="3158" y="2220"/>
                  </a:lnTo>
                  <a:lnTo>
                    <a:pt x="3151" y="2192"/>
                  </a:lnTo>
                  <a:lnTo>
                    <a:pt x="3151" y="2136"/>
                  </a:lnTo>
                  <a:lnTo>
                    <a:pt x="3144" y="2122"/>
                  </a:lnTo>
                  <a:lnTo>
                    <a:pt x="3179" y="2053"/>
                  </a:lnTo>
                  <a:lnTo>
                    <a:pt x="3172" y="2032"/>
                  </a:lnTo>
                  <a:lnTo>
                    <a:pt x="3137" y="1997"/>
                  </a:lnTo>
                  <a:lnTo>
                    <a:pt x="3123" y="2004"/>
                  </a:lnTo>
                  <a:lnTo>
                    <a:pt x="3081" y="1962"/>
                  </a:lnTo>
                  <a:lnTo>
                    <a:pt x="3047" y="1948"/>
                  </a:lnTo>
                  <a:lnTo>
                    <a:pt x="3039" y="1955"/>
                  </a:lnTo>
                  <a:lnTo>
                    <a:pt x="3019" y="1934"/>
                  </a:lnTo>
                  <a:lnTo>
                    <a:pt x="2942" y="1893"/>
                  </a:lnTo>
                  <a:lnTo>
                    <a:pt x="2880" y="1865"/>
                  </a:lnTo>
                  <a:lnTo>
                    <a:pt x="2720" y="1774"/>
                  </a:lnTo>
                  <a:lnTo>
                    <a:pt x="2720" y="1809"/>
                  </a:lnTo>
                  <a:lnTo>
                    <a:pt x="2699" y="1823"/>
                  </a:lnTo>
                  <a:lnTo>
                    <a:pt x="2685" y="1823"/>
                  </a:lnTo>
                  <a:lnTo>
                    <a:pt x="2629" y="1788"/>
                  </a:lnTo>
                  <a:lnTo>
                    <a:pt x="2629" y="1774"/>
                  </a:lnTo>
                  <a:lnTo>
                    <a:pt x="2594" y="1733"/>
                  </a:lnTo>
                  <a:lnTo>
                    <a:pt x="2587" y="1698"/>
                  </a:lnTo>
                  <a:lnTo>
                    <a:pt x="2587" y="1663"/>
                  </a:lnTo>
                  <a:lnTo>
                    <a:pt x="2587" y="1635"/>
                  </a:lnTo>
                  <a:lnTo>
                    <a:pt x="2594" y="1628"/>
                  </a:lnTo>
                  <a:lnTo>
                    <a:pt x="2601" y="1580"/>
                  </a:lnTo>
                  <a:lnTo>
                    <a:pt x="2601" y="1573"/>
                  </a:lnTo>
                  <a:lnTo>
                    <a:pt x="2622" y="1580"/>
                  </a:lnTo>
                  <a:lnTo>
                    <a:pt x="2678" y="1538"/>
                  </a:lnTo>
                  <a:lnTo>
                    <a:pt x="2699" y="1475"/>
                  </a:lnTo>
                  <a:lnTo>
                    <a:pt x="2692" y="1447"/>
                  </a:lnTo>
                  <a:lnTo>
                    <a:pt x="2761" y="1461"/>
                  </a:lnTo>
                  <a:lnTo>
                    <a:pt x="2831" y="1510"/>
                  </a:lnTo>
                  <a:lnTo>
                    <a:pt x="2852" y="1496"/>
                  </a:lnTo>
                  <a:lnTo>
                    <a:pt x="2921" y="1538"/>
                  </a:lnTo>
                  <a:lnTo>
                    <a:pt x="2942" y="1559"/>
                  </a:lnTo>
                  <a:lnTo>
                    <a:pt x="2956" y="1566"/>
                  </a:lnTo>
                  <a:lnTo>
                    <a:pt x="3005" y="1538"/>
                  </a:lnTo>
                  <a:lnTo>
                    <a:pt x="3019" y="1559"/>
                  </a:lnTo>
                  <a:lnTo>
                    <a:pt x="3047" y="1559"/>
                  </a:lnTo>
                  <a:lnTo>
                    <a:pt x="3088" y="1503"/>
                  </a:lnTo>
                  <a:lnTo>
                    <a:pt x="3081" y="1489"/>
                  </a:lnTo>
                  <a:lnTo>
                    <a:pt x="3137" y="1475"/>
                  </a:lnTo>
                  <a:lnTo>
                    <a:pt x="3116" y="1461"/>
                  </a:lnTo>
                  <a:lnTo>
                    <a:pt x="3172" y="1447"/>
                  </a:lnTo>
                  <a:lnTo>
                    <a:pt x="3151" y="1434"/>
                  </a:lnTo>
                  <a:lnTo>
                    <a:pt x="3095" y="1378"/>
                  </a:lnTo>
                  <a:lnTo>
                    <a:pt x="3109" y="1364"/>
                  </a:lnTo>
                  <a:lnTo>
                    <a:pt x="3095" y="1350"/>
                  </a:lnTo>
                  <a:lnTo>
                    <a:pt x="3047" y="1336"/>
                  </a:lnTo>
                  <a:lnTo>
                    <a:pt x="3005" y="1294"/>
                  </a:lnTo>
                  <a:lnTo>
                    <a:pt x="2949" y="1246"/>
                  </a:lnTo>
                  <a:lnTo>
                    <a:pt x="2942" y="1232"/>
                  </a:lnTo>
                  <a:lnTo>
                    <a:pt x="2928" y="1134"/>
                  </a:lnTo>
                  <a:lnTo>
                    <a:pt x="2880" y="1107"/>
                  </a:lnTo>
                  <a:lnTo>
                    <a:pt x="2845" y="1086"/>
                  </a:lnTo>
                  <a:lnTo>
                    <a:pt x="2831" y="1079"/>
                  </a:lnTo>
                  <a:lnTo>
                    <a:pt x="2796" y="1051"/>
                  </a:lnTo>
                  <a:lnTo>
                    <a:pt x="2852" y="1009"/>
                  </a:lnTo>
                  <a:lnTo>
                    <a:pt x="2866" y="974"/>
                  </a:lnTo>
                  <a:lnTo>
                    <a:pt x="2859" y="954"/>
                  </a:lnTo>
                  <a:lnTo>
                    <a:pt x="2824" y="947"/>
                  </a:lnTo>
                  <a:lnTo>
                    <a:pt x="2747" y="870"/>
                  </a:lnTo>
                  <a:lnTo>
                    <a:pt x="2782" y="821"/>
                  </a:lnTo>
                  <a:lnTo>
                    <a:pt x="2810" y="821"/>
                  </a:lnTo>
                  <a:lnTo>
                    <a:pt x="2845" y="787"/>
                  </a:lnTo>
                  <a:lnTo>
                    <a:pt x="2831" y="780"/>
                  </a:lnTo>
                  <a:lnTo>
                    <a:pt x="2845" y="724"/>
                  </a:lnTo>
                  <a:lnTo>
                    <a:pt x="2824" y="710"/>
                  </a:lnTo>
                  <a:lnTo>
                    <a:pt x="2817" y="682"/>
                  </a:lnTo>
                  <a:lnTo>
                    <a:pt x="2810" y="655"/>
                  </a:lnTo>
                  <a:lnTo>
                    <a:pt x="2824" y="668"/>
                  </a:lnTo>
                  <a:lnTo>
                    <a:pt x="2831" y="648"/>
                  </a:lnTo>
                  <a:lnTo>
                    <a:pt x="2845" y="592"/>
                  </a:lnTo>
                  <a:lnTo>
                    <a:pt x="2866" y="578"/>
                  </a:lnTo>
                  <a:lnTo>
                    <a:pt x="2866" y="550"/>
                  </a:lnTo>
                  <a:lnTo>
                    <a:pt x="2928" y="571"/>
                  </a:lnTo>
                  <a:lnTo>
                    <a:pt x="2963" y="578"/>
                  </a:lnTo>
                  <a:lnTo>
                    <a:pt x="3012" y="557"/>
                  </a:lnTo>
                  <a:lnTo>
                    <a:pt x="3039" y="585"/>
                  </a:lnTo>
                  <a:lnTo>
                    <a:pt x="3095" y="571"/>
                  </a:lnTo>
                  <a:lnTo>
                    <a:pt x="3137" y="578"/>
                  </a:lnTo>
                  <a:lnTo>
                    <a:pt x="3186" y="550"/>
                  </a:lnTo>
                  <a:lnTo>
                    <a:pt x="3193" y="543"/>
                  </a:lnTo>
                  <a:lnTo>
                    <a:pt x="3206" y="481"/>
                  </a:lnTo>
                  <a:lnTo>
                    <a:pt x="3220" y="439"/>
                  </a:lnTo>
                  <a:lnTo>
                    <a:pt x="3220" y="425"/>
                  </a:lnTo>
                  <a:lnTo>
                    <a:pt x="3172" y="411"/>
                  </a:lnTo>
                  <a:lnTo>
                    <a:pt x="3172" y="418"/>
                  </a:lnTo>
                  <a:lnTo>
                    <a:pt x="3123" y="376"/>
                  </a:lnTo>
                  <a:lnTo>
                    <a:pt x="3123" y="348"/>
                  </a:lnTo>
                  <a:lnTo>
                    <a:pt x="3137" y="321"/>
                  </a:lnTo>
                  <a:lnTo>
                    <a:pt x="3095" y="286"/>
                  </a:lnTo>
                  <a:lnTo>
                    <a:pt x="3039" y="244"/>
                  </a:lnTo>
                  <a:lnTo>
                    <a:pt x="3019" y="216"/>
                  </a:lnTo>
                  <a:lnTo>
                    <a:pt x="2991" y="216"/>
                  </a:lnTo>
                  <a:lnTo>
                    <a:pt x="2963" y="258"/>
                  </a:lnTo>
                  <a:lnTo>
                    <a:pt x="2859" y="230"/>
                  </a:lnTo>
                  <a:lnTo>
                    <a:pt x="2866" y="279"/>
                  </a:lnTo>
                  <a:lnTo>
                    <a:pt x="2831" y="327"/>
                  </a:lnTo>
                  <a:lnTo>
                    <a:pt x="2852" y="348"/>
                  </a:lnTo>
                  <a:lnTo>
                    <a:pt x="2817" y="397"/>
                  </a:lnTo>
                  <a:lnTo>
                    <a:pt x="2789" y="418"/>
                  </a:lnTo>
                  <a:lnTo>
                    <a:pt x="2761" y="390"/>
                  </a:lnTo>
                  <a:lnTo>
                    <a:pt x="2720" y="446"/>
                  </a:lnTo>
                  <a:lnTo>
                    <a:pt x="2650" y="474"/>
                  </a:lnTo>
                  <a:lnTo>
                    <a:pt x="2615" y="460"/>
                  </a:lnTo>
                  <a:lnTo>
                    <a:pt x="2601" y="446"/>
                  </a:lnTo>
                  <a:lnTo>
                    <a:pt x="2587" y="446"/>
                  </a:lnTo>
                  <a:lnTo>
                    <a:pt x="2580" y="481"/>
                  </a:lnTo>
                  <a:lnTo>
                    <a:pt x="2469" y="481"/>
                  </a:lnTo>
                  <a:lnTo>
                    <a:pt x="2427" y="515"/>
                  </a:lnTo>
                  <a:lnTo>
                    <a:pt x="2372" y="488"/>
                  </a:lnTo>
                  <a:lnTo>
                    <a:pt x="2351" y="508"/>
                  </a:lnTo>
                  <a:lnTo>
                    <a:pt x="2372" y="606"/>
                  </a:lnTo>
                  <a:lnTo>
                    <a:pt x="2337" y="613"/>
                  </a:lnTo>
                  <a:lnTo>
                    <a:pt x="2323" y="620"/>
                  </a:lnTo>
                  <a:lnTo>
                    <a:pt x="2253" y="675"/>
                  </a:lnTo>
                  <a:lnTo>
                    <a:pt x="2198" y="675"/>
                  </a:lnTo>
                  <a:lnTo>
                    <a:pt x="2177" y="675"/>
                  </a:lnTo>
                  <a:lnTo>
                    <a:pt x="2177" y="717"/>
                  </a:lnTo>
                  <a:lnTo>
                    <a:pt x="2135" y="724"/>
                  </a:lnTo>
                  <a:lnTo>
                    <a:pt x="2128" y="724"/>
                  </a:lnTo>
                  <a:lnTo>
                    <a:pt x="2073" y="745"/>
                  </a:lnTo>
                  <a:lnTo>
                    <a:pt x="2128" y="807"/>
                  </a:lnTo>
                  <a:lnTo>
                    <a:pt x="2100" y="835"/>
                  </a:lnTo>
                  <a:lnTo>
                    <a:pt x="2073" y="821"/>
                  </a:lnTo>
                  <a:lnTo>
                    <a:pt x="2059" y="842"/>
                  </a:lnTo>
                  <a:lnTo>
                    <a:pt x="1996" y="877"/>
                  </a:lnTo>
                  <a:lnTo>
                    <a:pt x="1975" y="856"/>
                  </a:lnTo>
                  <a:lnTo>
                    <a:pt x="1961" y="815"/>
                  </a:lnTo>
                  <a:lnTo>
                    <a:pt x="1913" y="821"/>
                  </a:lnTo>
                  <a:lnTo>
                    <a:pt x="1926" y="849"/>
                  </a:lnTo>
                  <a:lnTo>
                    <a:pt x="1906" y="905"/>
                  </a:lnTo>
                  <a:lnTo>
                    <a:pt x="1913" y="933"/>
                  </a:lnTo>
                  <a:lnTo>
                    <a:pt x="1906" y="954"/>
                  </a:lnTo>
                  <a:lnTo>
                    <a:pt x="1899" y="954"/>
                  </a:lnTo>
                  <a:lnTo>
                    <a:pt x="1850" y="982"/>
                  </a:lnTo>
                  <a:lnTo>
                    <a:pt x="1809" y="1002"/>
                  </a:lnTo>
                  <a:lnTo>
                    <a:pt x="1768" y="1044"/>
                  </a:lnTo>
                  <a:lnTo>
                    <a:pt x="1760" y="1037"/>
                  </a:lnTo>
                  <a:lnTo>
                    <a:pt x="1747" y="982"/>
                  </a:lnTo>
                  <a:lnTo>
                    <a:pt x="1747" y="954"/>
                  </a:lnTo>
                  <a:lnTo>
                    <a:pt x="1712" y="967"/>
                  </a:lnTo>
                  <a:lnTo>
                    <a:pt x="1698" y="954"/>
                  </a:lnTo>
                  <a:lnTo>
                    <a:pt x="1670" y="974"/>
                  </a:lnTo>
                  <a:lnTo>
                    <a:pt x="1670" y="967"/>
                  </a:lnTo>
                  <a:lnTo>
                    <a:pt x="1635" y="967"/>
                  </a:lnTo>
                  <a:lnTo>
                    <a:pt x="1663" y="947"/>
                  </a:lnTo>
                  <a:lnTo>
                    <a:pt x="1670" y="905"/>
                  </a:lnTo>
                  <a:lnTo>
                    <a:pt x="1649" y="905"/>
                  </a:lnTo>
                  <a:lnTo>
                    <a:pt x="1587" y="912"/>
                  </a:lnTo>
                  <a:lnTo>
                    <a:pt x="1580" y="842"/>
                  </a:lnTo>
                  <a:lnTo>
                    <a:pt x="1607" y="835"/>
                  </a:lnTo>
                  <a:lnTo>
                    <a:pt x="1601" y="815"/>
                  </a:lnTo>
                  <a:lnTo>
                    <a:pt x="1580" y="807"/>
                  </a:lnTo>
                  <a:lnTo>
                    <a:pt x="1601" y="780"/>
                  </a:lnTo>
                  <a:lnTo>
                    <a:pt x="1587" y="759"/>
                  </a:lnTo>
                  <a:lnTo>
                    <a:pt x="1545" y="745"/>
                  </a:lnTo>
                  <a:lnTo>
                    <a:pt x="1545" y="759"/>
                  </a:lnTo>
                  <a:lnTo>
                    <a:pt x="1482" y="801"/>
                  </a:lnTo>
                  <a:lnTo>
                    <a:pt x="1454" y="759"/>
                  </a:lnTo>
                  <a:lnTo>
                    <a:pt x="1447" y="759"/>
                  </a:lnTo>
                  <a:lnTo>
                    <a:pt x="1406" y="773"/>
                  </a:lnTo>
                  <a:lnTo>
                    <a:pt x="1392" y="773"/>
                  </a:lnTo>
                  <a:lnTo>
                    <a:pt x="1378" y="752"/>
                  </a:lnTo>
                  <a:lnTo>
                    <a:pt x="1413" y="752"/>
                  </a:lnTo>
                  <a:lnTo>
                    <a:pt x="1392" y="738"/>
                  </a:lnTo>
                  <a:lnTo>
                    <a:pt x="1378" y="724"/>
                  </a:lnTo>
                  <a:lnTo>
                    <a:pt x="1357" y="717"/>
                  </a:lnTo>
                  <a:lnTo>
                    <a:pt x="1378" y="710"/>
                  </a:lnTo>
                  <a:lnTo>
                    <a:pt x="1357" y="689"/>
                  </a:lnTo>
                  <a:lnTo>
                    <a:pt x="1343" y="668"/>
                  </a:lnTo>
                  <a:lnTo>
                    <a:pt x="1357" y="648"/>
                  </a:lnTo>
                  <a:lnTo>
                    <a:pt x="1357" y="613"/>
                  </a:lnTo>
                  <a:lnTo>
                    <a:pt x="1343" y="613"/>
                  </a:lnTo>
                  <a:lnTo>
                    <a:pt x="1308" y="592"/>
                  </a:lnTo>
                  <a:lnTo>
                    <a:pt x="1287" y="557"/>
                  </a:lnTo>
                  <a:lnTo>
                    <a:pt x="1308" y="529"/>
                  </a:lnTo>
                  <a:lnTo>
                    <a:pt x="1294" y="508"/>
                  </a:lnTo>
                  <a:lnTo>
                    <a:pt x="1287" y="488"/>
                  </a:lnTo>
                  <a:lnTo>
                    <a:pt x="1294" y="474"/>
                  </a:lnTo>
                  <a:lnTo>
                    <a:pt x="1308" y="460"/>
                  </a:lnTo>
                  <a:lnTo>
                    <a:pt x="1274" y="446"/>
                  </a:lnTo>
                  <a:lnTo>
                    <a:pt x="1253" y="411"/>
                  </a:lnTo>
                  <a:lnTo>
                    <a:pt x="1225" y="383"/>
                  </a:lnTo>
                  <a:lnTo>
                    <a:pt x="1162" y="355"/>
                  </a:lnTo>
                  <a:lnTo>
                    <a:pt x="1141" y="397"/>
                  </a:lnTo>
                  <a:lnTo>
                    <a:pt x="1120" y="390"/>
                  </a:lnTo>
                  <a:lnTo>
                    <a:pt x="1114" y="411"/>
                  </a:lnTo>
                  <a:lnTo>
                    <a:pt x="1079" y="383"/>
                  </a:lnTo>
                  <a:lnTo>
                    <a:pt x="1065" y="390"/>
                  </a:lnTo>
                  <a:lnTo>
                    <a:pt x="1030" y="397"/>
                  </a:lnTo>
                  <a:lnTo>
                    <a:pt x="988" y="418"/>
                  </a:lnTo>
                  <a:lnTo>
                    <a:pt x="953" y="425"/>
                  </a:lnTo>
                  <a:lnTo>
                    <a:pt x="919" y="383"/>
                  </a:lnTo>
                  <a:lnTo>
                    <a:pt x="814" y="342"/>
                  </a:lnTo>
                  <a:lnTo>
                    <a:pt x="821" y="314"/>
                  </a:lnTo>
                  <a:lnTo>
                    <a:pt x="780" y="293"/>
                  </a:lnTo>
                  <a:lnTo>
                    <a:pt x="814" y="251"/>
                  </a:lnTo>
                  <a:lnTo>
                    <a:pt x="835" y="244"/>
                  </a:lnTo>
                  <a:lnTo>
                    <a:pt x="856" y="223"/>
                  </a:lnTo>
                  <a:lnTo>
                    <a:pt x="877" y="181"/>
                  </a:lnTo>
                  <a:lnTo>
                    <a:pt x="877" y="167"/>
                  </a:lnTo>
                  <a:lnTo>
                    <a:pt x="793" y="133"/>
                  </a:lnTo>
                  <a:lnTo>
                    <a:pt x="752" y="21"/>
                  </a:lnTo>
                  <a:lnTo>
                    <a:pt x="731" y="15"/>
                  </a:lnTo>
                  <a:lnTo>
                    <a:pt x="661" y="0"/>
                  </a:lnTo>
                  <a:lnTo>
                    <a:pt x="606" y="28"/>
                  </a:lnTo>
                  <a:lnTo>
                    <a:pt x="592" y="70"/>
                  </a:lnTo>
                  <a:lnTo>
                    <a:pt x="585" y="98"/>
                  </a:lnTo>
                  <a:lnTo>
                    <a:pt x="536" y="35"/>
                  </a:lnTo>
                  <a:lnTo>
                    <a:pt x="522" y="49"/>
                  </a:lnTo>
                  <a:lnTo>
                    <a:pt x="487" y="119"/>
                  </a:lnTo>
                  <a:lnTo>
                    <a:pt x="515" y="133"/>
                  </a:lnTo>
                  <a:lnTo>
                    <a:pt x="550" y="161"/>
                  </a:lnTo>
                  <a:lnTo>
                    <a:pt x="550" y="181"/>
                  </a:lnTo>
                  <a:lnTo>
                    <a:pt x="606" y="209"/>
                  </a:lnTo>
                  <a:lnTo>
                    <a:pt x="592" y="230"/>
                  </a:lnTo>
                  <a:lnTo>
                    <a:pt x="571" y="286"/>
                  </a:lnTo>
                  <a:lnTo>
                    <a:pt x="536" y="286"/>
                  </a:lnTo>
                  <a:lnTo>
                    <a:pt x="550" y="355"/>
                  </a:lnTo>
                  <a:lnTo>
                    <a:pt x="585" y="376"/>
                  </a:lnTo>
                  <a:lnTo>
                    <a:pt x="585" y="425"/>
                  </a:lnTo>
                  <a:lnTo>
                    <a:pt x="571" y="439"/>
                  </a:lnTo>
                  <a:lnTo>
                    <a:pt x="550" y="453"/>
                  </a:lnTo>
                  <a:lnTo>
                    <a:pt x="501" y="439"/>
                  </a:lnTo>
                  <a:lnTo>
                    <a:pt x="494" y="453"/>
                  </a:lnTo>
                  <a:lnTo>
                    <a:pt x="467" y="508"/>
                  </a:lnTo>
                  <a:lnTo>
                    <a:pt x="432" y="508"/>
                  </a:lnTo>
                  <a:lnTo>
                    <a:pt x="376" y="529"/>
                  </a:lnTo>
                  <a:lnTo>
                    <a:pt x="390" y="550"/>
                  </a:lnTo>
                  <a:lnTo>
                    <a:pt x="355" y="578"/>
                  </a:lnTo>
                  <a:lnTo>
                    <a:pt x="327" y="592"/>
                  </a:lnTo>
                  <a:lnTo>
                    <a:pt x="300" y="592"/>
                  </a:lnTo>
                  <a:lnTo>
                    <a:pt x="272" y="613"/>
                  </a:lnTo>
                  <a:lnTo>
                    <a:pt x="244" y="592"/>
                  </a:lnTo>
                  <a:lnTo>
                    <a:pt x="209" y="606"/>
                  </a:lnTo>
                  <a:lnTo>
                    <a:pt x="223" y="640"/>
                  </a:lnTo>
                  <a:lnTo>
                    <a:pt x="223" y="648"/>
                  </a:lnTo>
                  <a:lnTo>
                    <a:pt x="188" y="703"/>
                  </a:lnTo>
                  <a:lnTo>
                    <a:pt x="202" y="717"/>
                  </a:lnTo>
                  <a:lnTo>
                    <a:pt x="223" y="745"/>
                  </a:lnTo>
                  <a:lnTo>
                    <a:pt x="272" y="773"/>
                  </a:lnTo>
                  <a:lnTo>
                    <a:pt x="272" y="884"/>
                  </a:lnTo>
                  <a:lnTo>
                    <a:pt x="161" y="877"/>
                  </a:lnTo>
                  <a:lnTo>
                    <a:pt x="112" y="884"/>
                  </a:lnTo>
                  <a:lnTo>
                    <a:pt x="63" y="877"/>
                  </a:lnTo>
                  <a:lnTo>
                    <a:pt x="49" y="912"/>
                  </a:lnTo>
                  <a:lnTo>
                    <a:pt x="7" y="954"/>
                  </a:lnTo>
                  <a:lnTo>
                    <a:pt x="0" y="1009"/>
                  </a:lnTo>
                  <a:lnTo>
                    <a:pt x="202" y="1128"/>
                  </a:lnTo>
                  <a:lnTo>
                    <a:pt x="300" y="1197"/>
                  </a:lnTo>
                  <a:lnTo>
                    <a:pt x="397" y="1315"/>
                  </a:lnTo>
                  <a:lnTo>
                    <a:pt x="432" y="1399"/>
                  </a:lnTo>
                  <a:lnTo>
                    <a:pt x="473" y="1461"/>
                  </a:lnTo>
                  <a:lnTo>
                    <a:pt x="467" y="1496"/>
                  </a:lnTo>
                  <a:lnTo>
                    <a:pt x="536" y="1607"/>
                  </a:lnTo>
                  <a:lnTo>
                    <a:pt x="599" y="1705"/>
                  </a:lnTo>
                  <a:lnTo>
                    <a:pt x="599" y="1719"/>
                  </a:lnTo>
                  <a:lnTo>
                    <a:pt x="647" y="1774"/>
                  </a:lnTo>
                  <a:lnTo>
                    <a:pt x="766" y="1754"/>
                  </a:lnTo>
                  <a:lnTo>
                    <a:pt x="849" y="1809"/>
                  </a:lnTo>
                  <a:lnTo>
                    <a:pt x="877" y="1851"/>
                  </a:lnTo>
                  <a:lnTo>
                    <a:pt x="919" y="1858"/>
                  </a:lnTo>
                  <a:lnTo>
                    <a:pt x="961" y="1893"/>
                  </a:lnTo>
                  <a:lnTo>
                    <a:pt x="981" y="1934"/>
                  </a:lnTo>
                  <a:lnTo>
                    <a:pt x="1009" y="1948"/>
                  </a:lnTo>
                  <a:lnTo>
                    <a:pt x="1114" y="2004"/>
                  </a:lnTo>
                  <a:lnTo>
                    <a:pt x="1141" y="2025"/>
                  </a:lnTo>
                  <a:lnTo>
                    <a:pt x="1162" y="2067"/>
                  </a:lnTo>
                  <a:lnTo>
                    <a:pt x="1204" y="2122"/>
                  </a:lnTo>
                  <a:lnTo>
                    <a:pt x="1246" y="2227"/>
                  </a:lnTo>
                  <a:lnTo>
                    <a:pt x="1274" y="2317"/>
                  </a:lnTo>
                  <a:lnTo>
                    <a:pt x="1260" y="2345"/>
                  </a:lnTo>
                  <a:lnTo>
                    <a:pt x="1280" y="2394"/>
                  </a:lnTo>
                  <a:lnTo>
                    <a:pt x="1274" y="2394"/>
                  </a:lnTo>
                  <a:lnTo>
                    <a:pt x="1287" y="2408"/>
                  </a:lnTo>
                  <a:lnTo>
                    <a:pt x="1308" y="2414"/>
                  </a:lnTo>
                  <a:lnTo>
                    <a:pt x="1378" y="2442"/>
                  </a:lnTo>
                  <a:lnTo>
                    <a:pt x="1441" y="2477"/>
                  </a:lnTo>
                  <a:lnTo>
                    <a:pt x="1510" y="2519"/>
                  </a:lnTo>
                  <a:lnTo>
                    <a:pt x="1587" y="2588"/>
                  </a:lnTo>
                  <a:lnTo>
                    <a:pt x="1705" y="2721"/>
                  </a:lnTo>
                  <a:lnTo>
                    <a:pt x="1809" y="2867"/>
                  </a:lnTo>
                  <a:lnTo>
                    <a:pt x="1933" y="3054"/>
                  </a:lnTo>
                  <a:lnTo>
                    <a:pt x="1940" y="3054"/>
                  </a:lnTo>
                  <a:lnTo>
                    <a:pt x="1947" y="3041"/>
                  </a:lnTo>
                  <a:lnTo>
                    <a:pt x="2010" y="3033"/>
                  </a:lnTo>
                  <a:lnTo>
                    <a:pt x="2163" y="3138"/>
                  </a:lnTo>
                  <a:lnTo>
                    <a:pt x="2177" y="3117"/>
                  </a:lnTo>
                  <a:lnTo>
                    <a:pt x="2309" y="3131"/>
                  </a:lnTo>
                  <a:lnTo>
                    <a:pt x="2407" y="3187"/>
                  </a:lnTo>
                  <a:lnTo>
                    <a:pt x="2518" y="3298"/>
                  </a:lnTo>
                  <a:lnTo>
                    <a:pt x="2601" y="3492"/>
                  </a:lnTo>
                  <a:lnTo>
                    <a:pt x="2629" y="3533"/>
                  </a:lnTo>
                  <a:lnTo>
                    <a:pt x="2699" y="3540"/>
                  </a:lnTo>
                  <a:lnTo>
                    <a:pt x="2775" y="3464"/>
                  </a:lnTo>
                  <a:lnTo>
                    <a:pt x="2886" y="3408"/>
                  </a:lnTo>
                  <a:lnTo>
                    <a:pt x="2977" y="3401"/>
                  </a:lnTo>
                  <a:lnTo>
                    <a:pt x="3012" y="3375"/>
                  </a:lnTo>
                  <a:lnTo>
                    <a:pt x="3172" y="3408"/>
                  </a:lnTo>
                  <a:lnTo>
                    <a:pt x="3214" y="3436"/>
                  </a:lnTo>
                  <a:lnTo>
                    <a:pt x="3325" y="3506"/>
                  </a:lnTo>
                  <a:lnTo>
                    <a:pt x="3346" y="3506"/>
                  </a:lnTo>
                  <a:lnTo>
                    <a:pt x="3380" y="3533"/>
                  </a:lnTo>
                  <a:lnTo>
                    <a:pt x="3387" y="3540"/>
                  </a:lnTo>
                  <a:lnTo>
                    <a:pt x="3443" y="3561"/>
                  </a:lnTo>
                  <a:lnTo>
                    <a:pt x="3485" y="3575"/>
                  </a:lnTo>
                  <a:lnTo>
                    <a:pt x="3520" y="3575"/>
                  </a:lnTo>
                  <a:lnTo>
                    <a:pt x="3485" y="3533"/>
                  </a:lnTo>
                  <a:lnTo>
                    <a:pt x="3506" y="3492"/>
                  </a:lnTo>
                  <a:lnTo>
                    <a:pt x="3582" y="3457"/>
                  </a:lnTo>
                  <a:lnTo>
                    <a:pt x="3679" y="3492"/>
                  </a:lnTo>
                  <a:lnTo>
                    <a:pt x="3714" y="3471"/>
                  </a:lnTo>
                  <a:lnTo>
                    <a:pt x="3805" y="3540"/>
                  </a:lnTo>
                  <a:lnTo>
                    <a:pt x="3826" y="3499"/>
                  </a:lnTo>
                  <a:lnTo>
                    <a:pt x="3874" y="3492"/>
                  </a:lnTo>
                  <a:lnTo>
                    <a:pt x="3902" y="3492"/>
                  </a:lnTo>
                  <a:lnTo>
                    <a:pt x="3923" y="3471"/>
                  </a:lnTo>
                  <a:lnTo>
                    <a:pt x="3923" y="3457"/>
                  </a:lnTo>
                  <a:lnTo>
                    <a:pt x="3937" y="3457"/>
                  </a:lnTo>
                  <a:lnTo>
                    <a:pt x="3909" y="3436"/>
                  </a:lnTo>
                  <a:lnTo>
                    <a:pt x="3909" y="3408"/>
                  </a:lnTo>
                  <a:lnTo>
                    <a:pt x="3958" y="3394"/>
                  </a:lnTo>
                  <a:lnTo>
                    <a:pt x="3972" y="3394"/>
                  </a:lnTo>
                  <a:lnTo>
                    <a:pt x="4020" y="3375"/>
                  </a:lnTo>
                  <a:lnTo>
                    <a:pt x="4020" y="3333"/>
                  </a:lnTo>
                  <a:lnTo>
                    <a:pt x="3993" y="32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65">
              <a:extLst>
                <a:ext uri="{FF2B5EF4-FFF2-40B4-BE49-F238E27FC236}">
                  <a16:creationId xmlns:a16="http://schemas.microsoft.com/office/drawing/2014/main" id="{2E0D7058-AF55-874E-8C58-216445703814}"/>
                </a:ext>
              </a:extLst>
            </p:cNvPr>
            <p:cNvSpPr>
              <a:spLocks noChangeArrowheads="1"/>
            </p:cNvSpPr>
            <p:nvPr/>
          </p:nvSpPr>
          <p:spPr bwMode="auto">
            <a:xfrm>
              <a:off x="17553844" y="7869456"/>
              <a:ext cx="14497" cy="6213"/>
            </a:xfrm>
            <a:custGeom>
              <a:avLst/>
              <a:gdLst>
                <a:gd name="T0" fmla="*/ 28 w 29"/>
                <a:gd name="T1" fmla="*/ 14 h 15"/>
                <a:gd name="T2" fmla="*/ 0 w 29"/>
                <a:gd name="T3" fmla="*/ 7 h 15"/>
                <a:gd name="T4" fmla="*/ 14 w 29"/>
                <a:gd name="T5" fmla="*/ 0 h 15"/>
                <a:gd name="T6" fmla="*/ 28 w 29"/>
                <a:gd name="T7" fmla="*/ 0 h 15"/>
                <a:gd name="T8" fmla="*/ 28 w 29"/>
                <a:gd name="T9" fmla="*/ 14 h 15"/>
              </a:gdLst>
              <a:ahLst/>
              <a:cxnLst>
                <a:cxn ang="0">
                  <a:pos x="T0" y="T1"/>
                </a:cxn>
                <a:cxn ang="0">
                  <a:pos x="T2" y="T3"/>
                </a:cxn>
                <a:cxn ang="0">
                  <a:pos x="T4" y="T5"/>
                </a:cxn>
                <a:cxn ang="0">
                  <a:pos x="T6" y="T7"/>
                </a:cxn>
                <a:cxn ang="0">
                  <a:pos x="T8" y="T9"/>
                </a:cxn>
              </a:cxnLst>
              <a:rect l="0" t="0" r="r" b="b"/>
              <a:pathLst>
                <a:path w="29" h="15">
                  <a:moveTo>
                    <a:pt x="28" y="14"/>
                  </a:moveTo>
                  <a:lnTo>
                    <a:pt x="0" y="7"/>
                  </a:lnTo>
                  <a:lnTo>
                    <a:pt x="14" y="0"/>
                  </a:lnTo>
                  <a:lnTo>
                    <a:pt x="28" y="0"/>
                  </a:lnTo>
                  <a:lnTo>
                    <a:pt x="28"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66">
              <a:extLst>
                <a:ext uri="{FF2B5EF4-FFF2-40B4-BE49-F238E27FC236}">
                  <a16:creationId xmlns:a16="http://schemas.microsoft.com/office/drawing/2014/main" id="{18371C39-3AA3-A642-B28A-5B60082429F4}"/>
                </a:ext>
              </a:extLst>
            </p:cNvPr>
            <p:cNvSpPr>
              <a:spLocks noChangeArrowheads="1"/>
            </p:cNvSpPr>
            <p:nvPr/>
          </p:nvSpPr>
          <p:spPr bwMode="auto">
            <a:xfrm>
              <a:off x="17713319" y="8024798"/>
              <a:ext cx="10356" cy="16570"/>
            </a:xfrm>
            <a:custGeom>
              <a:avLst/>
              <a:gdLst>
                <a:gd name="T0" fmla="*/ 14 w 22"/>
                <a:gd name="T1" fmla="*/ 27 h 35"/>
                <a:gd name="T2" fmla="*/ 14 w 22"/>
                <a:gd name="T3" fmla="*/ 34 h 35"/>
                <a:gd name="T4" fmla="*/ 21 w 22"/>
                <a:gd name="T5" fmla="*/ 34 h 35"/>
                <a:gd name="T6" fmla="*/ 21 w 22"/>
                <a:gd name="T7" fmla="*/ 27 h 35"/>
                <a:gd name="T8" fmla="*/ 14 w 22"/>
                <a:gd name="T9" fmla="*/ 27 h 35"/>
                <a:gd name="T10" fmla="*/ 0 w 22"/>
                <a:gd name="T11" fmla="*/ 21 h 35"/>
                <a:gd name="T12" fmla="*/ 0 w 22"/>
                <a:gd name="T13" fmla="*/ 7 h 35"/>
                <a:gd name="T14" fmla="*/ 0 w 22"/>
                <a:gd name="T15" fmla="*/ 0 h 35"/>
                <a:gd name="T16" fmla="*/ 0 w 22"/>
                <a:gd name="T17" fmla="*/ 7 h 35"/>
                <a:gd name="T18" fmla="*/ 0 w 22"/>
                <a:gd name="T19" fmla="*/ 21 h 35"/>
                <a:gd name="T20" fmla="*/ 0 w 22"/>
                <a:gd name="T21" fmla="*/ 27 h 35"/>
                <a:gd name="T22" fmla="*/ 14 w 22"/>
                <a:gd name="T2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14" y="27"/>
                  </a:moveTo>
                  <a:lnTo>
                    <a:pt x="14" y="34"/>
                  </a:lnTo>
                  <a:lnTo>
                    <a:pt x="21" y="34"/>
                  </a:lnTo>
                  <a:lnTo>
                    <a:pt x="21" y="27"/>
                  </a:lnTo>
                  <a:lnTo>
                    <a:pt x="14" y="27"/>
                  </a:lnTo>
                  <a:lnTo>
                    <a:pt x="0" y="21"/>
                  </a:lnTo>
                  <a:lnTo>
                    <a:pt x="0" y="7"/>
                  </a:lnTo>
                  <a:lnTo>
                    <a:pt x="0" y="0"/>
                  </a:lnTo>
                  <a:lnTo>
                    <a:pt x="0" y="7"/>
                  </a:lnTo>
                  <a:lnTo>
                    <a:pt x="0" y="21"/>
                  </a:lnTo>
                  <a:lnTo>
                    <a:pt x="0" y="27"/>
                  </a:lnTo>
                  <a:lnTo>
                    <a:pt x="14" y="2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67">
              <a:extLst>
                <a:ext uri="{FF2B5EF4-FFF2-40B4-BE49-F238E27FC236}">
                  <a16:creationId xmlns:a16="http://schemas.microsoft.com/office/drawing/2014/main" id="{5EF8B195-418D-8140-AA45-F1A006052EC7}"/>
                </a:ext>
              </a:extLst>
            </p:cNvPr>
            <p:cNvSpPr>
              <a:spLocks noChangeArrowheads="1"/>
            </p:cNvSpPr>
            <p:nvPr/>
          </p:nvSpPr>
          <p:spPr bwMode="auto">
            <a:xfrm>
              <a:off x="17941141" y="8861581"/>
              <a:ext cx="39352" cy="60067"/>
            </a:xfrm>
            <a:custGeom>
              <a:avLst/>
              <a:gdLst>
                <a:gd name="T0" fmla="*/ 28 w 85"/>
                <a:gd name="T1" fmla="*/ 91 h 127"/>
                <a:gd name="T2" fmla="*/ 35 w 85"/>
                <a:gd name="T3" fmla="*/ 91 h 127"/>
                <a:gd name="T4" fmla="*/ 7 w 85"/>
                <a:gd name="T5" fmla="*/ 126 h 127"/>
                <a:gd name="T6" fmla="*/ 7 w 85"/>
                <a:gd name="T7" fmla="*/ 112 h 127"/>
                <a:gd name="T8" fmla="*/ 7 w 85"/>
                <a:gd name="T9" fmla="*/ 91 h 127"/>
                <a:gd name="T10" fmla="*/ 0 w 85"/>
                <a:gd name="T11" fmla="*/ 77 h 127"/>
                <a:gd name="T12" fmla="*/ 7 w 85"/>
                <a:gd name="T13" fmla="*/ 35 h 127"/>
                <a:gd name="T14" fmla="*/ 35 w 85"/>
                <a:gd name="T15" fmla="*/ 28 h 127"/>
                <a:gd name="T16" fmla="*/ 35 w 85"/>
                <a:gd name="T17" fmla="*/ 14 h 127"/>
                <a:gd name="T18" fmla="*/ 70 w 85"/>
                <a:gd name="T19" fmla="*/ 0 h 127"/>
                <a:gd name="T20" fmla="*/ 84 w 85"/>
                <a:gd name="T21" fmla="*/ 14 h 127"/>
                <a:gd name="T22" fmla="*/ 35 w 85"/>
                <a:gd name="T23" fmla="*/ 35 h 127"/>
                <a:gd name="T24" fmla="*/ 28 w 85"/>
                <a:gd name="T25" fmla="*/ 9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7">
                  <a:moveTo>
                    <a:pt x="28" y="91"/>
                  </a:moveTo>
                  <a:lnTo>
                    <a:pt x="35" y="91"/>
                  </a:lnTo>
                  <a:lnTo>
                    <a:pt x="7" y="126"/>
                  </a:lnTo>
                  <a:lnTo>
                    <a:pt x="7" y="112"/>
                  </a:lnTo>
                  <a:lnTo>
                    <a:pt x="7" y="91"/>
                  </a:lnTo>
                  <a:lnTo>
                    <a:pt x="0" y="77"/>
                  </a:lnTo>
                  <a:lnTo>
                    <a:pt x="7" y="35"/>
                  </a:lnTo>
                  <a:lnTo>
                    <a:pt x="35" y="28"/>
                  </a:lnTo>
                  <a:lnTo>
                    <a:pt x="35" y="14"/>
                  </a:lnTo>
                  <a:lnTo>
                    <a:pt x="70" y="0"/>
                  </a:lnTo>
                  <a:lnTo>
                    <a:pt x="84" y="14"/>
                  </a:lnTo>
                  <a:lnTo>
                    <a:pt x="35" y="35"/>
                  </a:lnTo>
                  <a:lnTo>
                    <a:pt x="28" y="9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68">
              <a:extLst>
                <a:ext uri="{FF2B5EF4-FFF2-40B4-BE49-F238E27FC236}">
                  <a16:creationId xmlns:a16="http://schemas.microsoft.com/office/drawing/2014/main" id="{4B659069-7262-0B42-B9BF-B9536C566492}"/>
                </a:ext>
              </a:extLst>
            </p:cNvPr>
            <p:cNvSpPr>
              <a:spLocks noChangeArrowheads="1"/>
            </p:cNvSpPr>
            <p:nvPr/>
          </p:nvSpPr>
          <p:spPr bwMode="auto">
            <a:xfrm>
              <a:off x="17866581" y="8851227"/>
              <a:ext cx="10356" cy="20712"/>
            </a:xfrm>
            <a:custGeom>
              <a:avLst/>
              <a:gdLst>
                <a:gd name="T0" fmla="*/ 21 w 22"/>
                <a:gd name="T1" fmla="*/ 0 h 42"/>
                <a:gd name="T2" fmla="*/ 21 w 22"/>
                <a:gd name="T3" fmla="*/ 7 h 42"/>
                <a:gd name="T4" fmla="*/ 7 w 22"/>
                <a:gd name="T5" fmla="*/ 41 h 42"/>
                <a:gd name="T6" fmla="*/ 0 w 22"/>
                <a:gd name="T7" fmla="*/ 34 h 42"/>
                <a:gd name="T8" fmla="*/ 21 w 22"/>
                <a:gd name="T9" fmla="*/ 0 h 42"/>
              </a:gdLst>
              <a:ahLst/>
              <a:cxnLst>
                <a:cxn ang="0">
                  <a:pos x="T0" y="T1"/>
                </a:cxn>
                <a:cxn ang="0">
                  <a:pos x="T2" y="T3"/>
                </a:cxn>
                <a:cxn ang="0">
                  <a:pos x="T4" y="T5"/>
                </a:cxn>
                <a:cxn ang="0">
                  <a:pos x="T6" y="T7"/>
                </a:cxn>
                <a:cxn ang="0">
                  <a:pos x="T8" y="T9"/>
                </a:cxn>
              </a:cxnLst>
              <a:rect l="0" t="0" r="r" b="b"/>
              <a:pathLst>
                <a:path w="22" h="42">
                  <a:moveTo>
                    <a:pt x="21" y="0"/>
                  </a:moveTo>
                  <a:lnTo>
                    <a:pt x="21" y="7"/>
                  </a:lnTo>
                  <a:lnTo>
                    <a:pt x="7" y="41"/>
                  </a:lnTo>
                  <a:lnTo>
                    <a:pt x="0" y="34"/>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69">
              <a:extLst>
                <a:ext uri="{FF2B5EF4-FFF2-40B4-BE49-F238E27FC236}">
                  <a16:creationId xmlns:a16="http://schemas.microsoft.com/office/drawing/2014/main" id="{F0ADBAA7-2A77-C84C-94E6-3490B5E54907}"/>
                </a:ext>
              </a:extLst>
            </p:cNvPr>
            <p:cNvSpPr>
              <a:spLocks noChangeArrowheads="1"/>
            </p:cNvSpPr>
            <p:nvPr/>
          </p:nvSpPr>
          <p:spPr bwMode="auto">
            <a:xfrm>
              <a:off x="18019844" y="8826371"/>
              <a:ext cx="14498" cy="6213"/>
            </a:xfrm>
            <a:custGeom>
              <a:avLst/>
              <a:gdLst>
                <a:gd name="T0" fmla="*/ 21 w 29"/>
                <a:gd name="T1" fmla="*/ 14 h 15"/>
                <a:gd name="T2" fmla="*/ 28 w 29"/>
                <a:gd name="T3" fmla="*/ 0 h 15"/>
                <a:gd name="T4" fmla="*/ 0 w 29"/>
                <a:gd name="T5" fmla="*/ 0 h 15"/>
                <a:gd name="T6" fmla="*/ 21 w 29"/>
                <a:gd name="T7" fmla="*/ 14 h 15"/>
              </a:gdLst>
              <a:ahLst/>
              <a:cxnLst>
                <a:cxn ang="0">
                  <a:pos x="T0" y="T1"/>
                </a:cxn>
                <a:cxn ang="0">
                  <a:pos x="T2" y="T3"/>
                </a:cxn>
                <a:cxn ang="0">
                  <a:pos x="T4" y="T5"/>
                </a:cxn>
                <a:cxn ang="0">
                  <a:pos x="T6" y="T7"/>
                </a:cxn>
              </a:cxnLst>
              <a:rect l="0" t="0" r="r" b="b"/>
              <a:pathLst>
                <a:path w="29" h="15">
                  <a:moveTo>
                    <a:pt x="21" y="14"/>
                  </a:moveTo>
                  <a:lnTo>
                    <a:pt x="28" y="0"/>
                  </a:lnTo>
                  <a:lnTo>
                    <a:pt x="0" y="0"/>
                  </a:lnTo>
                  <a:lnTo>
                    <a:pt x="21"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70">
              <a:extLst>
                <a:ext uri="{FF2B5EF4-FFF2-40B4-BE49-F238E27FC236}">
                  <a16:creationId xmlns:a16="http://schemas.microsoft.com/office/drawing/2014/main" id="{9DB750DD-A107-9E48-B6EE-73E399BE9188}"/>
                </a:ext>
              </a:extLst>
            </p:cNvPr>
            <p:cNvSpPr>
              <a:spLocks noChangeArrowheads="1"/>
            </p:cNvSpPr>
            <p:nvPr/>
          </p:nvSpPr>
          <p:spPr bwMode="auto">
            <a:xfrm>
              <a:off x="17984636" y="8861581"/>
              <a:ext cx="4142" cy="2072"/>
            </a:xfrm>
            <a:custGeom>
              <a:avLst/>
              <a:gdLst>
                <a:gd name="T0" fmla="*/ 0 w 7"/>
                <a:gd name="T1" fmla="*/ 0 h 1"/>
                <a:gd name="T2" fmla="*/ 6 w 7"/>
                <a:gd name="T3" fmla="*/ 0 h 1"/>
                <a:gd name="T4" fmla="*/ 0 w 7"/>
                <a:gd name="T5" fmla="*/ 0 h 1"/>
              </a:gdLst>
              <a:ahLst/>
              <a:cxnLst>
                <a:cxn ang="0">
                  <a:pos x="T0" y="T1"/>
                </a:cxn>
                <a:cxn ang="0">
                  <a:pos x="T2" y="T3"/>
                </a:cxn>
                <a:cxn ang="0">
                  <a:pos x="T4" y="T5"/>
                </a:cxn>
              </a:cxnLst>
              <a:rect l="0" t="0" r="r" b="b"/>
              <a:pathLst>
                <a:path w="7" h="1">
                  <a:moveTo>
                    <a:pt x="0" y="0"/>
                  </a:moveTo>
                  <a:lnTo>
                    <a:pt x="6" y="0"/>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71">
              <a:extLst>
                <a:ext uri="{FF2B5EF4-FFF2-40B4-BE49-F238E27FC236}">
                  <a16:creationId xmlns:a16="http://schemas.microsoft.com/office/drawing/2014/main" id="{CDA40076-54EA-0040-937E-0C538E00DFE4}"/>
                </a:ext>
              </a:extLst>
            </p:cNvPr>
            <p:cNvSpPr>
              <a:spLocks noChangeArrowheads="1"/>
            </p:cNvSpPr>
            <p:nvPr/>
          </p:nvSpPr>
          <p:spPr bwMode="auto">
            <a:xfrm>
              <a:off x="17125123" y="6104756"/>
              <a:ext cx="1062480" cy="1290385"/>
            </a:xfrm>
            <a:custGeom>
              <a:avLst/>
              <a:gdLst>
                <a:gd name="T0" fmla="*/ 0 w 2261"/>
                <a:gd name="T1" fmla="*/ 1698 h 2749"/>
                <a:gd name="T2" fmla="*/ 153 w 2261"/>
                <a:gd name="T3" fmla="*/ 1885 h 2749"/>
                <a:gd name="T4" fmla="*/ 97 w 2261"/>
                <a:gd name="T5" fmla="*/ 2018 h 2749"/>
                <a:gd name="T6" fmla="*/ 306 w 2261"/>
                <a:gd name="T7" fmla="*/ 2101 h 2749"/>
                <a:gd name="T8" fmla="*/ 417 w 2261"/>
                <a:gd name="T9" fmla="*/ 2101 h 2749"/>
                <a:gd name="T10" fmla="*/ 584 w 2261"/>
                <a:gd name="T11" fmla="*/ 2164 h 2749"/>
                <a:gd name="T12" fmla="*/ 563 w 2261"/>
                <a:gd name="T13" fmla="*/ 2261 h 2749"/>
                <a:gd name="T14" fmla="*/ 619 w 2261"/>
                <a:gd name="T15" fmla="*/ 2372 h 2749"/>
                <a:gd name="T16" fmla="*/ 668 w 2261"/>
                <a:gd name="T17" fmla="*/ 2442 h 2749"/>
                <a:gd name="T18" fmla="*/ 723 w 2261"/>
                <a:gd name="T19" fmla="*/ 2463 h 2749"/>
                <a:gd name="T20" fmla="*/ 863 w 2261"/>
                <a:gd name="T21" fmla="*/ 2463 h 2749"/>
                <a:gd name="T22" fmla="*/ 856 w 2261"/>
                <a:gd name="T23" fmla="*/ 2546 h 2749"/>
                <a:gd name="T24" fmla="*/ 911 w 2261"/>
                <a:gd name="T25" fmla="*/ 2671 h 2749"/>
                <a:gd name="T26" fmla="*/ 1023 w 2261"/>
                <a:gd name="T27" fmla="*/ 2658 h 2749"/>
                <a:gd name="T28" fmla="*/ 1126 w 2261"/>
                <a:gd name="T29" fmla="*/ 2686 h 2749"/>
                <a:gd name="T30" fmla="*/ 1202 w 2261"/>
                <a:gd name="T31" fmla="*/ 2553 h 2749"/>
                <a:gd name="T32" fmla="*/ 1335 w 2261"/>
                <a:gd name="T33" fmla="*/ 2546 h 2749"/>
                <a:gd name="T34" fmla="*/ 1404 w 2261"/>
                <a:gd name="T35" fmla="*/ 2428 h 2749"/>
                <a:gd name="T36" fmla="*/ 1529 w 2261"/>
                <a:gd name="T37" fmla="*/ 2379 h 2749"/>
                <a:gd name="T38" fmla="*/ 1648 w 2261"/>
                <a:gd name="T39" fmla="*/ 2192 h 2749"/>
                <a:gd name="T40" fmla="*/ 1877 w 2261"/>
                <a:gd name="T41" fmla="*/ 2150 h 2749"/>
                <a:gd name="T42" fmla="*/ 2065 w 2261"/>
                <a:gd name="T43" fmla="*/ 2122 h 2749"/>
                <a:gd name="T44" fmla="*/ 2135 w 2261"/>
                <a:gd name="T45" fmla="*/ 1934 h 2749"/>
                <a:gd name="T46" fmla="*/ 2218 w 2261"/>
                <a:gd name="T47" fmla="*/ 1871 h 2749"/>
                <a:gd name="T48" fmla="*/ 2260 w 2261"/>
                <a:gd name="T49" fmla="*/ 1760 h 2749"/>
                <a:gd name="T50" fmla="*/ 2093 w 2261"/>
                <a:gd name="T51" fmla="*/ 1725 h 2749"/>
                <a:gd name="T52" fmla="*/ 1912 w 2261"/>
                <a:gd name="T53" fmla="*/ 1531 h 2749"/>
                <a:gd name="T54" fmla="*/ 1829 w 2261"/>
                <a:gd name="T55" fmla="*/ 1572 h 2749"/>
                <a:gd name="T56" fmla="*/ 1794 w 2261"/>
                <a:gd name="T57" fmla="*/ 1510 h 2749"/>
                <a:gd name="T58" fmla="*/ 1648 w 2261"/>
                <a:gd name="T59" fmla="*/ 1433 h 2749"/>
                <a:gd name="T60" fmla="*/ 1662 w 2261"/>
                <a:gd name="T61" fmla="*/ 1259 h 2749"/>
                <a:gd name="T62" fmla="*/ 1599 w 2261"/>
                <a:gd name="T63" fmla="*/ 1079 h 2749"/>
                <a:gd name="T64" fmla="*/ 1606 w 2261"/>
                <a:gd name="T65" fmla="*/ 884 h 2749"/>
                <a:gd name="T66" fmla="*/ 1536 w 2261"/>
                <a:gd name="T67" fmla="*/ 766 h 2749"/>
                <a:gd name="T68" fmla="*/ 1467 w 2261"/>
                <a:gd name="T69" fmla="*/ 605 h 2749"/>
                <a:gd name="T70" fmla="*/ 1418 w 2261"/>
                <a:gd name="T71" fmla="*/ 508 h 2749"/>
                <a:gd name="T72" fmla="*/ 1453 w 2261"/>
                <a:gd name="T73" fmla="*/ 397 h 2749"/>
                <a:gd name="T74" fmla="*/ 1369 w 2261"/>
                <a:gd name="T75" fmla="*/ 355 h 2749"/>
                <a:gd name="T76" fmla="*/ 1202 w 2261"/>
                <a:gd name="T77" fmla="*/ 439 h 2749"/>
                <a:gd name="T78" fmla="*/ 1009 w 2261"/>
                <a:gd name="T79" fmla="*/ 216 h 2749"/>
                <a:gd name="T80" fmla="*/ 883 w 2261"/>
                <a:gd name="T81" fmla="*/ 181 h 2749"/>
                <a:gd name="T82" fmla="*/ 786 w 2261"/>
                <a:gd name="T83" fmla="*/ 181 h 2749"/>
                <a:gd name="T84" fmla="*/ 751 w 2261"/>
                <a:gd name="T85" fmla="*/ 146 h 2749"/>
                <a:gd name="T86" fmla="*/ 758 w 2261"/>
                <a:gd name="T87" fmla="*/ 21 h 2749"/>
                <a:gd name="T88" fmla="*/ 661 w 2261"/>
                <a:gd name="T89" fmla="*/ 77 h 2749"/>
                <a:gd name="T90" fmla="*/ 459 w 2261"/>
                <a:gd name="T91" fmla="*/ 112 h 2749"/>
                <a:gd name="T92" fmla="*/ 396 w 2261"/>
                <a:gd name="T93" fmla="*/ 285 h 2749"/>
                <a:gd name="T94" fmla="*/ 327 w 2261"/>
                <a:gd name="T95" fmla="*/ 390 h 2749"/>
                <a:gd name="T96" fmla="*/ 299 w 2261"/>
                <a:gd name="T97" fmla="*/ 473 h 2749"/>
                <a:gd name="T98" fmla="*/ 404 w 2261"/>
                <a:gd name="T99" fmla="*/ 710 h 2749"/>
                <a:gd name="T100" fmla="*/ 522 w 2261"/>
                <a:gd name="T101" fmla="*/ 738 h 2749"/>
                <a:gd name="T102" fmla="*/ 271 w 2261"/>
                <a:gd name="T103" fmla="*/ 807 h 2749"/>
                <a:gd name="T104" fmla="*/ 111 w 2261"/>
                <a:gd name="T105" fmla="*/ 981 h 2749"/>
                <a:gd name="T106" fmla="*/ 77 w 2261"/>
                <a:gd name="T107" fmla="*/ 1231 h 2749"/>
                <a:gd name="T108" fmla="*/ 97 w 2261"/>
                <a:gd name="T109" fmla="*/ 1398 h 2749"/>
                <a:gd name="T110" fmla="*/ 111 w 2261"/>
                <a:gd name="T111" fmla="*/ 162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61" h="2749">
                  <a:moveTo>
                    <a:pt x="111" y="1628"/>
                  </a:moveTo>
                  <a:lnTo>
                    <a:pt x="111" y="1642"/>
                  </a:lnTo>
                  <a:lnTo>
                    <a:pt x="69" y="1635"/>
                  </a:lnTo>
                  <a:lnTo>
                    <a:pt x="21" y="1691"/>
                  </a:lnTo>
                  <a:lnTo>
                    <a:pt x="0" y="1698"/>
                  </a:lnTo>
                  <a:lnTo>
                    <a:pt x="7" y="1719"/>
                  </a:lnTo>
                  <a:lnTo>
                    <a:pt x="28" y="1725"/>
                  </a:lnTo>
                  <a:lnTo>
                    <a:pt x="69" y="1837"/>
                  </a:lnTo>
                  <a:lnTo>
                    <a:pt x="153" y="1871"/>
                  </a:lnTo>
                  <a:lnTo>
                    <a:pt x="153" y="1885"/>
                  </a:lnTo>
                  <a:lnTo>
                    <a:pt x="132" y="1927"/>
                  </a:lnTo>
                  <a:lnTo>
                    <a:pt x="111" y="1948"/>
                  </a:lnTo>
                  <a:lnTo>
                    <a:pt x="90" y="1955"/>
                  </a:lnTo>
                  <a:lnTo>
                    <a:pt x="56" y="1997"/>
                  </a:lnTo>
                  <a:lnTo>
                    <a:pt x="97" y="2018"/>
                  </a:lnTo>
                  <a:lnTo>
                    <a:pt x="90" y="2046"/>
                  </a:lnTo>
                  <a:lnTo>
                    <a:pt x="195" y="2087"/>
                  </a:lnTo>
                  <a:lnTo>
                    <a:pt x="229" y="2129"/>
                  </a:lnTo>
                  <a:lnTo>
                    <a:pt x="264" y="2122"/>
                  </a:lnTo>
                  <a:lnTo>
                    <a:pt x="306" y="2101"/>
                  </a:lnTo>
                  <a:lnTo>
                    <a:pt x="341" y="2094"/>
                  </a:lnTo>
                  <a:lnTo>
                    <a:pt x="355" y="2087"/>
                  </a:lnTo>
                  <a:lnTo>
                    <a:pt x="390" y="2115"/>
                  </a:lnTo>
                  <a:lnTo>
                    <a:pt x="396" y="2094"/>
                  </a:lnTo>
                  <a:lnTo>
                    <a:pt x="417" y="2101"/>
                  </a:lnTo>
                  <a:lnTo>
                    <a:pt x="438" y="2059"/>
                  </a:lnTo>
                  <a:lnTo>
                    <a:pt x="501" y="2087"/>
                  </a:lnTo>
                  <a:lnTo>
                    <a:pt x="529" y="2115"/>
                  </a:lnTo>
                  <a:lnTo>
                    <a:pt x="550" y="2150"/>
                  </a:lnTo>
                  <a:lnTo>
                    <a:pt x="584" y="2164"/>
                  </a:lnTo>
                  <a:lnTo>
                    <a:pt x="570" y="2178"/>
                  </a:lnTo>
                  <a:lnTo>
                    <a:pt x="563" y="2192"/>
                  </a:lnTo>
                  <a:lnTo>
                    <a:pt x="570" y="2212"/>
                  </a:lnTo>
                  <a:lnTo>
                    <a:pt x="584" y="2233"/>
                  </a:lnTo>
                  <a:lnTo>
                    <a:pt x="563" y="2261"/>
                  </a:lnTo>
                  <a:lnTo>
                    <a:pt x="584" y="2296"/>
                  </a:lnTo>
                  <a:lnTo>
                    <a:pt x="619" y="2317"/>
                  </a:lnTo>
                  <a:lnTo>
                    <a:pt x="633" y="2317"/>
                  </a:lnTo>
                  <a:lnTo>
                    <a:pt x="633" y="2352"/>
                  </a:lnTo>
                  <a:lnTo>
                    <a:pt x="619" y="2372"/>
                  </a:lnTo>
                  <a:lnTo>
                    <a:pt x="633" y="2393"/>
                  </a:lnTo>
                  <a:lnTo>
                    <a:pt x="654" y="2414"/>
                  </a:lnTo>
                  <a:lnTo>
                    <a:pt x="633" y="2421"/>
                  </a:lnTo>
                  <a:lnTo>
                    <a:pt x="654" y="2428"/>
                  </a:lnTo>
                  <a:lnTo>
                    <a:pt x="668" y="2442"/>
                  </a:lnTo>
                  <a:lnTo>
                    <a:pt x="689" y="2456"/>
                  </a:lnTo>
                  <a:lnTo>
                    <a:pt x="654" y="2456"/>
                  </a:lnTo>
                  <a:lnTo>
                    <a:pt x="668" y="2477"/>
                  </a:lnTo>
                  <a:lnTo>
                    <a:pt x="682" y="2477"/>
                  </a:lnTo>
                  <a:lnTo>
                    <a:pt x="723" y="2463"/>
                  </a:lnTo>
                  <a:lnTo>
                    <a:pt x="730" y="2463"/>
                  </a:lnTo>
                  <a:lnTo>
                    <a:pt x="758" y="2505"/>
                  </a:lnTo>
                  <a:lnTo>
                    <a:pt x="821" y="2463"/>
                  </a:lnTo>
                  <a:lnTo>
                    <a:pt x="821" y="2449"/>
                  </a:lnTo>
                  <a:lnTo>
                    <a:pt x="863" y="2463"/>
                  </a:lnTo>
                  <a:lnTo>
                    <a:pt x="877" y="2484"/>
                  </a:lnTo>
                  <a:lnTo>
                    <a:pt x="856" y="2511"/>
                  </a:lnTo>
                  <a:lnTo>
                    <a:pt x="877" y="2519"/>
                  </a:lnTo>
                  <a:lnTo>
                    <a:pt x="883" y="2539"/>
                  </a:lnTo>
                  <a:lnTo>
                    <a:pt x="856" y="2546"/>
                  </a:lnTo>
                  <a:lnTo>
                    <a:pt x="863" y="2616"/>
                  </a:lnTo>
                  <a:lnTo>
                    <a:pt x="925" y="2609"/>
                  </a:lnTo>
                  <a:lnTo>
                    <a:pt x="946" y="2609"/>
                  </a:lnTo>
                  <a:lnTo>
                    <a:pt x="939" y="2651"/>
                  </a:lnTo>
                  <a:lnTo>
                    <a:pt x="911" y="2671"/>
                  </a:lnTo>
                  <a:lnTo>
                    <a:pt x="946" y="2671"/>
                  </a:lnTo>
                  <a:lnTo>
                    <a:pt x="946" y="2678"/>
                  </a:lnTo>
                  <a:lnTo>
                    <a:pt x="974" y="2658"/>
                  </a:lnTo>
                  <a:lnTo>
                    <a:pt x="988" y="2671"/>
                  </a:lnTo>
                  <a:lnTo>
                    <a:pt x="1023" y="2658"/>
                  </a:lnTo>
                  <a:lnTo>
                    <a:pt x="1023" y="2686"/>
                  </a:lnTo>
                  <a:lnTo>
                    <a:pt x="1036" y="2741"/>
                  </a:lnTo>
                  <a:lnTo>
                    <a:pt x="1044" y="2748"/>
                  </a:lnTo>
                  <a:lnTo>
                    <a:pt x="1085" y="2706"/>
                  </a:lnTo>
                  <a:lnTo>
                    <a:pt x="1126" y="2686"/>
                  </a:lnTo>
                  <a:lnTo>
                    <a:pt x="1175" y="2658"/>
                  </a:lnTo>
                  <a:lnTo>
                    <a:pt x="1182" y="2658"/>
                  </a:lnTo>
                  <a:lnTo>
                    <a:pt x="1189" y="2637"/>
                  </a:lnTo>
                  <a:lnTo>
                    <a:pt x="1182" y="2609"/>
                  </a:lnTo>
                  <a:lnTo>
                    <a:pt x="1202" y="2553"/>
                  </a:lnTo>
                  <a:lnTo>
                    <a:pt x="1189" y="2525"/>
                  </a:lnTo>
                  <a:lnTo>
                    <a:pt x="1237" y="2519"/>
                  </a:lnTo>
                  <a:lnTo>
                    <a:pt x="1251" y="2560"/>
                  </a:lnTo>
                  <a:lnTo>
                    <a:pt x="1272" y="2581"/>
                  </a:lnTo>
                  <a:lnTo>
                    <a:pt x="1335" y="2546"/>
                  </a:lnTo>
                  <a:lnTo>
                    <a:pt x="1349" y="2525"/>
                  </a:lnTo>
                  <a:lnTo>
                    <a:pt x="1376" y="2539"/>
                  </a:lnTo>
                  <a:lnTo>
                    <a:pt x="1404" y="2511"/>
                  </a:lnTo>
                  <a:lnTo>
                    <a:pt x="1349" y="2449"/>
                  </a:lnTo>
                  <a:lnTo>
                    <a:pt x="1404" y="2428"/>
                  </a:lnTo>
                  <a:lnTo>
                    <a:pt x="1411" y="2428"/>
                  </a:lnTo>
                  <a:lnTo>
                    <a:pt x="1453" y="2421"/>
                  </a:lnTo>
                  <a:lnTo>
                    <a:pt x="1453" y="2379"/>
                  </a:lnTo>
                  <a:lnTo>
                    <a:pt x="1474" y="2379"/>
                  </a:lnTo>
                  <a:lnTo>
                    <a:pt x="1529" y="2379"/>
                  </a:lnTo>
                  <a:lnTo>
                    <a:pt x="1599" y="2324"/>
                  </a:lnTo>
                  <a:lnTo>
                    <a:pt x="1613" y="2317"/>
                  </a:lnTo>
                  <a:lnTo>
                    <a:pt x="1648" y="2310"/>
                  </a:lnTo>
                  <a:lnTo>
                    <a:pt x="1627" y="2212"/>
                  </a:lnTo>
                  <a:lnTo>
                    <a:pt x="1648" y="2192"/>
                  </a:lnTo>
                  <a:lnTo>
                    <a:pt x="1703" y="2219"/>
                  </a:lnTo>
                  <a:lnTo>
                    <a:pt x="1745" y="2185"/>
                  </a:lnTo>
                  <a:lnTo>
                    <a:pt x="1856" y="2185"/>
                  </a:lnTo>
                  <a:lnTo>
                    <a:pt x="1863" y="2150"/>
                  </a:lnTo>
                  <a:lnTo>
                    <a:pt x="1877" y="2150"/>
                  </a:lnTo>
                  <a:lnTo>
                    <a:pt x="1891" y="2164"/>
                  </a:lnTo>
                  <a:lnTo>
                    <a:pt x="1926" y="2178"/>
                  </a:lnTo>
                  <a:lnTo>
                    <a:pt x="1996" y="2150"/>
                  </a:lnTo>
                  <a:lnTo>
                    <a:pt x="2037" y="2094"/>
                  </a:lnTo>
                  <a:lnTo>
                    <a:pt x="2065" y="2122"/>
                  </a:lnTo>
                  <a:lnTo>
                    <a:pt x="2093" y="2101"/>
                  </a:lnTo>
                  <a:lnTo>
                    <a:pt x="2128" y="2052"/>
                  </a:lnTo>
                  <a:lnTo>
                    <a:pt x="2107" y="2031"/>
                  </a:lnTo>
                  <a:lnTo>
                    <a:pt x="2142" y="1983"/>
                  </a:lnTo>
                  <a:lnTo>
                    <a:pt x="2135" y="1934"/>
                  </a:lnTo>
                  <a:lnTo>
                    <a:pt x="2156" y="1892"/>
                  </a:lnTo>
                  <a:lnTo>
                    <a:pt x="2142" y="1871"/>
                  </a:lnTo>
                  <a:lnTo>
                    <a:pt x="2197" y="1858"/>
                  </a:lnTo>
                  <a:lnTo>
                    <a:pt x="2218" y="1858"/>
                  </a:lnTo>
                  <a:lnTo>
                    <a:pt x="2218" y="1871"/>
                  </a:lnTo>
                  <a:lnTo>
                    <a:pt x="2239" y="1816"/>
                  </a:lnTo>
                  <a:lnTo>
                    <a:pt x="2253" y="1816"/>
                  </a:lnTo>
                  <a:lnTo>
                    <a:pt x="2239" y="1802"/>
                  </a:lnTo>
                  <a:lnTo>
                    <a:pt x="2260" y="1774"/>
                  </a:lnTo>
                  <a:lnTo>
                    <a:pt x="2260" y="1760"/>
                  </a:lnTo>
                  <a:lnTo>
                    <a:pt x="2218" y="1642"/>
                  </a:lnTo>
                  <a:lnTo>
                    <a:pt x="2190" y="1691"/>
                  </a:lnTo>
                  <a:lnTo>
                    <a:pt x="2142" y="1704"/>
                  </a:lnTo>
                  <a:lnTo>
                    <a:pt x="2128" y="1704"/>
                  </a:lnTo>
                  <a:lnTo>
                    <a:pt x="2093" y="1725"/>
                  </a:lnTo>
                  <a:lnTo>
                    <a:pt x="2009" y="1600"/>
                  </a:lnTo>
                  <a:lnTo>
                    <a:pt x="1975" y="1586"/>
                  </a:lnTo>
                  <a:lnTo>
                    <a:pt x="1968" y="1565"/>
                  </a:lnTo>
                  <a:lnTo>
                    <a:pt x="1961" y="1572"/>
                  </a:lnTo>
                  <a:lnTo>
                    <a:pt x="1912" y="1531"/>
                  </a:lnTo>
                  <a:lnTo>
                    <a:pt x="1891" y="1558"/>
                  </a:lnTo>
                  <a:lnTo>
                    <a:pt x="1842" y="1565"/>
                  </a:lnTo>
                  <a:lnTo>
                    <a:pt x="1835" y="1538"/>
                  </a:lnTo>
                  <a:lnTo>
                    <a:pt x="1808" y="1572"/>
                  </a:lnTo>
                  <a:lnTo>
                    <a:pt x="1829" y="1572"/>
                  </a:lnTo>
                  <a:lnTo>
                    <a:pt x="1808" y="1635"/>
                  </a:lnTo>
                  <a:lnTo>
                    <a:pt x="1794" y="1635"/>
                  </a:lnTo>
                  <a:lnTo>
                    <a:pt x="1780" y="1635"/>
                  </a:lnTo>
                  <a:lnTo>
                    <a:pt x="1773" y="1586"/>
                  </a:lnTo>
                  <a:lnTo>
                    <a:pt x="1794" y="1510"/>
                  </a:lnTo>
                  <a:lnTo>
                    <a:pt x="1738" y="1503"/>
                  </a:lnTo>
                  <a:lnTo>
                    <a:pt x="1738" y="1489"/>
                  </a:lnTo>
                  <a:lnTo>
                    <a:pt x="1738" y="1475"/>
                  </a:lnTo>
                  <a:lnTo>
                    <a:pt x="1696" y="1454"/>
                  </a:lnTo>
                  <a:lnTo>
                    <a:pt x="1648" y="1433"/>
                  </a:lnTo>
                  <a:lnTo>
                    <a:pt x="1669" y="1398"/>
                  </a:lnTo>
                  <a:lnTo>
                    <a:pt x="1641" y="1329"/>
                  </a:lnTo>
                  <a:lnTo>
                    <a:pt x="1662" y="1301"/>
                  </a:lnTo>
                  <a:lnTo>
                    <a:pt x="1669" y="1308"/>
                  </a:lnTo>
                  <a:lnTo>
                    <a:pt x="1662" y="1259"/>
                  </a:lnTo>
                  <a:lnTo>
                    <a:pt x="1641" y="1225"/>
                  </a:lnTo>
                  <a:lnTo>
                    <a:pt x="1662" y="1141"/>
                  </a:lnTo>
                  <a:lnTo>
                    <a:pt x="1648" y="1148"/>
                  </a:lnTo>
                  <a:lnTo>
                    <a:pt x="1634" y="1085"/>
                  </a:lnTo>
                  <a:lnTo>
                    <a:pt x="1599" y="1079"/>
                  </a:lnTo>
                  <a:lnTo>
                    <a:pt x="1571" y="1085"/>
                  </a:lnTo>
                  <a:lnTo>
                    <a:pt x="1543" y="1037"/>
                  </a:lnTo>
                  <a:lnTo>
                    <a:pt x="1585" y="1009"/>
                  </a:lnTo>
                  <a:lnTo>
                    <a:pt x="1606" y="967"/>
                  </a:lnTo>
                  <a:lnTo>
                    <a:pt x="1606" y="884"/>
                  </a:lnTo>
                  <a:lnTo>
                    <a:pt x="1599" y="898"/>
                  </a:lnTo>
                  <a:lnTo>
                    <a:pt x="1550" y="877"/>
                  </a:lnTo>
                  <a:lnTo>
                    <a:pt x="1536" y="807"/>
                  </a:lnTo>
                  <a:lnTo>
                    <a:pt x="1550" y="779"/>
                  </a:lnTo>
                  <a:lnTo>
                    <a:pt x="1536" y="766"/>
                  </a:lnTo>
                  <a:lnTo>
                    <a:pt x="1502" y="766"/>
                  </a:lnTo>
                  <a:lnTo>
                    <a:pt x="1481" y="738"/>
                  </a:lnTo>
                  <a:lnTo>
                    <a:pt x="1502" y="717"/>
                  </a:lnTo>
                  <a:lnTo>
                    <a:pt x="1481" y="619"/>
                  </a:lnTo>
                  <a:lnTo>
                    <a:pt x="1467" y="605"/>
                  </a:lnTo>
                  <a:lnTo>
                    <a:pt x="1453" y="585"/>
                  </a:lnTo>
                  <a:lnTo>
                    <a:pt x="1446" y="557"/>
                  </a:lnTo>
                  <a:lnTo>
                    <a:pt x="1432" y="550"/>
                  </a:lnTo>
                  <a:lnTo>
                    <a:pt x="1411" y="515"/>
                  </a:lnTo>
                  <a:lnTo>
                    <a:pt x="1418" y="508"/>
                  </a:lnTo>
                  <a:lnTo>
                    <a:pt x="1411" y="494"/>
                  </a:lnTo>
                  <a:lnTo>
                    <a:pt x="1446" y="473"/>
                  </a:lnTo>
                  <a:lnTo>
                    <a:pt x="1467" y="439"/>
                  </a:lnTo>
                  <a:lnTo>
                    <a:pt x="1439" y="397"/>
                  </a:lnTo>
                  <a:lnTo>
                    <a:pt x="1453" y="397"/>
                  </a:lnTo>
                  <a:lnTo>
                    <a:pt x="1439" y="376"/>
                  </a:lnTo>
                  <a:lnTo>
                    <a:pt x="1453" y="362"/>
                  </a:lnTo>
                  <a:lnTo>
                    <a:pt x="1439" y="341"/>
                  </a:lnTo>
                  <a:lnTo>
                    <a:pt x="1383" y="327"/>
                  </a:lnTo>
                  <a:lnTo>
                    <a:pt x="1369" y="355"/>
                  </a:lnTo>
                  <a:lnTo>
                    <a:pt x="1356" y="376"/>
                  </a:lnTo>
                  <a:lnTo>
                    <a:pt x="1341" y="418"/>
                  </a:lnTo>
                  <a:lnTo>
                    <a:pt x="1300" y="397"/>
                  </a:lnTo>
                  <a:lnTo>
                    <a:pt x="1244" y="397"/>
                  </a:lnTo>
                  <a:lnTo>
                    <a:pt x="1202" y="439"/>
                  </a:lnTo>
                  <a:lnTo>
                    <a:pt x="1209" y="425"/>
                  </a:lnTo>
                  <a:lnTo>
                    <a:pt x="1140" y="376"/>
                  </a:lnTo>
                  <a:lnTo>
                    <a:pt x="1078" y="306"/>
                  </a:lnTo>
                  <a:lnTo>
                    <a:pt x="1044" y="251"/>
                  </a:lnTo>
                  <a:lnTo>
                    <a:pt x="1009" y="216"/>
                  </a:lnTo>
                  <a:lnTo>
                    <a:pt x="974" y="195"/>
                  </a:lnTo>
                  <a:lnTo>
                    <a:pt x="960" y="223"/>
                  </a:lnTo>
                  <a:lnTo>
                    <a:pt x="939" y="223"/>
                  </a:lnTo>
                  <a:lnTo>
                    <a:pt x="890" y="174"/>
                  </a:lnTo>
                  <a:lnTo>
                    <a:pt x="883" y="181"/>
                  </a:lnTo>
                  <a:lnTo>
                    <a:pt x="877" y="174"/>
                  </a:lnTo>
                  <a:lnTo>
                    <a:pt x="842" y="230"/>
                  </a:lnTo>
                  <a:lnTo>
                    <a:pt x="814" y="230"/>
                  </a:lnTo>
                  <a:lnTo>
                    <a:pt x="821" y="209"/>
                  </a:lnTo>
                  <a:lnTo>
                    <a:pt x="786" y="181"/>
                  </a:lnTo>
                  <a:lnTo>
                    <a:pt x="758" y="209"/>
                  </a:lnTo>
                  <a:lnTo>
                    <a:pt x="723" y="195"/>
                  </a:lnTo>
                  <a:lnTo>
                    <a:pt x="696" y="160"/>
                  </a:lnTo>
                  <a:lnTo>
                    <a:pt x="710" y="132"/>
                  </a:lnTo>
                  <a:lnTo>
                    <a:pt x="751" y="146"/>
                  </a:lnTo>
                  <a:lnTo>
                    <a:pt x="793" y="77"/>
                  </a:lnTo>
                  <a:lnTo>
                    <a:pt x="779" y="28"/>
                  </a:lnTo>
                  <a:lnTo>
                    <a:pt x="793" y="14"/>
                  </a:lnTo>
                  <a:lnTo>
                    <a:pt x="765" y="0"/>
                  </a:lnTo>
                  <a:lnTo>
                    <a:pt x="758" y="21"/>
                  </a:lnTo>
                  <a:lnTo>
                    <a:pt x="730" y="14"/>
                  </a:lnTo>
                  <a:lnTo>
                    <a:pt x="717" y="35"/>
                  </a:lnTo>
                  <a:lnTo>
                    <a:pt x="696" y="28"/>
                  </a:lnTo>
                  <a:lnTo>
                    <a:pt x="689" y="56"/>
                  </a:lnTo>
                  <a:lnTo>
                    <a:pt x="661" y="77"/>
                  </a:lnTo>
                  <a:lnTo>
                    <a:pt x="668" y="56"/>
                  </a:lnTo>
                  <a:lnTo>
                    <a:pt x="598" y="56"/>
                  </a:lnTo>
                  <a:lnTo>
                    <a:pt x="550" y="56"/>
                  </a:lnTo>
                  <a:lnTo>
                    <a:pt x="529" y="14"/>
                  </a:lnTo>
                  <a:lnTo>
                    <a:pt x="459" y="112"/>
                  </a:lnTo>
                  <a:lnTo>
                    <a:pt x="431" y="195"/>
                  </a:lnTo>
                  <a:lnTo>
                    <a:pt x="417" y="188"/>
                  </a:lnTo>
                  <a:lnTo>
                    <a:pt x="355" y="188"/>
                  </a:lnTo>
                  <a:lnTo>
                    <a:pt x="327" y="244"/>
                  </a:lnTo>
                  <a:lnTo>
                    <a:pt x="396" y="285"/>
                  </a:lnTo>
                  <a:lnTo>
                    <a:pt x="417" y="306"/>
                  </a:lnTo>
                  <a:lnTo>
                    <a:pt x="417" y="320"/>
                  </a:lnTo>
                  <a:lnTo>
                    <a:pt x="396" y="320"/>
                  </a:lnTo>
                  <a:lnTo>
                    <a:pt x="341" y="362"/>
                  </a:lnTo>
                  <a:lnTo>
                    <a:pt x="327" y="390"/>
                  </a:lnTo>
                  <a:lnTo>
                    <a:pt x="271" y="397"/>
                  </a:lnTo>
                  <a:lnTo>
                    <a:pt x="223" y="445"/>
                  </a:lnTo>
                  <a:lnTo>
                    <a:pt x="229" y="473"/>
                  </a:lnTo>
                  <a:lnTo>
                    <a:pt x="285" y="473"/>
                  </a:lnTo>
                  <a:lnTo>
                    <a:pt x="299" y="473"/>
                  </a:lnTo>
                  <a:lnTo>
                    <a:pt x="306" y="550"/>
                  </a:lnTo>
                  <a:lnTo>
                    <a:pt x="355" y="543"/>
                  </a:lnTo>
                  <a:lnTo>
                    <a:pt x="404" y="605"/>
                  </a:lnTo>
                  <a:lnTo>
                    <a:pt x="390" y="675"/>
                  </a:lnTo>
                  <a:lnTo>
                    <a:pt x="404" y="710"/>
                  </a:lnTo>
                  <a:lnTo>
                    <a:pt x="466" y="738"/>
                  </a:lnTo>
                  <a:lnTo>
                    <a:pt x="487" y="689"/>
                  </a:lnTo>
                  <a:lnTo>
                    <a:pt x="501" y="668"/>
                  </a:lnTo>
                  <a:lnTo>
                    <a:pt x="550" y="710"/>
                  </a:lnTo>
                  <a:lnTo>
                    <a:pt x="522" y="738"/>
                  </a:lnTo>
                  <a:lnTo>
                    <a:pt x="515" y="738"/>
                  </a:lnTo>
                  <a:lnTo>
                    <a:pt x="431" y="786"/>
                  </a:lnTo>
                  <a:lnTo>
                    <a:pt x="390" y="800"/>
                  </a:lnTo>
                  <a:lnTo>
                    <a:pt x="334" y="835"/>
                  </a:lnTo>
                  <a:lnTo>
                    <a:pt x="271" y="807"/>
                  </a:lnTo>
                  <a:lnTo>
                    <a:pt x="250" y="807"/>
                  </a:lnTo>
                  <a:lnTo>
                    <a:pt x="250" y="842"/>
                  </a:lnTo>
                  <a:lnTo>
                    <a:pt x="209" y="946"/>
                  </a:lnTo>
                  <a:lnTo>
                    <a:pt x="174" y="953"/>
                  </a:lnTo>
                  <a:lnTo>
                    <a:pt x="111" y="981"/>
                  </a:lnTo>
                  <a:lnTo>
                    <a:pt x="56" y="1037"/>
                  </a:lnTo>
                  <a:lnTo>
                    <a:pt x="42" y="1079"/>
                  </a:lnTo>
                  <a:lnTo>
                    <a:pt x="62" y="1162"/>
                  </a:lnTo>
                  <a:lnTo>
                    <a:pt x="56" y="1183"/>
                  </a:lnTo>
                  <a:lnTo>
                    <a:pt x="77" y="1231"/>
                  </a:lnTo>
                  <a:lnTo>
                    <a:pt x="104" y="1204"/>
                  </a:lnTo>
                  <a:lnTo>
                    <a:pt x="153" y="1231"/>
                  </a:lnTo>
                  <a:lnTo>
                    <a:pt x="132" y="1308"/>
                  </a:lnTo>
                  <a:lnTo>
                    <a:pt x="125" y="1315"/>
                  </a:lnTo>
                  <a:lnTo>
                    <a:pt x="97" y="1398"/>
                  </a:lnTo>
                  <a:lnTo>
                    <a:pt x="97" y="1475"/>
                  </a:lnTo>
                  <a:lnTo>
                    <a:pt x="69" y="1558"/>
                  </a:lnTo>
                  <a:lnTo>
                    <a:pt x="97" y="1565"/>
                  </a:lnTo>
                  <a:lnTo>
                    <a:pt x="111" y="1593"/>
                  </a:lnTo>
                  <a:lnTo>
                    <a:pt x="111" y="16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72">
              <a:extLst>
                <a:ext uri="{FF2B5EF4-FFF2-40B4-BE49-F238E27FC236}">
                  <a16:creationId xmlns:a16="http://schemas.microsoft.com/office/drawing/2014/main" id="{5EAEA6C6-B609-CC47-B3A1-88EF07A07E37}"/>
                </a:ext>
              </a:extLst>
            </p:cNvPr>
            <p:cNvSpPr>
              <a:spLocks noChangeArrowheads="1"/>
            </p:cNvSpPr>
            <p:nvPr/>
          </p:nvSpPr>
          <p:spPr bwMode="auto">
            <a:xfrm>
              <a:off x="17282528" y="5742287"/>
              <a:ext cx="1410427" cy="1317311"/>
            </a:xfrm>
            <a:custGeom>
              <a:avLst/>
              <a:gdLst>
                <a:gd name="T0" fmla="*/ 2552 w 3005"/>
                <a:gd name="T1" fmla="*/ 1085 h 2804"/>
                <a:gd name="T2" fmla="*/ 2462 w 3005"/>
                <a:gd name="T3" fmla="*/ 890 h 2804"/>
                <a:gd name="T4" fmla="*/ 2308 w 3005"/>
                <a:gd name="T5" fmla="*/ 751 h 2804"/>
                <a:gd name="T6" fmla="*/ 2295 w 3005"/>
                <a:gd name="T7" fmla="*/ 793 h 2804"/>
                <a:gd name="T8" fmla="*/ 2065 w 3005"/>
                <a:gd name="T9" fmla="*/ 689 h 2804"/>
                <a:gd name="T10" fmla="*/ 1508 w 3005"/>
                <a:gd name="T11" fmla="*/ 264 h 2804"/>
                <a:gd name="T12" fmla="*/ 1084 w 3005"/>
                <a:gd name="T13" fmla="*/ 0 h 2804"/>
                <a:gd name="T14" fmla="*/ 1063 w 3005"/>
                <a:gd name="T15" fmla="*/ 167 h 2804"/>
                <a:gd name="T16" fmla="*/ 1001 w 3005"/>
                <a:gd name="T17" fmla="*/ 258 h 2804"/>
                <a:gd name="T18" fmla="*/ 855 w 3005"/>
                <a:gd name="T19" fmla="*/ 306 h 2804"/>
                <a:gd name="T20" fmla="*/ 813 w 3005"/>
                <a:gd name="T21" fmla="*/ 230 h 2804"/>
                <a:gd name="T22" fmla="*/ 737 w 3005"/>
                <a:gd name="T23" fmla="*/ 230 h 2804"/>
                <a:gd name="T24" fmla="*/ 716 w 3005"/>
                <a:gd name="T25" fmla="*/ 160 h 2804"/>
                <a:gd name="T26" fmla="*/ 577 w 3005"/>
                <a:gd name="T27" fmla="*/ 139 h 2804"/>
                <a:gd name="T28" fmla="*/ 529 w 3005"/>
                <a:gd name="T29" fmla="*/ 83 h 2804"/>
                <a:gd name="T30" fmla="*/ 424 w 3005"/>
                <a:gd name="T31" fmla="*/ 42 h 2804"/>
                <a:gd name="T32" fmla="*/ 292 w 3005"/>
                <a:gd name="T33" fmla="*/ 83 h 2804"/>
                <a:gd name="T34" fmla="*/ 216 w 3005"/>
                <a:gd name="T35" fmla="*/ 132 h 2804"/>
                <a:gd name="T36" fmla="*/ 104 w 3005"/>
                <a:gd name="T37" fmla="*/ 139 h 2804"/>
                <a:gd name="T38" fmla="*/ 90 w 3005"/>
                <a:gd name="T39" fmla="*/ 299 h 2804"/>
                <a:gd name="T40" fmla="*/ 21 w 3005"/>
                <a:gd name="T41" fmla="*/ 473 h 2804"/>
                <a:gd name="T42" fmla="*/ 202 w 3005"/>
                <a:gd name="T43" fmla="*/ 466 h 2804"/>
                <a:gd name="T44" fmla="*/ 389 w 3005"/>
                <a:gd name="T45" fmla="*/ 494 h 2804"/>
                <a:gd name="T46" fmla="*/ 396 w 3005"/>
                <a:gd name="T47" fmla="*/ 633 h 2804"/>
                <a:gd name="T48" fmla="*/ 320 w 3005"/>
                <a:gd name="T49" fmla="*/ 633 h 2804"/>
                <a:gd name="T50" fmla="*/ 153 w 3005"/>
                <a:gd name="T51" fmla="*/ 723 h 2804"/>
                <a:gd name="T52" fmla="*/ 327 w 3005"/>
                <a:gd name="T53" fmla="*/ 849 h 2804"/>
                <a:gd name="T54" fmla="*/ 424 w 3005"/>
                <a:gd name="T55" fmla="*/ 793 h 2804"/>
                <a:gd name="T56" fmla="*/ 417 w 3005"/>
                <a:gd name="T57" fmla="*/ 918 h 2804"/>
                <a:gd name="T58" fmla="*/ 452 w 3005"/>
                <a:gd name="T59" fmla="*/ 953 h 2804"/>
                <a:gd name="T60" fmla="*/ 549 w 3005"/>
                <a:gd name="T61" fmla="*/ 953 h 2804"/>
                <a:gd name="T62" fmla="*/ 675 w 3005"/>
                <a:gd name="T63" fmla="*/ 988 h 2804"/>
                <a:gd name="T64" fmla="*/ 868 w 3005"/>
                <a:gd name="T65" fmla="*/ 1211 h 2804"/>
                <a:gd name="T66" fmla="*/ 1035 w 3005"/>
                <a:gd name="T67" fmla="*/ 1127 h 2804"/>
                <a:gd name="T68" fmla="*/ 1119 w 3005"/>
                <a:gd name="T69" fmla="*/ 1169 h 2804"/>
                <a:gd name="T70" fmla="*/ 1084 w 3005"/>
                <a:gd name="T71" fmla="*/ 1280 h 2804"/>
                <a:gd name="T72" fmla="*/ 1133 w 3005"/>
                <a:gd name="T73" fmla="*/ 1377 h 2804"/>
                <a:gd name="T74" fmla="*/ 1202 w 3005"/>
                <a:gd name="T75" fmla="*/ 1538 h 2804"/>
                <a:gd name="T76" fmla="*/ 1272 w 3005"/>
                <a:gd name="T77" fmla="*/ 1656 h 2804"/>
                <a:gd name="T78" fmla="*/ 1265 w 3005"/>
                <a:gd name="T79" fmla="*/ 1851 h 2804"/>
                <a:gd name="T80" fmla="*/ 1328 w 3005"/>
                <a:gd name="T81" fmla="*/ 2031 h 2804"/>
                <a:gd name="T82" fmla="*/ 1314 w 3005"/>
                <a:gd name="T83" fmla="*/ 2205 h 2804"/>
                <a:gd name="T84" fmla="*/ 1460 w 3005"/>
                <a:gd name="T85" fmla="*/ 2282 h 2804"/>
                <a:gd name="T86" fmla="*/ 1495 w 3005"/>
                <a:gd name="T87" fmla="*/ 2344 h 2804"/>
                <a:gd name="T88" fmla="*/ 1578 w 3005"/>
                <a:gd name="T89" fmla="*/ 2303 h 2804"/>
                <a:gd name="T90" fmla="*/ 1759 w 3005"/>
                <a:gd name="T91" fmla="*/ 2497 h 2804"/>
                <a:gd name="T92" fmla="*/ 1926 w 3005"/>
                <a:gd name="T93" fmla="*/ 2532 h 2804"/>
                <a:gd name="T94" fmla="*/ 1884 w 3005"/>
                <a:gd name="T95" fmla="*/ 2643 h 2804"/>
                <a:gd name="T96" fmla="*/ 1801 w 3005"/>
                <a:gd name="T97" fmla="*/ 2706 h 2804"/>
                <a:gd name="T98" fmla="*/ 2037 w 3005"/>
                <a:gd name="T99" fmla="*/ 2762 h 2804"/>
                <a:gd name="T100" fmla="*/ 2211 w 3005"/>
                <a:gd name="T101" fmla="*/ 2776 h 2804"/>
                <a:gd name="T102" fmla="*/ 2322 w 3005"/>
                <a:gd name="T103" fmla="*/ 2623 h 2804"/>
                <a:gd name="T104" fmla="*/ 2510 w 3005"/>
                <a:gd name="T105" fmla="*/ 2532 h 2804"/>
                <a:gd name="T106" fmla="*/ 2649 w 3005"/>
                <a:gd name="T107" fmla="*/ 2525 h 2804"/>
                <a:gd name="T108" fmla="*/ 2747 w 3005"/>
                <a:gd name="T109" fmla="*/ 2435 h 2804"/>
                <a:gd name="T110" fmla="*/ 2962 w 3005"/>
                <a:gd name="T111" fmla="*/ 2365 h 2804"/>
                <a:gd name="T112" fmla="*/ 2948 w 3005"/>
                <a:gd name="T113" fmla="*/ 2212 h 2804"/>
                <a:gd name="T114" fmla="*/ 2886 w 3005"/>
                <a:gd name="T115" fmla="*/ 1948 h 2804"/>
                <a:gd name="T116" fmla="*/ 2775 w 3005"/>
                <a:gd name="T117" fmla="*/ 1614 h 2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05" h="2804">
                  <a:moveTo>
                    <a:pt x="2719" y="1475"/>
                  </a:moveTo>
                  <a:lnTo>
                    <a:pt x="2705" y="1447"/>
                  </a:lnTo>
                  <a:lnTo>
                    <a:pt x="2649" y="1357"/>
                  </a:lnTo>
                  <a:lnTo>
                    <a:pt x="2615" y="1231"/>
                  </a:lnTo>
                  <a:lnTo>
                    <a:pt x="2552" y="1085"/>
                  </a:lnTo>
                  <a:lnTo>
                    <a:pt x="2517" y="1016"/>
                  </a:lnTo>
                  <a:lnTo>
                    <a:pt x="2517" y="988"/>
                  </a:lnTo>
                  <a:lnTo>
                    <a:pt x="2524" y="918"/>
                  </a:lnTo>
                  <a:lnTo>
                    <a:pt x="2503" y="898"/>
                  </a:lnTo>
                  <a:lnTo>
                    <a:pt x="2462" y="890"/>
                  </a:lnTo>
                  <a:lnTo>
                    <a:pt x="2427" y="849"/>
                  </a:lnTo>
                  <a:lnTo>
                    <a:pt x="2441" y="856"/>
                  </a:lnTo>
                  <a:lnTo>
                    <a:pt x="2406" y="800"/>
                  </a:lnTo>
                  <a:lnTo>
                    <a:pt x="2329" y="751"/>
                  </a:lnTo>
                  <a:lnTo>
                    <a:pt x="2308" y="751"/>
                  </a:lnTo>
                  <a:lnTo>
                    <a:pt x="2322" y="751"/>
                  </a:lnTo>
                  <a:lnTo>
                    <a:pt x="2322" y="772"/>
                  </a:lnTo>
                  <a:lnTo>
                    <a:pt x="2315" y="758"/>
                  </a:lnTo>
                  <a:lnTo>
                    <a:pt x="2322" y="772"/>
                  </a:lnTo>
                  <a:lnTo>
                    <a:pt x="2295" y="793"/>
                  </a:lnTo>
                  <a:lnTo>
                    <a:pt x="2190" y="765"/>
                  </a:lnTo>
                  <a:lnTo>
                    <a:pt x="2128" y="723"/>
                  </a:lnTo>
                  <a:lnTo>
                    <a:pt x="2135" y="703"/>
                  </a:lnTo>
                  <a:lnTo>
                    <a:pt x="2121" y="723"/>
                  </a:lnTo>
                  <a:lnTo>
                    <a:pt x="2065" y="689"/>
                  </a:lnTo>
                  <a:lnTo>
                    <a:pt x="1995" y="640"/>
                  </a:lnTo>
                  <a:lnTo>
                    <a:pt x="1787" y="473"/>
                  </a:lnTo>
                  <a:lnTo>
                    <a:pt x="1717" y="431"/>
                  </a:lnTo>
                  <a:lnTo>
                    <a:pt x="1578" y="306"/>
                  </a:lnTo>
                  <a:lnTo>
                    <a:pt x="1508" y="264"/>
                  </a:lnTo>
                  <a:lnTo>
                    <a:pt x="1432" y="195"/>
                  </a:lnTo>
                  <a:lnTo>
                    <a:pt x="1335" y="104"/>
                  </a:lnTo>
                  <a:lnTo>
                    <a:pt x="1161" y="7"/>
                  </a:lnTo>
                  <a:lnTo>
                    <a:pt x="1140" y="7"/>
                  </a:lnTo>
                  <a:lnTo>
                    <a:pt x="1084" y="0"/>
                  </a:lnTo>
                  <a:lnTo>
                    <a:pt x="1077" y="35"/>
                  </a:lnTo>
                  <a:lnTo>
                    <a:pt x="1070" y="63"/>
                  </a:lnTo>
                  <a:lnTo>
                    <a:pt x="1049" y="83"/>
                  </a:lnTo>
                  <a:lnTo>
                    <a:pt x="1049" y="118"/>
                  </a:lnTo>
                  <a:lnTo>
                    <a:pt x="1063" y="167"/>
                  </a:lnTo>
                  <a:lnTo>
                    <a:pt x="1035" y="195"/>
                  </a:lnTo>
                  <a:lnTo>
                    <a:pt x="1063" y="209"/>
                  </a:lnTo>
                  <a:lnTo>
                    <a:pt x="1049" y="216"/>
                  </a:lnTo>
                  <a:lnTo>
                    <a:pt x="1035" y="237"/>
                  </a:lnTo>
                  <a:lnTo>
                    <a:pt x="1001" y="258"/>
                  </a:lnTo>
                  <a:lnTo>
                    <a:pt x="973" y="258"/>
                  </a:lnTo>
                  <a:lnTo>
                    <a:pt x="973" y="313"/>
                  </a:lnTo>
                  <a:lnTo>
                    <a:pt x="903" y="313"/>
                  </a:lnTo>
                  <a:lnTo>
                    <a:pt x="868" y="313"/>
                  </a:lnTo>
                  <a:lnTo>
                    <a:pt x="855" y="306"/>
                  </a:lnTo>
                  <a:lnTo>
                    <a:pt x="868" y="271"/>
                  </a:lnTo>
                  <a:lnTo>
                    <a:pt x="855" y="271"/>
                  </a:lnTo>
                  <a:lnTo>
                    <a:pt x="841" y="271"/>
                  </a:lnTo>
                  <a:lnTo>
                    <a:pt x="841" y="230"/>
                  </a:lnTo>
                  <a:lnTo>
                    <a:pt x="813" y="230"/>
                  </a:lnTo>
                  <a:lnTo>
                    <a:pt x="813" y="174"/>
                  </a:lnTo>
                  <a:lnTo>
                    <a:pt x="786" y="181"/>
                  </a:lnTo>
                  <a:lnTo>
                    <a:pt x="772" y="216"/>
                  </a:lnTo>
                  <a:lnTo>
                    <a:pt x="751" y="230"/>
                  </a:lnTo>
                  <a:lnTo>
                    <a:pt x="737" y="230"/>
                  </a:lnTo>
                  <a:lnTo>
                    <a:pt x="723" y="216"/>
                  </a:lnTo>
                  <a:lnTo>
                    <a:pt x="716" y="202"/>
                  </a:lnTo>
                  <a:lnTo>
                    <a:pt x="723" y="195"/>
                  </a:lnTo>
                  <a:lnTo>
                    <a:pt x="723" y="160"/>
                  </a:lnTo>
                  <a:lnTo>
                    <a:pt x="716" y="160"/>
                  </a:lnTo>
                  <a:lnTo>
                    <a:pt x="654" y="111"/>
                  </a:lnTo>
                  <a:lnTo>
                    <a:pt x="647" y="160"/>
                  </a:lnTo>
                  <a:lnTo>
                    <a:pt x="619" y="160"/>
                  </a:lnTo>
                  <a:lnTo>
                    <a:pt x="584" y="160"/>
                  </a:lnTo>
                  <a:lnTo>
                    <a:pt x="577" y="139"/>
                  </a:lnTo>
                  <a:lnTo>
                    <a:pt x="529" y="160"/>
                  </a:lnTo>
                  <a:lnTo>
                    <a:pt x="508" y="174"/>
                  </a:lnTo>
                  <a:lnTo>
                    <a:pt x="487" y="146"/>
                  </a:lnTo>
                  <a:lnTo>
                    <a:pt x="515" y="139"/>
                  </a:lnTo>
                  <a:lnTo>
                    <a:pt x="529" y="83"/>
                  </a:lnTo>
                  <a:lnTo>
                    <a:pt x="515" y="35"/>
                  </a:lnTo>
                  <a:lnTo>
                    <a:pt x="508" y="14"/>
                  </a:lnTo>
                  <a:lnTo>
                    <a:pt x="487" y="14"/>
                  </a:lnTo>
                  <a:lnTo>
                    <a:pt x="459" y="14"/>
                  </a:lnTo>
                  <a:lnTo>
                    <a:pt x="424" y="42"/>
                  </a:lnTo>
                  <a:lnTo>
                    <a:pt x="417" y="35"/>
                  </a:lnTo>
                  <a:lnTo>
                    <a:pt x="383" y="14"/>
                  </a:lnTo>
                  <a:lnTo>
                    <a:pt x="362" y="49"/>
                  </a:lnTo>
                  <a:lnTo>
                    <a:pt x="327" y="83"/>
                  </a:lnTo>
                  <a:lnTo>
                    <a:pt x="292" y="83"/>
                  </a:lnTo>
                  <a:lnTo>
                    <a:pt x="264" y="104"/>
                  </a:lnTo>
                  <a:lnTo>
                    <a:pt x="264" y="118"/>
                  </a:lnTo>
                  <a:lnTo>
                    <a:pt x="229" y="111"/>
                  </a:lnTo>
                  <a:lnTo>
                    <a:pt x="216" y="111"/>
                  </a:lnTo>
                  <a:lnTo>
                    <a:pt x="216" y="132"/>
                  </a:lnTo>
                  <a:lnTo>
                    <a:pt x="181" y="118"/>
                  </a:lnTo>
                  <a:lnTo>
                    <a:pt x="167" y="111"/>
                  </a:lnTo>
                  <a:lnTo>
                    <a:pt x="125" y="98"/>
                  </a:lnTo>
                  <a:lnTo>
                    <a:pt x="118" y="98"/>
                  </a:lnTo>
                  <a:lnTo>
                    <a:pt x="104" y="139"/>
                  </a:lnTo>
                  <a:lnTo>
                    <a:pt x="125" y="160"/>
                  </a:lnTo>
                  <a:lnTo>
                    <a:pt x="104" y="202"/>
                  </a:lnTo>
                  <a:lnTo>
                    <a:pt x="83" y="237"/>
                  </a:lnTo>
                  <a:lnTo>
                    <a:pt x="70" y="264"/>
                  </a:lnTo>
                  <a:lnTo>
                    <a:pt x="90" y="299"/>
                  </a:lnTo>
                  <a:lnTo>
                    <a:pt x="35" y="341"/>
                  </a:lnTo>
                  <a:lnTo>
                    <a:pt x="35" y="376"/>
                  </a:lnTo>
                  <a:lnTo>
                    <a:pt x="7" y="397"/>
                  </a:lnTo>
                  <a:lnTo>
                    <a:pt x="0" y="445"/>
                  </a:lnTo>
                  <a:lnTo>
                    <a:pt x="21" y="473"/>
                  </a:lnTo>
                  <a:lnTo>
                    <a:pt x="70" y="473"/>
                  </a:lnTo>
                  <a:lnTo>
                    <a:pt x="118" y="459"/>
                  </a:lnTo>
                  <a:lnTo>
                    <a:pt x="160" y="522"/>
                  </a:lnTo>
                  <a:lnTo>
                    <a:pt x="167" y="494"/>
                  </a:lnTo>
                  <a:lnTo>
                    <a:pt x="202" y="466"/>
                  </a:lnTo>
                  <a:lnTo>
                    <a:pt x="264" y="473"/>
                  </a:lnTo>
                  <a:lnTo>
                    <a:pt x="264" y="459"/>
                  </a:lnTo>
                  <a:lnTo>
                    <a:pt x="313" y="445"/>
                  </a:lnTo>
                  <a:lnTo>
                    <a:pt x="348" y="466"/>
                  </a:lnTo>
                  <a:lnTo>
                    <a:pt x="389" y="494"/>
                  </a:lnTo>
                  <a:lnTo>
                    <a:pt x="396" y="508"/>
                  </a:lnTo>
                  <a:lnTo>
                    <a:pt x="459" y="571"/>
                  </a:lnTo>
                  <a:lnTo>
                    <a:pt x="424" y="577"/>
                  </a:lnTo>
                  <a:lnTo>
                    <a:pt x="396" y="571"/>
                  </a:lnTo>
                  <a:lnTo>
                    <a:pt x="396" y="633"/>
                  </a:lnTo>
                  <a:lnTo>
                    <a:pt x="362" y="633"/>
                  </a:lnTo>
                  <a:lnTo>
                    <a:pt x="362" y="591"/>
                  </a:lnTo>
                  <a:lnTo>
                    <a:pt x="355" y="529"/>
                  </a:lnTo>
                  <a:lnTo>
                    <a:pt x="348" y="591"/>
                  </a:lnTo>
                  <a:lnTo>
                    <a:pt x="320" y="633"/>
                  </a:lnTo>
                  <a:lnTo>
                    <a:pt x="250" y="626"/>
                  </a:lnTo>
                  <a:lnTo>
                    <a:pt x="250" y="668"/>
                  </a:lnTo>
                  <a:lnTo>
                    <a:pt x="195" y="703"/>
                  </a:lnTo>
                  <a:lnTo>
                    <a:pt x="167" y="717"/>
                  </a:lnTo>
                  <a:lnTo>
                    <a:pt x="153" y="723"/>
                  </a:lnTo>
                  <a:lnTo>
                    <a:pt x="195" y="786"/>
                  </a:lnTo>
                  <a:lnTo>
                    <a:pt x="216" y="828"/>
                  </a:lnTo>
                  <a:lnTo>
                    <a:pt x="264" y="828"/>
                  </a:lnTo>
                  <a:lnTo>
                    <a:pt x="334" y="828"/>
                  </a:lnTo>
                  <a:lnTo>
                    <a:pt x="327" y="849"/>
                  </a:lnTo>
                  <a:lnTo>
                    <a:pt x="355" y="828"/>
                  </a:lnTo>
                  <a:lnTo>
                    <a:pt x="362" y="800"/>
                  </a:lnTo>
                  <a:lnTo>
                    <a:pt x="383" y="807"/>
                  </a:lnTo>
                  <a:lnTo>
                    <a:pt x="396" y="786"/>
                  </a:lnTo>
                  <a:lnTo>
                    <a:pt x="424" y="793"/>
                  </a:lnTo>
                  <a:lnTo>
                    <a:pt x="431" y="772"/>
                  </a:lnTo>
                  <a:lnTo>
                    <a:pt x="459" y="786"/>
                  </a:lnTo>
                  <a:lnTo>
                    <a:pt x="445" y="800"/>
                  </a:lnTo>
                  <a:lnTo>
                    <a:pt x="459" y="849"/>
                  </a:lnTo>
                  <a:lnTo>
                    <a:pt x="417" y="918"/>
                  </a:lnTo>
                  <a:lnTo>
                    <a:pt x="376" y="904"/>
                  </a:lnTo>
                  <a:lnTo>
                    <a:pt x="362" y="932"/>
                  </a:lnTo>
                  <a:lnTo>
                    <a:pt x="389" y="967"/>
                  </a:lnTo>
                  <a:lnTo>
                    <a:pt x="424" y="981"/>
                  </a:lnTo>
                  <a:lnTo>
                    <a:pt x="452" y="953"/>
                  </a:lnTo>
                  <a:lnTo>
                    <a:pt x="487" y="981"/>
                  </a:lnTo>
                  <a:lnTo>
                    <a:pt x="480" y="1002"/>
                  </a:lnTo>
                  <a:lnTo>
                    <a:pt x="508" y="1002"/>
                  </a:lnTo>
                  <a:lnTo>
                    <a:pt x="543" y="946"/>
                  </a:lnTo>
                  <a:lnTo>
                    <a:pt x="549" y="953"/>
                  </a:lnTo>
                  <a:lnTo>
                    <a:pt x="556" y="946"/>
                  </a:lnTo>
                  <a:lnTo>
                    <a:pt x="605" y="995"/>
                  </a:lnTo>
                  <a:lnTo>
                    <a:pt x="626" y="995"/>
                  </a:lnTo>
                  <a:lnTo>
                    <a:pt x="640" y="967"/>
                  </a:lnTo>
                  <a:lnTo>
                    <a:pt x="675" y="988"/>
                  </a:lnTo>
                  <a:lnTo>
                    <a:pt x="710" y="1023"/>
                  </a:lnTo>
                  <a:lnTo>
                    <a:pt x="744" y="1078"/>
                  </a:lnTo>
                  <a:lnTo>
                    <a:pt x="806" y="1148"/>
                  </a:lnTo>
                  <a:lnTo>
                    <a:pt x="875" y="1197"/>
                  </a:lnTo>
                  <a:lnTo>
                    <a:pt x="868" y="1211"/>
                  </a:lnTo>
                  <a:lnTo>
                    <a:pt x="910" y="1169"/>
                  </a:lnTo>
                  <a:lnTo>
                    <a:pt x="966" y="1169"/>
                  </a:lnTo>
                  <a:lnTo>
                    <a:pt x="1007" y="1190"/>
                  </a:lnTo>
                  <a:lnTo>
                    <a:pt x="1022" y="1148"/>
                  </a:lnTo>
                  <a:lnTo>
                    <a:pt x="1035" y="1127"/>
                  </a:lnTo>
                  <a:lnTo>
                    <a:pt x="1049" y="1099"/>
                  </a:lnTo>
                  <a:lnTo>
                    <a:pt x="1105" y="1113"/>
                  </a:lnTo>
                  <a:lnTo>
                    <a:pt x="1119" y="1134"/>
                  </a:lnTo>
                  <a:lnTo>
                    <a:pt x="1105" y="1148"/>
                  </a:lnTo>
                  <a:lnTo>
                    <a:pt x="1119" y="1169"/>
                  </a:lnTo>
                  <a:lnTo>
                    <a:pt x="1105" y="1169"/>
                  </a:lnTo>
                  <a:lnTo>
                    <a:pt x="1133" y="1211"/>
                  </a:lnTo>
                  <a:lnTo>
                    <a:pt x="1112" y="1245"/>
                  </a:lnTo>
                  <a:lnTo>
                    <a:pt x="1077" y="1266"/>
                  </a:lnTo>
                  <a:lnTo>
                    <a:pt x="1084" y="1280"/>
                  </a:lnTo>
                  <a:lnTo>
                    <a:pt x="1077" y="1287"/>
                  </a:lnTo>
                  <a:lnTo>
                    <a:pt x="1098" y="1322"/>
                  </a:lnTo>
                  <a:lnTo>
                    <a:pt x="1112" y="1329"/>
                  </a:lnTo>
                  <a:lnTo>
                    <a:pt x="1119" y="1357"/>
                  </a:lnTo>
                  <a:lnTo>
                    <a:pt x="1133" y="1377"/>
                  </a:lnTo>
                  <a:lnTo>
                    <a:pt x="1147" y="1391"/>
                  </a:lnTo>
                  <a:lnTo>
                    <a:pt x="1168" y="1489"/>
                  </a:lnTo>
                  <a:lnTo>
                    <a:pt x="1147" y="1510"/>
                  </a:lnTo>
                  <a:lnTo>
                    <a:pt x="1168" y="1538"/>
                  </a:lnTo>
                  <a:lnTo>
                    <a:pt x="1202" y="1538"/>
                  </a:lnTo>
                  <a:lnTo>
                    <a:pt x="1216" y="1551"/>
                  </a:lnTo>
                  <a:lnTo>
                    <a:pt x="1202" y="1579"/>
                  </a:lnTo>
                  <a:lnTo>
                    <a:pt x="1216" y="1649"/>
                  </a:lnTo>
                  <a:lnTo>
                    <a:pt x="1265" y="1670"/>
                  </a:lnTo>
                  <a:lnTo>
                    <a:pt x="1272" y="1656"/>
                  </a:lnTo>
                  <a:lnTo>
                    <a:pt x="1272" y="1739"/>
                  </a:lnTo>
                  <a:lnTo>
                    <a:pt x="1251" y="1781"/>
                  </a:lnTo>
                  <a:lnTo>
                    <a:pt x="1209" y="1809"/>
                  </a:lnTo>
                  <a:lnTo>
                    <a:pt x="1237" y="1857"/>
                  </a:lnTo>
                  <a:lnTo>
                    <a:pt x="1265" y="1851"/>
                  </a:lnTo>
                  <a:lnTo>
                    <a:pt x="1300" y="1857"/>
                  </a:lnTo>
                  <a:lnTo>
                    <a:pt x="1314" y="1920"/>
                  </a:lnTo>
                  <a:lnTo>
                    <a:pt x="1328" y="1913"/>
                  </a:lnTo>
                  <a:lnTo>
                    <a:pt x="1307" y="1997"/>
                  </a:lnTo>
                  <a:lnTo>
                    <a:pt x="1328" y="2031"/>
                  </a:lnTo>
                  <a:lnTo>
                    <a:pt x="1335" y="2080"/>
                  </a:lnTo>
                  <a:lnTo>
                    <a:pt x="1328" y="2073"/>
                  </a:lnTo>
                  <a:lnTo>
                    <a:pt x="1307" y="2101"/>
                  </a:lnTo>
                  <a:lnTo>
                    <a:pt x="1335" y="2170"/>
                  </a:lnTo>
                  <a:lnTo>
                    <a:pt x="1314" y="2205"/>
                  </a:lnTo>
                  <a:lnTo>
                    <a:pt x="1362" y="2226"/>
                  </a:lnTo>
                  <a:lnTo>
                    <a:pt x="1404" y="2247"/>
                  </a:lnTo>
                  <a:lnTo>
                    <a:pt x="1404" y="2261"/>
                  </a:lnTo>
                  <a:lnTo>
                    <a:pt x="1404" y="2275"/>
                  </a:lnTo>
                  <a:lnTo>
                    <a:pt x="1460" y="2282"/>
                  </a:lnTo>
                  <a:lnTo>
                    <a:pt x="1439" y="2358"/>
                  </a:lnTo>
                  <a:lnTo>
                    <a:pt x="1446" y="2407"/>
                  </a:lnTo>
                  <a:lnTo>
                    <a:pt x="1460" y="2407"/>
                  </a:lnTo>
                  <a:lnTo>
                    <a:pt x="1474" y="2407"/>
                  </a:lnTo>
                  <a:lnTo>
                    <a:pt x="1495" y="2344"/>
                  </a:lnTo>
                  <a:lnTo>
                    <a:pt x="1474" y="2344"/>
                  </a:lnTo>
                  <a:lnTo>
                    <a:pt x="1501" y="2310"/>
                  </a:lnTo>
                  <a:lnTo>
                    <a:pt x="1508" y="2337"/>
                  </a:lnTo>
                  <a:lnTo>
                    <a:pt x="1557" y="2330"/>
                  </a:lnTo>
                  <a:lnTo>
                    <a:pt x="1578" y="2303"/>
                  </a:lnTo>
                  <a:lnTo>
                    <a:pt x="1627" y="2344"/>
                  </a:lnTo>
                  <a:lnTo>
                    <a:pt x="1634" y="2337"/>
                  </a:lnTo>
                  <a:lnTo>
                    <a:pt x="1641" y="2358"/>
                  </a:lnTo>
                  <a:lnTo>
                    <a:pt x="1675" y="2372"/>
                  </a:lnTo>
                  <a:lnTo>
                    <a:pt x="1759" y="2497"/>
                  </a:lnTo>
                  <a:lnTo>
                    <a:pt x="1794" y="2476"/>
                  </a:lnTo>
                  <a:lnTo>
                    <a:pt x="1808" y="2476"/>
                  </a:lnTo>
                  <a:lnTo>
                    <a:pt x="1856" y="2463"/>
                  </a:lnTo>
                  <a:lnTo>
                    <a:pt x="1884" y="2414"/>
                  </a:lnTo>
                  <a:lnTo>
                    <a:pt x="1926" y="2532"/>
                  </a:lnTo>
                  <a:lnTo>
                    <a:pt x="1926" y="2546"/>
                  </a:lnTo>
                  <a:lnTo>
                    <a:pt x="1905" y="2574"/>
                  </a:lnTo>
                  <a:lnTo>
                    <a:pt x="1919" y="2588"/>
                  </a:lnTo>
                  <a:lnTo>
                    <a:pt x="1905" y="2588"/>
                  </a:lnTo>
                  <a:lnTo>
                    <a:pt x="1884" y="2643"/>
                  </a:lnTo>
                  <a:lnTo>
                    <a:pt x="1884" y="2630"/>
                  </a:lnTo>
                  <a:lnTo>
                    <a:pt x="1863" y="2630"/>
                  </a:lnTo>
                  <a:lnTo>
                    <a:pt x="1808" y="2643"/>
                  </a:lnTo>
                  <a:lnTo>
                    <a:pt x="1822" y="2664"/>
                  </a:lnTo>
                  <a:lnTo>
                    <a:pt x="1801" y="2706"/>
                  </a:lnTo>
                  <a:lnTo>
                    <a:pt x="1905" y="2734"/>
                  </a:lnTo>
                  <a:lnTo>
                    <a:pt x="1933" y="2692"/>
                  </a:lnTo>
                  <a:lnTo>
                    <a:pt x="1961" y="2692"/>
                  </a:lnTo>
                  <a:lnTo>
                    <a:pt x="1981" y="2720"/>
                  </a:lnTo>
                  <a:lnTo>
                    <a:pt x="2037" y="2762"/>
                  </a:lnTo>
                  <a:lnTo>
                    <a:pt x="2079" y="2797"/>
                  </a:lnTo>
                  <a:lnTo>
                    <a:pt x="2086" y="2790"/>
                  </a:lnTo>
                  <a:lnTo>
                    <a:pt x="2128" y="2803"/>
                  </a:lnTo>
                  <a:lnTo>
                    <a:pt x="2197" y="2762"/>
                  </a:lnTo>
                  <a:lnTo>
                    <a:pt x="2211" y="2776"/>
                  </a:lnTo>
                  <a:lnTo>
                    <a:pt x="2218" y="2720"/>
                  </a:lnTo>
                  <a:lnTo>
                    <a:pt x="2260" y="2706"/>
                  </a:lnTo>
                  <a:lnTo>
                    <a:pt x="2308" y="2699"/>
                  </a:lnTo>
                  <a:lnTo>
                    <a:pt x="2322" y="2664"/>
                  </a:lnTo>
                  <a:lnTo>
                    <a:pt x="2322" y="2623"/>
                  </a:lnTo>
                  <a:lnTo>
                    <a:pt x="2378" y="2546"/>
                  </a:lnTo>
                  <a:lnTo>
                    <a:pt x="2378" y="2525"/>
                  </a:lnTo>
                  <a:lnTo>
                    <a:pt x="2420" y="2560"/>
                  </a:lnTo>
                  <a:lnTo>
                    <a:pt x="2441" y="2560"/>
                  </a:lnTo>
                  <a:lnTo>
                    <a:pt x="2510" y="2532"/>
                  </a:lnTo>
                  <a:lnTo>
                    <a:pt x="2524" y="2532"/>
                  </a:lnTo>
                  <a:lnTo>
                    <a:pt x="2538" y="2560"/>
                  </a:lnTo>
                  <a:lnTo>
                    <a:pt x="2580" y="2546"/>
                  </a:lnTo>
                  <a:lnTo>
                    <a:pt x="2621" y="2525"/>
                  </a:lnTo>
                  <a:lnTo>
                    <a:pt x="2649" y="2525"/>
                  </a:lnTo>
                  <a:lnTo>
                    <a:pt x="2656" y="2491"/>
                  </a:lnTo>
                  <a:lnTo>
                    <a:pt x="2656" y="2456"/>
                  </a:lnTo>
                  <a:lnTo>
                    <a:pt x="2684" y="2442"/>
                  </a:lnTo>
                  <a:lnTo>
                    <a:pt x="2719" y="2442"/>
                  </a:lnTo>
                  <a:lnTo>
                    <a:pt x="2747" y="2435"/>
                  </a:lnTo>
                  <a:lnTo>
                    <a:pt x="2754" y="2435"/>
                  </a:lnTo>
                  <a:lnTo>
                    <a:pt x="2830" y="2400"/>
                  </a:lnTo>
                  <a:lnTo>
                    <a:pt x="2865" y="2379"/>
                  </a:lnTo>
                  <a:lnTo>
                    <a:pt x="2942" y="2365"/>
                  </a:lnTo>
                  <a:lnTo>
                    <a:pt x="2962" y="2365"/>
                  </a:lnTo>
                  <a:lnTo>
                    <a:pt x="3004" y="2358"/>
                  </a:lnTo>
                  <a:lnTo>
                    <a:pt x="2976" y="2282"/>
                  </a:lnTo>
                  <a:lnTo>
                    <a:pt x="2962" y="2226"/>
                  </a:lnTo>
                  <a:lnTo>
                    <a:pt x="2962" y="2233"/>
                  </a:lnTo>
                  <a:lnTo>
                    <a:pt x="2948" y="2212"/>
                  </a:lnTo>
                  <a:lnTo>
                    <a:pt x="2942" y="2205"/>
                  </a:lnTo>
                  <a:lnTo>
                    <a:pt x="2914" y="2101"/>
                  </a:lnTo>
                  <a:lnTo>
                    <a:pt x="2900" y="2003"/>
                  </a:lnTo>
                  <a:lnTo>
                    <a:pt x="2886" y="1976"/>
                  </a:lnTo>
                  <a:lnTo>
                    <a:pt x="2886" y="1948"/>
                  </a:lnTo>
                  <a:lnTo>
                    <a:pt x="2879" y="1899"/>
                  </a:lnTo>
                  <a:lnTo>
                    <a:pt x="2851" y="1844"/>
                  </a:lnTo>
                  <a:lnTo>
                    <a:pt x="2830" y="1767"/>
                  </a:lnTo>
                  <a:lnTo>
                    <a:pt x="2788" y="1684"/>
                  </a:lnTo>
                  <a:lnTo>
                    <a:pt x="2775" y="1614"/>
                  </a:lnTo>
                  <a:lnTo>
                    <a:pt x="2719" y="147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73">
              <a:extLst>
                <a:ext uri="{FF2B5EF4-FFF2-40B4-BE49-F238E27FC236}">
                  <a16:creationId xmlns:a16="http://schemas.microsoft.com/office/drawing/2014/main" id="{87FDB946-5D2B-6B46-9514-D826AD0E3AEA}"/>
                </a:ext>
              </a:extLst>
            </p:cNvPr>
            <p:cNvSpPr>
              <a:spLocks noChangeArrowheads="1"/>
            </p:cNvSpPr>
            <p:nvPr/>
          </p:nvSpPr>
          <p:spPr bwMode="auto">
            <a:xfrm>
              <a:off x="17344662" y="5903844"/>
              <a:ext cx="55920" cy="43497"/>
            </a:xfrm>
            <a:custGeom>
              <a:avLst/>
              <a:gdLst>
                <a:gd name="T0" fmla="*/ 0 w 119"/>
                <a:gd name="T1" fmla="*/ 0 h 91"/>
                <a:gd name="T2" fmla="*/ 0 w 119"/>
                <a:gd name="T3" fmla="*/ 28 h 91"/>
                <a:gd name="T4" fmla="*/ 14 w 119"/>
                <a:gd name="T5" fmla="*/ 62 h 91"/>
                <a:gd name="T6" fmla="*/ 35 w 119"/>
                <a:gd name="T7" fmla="*/ 90 h 91"/>
                <a:gd name="T8" fmla="*/ 90 w 119"/>
                <a:gd name="T9" fmla="*/ 56 h 91"/>
                <a:gd name="T10" fmla="*/ 118 w 119"/>
                <a:gd name="T11" fmla="*/ 49 h 91"/>
                <a:gd name="T12" fmla="*/ 84 w 119"/>
                <a:gd name="T13" fmla="*/ 0 h 91"/>
                <a:gd name="T14" fmla="*/ 70 w 119"/>
                <a:gd name="T15" fmla="*/ 14 h 91"/>
                <a:gd name="T16" fmla="*/ 0 w 119"/>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0" y="0"/>
                  </a:moveTo>
                  <a:lnTo>
                    <a:pt x="0" y="28"/>
                  </a:lnTo>
                  <a:lnTo>
                    <a:pt x="14" y="62"/>
                  </a:lnTo>
                  <a:lnTo>
                    <a:pt x="35" y="90"/>
                  </a:lnTo>
                  <a:lnTo>
                    <a:pt x="90" y="56"/>
                  </a:lnTo>
                  <a:lnTo>
                    <a:pt x="118" y="49"/>
                  </a:lnTo>
                  <a:lnTo>
                    <a:pt x="84" y="0"/>
                  </a:lnTo>
                  <a:lnTo>
                    <a:pt x="70"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74">
              <a:extLst>
                <a:ext uri="{FF2B5EF4-FFF2-40B4-BE49-F238E27FC236}">
                  <a16:creationId xmlns:a16="http://schemas.microsoft.com/office/drawing/2014/main" id="{83804F3A-819B-F342-9FA2-9EFD3E55CE91}"/>
                </a:ext>
              </a:extLst>
            </p:cNvPr>
            <p:cNvSpPr>
              <a:spLocks noChangeArrowheads="1"/>
            </p:cNvSpPr>
            <p:nvPr/>
          </p:nvSpPr>
          <p:spPr bwMode="auto">
            <a:xfrm>
              <a:off x="15420601" y="5222407"/>
              <a:ext cx="2077322" cy="2172735"/>
            </a:xfrm>
            <a:custGeom>
              <a:avLst/>
              <a:gdLst>
                <a:gd name="T0" fmla="*/ 2247 w 4425"/>
                <a:gd name="T1" fmla="*/ 842 h 4627"/>
                <a:gd name="T2" fmla="*/ 2031 w 4425"/>
                <a:gd name="T3" fmla="*/ 904 h 4627"/>
                <a:gd name="T4" fmla="*/ 1899 w 4425"/>
                <a:gd name="T5" fmla="*/ 793 h 4627"/>
                <a:gd name="T6" fmla="*/ 1579 w 4425"/>
                <a:gd name="T7" fmla="*/ 696 h 4627"/>
                <a:gd name="T8" fmla="*/ 1474 w 4425"/>
                <a:gd name="T9" fmla="*/ 758 h 4627"/>
                <a:gd name="T10" fmla="*/ 1335 w 4425"/>
                <a:gd name="T11" fmla="*/ 564 h 4627"/>
                <a:gd name="T12" fmla="*/ 1099 w 4425"/>
                <a:gd name="T13" fmla="*/ 445 h 4627"/>
                <a:gd name="T14" fmla="*/ 841 w 4425"/>
                <a:gd name="T15" fmla="*/ 348 h 4627"/>
                <a:gd name="T16" fmla="*/ 598 w 4425"/>
                <a:gd name="T17" fmla="*/ 223 h 4627"/>
                <a:gd name="T18" fmla="*/ 466 w 4425"/>
                <a:gd name="T19" fmla="*/ 28 h 4627"/>
                <a:gd name="T20" fmla="*/ 118 w 4425"/>
                <a:gd name="T21" fmla="*/ 188 h 4627"/>
                <a:gd name="T22" fmla="*/ 69 w 4425"/>
                <a:gd name="T23" fmla="*/ 320 h 4627"/>
                <a:gd name="T24" fmla="*/ 278 w 4425"/>
                <a:gd name="T25" fmla="*/ 452 h 4627"/>
                <a:gd name="T26" fmla="*/ 333 w 4425"/>
                <a:gd name="T27" fmla="*/ 584 h 4627"/>
                <a:gd name="T28" fmla="*/ 347 w 4425"/>
                <a:gd name="T29" fmla="*/ 682 h 4627"/>
                <a:gd name="T30" fmla="*/ 487 w 4425"/>
                <a:gd name="T31" fmla="*/ 828 h 4627"/>
                <a:gd name="T32" fmla="*/ 563 w 4425"/>
                <a:gd name="T33" fmla="*/ 904 h 4627"/>
                <a:gd name="T34" fmla="*/ 814 w 4425"/>
                <a:gd name="T35" fmla="*/ 1169 h 4627"/>
                <a:gd name="T36" fmla="*/ 966 w 4425"/>
                <a:gd name="T37" fmla="*/ 1579 h 4627"/>
                <a:gd name="T38" fmla="*/ 1043 w 4425"/>
                <a:gd name="T39" fmla="*/ 2136 h 4627"/>
                <a:gd name="T40" fmla="*/ 1217 w 4425"/>
                <a:gd name="T41" fmla="*/ 2365 h 4627"/>
                <a:gd name="T42" fmla="*/ 1405 w 4425"/>
                <a:gd name="T43" fmla="*/ 2984 h 4627"/>
                <a:gd name="T44" fmla="*/ 1342 w 4425"/>
                <a:gd name="T45" fmla="*/ 3381 h 4627"/>
                <a:gd name="T46" fmla="*/ 1739 w 4425"/>
                <a:gd name="T47" fmla="*/ 3388 h 4627"/>
                <a:gd name="T48" fmla="*/ 1739 w 4425"/>
                <a:gd name="T49" fmla="*/ 3652 h 4627"/>
                <a:gd name="T50" fmla="*/ 2184 w 4425"/>
                <a:gd name="T51" fmla="*/ 3993 h 4627"/>
                <a:gd name="T52" fmla="*/ 2421 w 4425"/>
                <a:gd name="T53" fmla="*/ 4188 h 4627"/>
                <a:gd name="T54" fmla="*/ 2316 w 4425"/>
                <a:gd name="T55" fmla="*/ 4487 h 4627"/>
                <a:gd name="T56" fmla="*/ 2476 w 4425"/>
                <a:gd name="T57" fmla="*/ 4626 h 4627"/>
                <a:gd name="T58" fmla="*/ 2615 w 4425"/>
                <a:gd name="T59" fmla="*/ 4501 h 4627"/>
                <a:gd name="T60" fmla="*/ 2970 w 4425"/>
                <a:gd name="T61" fmla="*/ 4459 h 4627"/>
                <a:gd name="T62" fmla="*/ 3109 w 4425"/>
                <a:gd name="T63" fmla="*/ 4299 h 4627"/>
                <a:gd name="T64" fmla="*/ 3179 w 4425"/>
                <a:gd name="T65" fmla="*/ 4195 h 4627"/>
                <a:gd name="T66" fmla="*/ 3339 w 4425"/>
                <a:gd name="T67" fmla="*/ 4090 h 4627"/>
                <a:gd name="T68" fmla="*/ 3492 w 4425"/>
                <a:gd name="T69" fmla="*/ 4007 h 4627"/>
                <a:gd name="T70" fmla="*/ 3513 w 4425"/>
                <a:gd name="T71" fmla="*/ 3791 h 4627"/>
                <a:gd name="T72" fmla="*/ 3443 w 4425"/>
                <a:gd name="T73" fmla="*/ 3617 h 4627"/>
                <a:gd name="T74" fmla="*/ 3631 w 4425"/>
                <a:gd name="T75" fmla="*/ 3576 h 4627"/>
                <a:gd name="T76" fmla="*/ 3728 w 4425"/>
                <a:gd name="T77" fmla="*/ 3443 h 4627"/>
                <a:gd name="T78" fmla="*/ 3784 w 4425"/>
                <a:gd name="T79" fmla="*/ 3109 h 4627"/>
                <a:gd name="T80" fmla="*/ 3687 w 4425"/>
                <a:gd name="T81" fmla="*/ 2915 h 4627"/>
                <a:gd name="T82" fmla="*/ 3902 w 4425"/>
                <a:gd name="T83" fmla="*/ 2685 h 4627"/>
                <a:gd name="T84" fmla="*/ 4181 w 4425"/>
                <a:gd name="T85" fmla="*/ 2588 h 4627"/>
                <a:gd name="T86" fmla="*/ 4035 w 4425"/>
                <a:gd name="T87" fmla="*/ 2483 h 4627"/>
                <a:gd name="T88" fmla="*/ 3854 w 4425"/>
                <a:gd name="T89" fmla="*/ 2323 h 4627"/>
                <a:gd name="T90" fmla="*/ 4048 w 4425"/>
                <a:gd name="T91" fmla="*/ 2184 h 4627"/>
                <a:gd name="T92" fmla="*/ 4090 w 4425"/>
                <a:gd name="T93" fmla="*/ 1990 h 4627"/>
                <a:gd name="T94" fmla="*/ 4215 w 4425"/>
                <a:gd name="T95" fmla="*/ 1732 h 4627"/>
                <a:gd name="T96" fmla="*/ 4361 w 4425"/>
                <a:gd name="T97" fmla="*/ 1677 h 4627"/>
                <a:gd name="T98" fmla="*/ 4278 w 4425"/>
                <a:gd name="T99" fmla="*/ 1551 h 4627"/>
                <a:gd name="T100" fmla="*/ 4083 w 4425"/>
                <a:gd name="T101" fmla="*/ 1565 h 4627"/>
                <a:gd name="T102" fmla="*/ 3833 w 4425"/>
                <a:gd name="T103" fmla="*/ 1565 h 4627"/>
                <a:gd name="T104" fmla="*/ 3603 w 4425"/>
                <a:gd name="T105" fmla="*/ 1447 h 4627"/>
                <a:gd name="T106" fmla="*/ 3339 w 4425"/>
                <a:gd name="T107" fmla="*/ 1308 h 4627"/>
                <a:gd name="T108" fmla="*/ 3228 w 4425"/>
                <a:gd name="T109" fmla="*/ 1050 h 4627"/>
                <a:gd name="T110" fmla="*/ 3367 w 4425"/>
                <a:gd name="T111" fmla="*/ 856 h 4627"/>
                <a:gd name="T112" fmla="*/ 3248 w 4425"/>
                <a:gd name="T113" fmla="*/ 807 h 4627"/>
                <a:gd name="T114" fmla="*/ 3179 w 4425"/>
                <a:gd name="T115" fmla="*/ 724 h 4627"/>
                <a:gd name="T116" fmla="*/ 3019 w 4425"/>
                <a:gd name="T117" fmla="*/ 696 h 4627"/>
                <a:gd name="T118" fmla="*/ 2866 w 4425"/>
                <a:gd name="T119" fmla="*/ 522 h 4627"/>
                <a:gd name="T120" fmla="*/ 2650 w 4425"/>
                <a:gd name="T121" fmla="*/ 661 h 4627"/>
                <a:gd name="T122" fmla="*/ 2594 w 4425"/>
                <a:gd name="T123" fmla="*/ 814 h 4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25" h="4627">
                  <a:moveTo>
                    <a:pt x="2490" y="821"/>
                  </a:moveTo>
                  <a:lnTo>
                    <a:pt x="2483" y="814"/>
                  </a:lnTo>
                  <a:lnTo>
                    <a:pt x="2379" y="793"/>
                  </a:lnTo>
                  <a:lnTo>
                    <a:pt x="2323" y="828"/>
                  </a:lnTo>
                  <a:lnTo>
                    <a:pt x="2316" y="842"/>
                  </a:lnTo>
                  <a:lnTo>
                    <a:pt x="2247" y="842"/>
                  </a:lnTo>
                  <a:lnTo>
                    <a:pt x="2219" y="828"/>
                  </a:lnTo>
                  <a:lnTo>
                    <a:pt x="2170" y="807"/>
                  </a:lnTo>
                  <a:lnTo>
                    <a:pt x="2191" y="751"/>
                  </a:lnTo>
                  <a:lnTo>
                    <a:pt x="2170" y="730"/>
                  </a:lnTo>
                  <a:lnTo>
                    <a:pt x="2115" y="807"/>
                  </a:lnTo>
                  <a:lnTo>
                    <a:pt x="2031" y="904"/>
                  </a:lnTo>
                  <a:lnTo>
                    <a:pt x="2003" y="904"/>
                  </a:lnTo>
                  <a:lnTo>
                    <a:pt x="2003" y="863"/>
                  </a:lnTo>
                  <a:lnTo>
                    <a:pt x="1968" y="821"/>
                  </a:lnTo>
                  <a:lnTo>
                    <a:pt x="1940" y="821"/>
                  </a:lnTo>
                  <a:lnTo>
                    <a:pt x="1927" y="821"/>
                  </a:lnTo>
                  <a:lnTo>
                    <a:pt x="1899" y="793"/>
                  </a:lnTo>
                  <a:lnTo>
                    <a:pt x="1864" y="786"/>
                  </a:lnTo>
                  <a:lnTo>
                    <a:pt x="1801" y="751"/>
                  </a:lnTo>
                  <a:lnTo>
                    <a:pt x="1767" y="710"/>
                  </a:lnTo>
                  <a:lnTo>
                    <a:pt x="1690" y="696"/>
                  </a:lnTo>
                  <a:lnTo>
                    <a:pt x="1634" y="696"/>
                  </a:lnTo>
                  <a:lnTo>
                    <a:pt x="1579" y="696"/>
                  </a:lnTo>
                  <a:lnTo>
                    <a:pt x="1544" y="724"/>
                  </a:lnTo>
                  <a:lnTo>
                    <a:pt x="1544" y="765"/>
                  </a:lnTo>
                  <a:lnTo>
                    <a:pt x="1544" y="779"/>
                  </a:lnTo>
                  <a:lnTo>
                    <a:pt x="1523" y="779"/>
                  </a:lnTo>
                  <a:lnTo>
                    <a:pt x="1474" y="779"/>
                  </a:lnTo>
                  <a:lnTo>
                    <a:pt x="1474" y="758"/>
                  </a:lnTo>
                  <a:lnTo>
                    <a:pt x="1384" y="696"/>
                  </a:lnTo>
                  <a:lnTo>
                    <a:pt x="1377" y="682"/>
                  </a:lnTo>
                  <a:lnTo>
                    <a:pt x="1377" y="654"/>
                  </a:lnTo>
                  <a:lnTo>
                    <a:pt x="1349" y="626"/>
                  </a:lnTo>
                  <a:lnTo>
                    <a:pt x="1328" y="612"/>
                  </a:lnTo>
                  <a:lnTo>
                    <a:pt x="1335" y="564"/>
                  </a:lnTo>
                  <a:lnTo>
                    <a:pt x="1294" y="536"/>
                  </a:lnTo>
                  <a:lnTo>
                    <a:pt x="1238" y="536"/>
                  </a:lnTo>
                  <a:lnTo>
                    <a:pt x="1203" y="522"/>
                  </a:lnTo>
                  <a:lnTo>
                    <a:pt x="1182" y="494"/>
                  </a:lnTo>
                  <a:lnTo>
                    <a:pt x="1141" y="459"/>
                  </a:lnTo>
                  <a:lnTo>
                    <a:pt x="1099" y="445"/>
                  </a:lnTo>
                  <a:lnTo>
                    <a:pt x="1008" y="403"/>
                  </a:lnTo>
                  <a:lnTo>
                    <a:pt x="939" y="452"/>
                  </a:lnTo>
                  <a:lnTo>
                    <a:pt x="904" y="397"/>
                  </a:lnTo>
                  <a:lnTo>
                    <a:pt x="876" y="369"/>
                  </a:lnTo>
                  <a:lnTo>
                    <a:pt x="848" y="355"/>
                  </a:lnTo>
                  <a:lnTo>
                    <a:pt x="841" y="348"/>
                  </a:lnTo>
                  <a:lnTo>
                    <a:pt x="834" y="334"/>
                  </a:lnTo>
                  <a:lnTo>
                    <a:pt x="786" y="299"/>
                  </a:lnTo>
                  <a:lnTo>
                    <a:pt x="751" y="264"/>
                  </a:lnTo>
                  <a:lnTo>
                    <a:pt x="681" y="271"/>
                  </a:lnTo>
                  <a:lnTo>
                    <a:pt x="647" y="257"/>
                  </a:lnTo>
                  <a:lnTo>
                    <a:pt x="598" y="223"/>
                  </a:lnTo>
                  <a:lnTo>
                    <a:pt x="542" y="195"/>
                  </a:lnTo>
                  <a:lnTo>
                    <a:pt x="493" y="153"/>
                  </a:lnTo>
                  <a:lnTo>
                    <a:pt x="521" y="76"/>
                  </a:lnTo>
                  <a:lnTo>
                    <a:pt x="493" y="63"/>
                  </a:lnTo>
                  <a:lnTo>
                    <a:pt x="466" y="42"/>
                  </a:lnTo>
                  <a:lnTo>
                    <a:pt x="466" y="28"/>
                  </a:lnTo>
                  <a:lnTo>
                    <a:pt x="382" y="0"/>
                  </a:lnTo>
                  <a:lnTo>
                    <a:pt x="347" y="0"/>
                  </a:lnTo>
                  <a:lnTo>
                    <a:pt x="222" y="7"/>
                  </a:lnTo>
                  <a:lnTo>
                    <a:pt x="215" y="42"/>
                  </a:lnTo>
                  <a:lnTo>
                    <a:pt x="118" y="153"/>
                  </a:lnTo>
                  <a:lnTo>
                    <a:pt x="118" y="188"/>
                  </a:lnTo>
                  <a:lnTo>
                    <a:pt x="97" y="188"/>
                  </a:lnTo>
                  <a:lnTo>
                    <a:pt x="90" y="202"/>
                  </a:lnTo>
                  <a:lnTo>
                    <a:pt x="62" y="202"/>
                  </a:lnTo>
                  <a:lnTo>
                    <a:pt x="0" y="230"/>
                  </a:lnTo>
                  <a:lnTo>
                    <a:pt x="34" y="237"/>
                  </a:lnTo>
                  <a:lnTo>
                    <a:pt x="69" y="320"/>
                  </a:lnTo>
                  <a:lnTo>
                    <a:pt x="118" y="348"/>
                  </a:lnTo>
                  <a:lnTo>
                    <a:pt x="160" y="390"/>
                  </a:lnTo>
                  <a:lnTo>
                    <a:pt x="201" y="417"/>
                  </a:lnTo>
                  <a:lnTo>
                    <a:pt x="215" y="417"/>
                  </a:lnTo>
                  <a:lnTo>
                    <a:pt x="222" y="424"/>
                  </a:lnTo>
                  <a:lnTo>
                    <a:pt x="278" y="452"/>
                  </a:lnTo>
                  <a:lnTo>
                    <a:pt x="292" y="536"/>
                  </a:lnTo>
                  <a:lnTo>
                    <a:pt x="313" y="549"/>
                  </a:lnTo>
                  <a:lnTo>
                    <a:pt x="285" y="612"/>
                  </a:lnTo>
                  <a:lnTo>
                    <a:pt x="292" y="647"/>
                  </a:lnTo>
                  <a:lnTo>
                    <a:pt x="326" y="591"/>
                  </a:lnTo>
                  <a:lnTo>
                    <a:pt x="333" y="584"/>
                  </a:lnTo>
                  <a:lnTo>
                    <a:pt x="361" y="577"/>
                  </a:lnTo>
                  <a:lnTo>
                    <a:pt x="389" y="598"/>
                  </a:lnTo>
                  <a:lnTo>
                    <a:pt x="410" y="612"/>
                  </a:lnTo>
                  <a:lnTo>
                    <a:pt x="396" y="612"/>
                  </a:lnTo>
                  <a:lnTo>
                    <a:pt x="347" y="661"/>
                  </a:lnTo>
                  <a:lnTo>
                    <a:pt x="347" y="682"/>
                  </a:lnTo>
                  <a:lnTo>
                    <a:pt x="396" y="675"/>
                  </a:lnTo>
                  <a:lnTo>
                    <a:pt x="452" y="675"/>
                  </a:lnTo>
                  <a:lnTo>
                    <a:pt x="480" y="689"/>
                  </a:lnTo>
                  <a:lnTo>
                    <a:pt x="487" y="765"/>
                  </a:lnTo>
                  <a:lnTo>
                    <a:pt x="507" y="793"/>
                  </a:lnTo>
                  <a:lnTo>
                    <a:pt x="487" y="828"/>
                  </a:lnTo>
                  <a:lnTo>
                    <a:pt x="507" y="842"/>
                  </a:lnTo>
                  <a:lnTo>
                    <a:pt x="542" y="779"/>
                  </a:lnTo>
                  <a:lnTo>
                    <a:pt x="591" y="786"/>
                  </a:lnTo>
                  <a:lnTo>
                    <a:pt x="626" y="821"/>
                  </a:lnTo>
                  <a:lnTo>
                    <a:pt x="626" y="849"/>
                  </a:lnTo>
                  <a:lnTo>
                    <a:pt x="563" y="904"/>
                  </a:lnTo>
                  <a:lnTo>
                    <a:pt x="549" y="939"/>
                  </a:lnTo>
                  <a:lnTo>
                    <a:pt x="549" y="946"/>
                  </a:lnTo>
                  <a:lnTo>
                    <a:pt x="619" y="974"/>
                  </a:lnTo>
                  <a:lnTo>
                    <a:pt x="744" y="1078"/>
                  </a:lnTo>
                  <a:lnTo>
                    <a:pt x="751" y="1092"/>
                  </a:lnTo>
                  <a:lnTo>
                    <a:pt x="814" y="1169"/>
                  </a:lnTo>
                  <a:lnTo>
                    <a:pt x="869" y="1238"/>
                  </a:lnTo>
                  <a:lnTo>
                    <a:pt x="890" y="1287"/>
                  </a:lnTo>
                  <a:lnTo>
                    <a:pt x="918" y="1343"/>
                  </a:lnTo>
                  <a:lnTo>
                    <a:pt x="946" y="1447"/>
                  </a:lnTo>
                  <a:lnTo>
                    <a:pt x="953" y="1516"/>
                  </a:lnTo>
                  <a:lnTo>
                    <a:pt x="966" y="1579"/>
                  </a:lnTo>
                  <a:lnTo>
                    <a:pt x="981" y="1725"/>
                  </a:lnTo>
                  <a:lnTo>
                    <a:pt x="966" y="1739"/>
                  </a:lnTo>
                  <a:lnTo>
                    <a:pt x="1008" y="1962"/>
                  </a:lnTo>
                  <a:lnTo>
                    <a:pt x="1008" y="2010"/>
                  </a:lnTo>
                  <a:lnTo>
                    <a:pt x="1015" y="2066"/>
                  </a:lnTo>
                  <a:lnTo>
                    <a:pt x="1043" y="2136"/>
                  </a:lnTo>
                  <a:lnTo>
                    <a:pt x="1064" y="2191"/>
                  </a:lnTo>
                  <a:lnTo>
                    <a:pt x="1099" y="2219"/>
                  </a:lnTo>
                  <a:lnTo>
                    <a:pt x="1141" y="2254"/>
                  </a:lnTo>
                  <a:lnTo>
                    <a:pt x="1182" y="2337"/>
                  </a:lnTo>
                  <a:lnTo>
                    <a:pt x="1196" y="2351"/>
                  </a:lnTo>
                  <a:lnTo>
                    <a:pt x="1217" y="2365"/>
                  </a:lnTo>
                  <a:lnTo>
                    <a:pt x="1273" y="2497"/>
                  </a:lnTo>
                  <a:lnTo>
                    <a:pt x="1280" y="2532"/>
                  </a:lnTo>
                  <a:lnTo>
                    <a:pt x="1335" y="2588"/>
                  </a:lnTo>
                  <a:lnTo>
                    <a:pt x="1363" y="2630"/>
                  </a:lnTo>
                  <a:lnTo>
                    <a:pt x="1384" y="2720"/>
                  </a:lnTo>
                  <a:lnTo>
                    <a:pt x="1405" y="2984"/>
                  </a:lnTo>
                  <a:lnTo>
                    <a:pt x="1370" y="3193"/>
                  </a:lnTo>
                  <a:lnTo>
                    <a:pt x="1363" y="3193"/>
                  </a:lnTo>
                  <a:lnTo>
                    <a:pt x="1363" y="3235"/>
                  </a:lnTo>
                  <a:lnTo>
                    <a:pt x="1328" y="3249"/>
                  </a:lnTo>
                  <a:lnTo>
                    <a:pt x="1314" y="3290"/>
                  </a:lnTo>
                  <a:lnTo>
                    <a:pt x="1342" y="3381"/>
                  </a:lnTo>
                  <a:lnTo>
                    <a:pt x="1370" y="3388"/>
                  </a:lnTo>
                  <a:lnTo>
                    <a:pt x="1405" y="3409"/>
                  </a:lnTo>
                  <a:lnTo>
                    <a:pt x="1405" y="3367"/>
                  </a:lnTo>
                  <a:lnTo>
                    <a:pt x="1447" y="3339"/>
                  </a:lnTo>
                  <a:lnTo>
                    <a:pt x="1600" y="3339"/>
                  </a:lnTo>
                  <a:lnTo>
                    <a:pt x="1739" y="3388"/>
                  </a:lnTo>
                  <a:lnTo>
                    <a:pt x="1787" y="3423"/>
                  </a:lnTo>
                  <a:lnTo>
                    <a:pt x="1801" y="3485"/>
                  </a:lnTo>
                  <a:lnTo>
                    <a:pt x="1787" y="3541"/>
                  </a:lnTo>
                  <a:lnTo>
                    <a:pt x="1794" y="3576"/>
                  </a:lnTo>
                  <a:lnTo>
                    <a:pt x="1773" y="3638"/>
                  </a:lnTo>
                  <a:lnTo>
                    <a:pt x="1739" y="3652"/>
                  </a:lnTo>
                  <a:lnTo>
                    <a:pt x="1711" y="3666"/>
                  </a:lnTo>
                  <a:lnTo>
                    <a:pt x="1822" y="3729"/>
                  </a:lnTo>
                  <a:lnTo>
                    <a:pt x="1989" y="3763"/>
                  </a:lnTo>
                  <a:lnTo>
                    <a:pt x="2121" y="3833"/>
                  </a:lnTo>
                  <a:lnTo>
                    <a:pt x="2163" y="3930"/>
                  </a:lnTo>
                  <a:lnTo>
                    <a:pt x="2184" y="3993"/>
                  </a:lnTo>
                  <a:lnTo>
                    <a:pt x="2309" y="4042"/>
                  </a:lnTo>
                  <a:lnTo>
                    <a:pt x="2295" y="4070"/>
                  </a:lnTo>
                  <a:lnTo>
                    <a:pt x="2330" y="4111"/>
                  </a:lnTo>
                  <a:lnTo>
                    <a:pt x="2358" y="4188"/>
                  </a:lnTo>
                  <a:lnTo>
                    <a:pt x="2386" y="4202"/>
                  </a:lnTo>
                  <a:lnTo>
                    <a:pt x="2421" y="4188"/>
                  </a:lnTo>
                  <a:lnTo>
                    <a:pt x="2476" y="4292"/>
                  </a:lnTo>
                  <a:lnTo>
                    <a:pt x="2462" y="4424"/>
                  </a:lnTo>
                  <a:lnTo>
                    <a:pt x="2421" y="4466"/>
                  </a:lnTo>
                  <a:lnTo>
                    <a:pt x="2379" y="4459"/>
                  </a:lnTo>
                  <a:lnTo>
                    <a:pt x="2330" y="4438"/>
                  </a:lnTo>
                  <a:lnTo>
                    <a:pt x="2316" y="4487"/>
                  </a:lnTo>
                  <a:lnTo>
                    <a:pt x="2316" y="4515"/>
                  </a:lnTo>
                  <a:lnTo>
                    <a:pt x="2323" y="4556"/>
                  </a:lnTo>
                  <a:lnTo>
                    <a:pt x="2393" y="4591"/>
                  </a:lnTo>
                  <a:lnTo>
                    <a:pt x="2413" y="4626"/>
                  </a:lnTo>
                  <a:lnTo>
                    <a:pt x="2427" y="4619"/>
                  </a:lnTo>
                  <a:lnTo>
                    <a:pt x="2476" y="4626"/>
                  </a:lnTo>
                  <a:lnTo>
                    <a:pt x="2476" y="4612"/>
                  </a:lnTo>
                  <a:lnTo>
                    <a:pt x="2511" y="4570"/>
                  </a:lnTo>
                  <a:lnTo>
                    <a:pt x="2497" y="4556"/>
                  </a:lnTo>
                  <a:lnTo>
                    <a:pt x="2497" y="4536"/>
                  </a:lnTo>
                  <a:lnTo>
                    <a:pt x="2518" y="4522"/>
                  </a:lnTo>
                  <a:lnTo>
                    <a:pt x="2615" y="4501"/>
                  </a:lnTo>
                  <a:lnTo>
                    <a:pt x="2643" y="4536"/>
                  </a:lnTo>
                  <a:lnTo>
                    <a:pt x="2685" y="4529"/>
                  </a:lnTo>
                  <a:lnTo>
                    <a:pt x="2907" y="4591"/>
                  </a:lnTo>
                  <a:lnTo>
                    <a:pt x="2914" y="4536"/>
                  </a:lnTo>
                  <a:lnTo>
                    <a:pt x="2956" y="4494"/>
                  </a:lnTo>
                  <a:lnTo>
                    <a:pt x="2970" y="4459"/>
                  </a:lnTo>
                  <a:lnTo>
                    <a:pt x="3019" y="4466"/>
                  </a:lnTo>
                  <a:lnTo>
                    <a:pt x="3068" y="4459"/>
                  </a:lnTo>
                  <a:lnTo>
                    <a:pt x="3179" y="4466"/>
                  </a:lnTo>
                  <a:lnTo>
                    <a:pt x="3179" y="4355"/>
                  </a:lnTo>
                  <a:lnTo>
                    <a:pt x="3130" y="4327"/>
                  </a:lnTo>
                  <a:lnTo>
                    <a:pt x="3109" y="4299"/>
                  </a:lnTo>
                  <a:lnTo>
                    <a:pt x="3095" y="4285"/>
                  </a:lnTo>
                  <a:lnTo>
                    <a:pt x="3130" y="4230"/>
                  </a:lnTo>
                  <a:lnTo>
                    <a:pt x="3130" y="4222"/>
                  </a:lnTo>
                  <a:lnTo>
                    <a:pt x="3116" y="4188"/>
                  </a:lnTo>
                  <a:lnTo>
                    <a:pt x="3151" y="4174"/>
                  </a:lnTo>
                  <a:lnTo>
                    <a:pt x="3179" y="4195"/>
                  </a:lnTo>
                  <a:lnTo>
                    <a:pt x="3207" y="4174"/>
                  </a:lnTo>
                  <a:lnTo>
                    <a:pt x="3234" y="4174"/>
                  </a:lnTo>
                  <a:lnTo>
                    <a:pt x="3262" y="4160"/>
                  </a:lnTo>
                  <a:lnTo>
                    <a:pt x="3297" y="4132"/>
                  </a:lnTo>
                  <a:lnTo>
                    <a:pt x="3283" y="4111"/>
                  </a:lnTo>
                  <a:lnTo>
                    <a:pt x="3339" y="4090"/>
                  </a:lnTo>
                  <a:lnTo>
                    <a:pt x="3374" y="4090"/>
                  </a:lnTo>
                  <a:lnTo>
                    <a:pt x="3401" y="4035"/>
                  </a:lnTo>
                  <a:lnTo>
                    <a:pt x="3408" y="4021"/>
                  </a:lnTo>
                  <a:lnTo>
                    <a:pt x="3457" y="4035"/>
                  </a:lnTo>
                  <a:lnTo>
                    <a:pt x="3478" y="4021"/>
                  </a:lnTo>
                  <a:lnTo>
                    <a:pt x="3492" y="4007"/>
                  </a:lnTo>
                  <a:lnTo>
                    <a:pt x="3492" y="3958"/>
                  </a:lnTo>
                  <a:lnTo>
                    <a:pt x="3457" y="3937"/>
                  </a:lnTo>
                  <a:lnTo>
                    <a:pt x="3443" y="3868"/>
                  </a:lnTo>
                  <a:lnTo>
                    <a:pt x="3478" y="3868"/>
                  </a:lnTo>
                  <a:lnTo>
                    <a:pt x="3499" y="3812"/>
                  </a:lnTo>
                  <a:lnTo>
                    <a:pt x="3513" y="3791"/>
                  </a:lnTo>
                  <a:lnTo>
                    <a:pt x="3457" y="3763"/>
                  </a:lnTo>
                  <a:lnTo>
                    <a:pt x="3457" y="3743"/>
                  </a:lnTo>
                  <a:lnTo>
                    <a:pt x="3422" y="3715"/>
                  </a:lnTo>
                  <a:lnTo>
                    <a:pt x="3394" y="3701"/>
                  </a:lnTo>
                  <a:lnTo>
                    <a:pt x="3429" y="3631"/>
                  </a:lnTo>
                  <a:lnTo>
                    <a:pt x="3443" y="3617"/>
                  </a:lnTo>
                  <a:lnTo>
                    <a:pt x="3492" y="3680"/>
                  </a:lnTo>
                  <a:lnTo>
                    <a:pt x="3499" y="3652"/>
                  </a:lnTo>
                  <a:lnTo>
                    <a:pt x="3513" y="3610"/>
                  </a:lnTo>
                  <a:lnTo>
                    <a:pt x="3568" y="3582"/>
                  </a:lnTo>
                  <a:lnTo>
                    <a:pt x="3638" y="3597"/>
                  </a:lnTo>
                  <a:lnTo>
                    <a:pt x="3631" y="3576"/>
                  </a:lnTo>
                  <a:lnTo>
                    <a:pt x="3652" y="3569"/>
                  </a:lnTo>
                  <a:lnTo>
                    <a:pt x="3700" y="3513"/>
                  </a:lnTo>
                  <a:lnTo>
                    <a:pt x="3742" y="3520"/>
                  </a:lnTo>
                  <a:lnTo>
                    <a:pt x="3742" y="3506"/>
                  </a:lnTo>
                  <a:lnTo>
                    <a:pt x="3742" y="3471"/>
                  </a:lnTo>
                  <a:lnTo>
                    <a:pt x="3728" y="3443"/>
                  </a:lnTo>
                  <a:lnTo>
                    <a:pt x="3700" y="3436"/>
                  </a:lnTo>
                  <a:lnTo>
                    <a:pt x="3728" y="3353"/>
                  </a:lnTo>
                  <a:lnTo>
                    <a:pt x="3728" y="3276"/>
                  </a:lnTo>
                  <a:lnTo>
                    <a:pt x="3756" y="3193"/>
                  </a:lnTo>
                  <a:lnTo>
                    <a:pt x="3763" y="3186"/>
                  </a:lnTo>
                  <a:lnTo>
                    <a:pt x="3784" y="3109"/>
                  </a:lnTo>
                  <a:lnTo>
                    <a:pt x="3735" y="3082"/>
                  </a:lnTo>
                  <a:lnTo>
                    <a:pt x="3708" y="3109"/>
                  </a:lnTo>
                  <a:lnTo>
                    <a:pt x="3687" y="3061"/>
                  </a:lnTo>
                  <a:lnTo>
                    <a:pt x="3693" y="3040"/>
                  </a:lnTo>
                  <a:lnTo>
                    <a:pt x="3673" y="2957"/>
                  </a:lnTo>
                  <a:lnTo>
                    <a:pt x="3687" y="2915"/>
                  </a:lnTo>
                  <a:lnTo>
                    <a:pt x="3742" y="2859"/>
                  </a:lnTo>
                  <a:lnTo>
                    <a:pt x="3805" y="2831"/>
                  </a:lnTo>
                  <a:lnTo>
                    <a:pt x="3840" y="2824"/>
                  </a:lnTo>
                  <a:lnTo>
                    <a:pt x="3881" y="2720"/>
                  </a:lnTo>
                  <a:lnTo>
                    <a:pt x="3881" y="2685"/>
                  </a:lnTo>
                  <a:lnTo>
                    <a:pt x="3902" y="2685"/>
                  </a:lnTo>
                  <a:lnTo>
                    <a:pt x="3965" y="2713"/>
                  </a:lnTo>
                  <a:lnTo>
                    <a:pt x="4021" y="2678"/>
                  </a:lnTo>
                  <a:lnTo>
                    <a:pt x="4062" y="2664"/>
                  </a:lnTo>
                  <a:lnTo>
                    <a:pt x="4146" y="2616"/>
                  </a:lnTo>
                  <a:lnTo>
                    <a:pt x="4153" y="2616"/>
                  </a:lnTo>
                  <a:lnTo>
                    <a:pt x="4181" y="2588"/>
                  </a:lnTo>
                  <a:lnTo>
                    <a:pt x="4132" y="2546"/>
                  </a:lnTo>
                  <a:lnTo>
                    <a:pt x="4118" y="2567"/>
                  </a:lnTo>
                  <a:lnTo>
                    <a:pt x="4097" y="2616"/>
                  </a:lnTo>
                  <a:lnTo>
                    <a:pt x="4035" y="2588"/>
                  </a:lnTo>
                  <a:lnTo>
                    <a:pt x="4021" y="2553"/>
                  </a:lnTo>
                  <a:lnTo>
                    <a:pt x="4035" y="2483"/>
                  </a:lnTo>
                  <a:lnTo>
                    <a:pt x="3986" y="2421"/>
                  </a:lnTo>
                  <a:lnTo>
                    <a:pt x="3937" y="2428"/>
                  </a:lnTo>
                  <a:lnTo>
                    <a:pt x="3930" y="2351"/>
                  </a:lnTo>
                  <a:lnTo>
                    <a:pt x="3916" y="2351"/>
                  </a:lnTo>
                  <a:lnTo>
                    <a:pt x="3860" y="2351"/>
                  </a:lnTo>
                  <a:lnTo>
                    <a:pt x="3854" y="2323"/>
                  </a:lnTo>
                  <a:lnTo>
                    <a:pt x="3902" y="2275"/>
                  </a:lnTo>
                  <a:lnTo>
                    <a:pt x="3958" y="2268"/>
                  </a:lnTo>
                  <a:lnTo>
                    <a:pt x="3972" y="2240"/>
                  </a:lnTo>
                  <a:lnTo>
                    <a:pt x="4027" y="2198"/>
                  </a:lnTo>
                  <a:lnTo>
                    <a:pt x="4048" y="2198"/>
                  </a:lnTo>
                  <a:lnTo>
                    <a:pt x="4048" y="2184"/>
                  </a:lnTo>
                  <a:lnTo>
                    <a:pt x="4027" y="2163"/>
                  </a:lnTo>
                  <a:lnTo>
                    <a:pt x="3958" y="2122"/>
                  </a:lnTo>
                  <a:lnTo>
                    <a:pt x="3986" y="2066"/>
                  </a:lnTo>
                  <a:lnTo>
                    <a:pt x="4048" y="2066"/>
                  </a:lnTo>
                  <a:lnTo>
                    <a:pt x="4062" y="2073"/>
                  </a:lnTo>
                  <a:lnTo>
                    <a:pt x="4090" y="1990"/>
                  </a:lnTo>
                  <a:lnTo>
                    <a:pt x="4160" y="1892"/>
                  </a:lnTo>
                  <a:lnTo>
                    <a:pt x="4118" y="1829"/>
                  </a:lnTo>
                  <a:lnTo>
                    <a:pt x="4132" y="1823"/>
                  </a:lnTo>
                  <a:lnTo>
                    <a:pt x="4160" y="1809"/>
                  </a:lnTo>
                  <a:lnTo>
                    <a:pt x="4215" y="1774"/>
                  </a:lnTo>
                  <a:lnTo>
                    <a:pt x="4215" y="1732"/>
                  </a:lnTo>
                  <a:lnTo>
                    <a:pt x="4285" y="1739"/>
                  </a:lnTo>
                  <a:lnTo>
                    <a:pt x="4313" y="1697"/>
                  </a:lnTo>
                  <a:lnTo>
                    <a:pt x="4327" y="1697"/>
                  </a:lnTo>
                  <a:lnTo>
                    <a:pt x="4327" y="1739"/>
                  </a:lnTo>
                  <a:lnTo>
                    <a:pt x="4361" y="1739"/>
                  </a:lnTo>
                  <a:lnTo>
                    <a:pt x="4361" y="1677"/>
                  </a:lnTo>
                  <a:lnTo>
                    <a:pt x="4389" y="1683"/>
                  </a:lnTo>
                  <a:lnTo>
                    <a:pt x="4424" y="1677"/>
                  </a:lnTo>
                  <a:lnTo>
                    <a:pt x="4361" y="1614"/>
                  </a:lnTo>
                  <a:lnTo>
                    <a:pt x="4354" y="1600"/>
                  </a:lnTo>
                  <a:lnTo>
                    <a:pt x="4313" y="1572"/>
                  </a:lnTo>
                  <a:lnTo>
                    <a:pt x="4278" y="1551"/>
                  </a:lnTo>
                  <a:lnTo>
                    <a:pt x="4229" y="1565"/>
                  </a:lnTo>
                  <a:lnTo>
                    <a:pt x="4229" y="1579"/>
                  </a:lnTo>
                  <a:lnTo>
                    <a:pt x="4167" y="1572"/>
                  </a:lnTo>
                  <a:lnTo>
                    <a:pt x="4132" y="1600"/>
                  </a:lnTo>
                  <a:lnTo>
                    <a:pt x="4125" y="1628"/>
                  </a:lnTo>
                  <a:lnTo>
                    <a:pt x="4083" y="1565"/>
                  </a:lnTo>
                  <a:lnTo>
                    <a:pt x="4035" y="1579"/>
                  </a:lnTo>
                  <a:lnTo>
                    <a:pt x="3986" y="1579"/>
                  </a:lnTo>
                  <a:lnTo>
                    <a:pt x="3930" y="1607"/>
                  </a:lnTo>
                  <a:lnTo>
                    <a:pt x="3916" y="1593"/>
                  </a:lnTo>
                  <a:lnTo>
                    <a:pt x="3881" y="1572"/>
                  </a:lnTo>
                  <a:lnTo>
                    <a:pt x="3833" y="1565"/>
                  </a:lnTo>
                  <a:lnTo>
                    <a:pt x="3791" y="1565"/>
                  </a:lnTo>
                  <a:lnTo>
                    <a:pt x="3728" y="1510"/>
                  </a:lnTo>
                  <a:lnTo>
                    <a:pt x="3673" y="1482"/>
                  </a:lnTo>
                  <a:lnTo>
                    <a:pt x="3673" y="1454"/>
                  </a:lnTo>
                  <a:lnTo>
                    <a:pt x="3652" y="1454"/>
                  </a:lnTo>
                  <a:lnTo>
                    <a:pt x="3603" y="1447"/>
                  </a:lnTo>
                  <a:lnTo>
                    <a:pt x="3561" y="1454"/>
                  </a:lnTo>
                  <a:lnTo>
                    <a:pt x="3554" y="1454"/>
                  </a:lnTo>
                  <a:lnTo>
                    <a:pt x="3499" y="1412"/>
                  </a:lnTo>
                  <a:lnTo>
                    <a:pt x="3464" y="1377"/>
                  </a:lnTo>
                  <a:lnTo>
                    <a:pt x="3422" y="1364"/>
                  </a:lnTo>
                  <a:lnTo>
                    <a:pt x="3339" y="1308"/>
                  </a:lnTo>
                  <a:lnTo>
                    <a:pt x="3339" y="1252"/>
                  </a:lnTo>
                  <a:lnTo>
                    <a:pt x="3339" y="1210"/>
                  </a:lnTo>
                  <a:lnTo>
                    <a:pt x="3283" y="1176"/>
                  </a:lnTo>
                  <a:lnTo>
                    <a:pt x="3304" y="1141"/>
                  </a:lnTo>
                  <a:lnTo>
                    <a:pt x="3248" y="1092"/>
                  </a:lnTo>
                  <a:lnTo>
                    <a:pt x="3228" y="1050"/>
                  </a:lnTo>
                  <a:lnTo>
                    <a:pt x="3234" y="1037"/>
                  </a:lnTo>
                  <a:lnTo>
                    <a:pt x="3248" y="1037"/>
                  </a:lnTo>
                  <a:lnTo>
                    <a:pt x="3241" y="995"/>
                  </a:lnTo>
                  <a:lnTo>
                    <a:pt x="3283" y="988"/>
                  </a:lnTo>
                  <a:lnTo>
                    <a:pt x="3311" y="939"/>
                  </a:lnTo>
                  <a:lnTo>
                    <a:pt x="3367" y="856"/>
                  </a:lnTo>
                  <a:lnTo>
                    <a:pt x="3401" y="786"/>
                  </a:lnTo>
                  <a:lnTo>
                    <a:pt x="3401" y="779"/>
                  </a:lnTo>
                  <a:lnTo>
                    <a:pt x="3394" y="765"/>
                  </a:lnTo>
                  <a:lnTo>
                    <a:pt x="3339" y="765"/>
                  </a:lnTo>
                  <a:lnTo>
                    <a:pt x="3297" y="765"/>
                  </a:lnTo>
                  <a:lnTo>
                    <a:pt x="3248" y="807"/>
                  </a:lnTo>
                  <a:lnTo>
                    <a:pt x="3228" y="814"/>
                  </a:lnTo>
                  <a:lnTo>
                    <a:pt x="3179" y="779"/>
                  </a:lnTo>
                  <a:lnTo>
                    <a:pt x="3130" y="793"/>
                  </a:lnTo>
                  <a:lnTo>
                    <a:pt x="3130" y="786"/>
                  </a:lnTo>
                  <a:lnTo>
                    <a:pt x="3151" y="751"/>
                  </a:lnTo>
                  <a:lnTo>
                    <a:pt x="3179" y="724"/>
                  </a:lnTo>
                  <a:lnTo>
                    <a:pt x="3172" y="696"/>
                  </a:lnTo>
                  <a:lnTo>
                    <a:pt x="3165" y="689"/>
                  </a:lnTo>
                  <a:lnTo>
                    <a:pt x="3081" y="675"/>
                  </a:lnTo>
                  <a:lnTo>
                    <a:pt x="3068" y="696"/>
                  </a:lnTo>
                  <a:lnTo>
                    <a:pt x="3033" y="689"/>
                  </a:lnTo>
                  <a:lnTo>
                    <a:pt x="3019" y="696"/>
                  </a:lnTo>
                  <a:lnTo>
                    <a:pt x="3005" y="682"/>
                  </a:lnTo>
                  <a:lnTo>
                    <a:pt x="2970" y="647"/>
                  </a:lnTo>
                  <a:lnTo>
                    <a:pt x="2921" y="619"/>
                  </a:lnTo>
                  <a:lnTo>
                    <a:pt x="2907" y="612"/>
                  </a:lnTo>
                  <a:lnTo>
                    <a:pt x="2914" y="577"/>
                  </a:lnTo>
                  <a:lnTo>
                    <a:pt x="2866" y="522"/>
                  </a:lnTo>
                  <a:lnTo>
                    <a:pt x="2803" y="577"/>
                  </a:lnTo>
                  <a:lnTo>
                    <a:pt x="2803" y="591"/>
                  </a:lnTo>
                  <a:lnTo>
                    <a:pt x="2768" y="591"/>
                  </a:lnTo>
                  <a:lnTo>
                    <a:pt x="2713" y="598"/>
                  </a:lnTo>
                  <a:lnTo>
                    <a:pt x="2692" y="633"/>
                  </a:lnTo>
                  <a:lnTo>
                    <a:pt x="2650" y="661"/>
                  </a:lnTo>
                  <a:lnTo>
                    <a:pt x="2629" y="689"/>
                  </a:lnTo>
                  <a:lnTo>
                    <a:pt x="2615" y="689"/>
                  </a:lnTo>
                  <a:lnTo>
                    <a:pt x="2490" y="710"/>
                  </a:lnTo>
                  <a:lnTo>
                    <a:pt x="2518" y="751"/>
                  </a:lnTo>
                  <a:lnTo>
                    <a:pt x="2594" y="793"/>
                  </a:lnTo>
                  <a:lnTo>
                    <a:pt x="2594" y="814"/>
                  </a:lnTo>
                  <a:lnTo>
                    <a:pt x="2574" y="821"/>
                  </a:lnTo>
                  <a:lnTo>
                    <a:pt x="2490" y="821"/>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75" name="Freeform 75">
              <a:extLst>
                <a:ext uri="{FF2B5EF4-FFF2-40B4-BE49-F238E27FC236}">
                  <a16:creationId xmlns:a16="http://schemas.microsoft.com/office/drawing/2014/main" id="{91753C26-6101-644B-ABA3-F87539A63768}"/>
                </a:ext>
              </a:extLst>
            </p:cNvPr>
            <p:cNvSpPr>
              <a:spLocks noChangeArrowheads="1"/>
            </p:cNvSpPr>
            <p:nvPr/>
          </p:nvSpPr>
          <p:spPr bwMode="auto">
            <a:xfrm>
              <a:off x="15743696" y="6871116"/>
              <a:ext cx="258888" cy="163628"/>
            </a:xfrm>
            <a:custGeom>
              <a:avLst/>
              <a:gdLst>
                <a:gd name="T0" fmla="*/ 425 w 551"/>
                <a:gd name="T1" fmla="*/ 132 h 349"/>
                <a:gd name="T2" fmla="*/ 411 w 551"/>
                <a:gd name="T3" fmla="*/ 160 h 349"/>
                <a:gd name="T4" fmla="*/ 348 w 551"/>
                <a:gd name="T5" fmla="*/ 132 h 349"/>
                <a:gd name="T6" fmla="*/ 376 w 551"/>
                <a:gd name="T7" fmla="*/ 118 h 349"/>
                <a:gd name="T8" fmla="*/ 265 w 551"/>
                <a:gd name="T9" fmla="*/ 97 h 349"/>
                <a:gd name="T10" fmla="*/ 258 w 551"/>
                <a:gd name="T11" fmla="*/ 97 h 349"/>
                <a:gd name="T12" fmla="*/ 278 w 551"/>
                <a:gd name="T13" fmla="*/ 118 h 349"/>
                <a:gd name="T14" fmla="*/ 265 w 551"/>
                <a:gd name="T15" fmla="*/ 139 h 349"/>
                <a:gd name="T16" fmla="*/ 265 w 551"/>
                <a:gd name="T17" fmla="*/ 153 h 349"/>
                <a:gd name="T18" fmla="*/ 258 w 551"/>
                <a:gd name="T19" fmla="*/ 160 h 349"/>
                <a:gd name="T20" fmla="*/ 237 w 551"/>
                <a:gd name="T21" fmla="*/ 160 h 349"/>
                <a:gd name="T22" fmla="*/ 237 w 551"/>
                <a:gd name="T23" fmla="*/ 181 h 349"/>
                <a:gd name="T24" fmla="*/ 202 w 551"/>
                <a:gd name="T25" fmla="*/ 181 h 349"/>
                <a:gd name="T26" fmla="*/ 153 w 551"/>
                <a:gd name="T27" fmla="*/ 132 h 349"/>
                <a:gd name="T28" fmla="*/ 105 w 551"/>
                <a:gd name="T29" fmla="*/ 139 h 349"/>
                <a:gd name="T30" fmla="*/ 63 w 551"/>
                <a:gd name="T31" fmla="*/ 139 h 349"/>
                <a:gd name="T32" fmla="*/ 21 w 551"/>
                <a:gd name="T33" fmla="*/ 167 h 349"/>
                <a:gd name="T34" fmla="*/ 0 w 551"/>
                <a:gd name="T35" fmla="*/ 216 h 349"/>
                <a:gd name="T36" fmla="*/ 28 w 551"/>
                <a:gd name="T37" fmla="*/ 278 h 349"/>
                <a:gd name="T38" fmla="*/ 28 w 551"/>
                <a:gd name="T39" fmla="*/ 285 h 349"/>
                <a:gd name="T40" fmla="*/ 91 w 551"/>
                <a:gd name="T41" fmla="*/ 320 h 349"/>
                <a:gd name="T42" fmla="*/ 91 w 551"/>
                <a:gd name="T43" fmla="*/ 313 h 349"/>
                <a:gd name="T44" fmla="*/ 132 w 551"/>
                <a:gd name="T45" fmla="*/ 292 h 349"/>
                <a:gd name="T46" fmla="*/ 223 w 551"/>
                <a:gd name="T47" fmla="*/ 320 h 349"/>
                <a:gd name="T48" fmla="*/ 216 w 551"/>
                <a:gd name="T49" fmla="*/ 278 h 349"/>
                <a:gd name="T50" fmla="*/ 265 w 551"/>
                <a:gd name="T51" fmla="*/ 278 h 349"/>
                <a:gd name="T52" fmla="*/ 286 w 551"/>
                <a:gd name="T53" fmla="*/ 292 h 349"/>
                <a:gd name="T54" fmla="*/ 299 w 551"/>
                <a:gd name="T55" fmla="*/ 285 h 349"/>
                <a:gd name="T56" fmla="*/ 320 w 551"/>
                <a:gd name="T57" fmla="*/ 250 h 349"/>
                <a:gd name="T58" fmla="*/ 348 w 551"/>
                <a:gd name="T59" fmla="*/ 257 h 349"/>
                <a:gd name="T60" fmla="*/ 355 w 551"/>
                <a:gd name="T61" fmla="*/ 292 h 349"/>
                <a:gd name="T62" fmla="*/ 362 w 551"/>
                <a:gd name="T63" fmla="*/ 236 h 349"/>
                <a:gd name="T64" fmla="*/ 418 w 551"/>
                <a:gd name="T65" fmla="*/ 250 h 349"/>
                <a:gd name="T66" fmla="*/ 432 w 551"/>
                <a:gd name="T67" fmla="*/ 313 h 349"/>
                <a:gd name="T68" fmla="*/ 466 w 551"/>
                <a:gd name="T69" fmla="*/ 348 h 349"/>
                <a:gd name="T70" fmla="*/ 487 w 551"/>
                <a:gd name="T71" fmla="*/ 348 h 349"/>
                <a:gd name="T72" fmla="*/ 515 w 551"/>
                <a:gd name="T73" fmla="*/ 348 h 349"/>
                <a:gd name="T74" fmla="*/ 529 w 551"/>
                <a:gd name="T75" fmla="*/ 348 h 349"/>
                <a:gd name="T76" fmla="*/ 543 w 551"/>
                <a:gd name="T77" fmla="*/ 299 h 349"/>
                <a:gd name="T78" fmla="*/ 494 w 551"/>
                <a:gd name="T79" fmla="*/ 264 h 349"/>
                <a:gd name="T80" fmla="*/ 494 w 551"/>
                <a:gd name="T81" fmla="*/ 250 h 349"/>
                <a:gd name="T82" fmla="*/ 466 w 551"/>
                <a:gd name="T83" fmla="*/ 236 h 349"/>
                <a:gd name="T84" fmla="*/ 494 w 551"/>
                <a:gd name="T85" fmla="*/ 230 h 349"/>
                <a:gd name="T86" fmla="*/ 522 w 551"/>
                <a:gd name="T87" fmla="*/ 216 h 349"/>
                <a:gd name="T88" fmla="*/ 550 w 551"/>
                <a:gd name="T89" fmla="*/ 195 h 349"/>
                <a:gd name="T90" fmla="*/ 550 w 551"/>
                <a:gd name="T91" fmla="*/ 160 h 349"/>
                <a:gd name="T92" fmla="*/ 543 w 551"/>
                <a:gd name="T93" fmla="*/ 97 h 349"/>
                <a:gd name="T94" fmla="*/ 550 w 551"/>
                <a:gd name="T95" fmla="*/ 49 h 349"/>
                <a:gd name="T96" fmla="*/ 522 w 551"/>
                <a:gd name="T97" fmla="*/ 7 h 349"/>
                <a:gd name="T98" fmla="*/ 494 w 551"/>
                <a:gd name="T99" fmla="*/ 0 h 349"/>
                <a:gd name="T100" fmla="*/ 466 w 551"/>
                <a:gd name="T101" fmla="*/ 56 h 349"/>
                <a:gd name="T102" fmla="*/ 459 w 551"/>
                <a:gd name="T103" fmla="*/ 84 h 349"/>
                <a:gd name="T104" fmla="*/ 425 w 551"/>
                <a:gd name="T105" fmla="*/ 118 h 349"/>
                <a:gd name="T106" fmla="*/ 425 w 551"/>
                <a:gd name="T107" fmla="*/ 13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 h="349">
                  <a:moveTo>
                    <a:pt x="425" y="132"/>
                  </a:moveTo>
                  <a:lnTo>
                    <a:pt x="411" y="160"/>
                  </a:lnTo>
                  <a:lnTo>
                    <a:pt x="348" y="132"/>
                  </a:lnTo>
                  <a:lnTo>
                    <a:pt x="376" y="118"/>
                  </a:lnTo>
                  <a:lnTo>
                    <a:pt x="265" y="97"/>
                  </a:lnTo>
                  <a:lnTo>
                    <a:pt x="258" y="97"/>
                  </a:lnTo>
                  <a:lnTo>
                    <a:pt x="278" y="118"/>
                  </a:lnTo>
                  <a:lnTo>
                    <a:pt x="265" y="139"/>
                  </a:lnTo>
                  <a:lnTo>
                    <a:pt x="265" y="153"/>
                  </a:lnTo>
                  <a:lnTo>
                    <a:pt x="258" y="160"/>
                  </a:lnTo>
                  <a:lnTo>
                    <a:pt x="237" y="160"/>
                  </a:lnTo>
                  <a:lnTo>
                    <a:pt x="237" y="181"/>
                  </a:lnTo>
                  <a:lnTo>
                    <a:pt x="202" y="181"/>
                  </a:lnTo>
                  <a:lnTo>
                    <a:pt x="153" y="132"/>
                  </a:lnTo>
                  <a:lnTo>
                    <a:pt x="105" y="139"/>
                  </a:lnTo>
                  <a:lnTo>
                    <a:pt x="63" y="139"/>
                  </a:lnTo>
                  <a:lnTo>
                    <a:pt x="21" y="167"/>
                  </a:lnTo>
                  <a:lnTo>
                    <a:pt x="0" y="216"/>
                  </a:lnTo>
                  <a:lnTo>
                    <a:pt x="28" y="278"/>
                  </a:lnTo>
                  <a:lnTo>
                    <a:pt x="28" y="285"/>
                  </a:lnTo>
                  <a:lnTo>
                    <a:pt x="91" y="320"/>
                  </a:lnTo>
                  <a:lnTo>
                    <a:pt x="91" y="313"/>
                  </a:lnTo>
                  <a:lnTo>
                    <a:pt x="132" y="292"/>
                  </a:lnTo>
                  <a:lnTo>
                    <a:pt x="223" y="320"/>
                  </a:lnTo>
                  <a:lnTo>
                    <a:pt x="216" y="278"/>
                  </a:lnTo>
                  <a:lnTo>
                    <a:pt x="265" y="278"/>
                  </a:lnTo>
                  <a:lnTo>
                    <a:pt x="286" y="292"/>
                  </a:lnTo>
                  <a:lnTo>
                    <a:pt x="299" y="285"/>
                  </a:lnTo>
                  <a:lnTo>
                    <a:pt x="320" y="250"/>
                  </a:lnTo>
                  <a:lnTo>
                    <a:pt x="348" y="257"/>
                  </a:lnTo>
                  <a:lnTo>
                    <a:pt x="355" y="292"/>
                  </a:lnTo>
                  <a:lnTo>
                    <a:pt x="362" y="236"/>
                  </a:lnTo>
                  <a:lnTo>
                    <a:pt x="418" y="250"/>
                  </a:lnTo>
                  <a:lnTo>
                    <a:pt x="432" y="313"/>
                  </a:lnTo>
                  <a:lnTo>
                    <a:pt x="466" y="348"/>
                  </a:lnTo>
                  <a:lnTo>
                    <a:pt x="487" y="348"/>
                  </a:lnTo>
                  <a:lnTo>
                    <a:pt x="515" y="348"/>
                  </a:lnTo>
                  <a:lnTo>
                    <a:pt x="529" y="348"/>
                  </a:lnTo>
                  <a:lnTo>
                    <a:pt x="543" y="299"/>
                  </a:lnTo>
                  <a:lnTo>
                    <a:pt x="494" y="264"/>
                  </a:lnTo>
                  <a:lnTo>
                    <a:pt x="494" y="250"/>
                  </a:lnTo>
                  <a:lnTo>
                    <a:pt x="466" y="236"/>
                  </a:lnTo>
                  <a:lnTo>
                    <a:pt x="494" y="230"/>
                  </a:lnTo>
                  <a:lnTo>
                    <a:pt x="522" y="216"/>
                  </a:lnTo>
                  <a:lnTo>
                    <a:pt x="550" y="195"/>
                  </a:lnTo>
                  <a:lnTo>
                    <a:pt x="550" y="160"/>
                  </a:lnTo>
                  <a:lnTo>
                    <a:pt x="543" y="97"/>
                  </a:lnTo>
                  <a:lnTo>
                    <a:pt x="550" y="49"/>
                  </a:lnTo>
                  <a:lnTo>
                    <a:pt x="522" y="7"/>
                  </a:lnTo>
                  <a:lnTo>
                    <a:pt x="494" y="0"/>
                  </a:lnTo>
                  <a:lnTo>
                    <a:pt x="466" y="56"/>
                  </a:lnTo>
                  <a:lnTo>
                    <a:pt x="459" y="84"/>
                  </a:lnTo>
                  <a:lnTo>
                    <a:pt x="425" y="118"/>
                  </a:lnTo>
                  <a:lnTo>
                    <a:pt x="425" y="13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76">
              <a:extLst>
                <a:ext uri="{FF2B5EF4-FFF2-40B4-BE49-F238E27FC236}">
                  <a16:creationId xmlns:a16="http://schemas.microsoft.com/office/drawing/2014/main" id="{EB892D32-38B3-D947-9195-87A0A79B9E77}"/>
                </a:ext>
              </a:extLst>
            </p:cNvPr>
            <p:cNvSpPr>
              <a:spLocks noChangeArrowheads="1"/>
            </p:cNvSpPr>
            <p:nvPr/>
          </p:nvSpPr>
          <p:spPr bwMode="auto">
            <a:xfrm>
              <a:off x="16331890" y="7368215"/>
              <a:ext cx="53848" cy="72493"/>
            </a:xfrm>
            <a:custGeom>
              <a:avLst/>
              <a:gdLst>
                <a:gd name="T0" fmla="*/ 56 w 113"/>
                <a:gd name="T1" fmla="*/ 14 h 154"/>
                <a:gd name="T2" fmla="*/ 84 w 113"/>
                <a:gd name="T3" fmla="*/ 42 h 154"/>
                <a:gd name="T4" fmla="*/ 98 w 113"/>
                <a:gd name="T5" fmla="*/ 77 h 154"/>
                <a:gd name="T6" fmla="*/ 112 w 113"/>
                <a:gd name="T7" fmla="*/ 112 h 154"/>
                <a:gd name="T8" fmla="*/ 91 w 113"/>
                <a:gd name="T9" fmla="*/ 153 h 154"/>
                <a:gd name="T10" fmla="*/ 77 w 113"/>
                <a:gd name="T11" fmla="*/ 146 h 154"/>
                <a:gd name="T12" fmla="*/ 28 w 113"/>
                <a:gd name="T13" fmla="*/ 91 h 154"/>
                <a:gd name="T14" fmla="*/ 14 w 113"/>
                <a:gd name="T15" fmla="*/ 77 h 154"/>
                <a:gd name="T16" fmla="*/ 0 w 113"/>
                <a:gd name="T17" fmla="*/ 49 h 154"/>
                <a:gd name="T18" fmla="*/ 21 w 113"/>
                <a:gd name="T19" fmla="*/ 49 h 154"/>
                <a:gd name="T20" fmla="*/ 28 w 113"/>
                <a:gd name="T21" fmla="*/ 0 h 154"/>
                <a:gd name="T22" fmla="*/ 56 w 113"/>
                <a:gd name="T23" fmla="*/ 1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54">
                  <a:moveTo>
                    <a:pt x="56" y="14"/>
                  </a:moveTo>
                  <a:lnTo>
                    <a:pt x="84" y="42"/>
                  </a:lnTo>
                  <a:lnTo>
                    <a:pt x="98" y="77"/>
                  </a:lnTo>
                  <a:lnTo>
                    <a:pt x="112" y="112"/>
                  </a:lnTo>
                  <a:lnTo>
                    <a:pt x="91" y="153"/>
                  </a:lnTo>
                  <a:lnTo>
                    <a:pt x="77" y="146"/>
                  </a:lnTo>
                  <a:lnTo>
                    <a:pt x="28" y="91"/>
                  </a:lnTo>
                  <a:lnTo>
                    <a:pt x="14" y="77"/>
                  </a:lnTo>
                  <a:lnTo>
                    <a:pt x="0" y="49"/>
                  </a:lnTo>
                  <a:lnTo>
                    <a:pt x="21" y="49"/>
                  </a:lnTo>
                  <a:lnTo>
                    <a:pt x="28" y="0"/>
                  </a:lnTo>
                  <a:lnTo>
                    <a:pt x="5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77">
              <a:extLst>
                <a:ext uri="{FF2B5EF4-FFF2-40B4-BE49-F238E27FC236}">
                  <a16:creationId xmlns:a16="http://schemas.microsoft.com/office/drawing/2014/main" id="{778DAC77-4898-6B40-A6B8-74B935A76E20}"/>
                </a:ext>
              </a:extLst>
            </p:cNvPr>
            <p:cNvSpPr>
              <a:spLocks noChangeArrowheads="1"/>
            </p:cNvSpPr>
            <p:nvPr/>
          </p:nvSpPr>
          <p:spPr bwMode="auto">
            <a:xfrm>
              <a:off x="15505518" y="6670205"/>
              <a:ext cx="37280" cy="66280"/>
            </a:xfrm>
            <a:custGeom>
              <a:avLst/>
              <a:gdLst>
                <a:gd name="T0" fmla="*/ 56 w 78"/>
                <a:gd name="T1" fmla="*/ 0 h 140"/>
                <a:gd name="T2" fmla="*/ 77 w 78"/>
                <a:gd name="T3" fmla="*/ 41 h 140"/>
                <a:gd name="T4" fmla="*/ 77 w 78"/>
                <a:gd name="T5" fmla="*/ 69 h 140"/>
                <a:gd name="T6" fmla="*/ 70 w 78"/>
                <a:gd name="T7" fmla="*/ 90 h 140"/>
                <a:gd name="T8" fmla="*/ 21 w 78"/>
                <a:gd name="T9" fmla="*/ 139 h 140"/>
                <a:gd name="T10" fmla="*/ 0 w 78"/>
                <a:gd name="T11" fmla="*/ 90 h 140"/>
                <a:gd name="T12" fmla="*/ 21 w 78"/>
                <a:gd name="T13" fmla="*/ 7 h 140"/>
                <a:gd name="T14" fmla="*/ 42 w 78"/>
                <a:gd name="T15" fmla="*/ 0 h 140"/>
                <a:gd name="T16" fmla="*/ 56 w 78"/>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40">
                  <a:moveTo>
                    <a:pt x="56" y="0"/>
                  </a:moveTo>
                  <a:lnTo>
                    <a:pt x="77" y="41"/>
                  </a:lnTo>
                  <a:lnTo>
                    <a:pt x="77" y="69"/>
                  </a:lnTo>
                  <a:lnTo>
                    <a:pt x="70" y="90"/>
                  </a:lnTo>
                  <a:lnTo>
                    <a:pt x="21" y="139"/>
                  </a:lnTo>
                  <a:lnTo>
                    <a:pt x="0" y="90"/>
                  </a:lnTo>
                  <a:lnTo>
                    <a:pt x="21" y="7"/>
                  </a:lnTo>
                  <a:lnTo>
                    <a:pt x="42" y="0"/>
                  </a:lnTo>
                  <a:lnTo>
                    <a:pt x="56"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3" name="Freeform 78">
              <a:extLst>
                <a:ext uri="{FF2B5EF4-FFF2-40B4-BE49-F238E27FC236}">
                  <a16:creationId xmlns:a16="http://schemas.microsoft.com/office/drawing/2014/main" id="{9A542976-054C-EB4B-939F-F487594C903B}"/>
                </a:ext>
              </a:extLst>
            </p:cNvPr>
            <p:cNvSpPr>
              <a:spLocks noChangeArrowheads="1"/>
            </p:cNvSpPr>
            <p:nvPr/>
          </p:nvSpPr>
          <p:spPr bwMode="auto">
            <a:xfrm>
              <a:off x="15698131" y="7134165"/>
              <a:ext cx="43493" cy="45567"/>
            </a:xfrm>
            <a:custGeom>
              <a:avLst/>
              <a:gdLst>
                <a:gd name="T0" fmla="*/ 21 w 91"/>
                <a:gd name="T1" fmla="*/ 62 h 98"/>
                <a:gd name="T2" fmla="*/ 56 w 91"/>
                <a:gd name="T3" fmla="*/ 41 h 98"/>
                <a:gd name="T4" fmla="*/ 63 w 91"/>
                <a:gd name="T5" fmla="*/ 0 h 98"/>
                <a:gd name="T6" fmla="*/ 69 w 91"/>
                <a:gd name="T7" fmla="*/ 34 h 98"/>
                <a:gd name="T8" fmla="*/ 90 w 91"/>
                <a:gd name="T9" fmla="*/ 69 h 98"/>
                <a:gd name="T10" fmla="*/ 90 w 91"/>
                <a:gd name="T11" fmla="*/ 90 h 98"/>
                <a:gd name="T12" fmla="*/ 63 w 91"/>
                <a:gd name="T13" fmla="*/ 97 h 98"/>
                <a:gd name="T14" fmla="*/ 0 w 91"/>
                <a:gd name="T15" fmla="*/ 83 h 98"/>
                <a:gd name="T16" fmla="*/ 21 w 91"/>
                <a:gd name="T17"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8">
                  <a:moveTo>
                    <a:pt x="21" y="62"/>
                  </a:moveTo>
                  <a:lnTo>
                    <a:pt x="56" y="41"/>
                  </a:lnTo>
                  <a:lnTo>
                    <a:pt x="63" y="0"/>
                  </a:lnTo>
                  <a:lnTo>
                    <a:pt x="69" y="34"/>
                  </a:lnTo>
                  <a:lnTo>
                    <a:pt x="90" y="69"/>
                  </a:lnTo>
                  <a:lnTo>
                    <a:pt x="90" y="90"/>
                  </a:lnTo>
                  <a:lnTo>
                    <a:pt x="63" y="97"/>
                  </a:lnTo>
                  <a:lnTo>
                    <a:pt x="0" y="83"/>
                  </a:lnTo>
                  <a:lnTo>
                    <a:pt x="21" y="6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4" name="Freeform 79">
              <a:extLst>
                <a:ext uri="{FF2B5EF4-FFF2-40B4-BE49-F238E27FC236}">
                  <a16:creationId xmlns:a16="http://schemas.microsoft.com/office/drawing/2014/main" id="{E1339C06-1C3B-174F-B2ED-4AF529D51AAD}"/>
                </a:ext>
              </a:extLst>
            </p:cNvPr>
            <p:cNvSpPr>
              <a:spLocks noChangeArrowheads="1"/>
            </p:cNvSpPr>
            <p:nvPr/>
          </p:nvSpPr>
          <p:spPr bwMode="auto">
            <a:xfrm>
              <a:off x="15890743" y="7407568"/>
              <a:ext cx="22783" cy="33140"/>
            </a:xfrm>
            <a:custGeom>
              <a:avLst/>
              <a:gdLst>
                <a:gd name="T0" fmla="*/ 42 w 50"/>
                <a:gd name="T1" fmla="*/ 69 h 70"/>
                <a:gd name="T2" fmla="*/ 49 w 50"/>
                <a:gd name="T3" fmla="*/ 69 h 70"/>
                <a:gd name="T4" fmla="*/ 49 w 50"/>
                <a:gd name="T5" fmla="*/ 28 h 70"/>
                <a:gd name="T6" fmla="*/ 35 w 50"/>
                <a:gd name="T7" fmla="*/ 0 h 70"/>
                <a:gd name="T8" fmla="*/ 7 w 50"/>
                <a:gd name="T9" fmla="*/ 7 h 70"/>
                <a:gd name="T10" fmla="*/ 0 w 50"/>
                <a:gd name="T11" fmla="*/ 69 h 70"/>
                <a:gd name="T12" fmla="*/ 42 w 50"/>
                <a:gd name="T13" fmla="*/ 69 h 70"/>
              </a:gdLst>
              <a:ahLst/>
              <a:cxnLst>
                <a:cxn ang="0">
                  <a:pos x="T0" y="T1"/>
                </a:cxn>
                <a:cxn ang="0">
                  <a:pos x="T2" y="T3"/>
                </a:cxn>
                <a:cxn ang="0">
                  <a:pos x="T4" y="T5"/>
                </a:cxn>
                <a:cxn ang="0">
                  <a:pos x="T6" y="T7"/>
                </a:cxn>
                <a:cxn ang="0">
                  <a:pos x="T8" y="T9"/>
                </a:cxn>
                <a:cxn ang="0">
                  <a:pos x="T10" y="T11"/>
                </a:cxn>
                <a:cxn ang="0">
                  <a:pos x="T12" y="T13"/>
                </a:cxn>
              </a:cxnLst>
              <a:rect l="0" t="0" r="r" b="b"/>
              <a:pathLst>
                <a:path w="50" h="70">
                  <a:moveTo>
                    <a:pt x="42" y="69"/>
                  </a:moveTo>
                  <a:lnTo>
                    <a:pt x="49" y="69"/>
                  </a:lnTo>
                  <a:lnTo>
                    <a:pt x="49" y="28"/>
                  </a:lnTo>
                  <a:lnTo>
                    <a:pt x="35" y="0"/>
                  </a:lnTo>
                  <a:lnTo>
                    <a:pt x="7" y="7"/>
                  </a:lnTo>
                  <a:lnTo>
                    <a:pt x="0" y="69"/>
                  </a:lnTo>
                  <a:lnTo>
                    <a:pt x="42" y="6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5" name="Freeform 80">
              <a:extLst>
                <a:ext uri="{FF2B5EF4-FFF2-40B4-BE49-F238E27FC236}">
                  <a16:creationId xmlns:a16="http://schemas.microsoft.com/office/drawing/2014/main" id="{E40FD6E9-F09F-8B4E-96A6-60FD25B55921}"/>
                </a:ext>
              </a:extLst>
            </p:cNvPr>
            <p:cNvSpPr>
              <a:spLocks noChangeArrowheads="1"/>
            </p:cNvSpPr>
            <p:nvPr/>
          </p:nvSpPr>
          <p:spPr bwMode="auto">
            <a:xfrm>
              <a:off x="16512076" y="7498704"/>
              <a:ext cx="14498" cy="22784"/>
            </a:xfrm>
            <a:custGeom>
              <a:avLst/>
              <a:gdLst>
                <a:gd name="T0" fmla="*/ 21 w 29"/>
                <a:gd name="T1" fmla="*/ 0 h 49"/>
                <a:gd name="T2" fmla="*/ 28 w 29"/>
                <a:gd name="T3" fmla="*/ 7 h 49"/>
                <a:gd name="T4" fmla="*/ 7 w 29"/>
                <a:gd name="T5" fmla="*/ 27 h 49"/>
                <a:gd name="T6" fmla="*/ 21 w 29"/>
                <a:gd name="T7" fmla="*/ 34 h 49"/>
                <a:gd name="T8" fmla="*/ 7 w 29"/>
                <a:gd name="T9" fmla="*/ 48 h 49"/>
                <a:gd name="T10" fmla="*/ 0 w 29"/>
                <a:gd name="T11" fmla="*/ 27 h 49"/>
                <a:gd name="T12" fmla="*/ 21 w 2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9" h="49">
                  <a:moveTo>
                    <a:pt x="21" y="0"/>
                  </a:moveTo>
                  <a:lnTo>
                    <a:pt x="28" y="7"/>
                  </a:lnTo>
                  <a:lnTo>
                    <a:pt x="7" y="27"/>
                  </a:lnTo>
                  <a:lnTo>
                    <a:pt x="21" y="34"/>
                  </a:lnTo>
                  <a:lnTo>
                    <a:pt x="7" y="48"/>
                  </a:lnTo>
                  <a:lnTo>
                    <a:pt x="0" y="27"/>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6" name="Freeform 81">
              <a:extLst>
                <a:ext uri="{FF2B5EF4-FFF2-40B4-BE49-F238E27FC236}">
                  <a16:creationId xmlns:a16="http://schemas.microsoft.com/office/drawing/2014/main" id="{C7EAE7D9-C02F-ED47-87D1-37F486EFB601}"/>
                </a:ext>
              </a:extLst>
            </p:cNvPr>
            <p:cNvSpPr>
              <a:spLocks noChangeArrowheads="1"/>
            </p:cNvSpPr>
            <p:nvPr/>
          </p:nvSpPr>
          <p:spPr bwMode="auto">
            <a:xfrm>
              <a:off x="15575935" y="6287025"/>
              <a:ext cx="14498" cy="16570"/>
            </a:xfrm>
            <a:custGeom>
              <a:avLst/>
              <a:gdLst>
                <a:gd name="T0" fmla="*/ 0 w 29"/>
                <a:gd name="T1" fmla="*/ 21 h 36"/>
                <a:gd name="T2" fmla="*/ 14 w 29"/>
                <a:gd name="T3" fmla="*/ 35 h 36"/>
                <a:gd name="T4" fmla="*/ 28 w 29"/>
                <a:gd name="T5" fmla="*/ 7 h 36"/>
                <a:gd name="T6" fmla="*/ 14 w 29"/>
                <a:gd name="T7" fmla="*/ 0 h 36"/>
                <a:gd name="T8" fmla="*/ 0 w 29"/>
                <a:gd name="T9" fmla="*/ 21 h 36"/>
              </a:gdLst>
              <a:ahLst/>
              <a:cxnLst>
                <a:cxn ang="0">
                  <a:pos x="T0" y="T1"/>
                </a:cxn>
                <a:cxn ang="0">
                  <a:pos x="T2" y="T3"/>
                </a:cxn>
                <a:cxn ang="0">
                  <a:pos x="T4" y="T5"/>
                </a:cxn>
                <a:cxn ang="0">
                  <a:pos x="T6" y="T7"/>
                </a:cxn>
                <a:cxn ang="0">
                  <a:pos x="T8" y="T9"/>
                </a:cxn>
              </a:cxnLst>
              <a:rect l="0" t="0" r="r" b="b"/>
              <a:pathLst>
                <a:path w="29" h="36">
                  <a:moveTo>
                    <a:pt x="0" y="21"/>
                  </a:moveTo>
                  <a:lnTo>
                    <a:pt x="14" y="35"/>
                  </a:lnTo>
                  <a:lnTo>
                    <a:pt x="28" y="7"/>
                  </a:lnTo>
                  <a:lnTo>
                    <a:pt x="14" y="0"/>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7" name="Freeform 82">
              <a:extLst>
                <a:ext uri="{FF2B5EF4-FFF2-40B4-BE49-F238E27FC236}">
                  <a16:creationId xmlns:a16="http://schemas.microsoft.com/office/drawing/2014/main" id="{3B64A0FD-3B69-454E-9669-456AE8E8F30A}"/>
                </a:ext>
              </a:extLst>
            </p:cNvPr>
            <p:cNvSpPr>
              <a:spLocks noChangeArrowheads="1"/>
            </p:cNvSpPr>
            <p:nvPr/>
          </p:nvSpPr>
          <p:spPr bwMode="auto">
            <a:xfrm>
              <a:off x="16083356" y="6881473"/>
              <a:ext cx="6213" cy="6214"/>
            </a:xfrm>
            <a:custGeom>
              <a:avLst/>
              <a:gdLst>
                <a:gd name="T0" fmla="*/ 0 w 15"/>
                <a:gd name="T1" fmla="*/ 7 h 15"/>
                <a:gd name="T2" fmla="*/ 0 w 15"/>
                <a:gd name="T3" fmla="*/ 14 h 15"/>
                <a:gd name="T4" fmla="*/ 14 w 15"/>
                <a:gd name="T5" fmla="*/ 0 h 15"/>
                <a:gd name="T6" fmla="*/ 0 w 15"/>
                <a:gd name="T7" fmla="*/ 0 h 15"/>
                <a:gd name="T8" fmla="*/ 0 w 15"/>
                <a:gd name="T9" fmla="*/ 7 h 15"/>
              </a:gdLst>
              <a:ahLst/>
              <a:cxnLst>
                <a:cxn ang="0">
                  <a:pos x="T0" y="T1"/>
                </a:cxn>
                <a:cxn ang="0">
                  <a:pos x="T2" y="T3"/>
                </a:cxn>
                <a:cxn ang="0">
                  <a:pos x="T4" y="T5"/>
                </a:cxn>
                <a:cxn ang="0">
                  <a:pos x="T6" y="T7"/>
                </a:cxn>
                <a:cxn ang="0">
                  <a:pos x="T8" y="T9"/>
                </a:cxn>
              </a:cxnLst>
              <a:rect l="0" t="0" r="r" b="b"/>
              <a:pathLst>
                <a:path w="15" h="15">
                  <a:moveTo>
                    <a:pt x="0" y="7"/>
                  </a:moveTo>
                  <a:lnTo>
                    <a:pt x="0" y="14"/>
                  </a:lnTo>
                  <a:lnTo>
                    <a:pt x="14" y="0"/>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8" name="Freeform 83">
              <a:extLst>
                <a:ext uri="{FF2B5EF4-FFF2-40B4-BE49-F238E27FC236}">
                  <a16:creationId xmlns:a16="http://schemas.microsoft.com/office/drawing/2014/main" id="{13C6BF1C-FB0E-E041-8273-9FBD168850D2}"/>
                </a:ext>
              </a:extLst>
            </p:cNvPr>
            <p:cNvSpPr>
              <a:spLocks noChangeArrowheads="1"/>
            </p:cNvSpPr>
            <p:nvPr/>
          </p:nvSpPr>
          <p:spPr bwMode="auto">
            <a:xfrm>
              <a:off x="15538655" y="5655295"/>
              <a:ext cx="14498" cy="16570"/>
            </a:xfrm>
            <a:custGeom>
              <a:avLst/>
              <a:gdLst>
                <a:gd name="T0" fmla="*/ 14 w 29"/>
                <a:gd name="T1" fmla="*/ 0 h 36"/>
                <a:gd name="T2" fmla="*/ 28 w 29"/>
                <a:gd name="T3" fmla="*/ 14 h 36"/>
                <a:gd name="T4" fmla="*/ 7 w 29"/>
                <a:gd name="T5" fmla="*/ 35 h 36"/>
                <a:gd name="T6" fmla="*/ 0 w 29"/>
                <a:gd name="T7" fmla="*/ 14 h 36"/>
                <a:gd name="T8" fmla="*/ 14 w 29"/>
                <a:gd name="T9" fmla="*/ 0 h 36"/>
              </a:gdLst>
              <a:ahLst/>
              <a:cxnLst>
                <a:cxn ang="0">
                  <a:pos x="T0" y="T1"/>
                </a:cxn>
                <a:cxn ang="0">
                  <a:pos x="T2" y="T3"/>
                </a:cxn>
                <a:cxn ang="0">
                  <a:pos x="T4" y="T5"/>
                </a:cxn>
                <a:cxn ang="0">
                  <a:pos x="T6" y="T7"/>
                </a:cxn>
                <a:cxn ang="0">
                  <a:pos x="T8" y="T9"/>
                </a:cxn>
              </a:cxnLst>
              <a:rect l="0" t="0" r="r" b="b"/>
              <a:pathLst>
                <a:path w="29" h="36">
                  <a:moveTo>
                    <a:pt x="14" y="0"/>
                  </a:moveTo>
                  <a:lnTo>
                    <a:pt x="28" y="14"/>
                  </a:lnTo>
                  <a:lnTo>
                    <a:pt x="7" y="35"/>
                  </a:lnTo>
                  <a:lnTo>
                    <a:pt x="0" y="14"/>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9" name="Freeform 84">
              <a:extLst>
                <a:ext uri="{FF2B5EF4-FFF2-40B4-BE49-F238E27FC236}">
                  <a16:creationId xmlns:a16="http://schemas.microsoft.com/office/drawing/2014/main" id="{184EC1E3-D4D2-D94B-A080-61CEFB0125CF}"/>
                </a:ext>
              </a:extLst>
            </p:cNvPr>
            <p:cNvSpPr>
              <a:spLocks noChangeArrowheads="1"/>
            </p:cNvSpPr>
            <p:nvPr/>
          </p:nvSpPr>
          <p:spPr bwMode="auto">
            <a:xfrm>
              <a:off x="17344662" y="5903844"/>
              <a:ext cx="55920" cy="43497"/>
            </a:xfrm>
            <a:custGeom>
              <a:avLst/>
              <a:gdLst>
                <a:gd name="T0" fmla="*/ 35 w 119"/>
                <a:gd name="T1" fmla="*/ 90 h 91"/>
                <a:gd name="T2" fmla="*/ 90 w 119"/>
                <a:gd name="T3" fmla="*/ 56 h 91"/>
                <a:gd name="T4" fmla="*/ 118 w 119"/>
                <a:gd name="T5" fmla="*/ 49 h 91"/>
                <a:gd name="T6" fmla="*/ 84 w 119"/>
                <a:gd name="T7" fmla="*/ 0 h 91"/>
                <a:gd name="T8" fmla="*/ 70 w 119"/>
                <a:gd name="T9" fmla="*/ 14 h 91"/>
                <a:gd name="T10" fmla="*/ 0 w 119"/>
                <a:gd name="T11" fmla="*/ 0 h 91"/>
                <a:gd name="T12" fmla="*/ 0 w 119"/>
                <a:gd name="T13" fmla="*/ 28 h 91"/>
                <a:gd name="T14" fmla="*/ 14 w 119"/>
                <a:gd name="T15" fmla="*/ 62 h 91"/>
                <a:gd name="T16" fmla="*/ 35 w 119"/>
                <a:gd name="T17"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35" y="90"/>
                  </a:moveTo>
                  <a:lnTo>
                    <a:pt x="90" y="56"/>
                  </a:lnTo>
                  <a:lnTo>
                    <a:pt x="118" y="49"/>
                  </a:lnTo>
                  <a:lnTo>
                    <a:pt x="84" y="0"/>
                  </a:lnTo>
                  <a:lnTo>
                    <a:pt x="70" y="14"/>
                  </a:lnTo>
                  <a:lnTo>
                    <a:pt x="0" y="0"/>
                  </a:lnTo>
                  <a:lnTo>
                    <a:pt x="0" y="28"/>
                  </a:lnTo>
                  <a:lnTo>
                    <a:pt x="14" y="62"/>
                  </a:lnTo>
                  <a:lnTo>
                    <a:pt x="35" y="9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0" name="Freeform 85">
              <a:extLst>
                <a:ext uri="{FF2B5EF4-FFF2-40B4-BE49-F238E27FC236}">
                  <a16:creationId xmlns:a16="http://schemas.microsoft.com/office/drawing/2014/main" id="{F3109B69-519A-0246-8DCB-64E863DA2A9D}"/>
                </a:ext>
              </a:extLst>
            </p:cNvPr>
            <p:cNvSpPr>
              <a:spLocks noChangeArrowheads="1"/>
            </p:cNvSpPr>
            <p:nvPr/>
          </p:nvSpPr>
          <p:spPr bwMode="auto">
            <a:xfrm>
              <a:off x="17526919" y="6110970"/>
              <a:ext cx="16569" cy="20712"/>
            </a:xfrm>
            <a:custGeom>
              <a:avLst/>
              <a:gdLst>
                <a:gd name="T0" fmla="*/ 34 w 35"/>
                <a:gd name="T1" fmla="*/ 7 h 43"/>
                <a:gd name="T2" fmla="*/ 34 w 35"/>
                <a:gd name="T3" fmla="*/ 42 h 43"/>
                <a:gd name="T4" fmla="*/ 0 w 35"/>
                <a:gd name="T5" fmla="*/ 14 h 43"/>
                <a:gd name="T6" fmla="*/ 21 w 35"/>
                <a:gd name="T7" fmla="*/ 0 h 43"/>
                <a:gd name="T8" fmla="*/ 34 w 35"/>
                <a:gd name="T9" fmla="*/ 7 h 43"/>
              </a:gdLst>
              <a:ahLst/>
              <a:cxnLst>
                <a:cxn ang="0">
                  <a:pos x="T0" y="T1"/>
                </a:cxn>
                <a:cxn ang="0">
                  <a:pos x="T2" y="T3"/>
                </a:cxn>
                <a:cxn ang="0">
                  <a:pos x="T4" y="T5"/>
                </a:cxn>
                <a:cxn ang="0">
                  <a:pos x="T6" y="T7"/>
                </a:cxn>
                <a:cxn ang="0">
                  <a:pos x="T8" y="T9"/>
                </a:cxn>
              </a:cxnLst>
              <a:rect l="0" t="0" r="r" b="b"/>
              <a:pathLst>
                <a:path w="35" h="43">
                  <a:moveTo>
                    <a:pt x="34" y="7"/>
                  </a:moveTo>
                  <a:lnTo>
                    <a:pt x="34" y="42"/>
                  </a:lnTo>
                  <a:lnTo>
                    <a:pt x="0" y="14"/>
                  </a:lnTo>
                  <a:lnTo>
                    <a:pt x="21" y="0"/>
                  </a:lnTo>
                  <a:lnTo>
                    <a:pt x="34"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1" name="Freeform 86">
              <a:extLst>
                <a:ext uri="{FF2B5EF4-FFF2-40B4-BE49-F238E27FC236}">
                  <a16:creationId xmlns:a16="http://schemas.microsoft.com/office/drawing/2014/main" id="{DC8A7373-7911-1E4A-B2DD-6AD0B5BFAE06}"/>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2" name="Freeform 87">
              <a:extLst>
                <a:ext uri="{FF2B5EF4-FFF2-40B4-BE49-F238E27FC236}">
                  <a16:creationId xmlns:a16="http://schemas.microsoft.com/office/drawing/2014/main" id="{50E21F6E-946F-DE4B-AF9E-24E51BD772BB}"/>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3" name="Freeform 88">
              <a:extLst>
                <a:ext uri="{FF2B5EF4-FFF2-40B4-BE49-F238E27FC236}">
                  <a16:creationId xmlns:a16="http://schemas.microsoft.com/office/drawing/2014/main" id="{C47208EB-CCE1-A849-A54B-72EF470E9857}"/>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4" name="Freeform 89">
              <a:extLst>
                <a:ext uri="{FF2B5EF4-FFF2-40B4-BE49-F238E27FC236}">
                  <a16:creationId xmlns:a16="http://schemas.microsoft.com/office/drawing/2014/main" id="{F4663135-78BC-FF4D-A427-133F48A8705D}"/>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5" name="Freeform 90">
              <a:extLst>
                <a:ext uri="{FF2B5EF4-FFF2-40B4-BE49-F238E27FC236}">
                  <a16:creationId xmlns:a16="http://schemas.microsoft.com/office/drawing/2014/main" id="{E5566AF7-A40E-434F-8B9B-1FA7774FD73C}"/>
                </a:ext>
              </a:extLst>
            </p:cNvPr>
            <p:cNvSpPr>
              <a:spLocks noChangeArrowheads="1"/>
            </p:cNvSpPr>
            <p:nvPr/>
          </p:nvSpPr>
          <p:spPr bwMode="auto">
            <a:xfrm>
              <a:off x="15043659" y="4538896"/>
              <a:ext cx="2748362" cy="1437444"/>
            </a:xfrm>
            <a:custGeom>
              <a:avLst/>
              <a:gdLst>
                <a:gd name="T0" fmla="*/ 3081 w 5850"/>
                <a:gd name="T1" fmla="*/ 390 h 3062"/>
                <a:gd name="T2" fmla="*/ 2782 w 5850"/>
                <a:gd name="T3" fmla="*/ 494 h 3062"/>
                <a:gd name="T4" fmla="*/ 2650 w 5850"/>
                <a:gd name="T5" fmla="*/ 445 h 3062"/>
                <a:gd name="T6" fmla="*/ 2462 w 5850"/>
                <a:gd name="T7" fmla="*/ 390 h 3062"/>
                <a:gd name="T8" fmla="*/ 2184 w 5850"/>
                <a:gd name="T9" fmla="*/ 494 h 3062"/>
                <a:gd name="T10" fmla="*/ 1843 w 5850"/>
                <a:gd name="T11" fmla="*/ 334 h 3062"/>
                <a:gd name="T12" fmla="*/ 1593 w 5850"/>
                <a:gd name="T13" fmla="*/ 209 h 3062"/>
                <a:gd name="T14" fmla="*/ 1384 w 5850"/>
                <a:gd name="T15" fmla="*/ 160 h 3062"/>
                <a:gd name="T16" fmla="*/ 1182 w 5850"/>
                <a:gd name="T17" fmla="*/ 84 h 3062"/>
                <a:gd name="T18" fmla="*/ 1064 w 5850"/>
                <a:gd name="T19" fmla="*/ 84 h 3062"/>
                <a:gd name="T20" fmla="*/ 904 w 5850"/>
                <a:gd name="T21" fmla="*/ 63 h 3062"/>
                <a:gd name="T22" fmla="*/ 709 w 5850"/>
                <a:gd name="T23" fmla="*/ 14 h 3062"/>
                <a:gd name="T24" fmla="*/ 577 w 5850"/>
                <a:gd name="T25" fmla="*/ 98 h 3062"/>
                <a:gd name="T26" fmla="*/ 306 w 5850"/>
                <a:gd name="T27" fmla="*/ 160 h 3062"/>
                <a:gd name="T28" fmla="*/ 208 w 5850"/>
                <a:gd name="T29" fmla="*/ 397 h 3062"/>
                <a:gd name="T30" fmla="*/ 132 w 5850"/>
                <a:gd name="T31" fmla="*/ 529 h 3062"/>
                <a:gd name="T32" fmla="*/ 271 w 5850"/>
                <a:gd name="T33" fmla="*/ 696 h 3062"/>
                <a:gd name="T34" fmla="*/ 180 w 5850"/>
                <a:gd name="T35" fmla="*/ 960 h 3062"/>
                <a:gd name="T36" fmla="*/ 7 w 5850"/>
                <a:gd name="T37" fmla="*/ 988 h 3062"/>
                <a:gd name="T38" fmla="*/ 139 w 5850"/>
                <a:gd name="T39" fmla="*/ 1155 h 3062"/>
                <a:gd name="T40" fmla="*/ 334 w 5850"/>
                <a:gd name="T41" fmla="*/ 1183 h 3062"/>
                <a:gd name="T42" fmla="*/ 473 w 5850"/>
                <a:gd name="T43" fmla="*/ 1294 h 3062"/>
                <a:gd name="T44" fmla="*/ 396 w 5850"/>
                <a:gd name="T45" fmla="*/ 1579 h 3062"/>
                <a:gd name="T46" fmla="*/ 667 w 5850"/>
                <a:gd name="T47" fmla="*/ 1530 h 3062"/>
                <a:gd name="T48" fmla="*/ 918 w 5850"/>
                <a:gd name="T49" fmla="*/ 1642 h 3062"/>
                <a:gd name="T50" fmla="*/ 1293 w 5850"/>
                <a:gd name="T51" fmla="*/ 1517 h 3062"/>
                <a:gd name="T52" fmla="*/ 1586 w 5850"/>
                <a:gd name="T53" fmla="*/ 1753 h 3062"/>
                <a:gd name="T54" fmla="*/ 1899 w 5850"/>
                <a:gd name="T55" fmla="*/ 1899 h 3062"/>
                <a:gd name="T56" fmla="*/ 2149 w 5850"/>
                <a:gd name="T57" fmla="*/ 2080 h 3062"/>
                <a:gd name="T58" fmla="*/ 2344 w 5850"/>
                <a:gd name="T59" fmla="*/ 2219 h 3062"/>
                <a:gd name="T60" fmla="*/ 2699 w 5850"/>
                <a:gd name="T61" fmla="*/ 2247 h 3062"/>
                <a:gd name="T62" fmla="*/ 2970 w 5850"/>
                <a:gd name="T63" fmla="*/ 2184 h 3062"/>
                <a:gd name="T64" fmla="*/ 3283 w 5850"/>
                <a:gd name="T65" fmla="*/ 2268 h 3062"/>
                <a:gd name="T66" fmla="*/ 3429 w 5850"/>
                <a:gd name="T67" fmla="*/ 2143 h 3062"/>
                <a:gd name="T68" fmla="*/ 3714 w 5850"/>
                <a:gd name="T69" fmla="*/ 2031 h 3062"/>
                <a:gd name="T70" fmla="*/ 3881 w 5850"/>
                <a:gd name="T71" fmla="*/ 2129 h 3062"/>
                <a:gd name="T72" fmla="*/ 4028 w 5850"/>
                <a:gd name="T73" fmla="*/ 2268 h 3062"/>
                <a:gd name="T74" fmla="*/ 4111 w 5850"/>
                <a:gd name="T75" fmla="*/ 2393 h 3062"/>
                <a:gd name="T76" fmla="*/ 4083 w 5850"/>
                <a:gd name="T77" fmla="*/ 2630 h 3062"/>
                <a:gd name="T78" fmla="*/ 4361 w 5850"/>
                <a:gd name="T79" fmla="*/ 2908 h 3062"/>
                <a:gd name="T80" fmla="*/ 4681 w 5850"/>
                <a:gd name="T81" fmla="*/ 3026 h 3062"/>
                <a:gd name="T82" fmla="*/ 4855 w 5850"/>
                <a:gd name="T83" fmla="*/ 2859 h 3062"/>
                <a:gd name="T84" fmla="*/ 4932 w 5850"/>
                <a:gd name="T85" fmla="*/ 2671 h 3062"/>
                <a:gd name="T86" fmla="*/ 5092 w 5850"/>
                <a:gd name="T87" fmla="*/ 2643 h 3062"/>
                <a:gd name="T88" fmla="*/ 5280 w 5850"/>
                <a:gd name="T89" fmla="*/ 2595 h 3062"/>
                <a:gd name="T90" fmla="*/ 5467 w 5850"/>
                <a:gd name="T91" fmla="*/ 2623 h 3062"/>
                <a:gd name="T92" fmla="*/ 5502 w 5850"/>
                <a:gd name="T93" fmla="*/ 2790 h 3062"/>
                <a:gd name="T94" fmla="*/ 5620 w 5850"/>
                <a:gd name="T95" fmla="*/ 2831 h 3062"/>
                <a:gd name="T96" fmla="*/ 5800 w 5850"/>
                <a:gd name="T97" fmla="*/ 2797 h 3062"/>
                <a:gd name="T98" fmla="*/ 5842 w 5850"/>
                <a:gd name="T99" fmla="*/ 2595 h 3062"/>
                <a:gd name="T100" fmla="*/ 5440 w 5850"/>
                <a:gd name="T101" fmla="*/ 2240 h 3062"/>
                <a:gd name="T102" fmla="*/ 5141 w 5850"/>
                <a:gd name="T103" fmla="*/ 1607 h 3062"/>
                <a:gd name="T104" fmla="*/ 5022 w 5850"/>
                <a:gd name="T105" fmla="*/ 828 h 3062"/>
                <a:gd name="T106" fmla="*/ 5182 w 5850"/>
                <a:gd name="T107" fmla="*/ 696 h 3062"/>
                <a:gd name="T108" fmla="*/ 5085 w 5850"/>
                <a:gd name="T109" fmla="*/ 536 h 3062"/>
                <a:gd name="T110" fmla="*/ 4987 w 5850"/>
                <a:gd name="T111" fmla="*/ 466 h 3062"/>
                <a:gd name="T112" fmla="*/ 4772 w 5850"/>
                <a:gd name="T113" fmla="*/ 362 h 3062"/>
                <a:gd name="T114" fmla="*/ 4493 w 5850"/>
                <a:gd name="T115" fmla="*/ 348 h 3062"/>
                <a:gd name="T116" fmla="*/ 4160 w 5850"/>
                <a:gd name="T117" fmla="*/ 459 h 3062"/>
                <a:gd name="T118" fmla="*/ 3721 w 5850"/>
                <a:gd name="T119" fmla="*/ 438 h 3062"/>
                <a:gd name="T120" fmla="*/ 3471 w 5850"/>
                <a:gd name="T121" fmla="*/ 390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50" h="3062">
                  <a:moveTo>
                    <a:pt x="3374" y="411"/>
                  </a:moveTo>
                  <a:lnTo>
                    <a:pt x="3318" y="431"/>
                  </a:lnTo>
                  <a:lnTo>
                    <a:pt x="3297" y="431"/>
                  </a:lnTo>
                  <a:lnTo>
                    <a:pt x="3227" y="431"/>
                  </a:lnTo>
                  <a:lnTo>
                    <a:pt x="3213" y="445"/>
                  </a:lnTo>
                  <a:lnTo>
                    <a:pt x="3165" y="411"/>
                  </a:lnTo>
                  <a:lnTo>
                    <a:pt x="3116" y="390"/>
                  </a:lnTo>
                  <a:lnTo>
                    <a:pt x="3081" y="390"/>
                  </a:lnTo>
                  <a:lnTo>
                    <a:pt x="3061" y="411"/>
                  </a:lnTo>
                  <a:lnTo>
                    <a:pt x="3012" y="404"/>
                  </a:lnTo>
                  <a:lnTo>
                    <a:pt x="2970" y="397"/>
                  </a:lnTo>
                  <a:lnTo>
                    <a:pt x="2928" y="431"/>
                  </a:lnTo>
                  <a:lnTo>
                    <a:pt x="2887" y="445"/>
                  </a:lnTo>
                  <a:lnTo>
                    <a:pt x="2880" y="466"/>
                  </a:lnTo>
                  <a:lnTo>
                    <a:pt x="2824" y="466"/>
                  </a:lnTo>
                  <a:lnTo>
                    <a:pt x="2782" y="494"/>
                  </a:lnTo>
                  <a:lnTo>
                    <a:pt x="2796" y="473"/>
                  </a:lnTo>
                  <a:lnTo>
                    <a:pt x="2761" y="480"/>
                  </a:lnTo>
                  <a:lnTo>
                    <a:pt x="2761" y="473"/>
                  </a:lnTo>
                  <a:lnTo>
                    <a:pt x="2754" y="473"/>
                  </a:lnTo>
                  <a:lnTo>
                    <a:pt x="2740" y="459"/>
                  </a:lnTo>
                  <a:lnTo>
                    <a:pt x="2706" y="459"/>
                  </a:lnTo>
                  <a:lnTo>
                    <a:pt x="2671" y="438"/>
                  </a:lnTo>
                  <a:lnTo>
                    <a:pt x="2650" y="445"/>
                  </a:lnTo>
                  <a:lnTo>
                    <a:pt x="2636" y="438"/>
                  </a:lnTo>
                  <a:lnTo>
                    <a:pt x="2587" y="431"/>
                  </a:lnTo>
                  <a:lnTo>
                    <a:pt x="2539" y="404"/>
                  </a:lnTo>
                  <a:lnTo>
                    <a:pt x="2553" y="390"/>
                  </a:lnTo>
                  <a:lnTo>
                    <a:pt x="2525" y="327"/>
                  </a:lnTo>
                  <a:lnTo>
                    <a:pt x="2504" y="327"/>
                  </a:lnTo>
                  <a:lnTo>
                    <a:pt x="2490" y="348"/>
                  </a:lnTo>
                  <a:lnTo>
                    <a:pt x="2462" y="390"/>
                  </a:lnTo>
                  <a:lnTo>
                    <a:pt x="2462" y="369"/>
                  </a:lnTo>
                  <a:lnTo>
                    <a:pt x="2441" y="334"/>
                  </a:lnTo>
                  <a:lnTo>
                    <a:pt x="2379" y="411"/>
                  </a:lnTo>
                  <a:lnTo>
                    <a:pt x="2358" y="459"/>
                  </a:lnTo>
                  <a:lnTo>
                    <a:pt x="2330" y="473"/>
                  </a:lnTo>
                  <a:lnTo>
                    <a:pt x="2295" y="494"/>
                  </a:lnTo>
                  <a:lnTo>
                    <a:pt x="2274" y="494"/>
                  </a:lnTo>
                  <a:lnTo>
                    <a:pt x="2184" y="494"/>
                  </a:lnTo>
                  <a:lnTo>
                    <a:pt x="2149" y="473"/>
                  </a:lnTo>
                  <a:lnTo>
                    <a:pt x="2080" y="438"/>
                  </a:lnTo>
                  <a:lnTo>
                    <a:pt x="2045" y="431"/>
                  </a:lnTo>
                  <a:lnTo>
                    <a:pt x="2017" y="390"/>
                  </a:lnTo>
                  <a:lnTo>
                    <a:pt x="2003" y="348"/>
                  </a:lnTo>
                  <a:lnTo>
                    <a:pt x="1968" y="334"/>
                  </a:lnTo>
                  <a:lnTo>
                    <a:pt x="1906" y="376"/>
                  </a:lnTo>
                  <a:lnTo>
                    <a:pt x="1843" y="334"/>
                  </a:lnTo>
                  <a:lnTo>
                    <a:pt x="1822" y="334"/>
                  </a:lnTo>
                  <a:lnTo>
                    <a:pt x="1815" y="313"/>
                  </a:lnTo>
                  <a:lnTo>
                    <a:pt x="1766" y="299"/>
                  </a:lnTo>
                  <a:lnTo>
                    <a:pt x="1753" y="292"/>
                  </a:lnTo>
                  <a:lnTo>
                    <a:pt x="1718" y="250"/>
                  </a:lnTo>
                  <a:lnTo>
                    <a:pt x="1669" y="230"/>
                  </a:lnTo>
                  <a:lnTo>
                    <a:pt x="1614" y="237"/>
                  </a:lnTo>
                  <a:lnTo>
                    <a:pt x="1593" y="209"/>
                  </a:lnTo>
                  <a:lnTo>
                    <a:pt x="1572" y="209"/>
                  </a:lnTo>
                  <a:lnTo>
                    <a:pt x="1537" y="237"/>
                  </a:lnTo>
                  <a:lnTo>
                    <a:pt x="1516" y="244"/>
                  </a:lnTo>
                  <a:lnTo>
                    <a:pt x="1474" y="244"/>
                  </a:lnTo>
                  <a:lnTo>
                    <a:pt x="1454" y="202"/>
                  </a:lnTo>
                  <a:lnTo>
                    <a:pt x="1398" y="209"/>
                  </a:lnTo>
                  <a:lnTo>
                    <a:pt x="1398" y="195"/>
                  </a:lnTo>
                  <a:lnTo>
                    <a:pt x="1384" y="160"/>
                  </a:lnTo>
                  <a:lnTo>
                    <a:pt x="1356" y="146"/>
                  </a:lnTo>
                  <a:lnTo>
                    <a:pt x="1363" y="111"/>
                  </a:lnTo>
                  <a:lnTo>
                    <a:pt x="1349" y="70"/>
                  </a:lnTo>
                  <a:lnTo>
                    <a:pt x="1293" y="14"/>
                  </a:lnTo>
                  <a:lnTo>
                    <a:pt x="1266" y="14"/>
                  </a:lnTo>
                  <a:lnTo>
                    <a:pt x="1266" y="21"/>
                  </a:lnTo>
                  <a:lnTo>
                    <a:pt x="1224" y="63"/>
                  </a:lnTo>
                  <a:lnTo>
                    <a:pt x="1182" y="84"/>
                  </a:lnTo>
                  <a:lnTo>
                    <a:pt x="1189" y="63"/>
                  </a:lnTo>
                  <a:lnTo>
                    <a:pt x="1196" y="14"/>
                  </a:lnTo>
                  <a:lnTo>
                    <a:pt x="1161" y="0"/>
                  </a:lnTo>
                  <a:lnTo>
                    <a:pt x="1133" y="14"/>
                  </a:lnTo>
                  <a:lnTo>
                    <a:pt x="1113" y="42"/>
                  </a:lnTo>
                  <a:lnTo>
                    <a:pt x="1154" y="104"/>
                  </a:lnTo>
                  <a:lnTo>
                    <a:pt x="1126" y="139"/>
                  </a:lnTo>
                  <a:lnTo>
                    <a:pt x="1064" y="84"/>
                  </a:lnTo>
                  <a:lnTo>
                    <a:pt x="1057" y="84"/>
                  </a:lnTo>
                  <a:lnTo>
                    <a:pt x="1036" y="132"/>
                  </a:lnTo>
                  <a:lnTo>
                    <a:pt x="1029" y="174"/>
                  </a:lnTo>
                  <a:lnTo>
                    <a:pt x="1022" y="139"/>
                  </a:lnTo>
                  <a:lnTo>
                    <a:pt x="960" y="104"/>
                  </a:lnTo>
                  <a:lnTo>
                    <a:pt x="925" y="63"/>
                  </a:lnTo>
                  <a:lnTo>
                    <a:pt x="918" y="49"/>
                  </a:lnTo>
                  <a:lnTo>
                    <a:pt x="904" y="63"/>
                  </a:lnTo>
                  <a:lnTo>
                    <a:pt x="897" y="70"/>
                  </a:lnTo>
                  <a:lnTo>
                    <a:pt x="925" y="104"/>
                  </a:lnTo>
                  <a:lnTo>
                    <a:pt x="855" y="167"/>
                  </a:lnTo>
                  <a:lnTo>
                    <a:pt x="772" y="132"/>
                  </a:lnTo>
                  <a:lnTo>
                    <a:pt x="709" y="111"/>
                  </a:lnTo>
                  <a:lnTo>
                    <a:pt x="723" y="70"/>
                  </a:lnTo>
                  <a:lnTo>
                    <a:pt x="723" y="21"/>
                  </a:lnTo>
                  <a:lnTo>
                    <a:pt x="709" y="14"/>
                  </a:lnTo>
                  <a:lnTo>
                    <a:pt x="688" y="7"/>
                  </a:lnTo>
                  <a:lnTo>
                    <a:pt x="674" y="63"/>
                  </a:lnTo>
                  <a:lnTo>
                    <a:pt x="612" y="77"/>
                  </a:lnTo>
                  <a:lnTo>
                    <a:pt x="577" y="14"/>
                  </a:lnTo>
                  <a:lnTo>
                    <a:pt x="563" y="14"/>
                  </a:lnTo>
                  <a:lnTo>
                    <a:pt x="556" y="21"/>
                  </a:lnTo>
                  <a:lnTo>
                    <a:pt x="556" y="35"/>
                  </a:lnTo>
                  <a:lnTo>
                    <a:pt x="577" y="98"/>
                  </a:lnTo>
                  <a:lnTo>
                    <a:pt x="542" y="132"/>
                  </a:lnTo>
                  <a:lnTo>
                    <a:pt x="535" y="132"/>
                  </a:lnTo>
                  <a:lnTo>
                    <a:pt x="501" y="77"/>
                  </a:lnTo>
                  <a:lnTo>
                    <a:pt x="466" y="84"/>
                  </a:lnTo>
                  <a:lnTo>
                    <a:pt x="396" y="98"/>
                  </a:lnTo>
                  <a:lnTo>
                    <a:pt x="382" y="111"/>
                  </a:lnTo>
                  <a:lnTo>
                    <a:pt x="347" y="132"/>
                  </a:lnTo>
                  <a:lnTo>
                    <a:pt x="306" y="160"/>
                  </a:lnTo>
                  <a:lnTo>
                    <a:pt x="278" y="202"/>
                  </a:lnTo>
                  <a:lnTo>
                    <a:pt x="292" y="202"/>
                  </a:lnTo>
                  <a:lnTo>
                    <a:pt x="278" y="244"/>
                  </a:lnTo>
                  <a:lnTo>
                    <a:pt x="292" y="250"/>
                  </a:lnTo>
                  <a:lnTo>
                    <a:pt x="278" y="271"/>
                  </a:lnTo>
                  <a:lnTo>
                    <a:pt x="243" y="306"/>
                  </a:lnTo>
                  <a:lnTo>
                    <a:pt x="229" y="376"/>
                  </a:lnTo>
                  <a:lnTo>
                    <a:pt x="208" y="397"/>
                  </a:lnTo>
                  <a:lnTo>
                    <a:pt x="201" y="411"/>
                  </a:lnTo>
                  <a:lnTo>
                    <a:pt x="180" y="438"/>
                  </a:lnTo>
                  <a:lnTo>
                    <a:pt x="173" y="445"/>
                  </a:lnTo>
                  <a:lnTo>
                    <a:pt x="146" y="445"/>
                  </a:lnTo>
                  <a:lnTo>
                    <a:pt x="146" y="466"/>
                  </a:lnTo>
                  <a:lnTo>
                    <a:pt x="153" y="473"/>
                  </a:lnTo>
                  <a:lnTo>
                    <a:pt x="146" y="501"/>
                  </a:lnTo>
                  <a:lnTo>
                    <a:pt x="132" y="529"/>
                  </a:lnTo>
                  <a:lnTo>
                    <a:pt x="132" y="536"/>
                  </a:lnTo>
                  <a:lnTo>
                    <a:pt x="153" y="543"/>
                  </a:lnTo>
                  <a:lnTo>
                    <a:pt x="153" y="571"/>
                  </a:lnTo>
                  <a:lnTo>
                    <a:pt x="194" y="563"/>
                  </a:lnTo>
                  <a:lnTo>
                    <a:pt x="208" y="577"/>
                  </a:lnTo>
                  <a:lnTo>
                    <a:pt x="236" y="591"/>
                  </a:lnTo>
                  <a:lnTo>
                    <a:pt x="264" y="689"/>
                  </a:lnTo>
                  <a:lnTo>
                    <a:pt x="271" y="696"/>
                  </a:lnTo>
                  <a:lnTo>
                    <a:pt x="250" y="710"/>
                  </a:lnTo>
                  <a:lnTo>
                    <a:pt x="201" y="738"/>
                  </a:lnTo>
                  <a:lnTo>
                    <a:pt x="194" y="765"/>
                  </a:lnTo>
                  <a:lnTo>
                    <a:pt x="146" y="800"/>
                  </a:lnTo>
                  <a:lnTo>
                    <a:pt x="146" y="828"/>
                  </a:lnTo>
                  <a:lnTo>
                    <a:pt x="201" y="863"/>
                  </a:lnTo>
                  <a:lnTo>
                    <a:pt x="208" y="890"/>
                  </a:lnTo>
                  <a:lnTo>
                    <a:pt x="180" y="960"/>
                  </a:lnTo>
                  <a:lnTo>
                    <a:pt x="201" y="981"/>
                  </a:lnTo>
                  <a:lnTo>
                    <a:pt x="167" y="988"/>
                  </a:lnTo>
                  <a:lnTo>
                    <a:pt x="167" y="1002"/>
                  </a:lnTo>
                  <a:lnTo>
                    <a:pt x="104" y="1002"/>
                  </a:lnTo>
                  <a:lnTo>
                    <a:pt x="97" y="981"/>
                  </a:lnTo>
                  <a:lnTo>
                    <a:pt x="62" y="925"/>
                  </a:lnTo>
                  <a:lnTo>
                    <a:pt x="69" y="995"/>
                  </a:lnTo>
                  <a:lnTo>
                    <a:pt x="7" y="988"/>
                  </a:lnTo>
                  <a:lnTo>
                    <a:pt x="13" y="1023"/>
                  </a:lnTo>
                  <a:lnTo>
                    <a:pt x="0" y="1065"/>
                  </a:lnTo>
                  <a:lnTo>
                    <a:pt x="7" y="1148"/>
                  </a:lnTo>
                  <a:lnTo>
                    <a:pt x="76" y="1127"/>
                  </a:lnTo>
                  <a:lnTo>
                    <a:pt x="97" y="1155"/>
                  </a:lnTo>
                  <a:lnTo>
                    <a:pt x="69" y="1183"/>
                  </a:lnTo>
                  <a:lnTo>
                    <a:pt x="139" y="1183"/>
                  </a:lnTo>
                  <a:lnTo>
                    <a:pt x="139" y="1155"/>
                  </a:lnTo>
                  <a:lnTo>
                    <a:pt x="167" y="1162"/>
                  </a:lnTo>
                  <a:lnTo>
                    <a:pt x="180" y="1183"/>
                  </a:lnTo>
                  <a:lnTo>
                    <a:pt x="250" y="1231"/>
                  </a:lnTo>
                  <a:lnTo>
                    <a:pt x="278" y="1217"/>
                  </a:lnTo>
                  <a:lnTo>
                    <a:pt x="299" y="1224"/>
                  </a:lnTo>
                  <a:lnTo>
                    <a:pt x="313" y="1197"/>
                  </a:lnTo>
                  <a:lnTo>
                    <a:pt x="327" y="1211"/>
                  </a:lnTo>
                  <a:lnTo>
                    <a:pt x="334" y="1183"/>
                  </a:lnTo>
                  <a:lnTo>
                    <a:pt x="361" y="1197"/>
                  </a:lnTo>
                  <a:lnTo>
                    <a:pt x="361" y="1231"/>
                  </a:lnTo>
                  <a:lnTo>
                    <a:pt x="396" y="1245"/>
                  </a:lnTo>
                  <a:lnTo>
                    <a:pt x="410" y="1231"/>
                  </a:lnTo>
                  <a:lnTo>
                    <a:pt x="424" y="1259"/>
                  </a:lnTo>
                  <a:lnTo>
                    <a:pt x="480" y="1266"/>
                  </a:lnTo>
                  <a:lnTo>
                    <a:pt x="480" y="1280"/>
                  </a:lnTo>
                  <a:lnTo>
                    <a:pt x="473" y="1294"/>
                  </a:lnTo>
                  <a:lnTo>
                    <a:pt x="501" y="1329"/>
                  </a:lnTo>
                  <a:lnTo>
                    <a:pt x="480" y="1391"/>
                  </a:lnTo>
                  <a:lnTo>
                    <a:pt x="480" y="1440"/>
                  </a:lnTo>
                  <a:lnTo>
                    <a:pt x="445" y="1440"/>
                  </a:lnTo>
                  <a:lnTo>
                    <a:pt x="445" y="1447"/>
                  </a:lnTo>
                  <a:lnTo>
                    <a:pt x="410" y="1524"/>
                  </a:lnTo>
                  <a:lnTo>
                    <a:pt x="382" y="1579"/>
                  </a:lnTo>
                  <a:lnTo>
                    <a:pt x="396" y="1579"/>
                  </a:lnTo>
                  <a:lnTo>
                    <a:pt x="445" y="1558"/>
                  </a:lnTo>
                  <a:lnTo>
                    <a:pt x="459" y="1593"/>
                  </a:lnTo>
                  <a:lnTo>
                    <a:pt x="494" y="1558"/>
                  </a:lnTo>
                  <a:lnTo>
                    <a:pt x="577" y="1551"/>
                  </a:lnTo>
                  <a:lnTo>
                    <a:pt x="591" y="1530"/>
                  </a:lnTo>
                  <a:lnTo>
                    <a:pt x="626" y="1544"/>
                  </a:lnTo>
                  <a:lnTo>
                    <a:pt x="626" y="1551"/>
                  </a:lnTo>
                  <a:lnTo>
                    <a:pt x="667" y="1530"/>
                  </a:lnTo>
                  <a:lnTo>
                    <a:pt x="695" y="1572"/>
                  </a:lnTo>
                  <a:lnTo>
                    <a:pt x="751" y="1586"/>
                  </a:lnTo>
                  <a:lnTo>
                    <a:pt x="786" y="1684"/>
                  </a:lnTo>
                  <a:lnTo>
                    <a:pt x="800" y="1684"/>
                  </a:lnTo>
                  <a:lnTo>
                    <a:pt x="862" y="1656"/>
                  </a:lnTo>
                  <a:lnTo>
                    <a:pt x="890" y="1656"/>
                  </a:lnTo>
                  <a:lnTo>
                    <a:pt x="897" y="1642"/>
                  </a:lnTo>
                  <a:lnTo>
                    <a:pt x="918" y="1642"/>
                  </a:lnTo>
                  <a:lnTo>
                    <a:pt x="918" y="1607"/>
                  </a:lnTo>
                  <a:lnTo>
                    <a:pt x="1015" y="1496"/>
                  </a:lnTo>
                  <a:lnTo>
                    <a:pt x="1022" y="1461"/>
                  </a:lnTo>
                  <a:lnTo>
                    <a:pt x="1147" y="1454"/>
                  </a:lnTo>
                  <a:lnTo>
                    <a:pt x="1182" y="1454"/>
                  </a:lnTo>
                  <a:lnTo>
                    <a:pt x="1266" y="1482"/>
                  </a:lnTo>
                  <a:lnTo>
                    <a:pt x="1266" y="1496"/>
                  </a:lnTo>
                  <a:lnTo>
                    <a:pt x="1293" y="1517"/>
                  </a:lnTo>
                  <a:lnTo>
                    <a:pt x="1321" y="1530"/>
                  </a:lnTo>
                  <a:lnTo>
                    <a:pt x="1293" y="1607"/>
                  </a:lnTo>
                  <a:lnTo>
                    <a:pt x="1342" y="1649"/>
                  </a:lnTo>
                  <a:lnTo>
                    <a:pt x="1398" y="1677"/>
                  </a:lnTo>
                  <a:lnTo>
                    <a:pt x="1447" y="1711"/>
                  </a:lnTo>
                  <a:lnTo>
                    <a:pt x="1481" y="1725"/>
                  </a:lnTo>
                  <a:lnTo>
                    <a:pt x="1551" y="1718"/>
                  </a:lnTo>
                  <a:lnTo>
                    <a:pt x="1586" y="1753"/>
                  </a:lnTo>
                  <a:lnTo>
                    <a:pt x="1634" y="1788"/>
                  </a:lnTo>
                  <a:lnTo>
                    <a:pt x="1641" y="1802"/>
                  </a:lnTo>
                  <a:lnTo>
                    <a:pt x="1648" y="1809"/>
                  </a:lnTo>
                  <a:lnTo>
                    <a:pt x="1676" y="1823"/>
                  </a:lnTo>
                  <a:lnTo>
                    <a:pt x="1704" y="1851"/>
                  </a:lnTo>
                  <a:lnTo>
                    <a:pt x="1739" y="1906"/>
                  </a:lnTo>
                  <a:lnTo>
                    <a:pt x="1808" y="1857"/>
                  </a:lnTo>
                  <a:lnTo>
                    <a:pt x="1899" y="1899"/>
                  </a:lnTo>
                  <a:lnTo>
                    <a:pt x="1941" y="1913"/>
                  </a:lnTo>
                  <a:lnTo>
                    <a:pt x="1982" y="1948"/>
                  </a:lnTo>
                  <a:lnTo>
                    <a:pt x="2003" y="1976"/>
                  </a:lnTo>
                  <a:lnTo>
                    <a:pt x="2038" y="1990"/>
                  </a:lnTo>
                  <a:lnTo>
                    <a:pt x="2094" y="1990"/>
                  </a:lnTo>
                  <a:lnTo>
                    <a:pt x="2135" y="2018"/>
                  </a:lnTo>
                  <a:lnTo>
                    <a:pt x="2128" y="2066"/>
                  </a:lnTo>
                  <a:lnTo>
                    <a:pt x="2149" y="2080"/>
                  </a:lnTo>
                  <a:lnTo>
                    <a:pt x="2177" y="2108"/>
                  </a:lnTo>
                  <a:lnTo>
                    <a:pt x="2177" y="2136"/>
                  </a:lnTo>
                  <a:lnTo>
                    <a:pt x="2184" y="2150"/>
                  </a:lnTo>
                  <a:lnTo>
                    <a:pt x="2274" y="2212"/>
                  </a:lnTo>
                  <a:lnTo>
                    <a:pt x="2274" y="2233"/>
                  </a:lnTo>
                  <a:lnTo>
                    <a:pt x="2323" y="2233"/>
                  </a:lnTo>
                  <a:lnTo>
                    <a:pt x="2344" y="2233"/>
                  </a:lnTo>
                  <a:lnTo>
                    <a:pt x="2344" y="2219"/>
                  </a:lnTo>
                  <a:lnTo>
                    <a:pt x="2344" y="2178"/>
                  </a:lnTo>
                  <a:lnTo>
                    <a:pt x="2379" y="2150"/>
                  </a:lnTo>
                  <a:lnTo>
                    <a:pt x="2434" y="2150"/>
                  </a:lnTo>
                  <a:lnTo>
                    <a:pt x="2490" y="2150"/>
                  </a:lnTo>
                  <a:lnTo>
                    <a:pt x="2567" y="2164"/>
                  </a:lnTo>
                  <a:lnTo>
                    <a:pt x="2601" y="2205"/>
                  </a:lnTo>
                  <a:lnTo>
                    <a:pt x="2664" y="2240"/>
                  </a:lnTo>
                  <a:lnTo>
                    <a:pt x="2699" y="2247"/>
                  </a:lnTo>
                  <a:lnTo>
                    <a:pt x="2727" y="2275"/>
                  </a:lnTo>
                  <a:lnTo>
                    <a:pt x="2740" y="2275"/>
                  </a:lnTo>
                  <a:lnTo>
                    <a:pt x="2768" y="2275"/>
                  </a:lnTo>
                  <a:lnTo>
                    <a:pt x="2803" y="2317"/>
                  </a:lnTo>
                  <a:lnTo>
                    <a:pt x="2803" y="2358"/>
                  </a:lnTo>
                  <a:lnTo>
                    <a:pt x="2831" y="2358"/>
                  </a:lnTo>
                  <a:lnTo>
                    <a:pt x="2915" y="2261"/>
                  </a:lnTo>
                  <a:lnTo>
                    <a:pt x="2970" y="2184"/>
                  </a:lnTo>
                  <a:lnTo>
                    <a:pt x="2991" y="2205"/>
                  </a:lnTo>
                  <a:lnTo>
                    <a:pt x="2970" y="2261"/>
                  </a:lnTo>
                  <a:lnTo>
                    <a:pt x="3019" y="2282"/>
                  </a:lnTo>
                  <a:lnTo>
                    <a:pt x="3047" y="2296"/>
                  </a:lnTo>
                  <a:lnTo>
                    <a:pt x="3116" y="2296"/>
                  </a:lnTo>
                  <a:lnTo>
                    <a:pt x="3123" y="2282"/>
                  </a:lnTo>
                  <a:lnTo>
                    <a:pt x="3179" y="2247"/>
                  </a:lnTo>
                  <a:lnTo>
                    <a:pt x="3283" y="2268"/>
                  </a:lnTo>
                  <a:lnTo>
                    <a:pt x="3290" y="2275"/>
                  </a:lnTo>
                  <a:lnTo>
                    <a:pt x="3374" y="2275"/>
                  </a:lnTo>
                  <a:lnTo>
                    <a:pt x="3394" y="2268"/>
                  </a:lnTo>
                  <a:lnTo>
                    <a:pt x="3394" y="2247"/>
                  </a:lnTo>
                  <a:lnTo>
                    <a:pt x="3318" y="2205"/>
                  </a:lnTo>
                  <a:lnTo>
                    <a:pt x="3290" y="2164"/>
                  </a:lnTo>
                  <a:lnTo>
                    <a:pt x="3415" y="2143"/>
                  </a:lnTo>
                  <a:lnTo>
                    <a:pt x="3429" y="2143"/>
                  </a:lnTo>
                  <a:lnTo>
                    <a:pt x="3450" y="2115"/>
                  </a:lnTo>
                  <a:lnTo>
                    <a:pt x="3492" y="2087"/>
                  </a:lnTo>
                  <a:lnTo>
                    <a:pt x="3513" y="2052"/>
                  </a:lnTo>
                  <a:lnTo>
                    <a:pt x="3568" y="2045"/>
                  </a:lnTo>
                  <a:lnTo>
                    <a:pt x="3603" y="2045"/>
                  </a:lnTo>
                  <a:lnTo>
                    <a:pt x="3603" y="2031"/>
                  </a:lnTo>
                  <a:lnTo>
                    <a:pt x="3666" y="1976"/>
                  </a:lnTo>
                  <a:lnTo>
                    <a:pt x="3714" y="2031"/>
                  </a:lnTo>
                  <a:lnTo>
                    <a:pt x="3707" y="2066"/>
                  </a:lnTo>
                  <a:lnTo>
                    <a:pt x="3721" y="2073"/>
                  </a:lnTo>
                  <a:lnTo>
                    <a:pt x="3770" y="2101"/>
                  </a:lnTo>
                  <a:lnTo>
                    <a:pt x="3805" y="2136"/>
                  </a:lnTo>
                  <a:lnTo>
                    <a:pt x="3819" y="2150"/>
                  </a:lnTo>
                  <a:lnTo>
                    <a:pt x="3833" y="2143"/>
                  </a:lnTo>
                  <a:lnTo>
                    <a:pt x="3868" y="2150"/>
                  </a:lnTo>
                  <a:lnTo>
                    <a:pt x="3881" y="2129"/>
                  </a:lnTo>
                  <a:lnTo>
                    <a:pt x="3965" y="2143"/>
                  </a:lnTo>
                  <a:lnTo>
                    <a:pt x="3972" y="2150"/>
                  </a:lnTo>
                  <a:lnTo>
                    <a:pt x="3979" y="2178"/>
                  </a:lnTo>
                  <a:lnTo>
                    <a:pt x="3951" y="2205"/>
                  </a:lnTo>
                  <a:lnTo>
                    <a:pt x="3930" y="2240"/>
                  </a:lnTo>
                  <a:lnTo>
                    <a:pt x="3930" y="2247"/>
                  </a:lnTo>
                  <a:lnTo>
                    <a:pt x="3979" y="2233"/>
                  </a:lnTo>
                  <a:lnTo>
                    <a:pt x="4028" y="2268"/>
                  </a:lnTo>
                  <a:lnTo>
                    <a:pt x="4048" y="2261"/>
                  </a:lnTo>
                  <a:lnTo>
                    <a:pt x="4097" y="2219"/>
                  </a:lnTo>
                  <a:lnTo>
                    <a:pt x="4139" y="2219"/>
                  </a:lnTo>
                  <a:lnTo>
                    <a:pt x="4194" y="2219"/>
                  </a:lnTo>
                  <a:lnTo>
                    <a:pt x="4201" y="2233"/>
                  </a:lnTo>
                  <a:lnTo>
                    <a:pt x="4201" y="2240"/>
                  </a:lnTo>
                  <a:lnTo>
                    <a:pt x="4167" y="2310"/>
                  </a:lnTo>
                  <a:lnTo>
                    <a:pt x="4111" y="2393"/>
                  </a:lnTo>
                  <a:lnTo>
                    <a:pt x="4083" y="2442"/>
                  </a:lnTo>
                  <a:lnTo>
                    <a:pt x="4041" y="2449"/>
                  </a:lnTo>
                  <a:lnTo>
                    <a:pt x="4048" y="2491"/>
                  </a:lnTo>
                  <a:lnTo>
                    <a:pt x="4034" y="2491"/>
                  </a:lnTo>
                  <a:lnTo>
                    <a:pt x="4028" y="2504"/>
                  </a:lnTo>
                  <a:lnTo>
                    <a:pt x="4048" y="2546"/>
                  </a:lnTo>
                  <a:lnTo>
                    <a:pt x="4104" y="2595"/>
                  </a:lnTo>
                  <a:lnTo>
                    <a:pt x="4083" y="2630"/>
                  </a:lnTo>
                  <a:lnTo>
                    <a:pt x="4139" y="2664"/>
                  </a:lnTo>
                  <a:lnTo>
                    <a:pt x="4139" y="2706"/>
                  </a:lnTo>
                  <a:lnTo>
                    <a:pt x="4139" y="2762"/>
                  </a:lnTo>
                  <a:lnTo>
                    <a:pt x="4222" y="2818"/>
                  </a:lnTo>
                  <a:lnTo>
                    <a:pt x="4264" y="2831"/>
                  </a:lnTo>
                  <a:lnTo>
                    <a:pt x="4299" y="2866"/>
                  </a:lnTo>
                  <a:lnTo>
                    <a:pt x="4354" y="2908"/>
                  </a:lnTo>
                  <a:lnTo>
                    <a:pt x="4361" y="2908"/>
                  </a:lnTo>
                  <a:lnTo>
                    <a:pt x="4403" y="2901"/>
                  </a:lnTo>
                  <a:lnTo>
                    <a:pt x="4452" y="2908"/>
                  </a:lnTo>
                  <a:lnTo>
                    <a:pt x="4473" y="2908"/>
                  </a:lnTo>
                  <a:lnTo>
                    <a:pt x="4473" y="2936"/>
                  </a:lnTo>
                  <a:lnTo>
                    <a:pt x="4528" y="2964"/>
                  </a:lnTo>
                  <a:lnTo>
                    <a:pt x="4591" y="3019"/>
                  </a:lnTo>
                  <a:lnTo>
                    <a:pt x="4633" y="3019"/>
                  </a:lnTo>
                  <a:lnTo>
                    <a:pt x="4681" y="3026"/>
                  </a:lnTo>
                  <a:lnTo>
                    <a:pt x="4716" y="3047"/>
                  </a:lnTo>
                  <a:lnTo>
                    <a:pt x="4730" y="3061"/>
                  </a:lnTo>
                  <a:lnTo>
                    <a:pt x="4786" y="3033"/>
                  </a:lnTo>
                  <a:lnTo>
                    <a:pt x="4765" y="3005"/>
                  </a:lnTo>
                  <a:lnTo>
                    <a:pt x="4772" y="2957"/>
                  </a:lnTo>
                  <a:lnTo>
                    <a:pt x="4800" y="2936"/>
                  </a:lnTo>
                  <a:lnTo>
                    <a:pt x="4800" y="2901"/>
                  </a:lnTo>
                  <a:lnTo>
                    <a:pt x="4855" y="2859"/>
                  </a:lnTo>
                  <a:lnTo>
                    <a:pt x="4835" y="2824"/>
                  </a:lnTo>
                  <a:lnTo>
                    <a:pt x="4848" y="2797"/>
                  </a:lnTo>
                  <a:lnTo>
                    <a:pt x="4869" y="2762"/>
                  </a:lnTo>
                  <a:lnTo>
                    <a:pt x="4890" y="2720"/>
                  </a:lnTo>
                  <a:lnTo>
                    <a:pt x="4869" y="2699"/>
                  </a:lnTo>
                  <a:lnTo>
                    <a:pt x="4883" y="2658"/>
                  </a:lnTo>
                  <a:lnTo>
                    <a:pt x="4890" y="2658"/>
                  </a:lnTo>
                  <a:lnTo>
                    <a:pt x="4932" y="2671"/>
                  </a:lnTo>
                  <a:lnTo>
                    <a:pt x="4946" y="2678"/>
                  </a:lnTo>
                  <a:lnTo>
                    <a:pt x="4981" y="2692"/>
                  </a:lnTo>
                  <a:lnTo>
                    <a:pt x="4981" y="2671"/>
                  </a:lnTo>
                  <a:lnTo>
                    <a:pt x="4994" y="2671"/>
                  </a:lnTo>
                  <a:lnTo>
                    <a:pt x="5029" y="2678"/>
                  </a:lnTo>
                  <a:lnTo>
                    <a:pt x="5029" y="2664"/>
                  </a:lnTo>
                  <a:lnTo>
                    <a:pt x="5057" y="2643"/>
                  </a:lnTo>
                  <a:lnTo>
                    <a:pt x="5092" y="2643"/>
                  </a:lnTo>
                  <a:lnTo>
                    <a:pt x="5127" y="2609"/>
                  </a:lnTo>
                  <a:lnTo>
                    <a:pt x="5148" y="2574"/>
                  </a:lnTo>
                  <a:lnTo>
                    <a:pt x="5182" y="2595"/>
                  </a:lnTo>
                  <a:lnTo>
                    <a:pt x="5189" y="2602"/>
                  </a:lnTo>
                  <a:lnTo>
                    <a:pt x="5224" y="2574"/>
                  </a:lnTo>
                  <a:lnTo>
                    <a:pt x="5252" y="2574"/>
                  </a:lnTo>
                  <a:lnTo>
                    <a:pt x="5273" y="2574"/>
                  </a:lnTo>
                  <a:lnTo>
                    <a:pt x="5280" y="2595"/>
                  </a:lnTo>
                  <a:lnTo>
                    <a:pt x="5294" y="2595"/>
                  </a:lnTo>
                  <a:lnTo>
                    <a:pt x="5308" y="2574"/>
                  </a:lnTo>
                  <a:lnTo>
                    <a:pt x="5328" y="2588"/>
                  </a:lnTo>
                  <a:lnTo>
                    <a:pt x="5356" y="2560"/>
                  </a:lnTo>
                  <a:lnTo>
                    <a:pt x="5454" y="2511"/>
                  </a:lnTo>
                  <a:lnTo>
                    <a:pt x="5454" y="2546"/>
                  </a:lnTo>
                  <a:lnTo>
                    <a:pt x="5447" y="2588"/>
                  </a:lnTo>
                  <a:lnTo>
                    <a:pt x="5467" y="2623"/>
                  </a:lnTo>
                  <a:lnTo>
                    <a:pt x="5440" y="2664"/>
                  </a:lnTo>
                  <a:lnTo>
                    <a:pt x="5419" y="2671"/>
                  </a:lnTo>
                  <a:lnTo>
                    <a:pt x="5481" y="2720"/>
                  </a:lnTo>
                  <a:lnTo>
                    <a:pt x="5488" y="2720"/>
                  </a:lnTo>
                  <a:lnTo>
                    <a:pt x="5488" y="2755"/>
                  </a:lnTo>
                  <a:lnTo>
                    <a:pt x="5481" y="2762"/>
                  </a:lnTo>
                  <a:lnTo>
                    <a:pt x="5488" y="2776"/>
                  </a:lnTo>
                  <a:lnTo>
                    <a:pt x="5502" y="2790"/>
                  </a:lnTo>
                  <a:lnTo>
                    <a:pt x="5516" y="2790"/>
                  </a:lnTo>
                  <a:lnTo>
                    <a:pt x="5537" y="2776"/>
                  </a:lnTo>
                  <a:lnTo>
                    <a:pt x="5551" y="2741"/>
                  </a:lnTo>
                  <a:lnTo>
                    <a:pt x="5578" y="2734"/>
                  </a:lnTo>
                  <a:lnTo>
                    <a:pt x="5578" y="2790"/>
                  </a:lnTo>
                  <a:lnTo>
                    <a:pt x="5606" y="2790"/>
                  </a:lnTo>
                  <a:lnTo>
                    <a:pt x="5606" y="2831"/>
                  </a:lnTo>
                  <a:lnTo>
                    <a:pt x="5620" y="2831"/>
                  </a:lnTo>
                  <a:lnTo>
                    <a:pt x="5633" y="2831"/>
                  </a:lnTo>
                  <a:lnTo>
                    <a:pt x="5620" y="2866"/>
                  </a:lnTo>
                  <a:lnTo>
                    <a:pt x="5633" y="2873"/>
                  </a:lnTo>
                  <a:lnTo>
                    <a:pt x="5668" y="2873"/>
                  </a:lnTo>
                  <a:lnTo>
                    <a:pt x="5738" y="2873"/>
                  </a:lnTo>
                  <a:lnTo>
                    <a:pt x="5738" y="2818"/>
                  </a:lnTo>
                  <a:lnTo>
                    <a:pt x="5766" y="2818"/>
                  </a:lnTo>
                  <a:lnTo>
                    <a:pt x="5800" y="2797"/>
                  </a:lnTo>
                  <a:lnTo>
                    <a:pt x="5814" y="2776"/>
                  </a:lnTo>
                  <a:lnTo>
                    <a:pt x="5828" y="2769"/>
                  </a:lnTo>
                  <a:lnTo>
                    <a:pt x="5800" y="2755"/>
                  </a:lnTo>
                  <a:lnTo>
                    <a:pt x="5828" y="2727"/>
                  </a:lnTo>
                  <a:lnTo>
                    <a:pt x="5814" y="2678"/>
                  </a:lnTo>
                  <a:lnTo>
                    <a:pt x="5814" y="2643"/>
                  </a:lnTo>
                  <a:lnTo>
                    <a:pt x="5835" y="2623"/>
                  </a:lnTo>
                  <a:lnTo>
                    <a:pt x="5842" y="2595"/>
                  </a:lnTo>
                  <a:lnTo>
                    <a:pt x="5849" y="2560"/>
                  </a:lnTo>
                  <a:lnTo>
                    <a:pt x="5842" y="2560"/>
                  </a:lnTo>
                  <a:lnTo>
                    <a:pt x="5800" y="2546"/>
                  </a:lnTo>
                  <a:lnTo>
                    <a:pt x="5745" y="2525"/>
                  </a:lnTo>
                  <a:lnTo>
                    <a:pt x="5647" y="2435"/>
                  </a:lnTo>
                  <a:lnTo>
                    <a:pt x="5557" y="2317"/>
                  </a:lnTo>
                  <a:lnTo>
                    <a:pt x="5537" y="2330"/>
                  </a:lnTo>
                  <a:lnTo>
                    <a:pt x="5440" y="2240"/>
                  </a:lnTo>
                  <a:lnTo>
                    <a:pt x="5349" y="2136"/>
                  </a:lnTo>
                  <a:lnTo>
                    <a:pt x="5342" y="2129"/>
                  </a:lnTo>
                  <a:lnTo>
                    <a:pt x="5342" y="2115"/>
                  </a:lnTo>
                  <a:lnTo>
                    <a:pt x="5321" y="2108"/>
                  </a:lnTo>
                  <a:lnTo>
                    <a:pt x="5245" y="2003"/>
                  </a:lnTo>
                  <a:lnTo>
                    <a:pt x="5189" y="1837"/>
                  </a:lnTo>
                  <a:lnTo>
                    <a:pt x="5148" y="1705"/>
                  </a:lnTo>
                  <a:lnTo>
                    <a:pt x="5141" y="1607"/>
                  </a:lnTo>
                  <a:lnTo>
                    <a:pt x="5113" y="1530"/>
                  </a:lnTo>
                  <a:lnTo>
                    <a:pt x="5078" y="1412"/>
                  </a:lnTo>
                  <a:lnTo>
                    <a:pt x="5085" y="1155"/>
                  </a:lnTo>
                  <a:lnTo>
                    <a:pt x="5064" y="1113"/>
                  </a:lnTo>
                  <a:lnTo>
                    <a:pt x="5057" y="1127"/>
                  </a:lnTo>
                  <a:lnTo>
                    <a:pt x="5050" y="1120"/>
                  </a:lnTo>
                  <a:lnTo>
                    <a:pt x="5015" y="1002"/>
                  </a:lnTo>
                  <a:lnTo>
                    <a:pt x="5022" y="828"/>
                  </a:lnTo>
                  <a:lnTo>
                    <a:pt x="5078" y="696"/>
                  </a:lnTo>
                  <a:lnTo>
                    <a:pt x="5078" y="689"/>
                  </a:lnTo>
                  <a:lnTo>
                    <a:pt x="5029" y="703"/>
                  </a:lnTo>
                  <a:lnTo>
                    <a:pt x="5078" y="668"/>
                  </a:lnTo>
                  <a:lnTo>
                    <a:pt x="5078" y="640"/>
                  </a:lnTo>
                  <a:lnTo>
                    <a:pt x="5113" y="626"/>
                  </a:lnTo>
                  <a:lnTo>
                    <a:pt x="5161" y="640"/>
                  </a:lnTo>
                  <a:lnTo>
                    <a:pt x="5182" y="696"/>
                  </a:lnTo>
                  <a:lnTo>
                    <a:pt x="5210" y="731"/>
                  </a:lnTo>
                  <a:lnTo>
                    <a:pt x="5189" y="731"/>
                  </a:lnTo>
                  <a:lnTo>
                    <a:pt x="5259" y="758"/>
                  </a:lnTo>
                  <a:lnTo>
                    <a:pt x="5182" y="689"/>
                  </a:lnTo>
                  <a:lnTo>
                    <a:pt x="5175" y="626"/>
                  </a:lnTo>
                  <a:lnTo>
                    <a:pt x="5099" y="612"/>
                  </a:lnTo>
                  <a:lnTo>
                    <a:pt x="5078" y="577"/>
                  </a:lnTo>
                  <a:lnTo>
                    <a:pt x="5085" y="536"/>
                  </a:lnTo>
                  <a:lnTo>
                    <a:pt x="5078" y="501"/>
                  </a:lnTo>
                  <a:lnTo>
                    <a:pt x="5092" y="459"/>
                  </a:lnTo>
                  <a:lnTo>
                    <a:pt x="5064" y="425"/>
                  </a:lnTo>
                  <a:lnTo>
                    <a:pt x="5043" y="438"/>
                  </a:lnTo>
                  <a:lnTo>
                    <a:pt x="5043" y="425"/>
                  </a:lnTo>
                  <a:lnTo>
                    <a:pt x="5029" y="431"/>
                  </a:lnTo>
                  <a:lnTo>
                    <a:pt x="5015" y="438"/>
                  </a:lnTo>
                  <a:lnTo>
                    <a:pt x="4987" y="466"/>
                  </a:lnTo>
                  <a:lnTo>
                    <a:pt x="4925" y="466"/>
                  </a:lnTo>
                  <a:lnTo>
                    <a:pt x="4890" y="431"/>
                  </a:lnTo>
                  <a:lnTo>
                    <a:pt x="4869" y="445"/>
                  </a:lnTo>
                  <a:lnTo>
                    <a:pt x="4848" y="459"/>
                  </a:lnTo>
                  <a:lnTo>
                    <a:pt x="4800" y="425"/>
                  </a:lnTo>
                  <a:lnTo>
                    <a:pt x="4800" y="397"/>
                  </a:lnTo>
                  <a:lnTo>
                    <a:pt x="4772" y="390"/>
                  </a:lnTo>
                  <a:lnTo>
                    <a:pt x="4772" y="362"/>
                  </a:lnTo>
                  <a:lnTo>
                    <a:pt x="4751" y="369"/>
                  </a:lnTo>
                  <a:lnTo>
                    <a:pt x="4737" y="362"/>
                  </a:lnTo>
                  <a:lnTo>
                    <a:pt x="4716" y="369"/>
                  </a:lnTo>
                  <a:lnTo>
                    <a:pt x="4695" y="348"/>
                  </a:lnTo>
                  <a:lnTo>
                    <a:pt x="4633" y="348"/>
                  </a:lnTo>
                  <a:lnTo>
                    <a:pt x="4591" y="334"/>
                  </a:lnTo>
                  <a:lnTo>
                    <a:pt x="4556" y="327"/>
                  </a:lnTo>
                  <a:lnTo>
                    <a:pt x="4493" y="348"/>
                  </a:lnTo>
                  <a:lnTo>
                    <a:pt x="4361" y="362"/>
                  </a:lnTo>
                  <a:lnTo>
                    <a:pt x="4341" y="362"/>
                  </a:lnTo>
                  <a:lnTo>
                    <a:pt x="4278" y="348"/>
                  </a:lnTo>
                  <a:lnTo>
                    <a:pt x="4236" y="390"/>
                  </a:lnTo>
                  <a:lnTo>
                    <a:pt x="4194" y="397"/>
                  </a:lnTo>
                  <a:lnTo>
                    <a:pt x="4180" y="411"/>
                  </a:lnTo>
                  <a:lnTo>
                    <a:pt x="4180" y="445"/>
                  </a:lnTo>
                  <a:lnTo>
                    <a:pt x="4160" y="459"/>
                  </a:lnTo>
                  <a:lnTo>
                    <a:pt x="4041" y="501"/>
                  </a:lnTo>
                  <a:lnTo>
                    <a:pt x="4000" y="536"/>
                  </a:lnTo>
                  <a:lnTo>
                    <a:pt x="3937" y="536"/>
                  </a:lnTo>
                  <a:lnTo>
                    <a:pt x="3930" y="494"/>
                  </a:lnTo>
                  <a:lnTo>
                    <a:pt x="3868" y="459"/>
                  </a:lnTo>
                  <a:lnTo>
                    <a:pt x="3833" y="438"/>
                  </a:lnTo>
                  <a:lnTo>
                    <a:pt x="3735" y="438"/>
                  </a:lnTo>
                  <a:lnTo>
                    <a:pt x="3721" y="438"/>
                  </a:lnTo>
                  <a:lnTo>
                    <a:pt x="3666" y="459"/>
                  </a:lnTo>
                  <a:lnTo>
                    <a:pt x="3666" y="411"/>
                  </a:lnTo>
                  <a:lnTo>
                    <a:pt x="3617" y="404"/>
                  </a:lnTo>
                  <a:lnTo>
                    <a:pt x="3582" y="397"/>
                  </a:lnTo>
                  <a:lnTo>
                    <a:pt x="3555" y="411"/>
                  </a:lnTo>
                  <a:lnTo>
                    <a:pt x="3506" y="390"/>
                  </a:lnTo>
                  <a:lnTo>
                    <a:pt x="3478" y="397"/>
                  </a:lnTo>
                  <a:lnTo>
                    <a:pt x="3471" y="390"/>
                  </a:lnTo>
                  <a:lnTo>
                    <a:pt x="3471" y="397"/>
                  </a:lnTo>
                  <a:lnTo>
                    <a:pt x="3429" y="397"/>
                  </a:lnTo>
                  <a:lnTo>
                    <a:pt x="3415" y="431"/>
                  </a:lnTo>
                  <a:lnTo>
                    <a:pt x="3374" y="41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6" name="Freeform 91">
              <a:extLst>
                <a:ext uri="{FF2B5EF4-FFF2-40B4-BE49-F238E27FC236}">
                  <a16:creationId xmlns:a16="http://schemas.microsoft.com/office/drawing/2014/main" id="{570AF69C-371B-154B-A40C-36760DFD396F}"/>
                </a:ext>
              </a:extLst>
            </p:cNvPr>
            <p:cNvSpPr>
              <a:spLocks noChangeArrowheads="1"/>
            </p:cNvSpPr>
            <p:nvPr/>
          </p:nvSpPr>
          <p:spPr bwMode="auto">
            <a:xfrm>
              <a:off x="13724362" y="5015281"/>
              <a:ext cx="1990337" cy="917561"/>
            </a:xfrm>
            <a:custGeom>
              <a:avLst/>
              <a:gdLst>
                <a:gd name="T0" fmla="*/ 877 w 4238"/>
                <a:gd name="T1" fmla="*/ 1134 h 1955"/>
                <a:gd name="T2" fmla="*/ 953 w 4238"/>
                <a:gd name="T3" fmla="*/ 1015 h 1955"/>
                <a:gd name="T4" fmla="*/ 932 w 4238"/>
                <a:gd name="T5" fmla="*/ 807 h 1955"/>
                <a:gd name="T6" fmla="*/ 1078 w 4238"/>
                <a:gd name="T7" fmla="*/ 695 h 1955"/>
                <a:gd name="T8" fmla="*/ 1141 w 4238"/>
                <a:gd name="T9" fmla="*/ 605 h 1955"/>
                <a:gd name="T10" fmla="*/ 1204 w 4238"/>
                <a:gd name="T11" fmla="*/ 410 h 1955"/>
                <a:gd name="T12" fmla="*/ 1343 w 4238"/>
                <a:gd name="T13" fmla="*/ 382 h 1955"/>
                <a:gd name="T14" fmla="*/ 1447 w 4238"/>
                <a:gd name="T15" fmla="*/ 438 h 1955"/>
                <a:gd name="T16" fmla="*/ 1572 w 4238"/>
                <a:gd name="T17" fmla="*/ 382 h 1955"/>
                <a:gd name="T18" fmla="*/ 1802 w 4238"/>
                <a:gd name="T19" fmla="*/ 313 h 1955"/>
                <a:gd name="T20" fmla="*/ 1865 w 4238"/>
                <a:gd name="T21" fmla="*/ 195 h 1955"/>
                <a:gd name="T22" fmla="*/ 2045 w 4238"/>
                <a:gd name="T23" fmla="*/ 271 h 1955"/>
                <a:gd name="T24" fmla="*/ 2143 w 4238"/>
                <a:gd name="T25" fmla="*/ 368 h 1955"/>
                <a:gd name="T26" fmla="*/ 2351 w 4238"/>
                <a:gd name="T27" fmla="*/ 236 h 1955"/>
                <a:gd name="T28" fmla="*/ 2338 w 4238"/>
                <a:gd name="T29" fmla="*/ 41 h 1955"/>
                <a:gd name="T30" fmla="*/ 2532 w 4238"/>
                <a:gd name="T31" fmla="*/ 69 h 1955"/>
                <a:gd name="T32" fmla="*/ 2811 w 4238"/>
                <a:gd name="T33" fmla="*/ 174 h 1955"/>
                <a:gd name="T34" fmla="*/ 2950 w 4238"/>
                <a:gd name="T35" fmla="*/ 139 h 1955"/>
                <a:gd name="T36" fmla="*/ 3138 w 4238"/>
                <a:gd name="T37" fmla="*/ 195 h 1955"/>
                <a:gd name="T38" fmla="*/ 3291 w 4238"/>
                <a:gd name="T39" fmla="*/ 250 h 1955"/>
                <a:gd name="T40" fmla="*/ 3256 w 4238"/>
                <a:gd name="T41" fmla="*/ 431 h 1955"/>
                <a:gd name="T42" fmla="*/ 3388 w 4238"/>
                <a:gd name="T43" fmla="*/ 535 h 1955"/>
                <a:gd name="T44" fmla="*/ 3597 w 4238"/>
                <a:gd name="T45" fmla="*/ 668 h 1955"/>
                <a:gd name="T46" fmla="*/ 3826 w 4238"/>
                <a:gd name="T47" fmla="*/ 855 h 1955"/>
                <a:gd name="T48" fmla="*/ 3937 w 4238"/>
                <a:gd name="T49" fmla="*/ 1029 h 1955"/>
                <a:gd name="T50" fmla="*/ 3958 w 4238"/>
                <a:gd name="T51" fmla="*/ 1120 h 1955"/>
                <a:gd name="T52" fmla="*/ 4118 w 4238"/>
                <a:gd name="T53" fmla="*/ 1280 h 1955"/>
                <a:gd name="T54" fmla="*/ 4160 w 4238"/>
                <a:gd name="T55" fmla="*/ 1377 h 1955"/>
                <a:gd name="T56" fmla="*/ 3972 w 4238"/>
                <a:gd name="T57" fmla="*/ 1301 h 1955"/>
                <a:gd name="T58" fmla="*/ 3833 w 4238"/>
                <a:gd name="T59" fmla="*/ 1280 h 1955"/>
                <a:gd name="T60" fmla="*/ 3847 w 4238"/>
                <a:gd name="T61" fmla="*/ 1363 h 1955"/>
                <a:gd name="T62" fmla="*/ 3576 w 4238"/>
                <a:gd name="T63" fmla="*/ 1162 h 1955"/>
                <a:gd name="T64" fmla="*/ 3402 w 4238"/>
                <a:gd name="T65" fmla="*/ 1050 h 1955"/>
                <a:gd name="T66" fmla="*/ 3151 w 4238"/>
                <a:gd name="T67" fmla="*/ 925 h 1955"/>
                <a:gd name="T68" fmla="*/ 2880 w 4238"/>
                <a:gd name="T69" fmla="*/ 723 h 1955"/>
                <a:gd name="T70" fmla="*/ 2720 w 4238"/>
                <a:gd name="T71" fmla="*/ 765 h 1955"/>
                <a:gd name="T72" fmla="*/ 2518 w 4238"/>
                <a:gd name="T73" fmla="*/ 640 h 1955"/>
                <a:gd name="T74" fmla="*/ 2386 w 4238"/>
                <a:gd name="T75" fmla="*/ 605 h 1955"/>
                <a:gd name="T76" fmla="*/ 2338 w 4238"/>
                <a:gd name="T77" fmla="*/ 570 h 1955"/>
                <a:gd name="T78" fmla="*/ 2331 w 4238"/>
                <a:gd name="T79" fmla="*/ 598 h 1955"/>
                <a:gd name="T80" fmla="*/ 2296 w 4238"/>
                <a:gd name="T81" fmla="*/ 591 h 1955"/>
                <a:gd name="T82" fmla="*/ 2275 w 4238"/>
                <a:gd name="T83" fmla="*/ 570 h 1955"/>
                <a:gd name="T84" fmla="*/ 2219 w 4238"/>
                <a:gd name="T85" fmla="*/ 542 h 1955"/>
                <a:gd name="T86" fmla="*/ 2143 w 4238"/>
                <a:gd name="T87" fmla="*/ 542 h 1955"/>
                <a:gd name="T88" fmla="*/ 1871 w 4238"/>
                <a:gd name="T89" fmla="*/ 640 h 1955"/>
                <a:gd name="T90" fmla="*/ 1635 w 4238"/>
                <a:gd name="T91" fmla="*/ 793 h 1955"/>
                <a:gd name="T92" fmla="*/ 1531 w 4238"/>
                <a:gd name="T93" fmla="*/ 1036 h 1955"/>
                <a:gd name="T94" fmla="*/ 1225 w 4238"/>
                <a:gd name="T95" fmla="*/ 1252 h 1955"/>
                <a:gd name="T96" fmla="*/ 1120 w 4238"/>
                <a:gd name="T97" fmla="*/ 1572 h 1955"/>
                <a:gd name="T98" fmla="*/ 912 w 4238"/>
                <a:gd name="T99" fmla="*/ 1725 h 1955"/>
                <a:gd name="T100" fmla="*/ 605 w 4238"/>
                <a:gd name="T101" fmla="*/ 1836 h 1955"/>
                <a:gd name="T102" fmla="*/ 258 w 4238"/>
                <a:gd name="T103" fmla="*/ 1954 h 1955"/>
                <a:gd name="T104" fmla="*/ 42 w 4238"/>
                <a:gd name="T105" fmla="*/ 1718 h 1955"/>
                <a:gd name="T106" fmla="*/ 237 w 4238"/>
                <a:gd name="T107" fmla="*/ 1544 h 1955"/>
                <a:gd name="T108" fmla="*/ 418 w 4238"/>
                <a:gd name="T109" fmla="*/ 1301 h 1955"/>
                <a:gd name="T110" fmla="*/ 564 w 4238"/>
                <a:gd name="T111" fmla="*/ 1217 h 1955"/>
                <a:gd name="T112" fmla="*/ 779 w 4238"/>
                <a:gd name="T113" fmla="*/ 1231 h 1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38" h="1955">
                  <a:moveTo>
                    <a:pt x="856" y="1231"/>
                  </a:moveTo>
                  <a:lnTo>
                    <a:pt x="856" y="1217"/>
                  </a:lnTo>
                  <a:lnTo>
                    <a:pt x="821" y="1196"/>
                  </a:lnTo>
                  <a:lnTo>
                    <a:pt x="821" y="1189"/>
                  </a:lnTo>
                  <a:lnTo>
                    <a:pt x="800" y="1182"/>
                  </a:lnTo>
                  <a:lnTo>
                    <a:pt x="828" y="1148"/>
                  </a:lnTo>
                  <a:lnTo>
                    <a:pt x="877" y="1134"/>
                  </a:lnTo>
                  <a:lnTo>
                    <a:pt x="912" y="1162"/>
                  </a:lnTo>
                  <a:lnTo>
                    <a:pt x="953" y="1148"/>
                  </a:lnTo>
                  <a:lnTo>
                    <a:pt x="974" y="1113"/>
                  </a:lnTo>
                  <a:lnTo>
                    <a:pt x="988" y="1099"/>
                  </a:lnTo>
                  <a:lnTo>
                    <a:pt x="988" y="1057"/>
                  </a:lnTo>
                  <a:lnTo>
                    <a:pt x="981" y="1029"/>
                  </a:lnTo>
                  <a:lnTo>
                    <a:pt x="953" y="1015"/>
                  </a:lnTo>
                  <a:lnTo>
                    <a:pt x="946" y="987"/>
                  </a:lnTo>
                  <a:lnTo>
                    <a:pt x="946" y="974"/>
                  </a:lnTo>
                  <a:lnTo>
                    <a:pt x="960" y="960"/>
                  </a:lnTo>
                  <a:lnTo>
                    <a:pt x="932" y="925"/>
                  </a:lnTo>
                  <a:lnTo>
                    <a:pt x="981" y="869"/>
                  </a:lnTo>
                  <a:lnTo>
                    <a:pt x="932" y="841"/>
                  </a:lnTo>
                  <a:lnTo>
                    <a:pt x="932" y="807"/>
                  </a:lnTo>
                  <a:lnTo>
                    <a:pt x="974" y="793"/>
                  </a:lnTo>
                  <a:lnTo>
                    <a:pt x="1009" y="821"/>
                  </a:lnTo>
                  <a:lnTo>
                    <a:pt x="1009" y="765"/>
                  </a:lnTo>
                  <a:lnTo>
                    <a:pt x="1023" y="744"/>
                  </a:lnTo>
                  <a:lnTo>
                    <a:pt x="1030" y="744"/>
                  </a:lnTo>
                  <a:lnTo>
                    <a:pt x="1058" y="744"/>
                  </a:lnTo>
                  <a:lnTo>
                    <a:pt x="1078" y="695"/>
                  </a:lnTo>
                  <a:lnTo>
                    <a:pt x="1071" y="668"/>
                  </a:lnTo>
                  <a:lnTo>
                    <a:pt x="1078" y="661"/>
                  </a:lnTo>
                  <a:lnTo>
                    <a:pt x="1078" y="640"/>
                  </a:lnTo>
                  <a:lnTo>
                    <a:pt x="1078" y="633"/>
                  </a:lnTo>
                  <a:lnTo>
                    <a:pt x="1085" y="633"/>
                  </a:lnTo>
                  <a:lnTo>
                    <a:pt x="1113" y="612"/>
                  </a:lnTo>
                  <a:lnTo>
                    <a:pt x="1141" y="605"/>
                  </a:lnTo>
                  <a:lnTo>
                    <a:pt x="1176" y="577"/>
                  </a:lnTo>
                  <a:lnTo>
                    <a:pt x="1190" y="542"/>
                  </a:lnTo>
                  <a:lnTo>
                    <a:pt x="1176" y="494"/>
                  </a:lnTo>
                  <a:lnTo>
                    <a:pt x="1176" y="480"/>
                  </a:lnTo>
                  <a:lnTo>
                    <a:pt x="1155" y="459"/>
                  </a:lnTo>
                  <a:lnTo>
                    <a:pt x="1162" y="431"/>
                  </a:lnTo>
                  <a:lnTo>
                    <a:pt x="1204" y="410"/>
                  </a:lnTo>
                  <a:lnTo>
                    <a:pt x="1211" y="396"/>
                  </a:lnTo>
                  <a:lnTo>
                    <a:pt x="1190" y="396"/>
                  </a:lnTo>
                  <a:lnTo>
                    <a:pt x="1218" y="341"/>
                  </a:lnTo>
                  <a:lnTo>
                    <a:pt x="1252" y="313"/>
                  </a:lnTo>
                  <a:lnTo>
                    <a:pt x="1259" y="341"/>
                  </a:lnTo>
                  <a:lnTo>
                    <a:pt x="1287" y="368"/>
                  </a:lnTo>
                  <a:lnTo>
                    <a:pt x="1343" y="382"/>
                  </a:lnTo>
                  <a:lnTo>
                    <a:pt x="1350" y="382"/>
                  </a:lnTo>
                  <a:lnTo>
                    <a:pt x="1357" y="403"/>
                  </a:lnTo>
                  <a:lnTo>
                    <a:pt x="1385" y="410"/>
                  </a:lnTo>
                  <a:lnTo>
                    <a:pt x="1412" y="431"/>
                  </a:lnTo>
                  <a:lnTo>
                    <a:pt x="1433" y="445"/>
                  </a:lnTo>
                  <a:lnTo>
                    <a:pt x="1440" y="445"/>
                  </a:lnTo>
                  <a:lnTo>
                    <a:pt x="1447" y="438"/>
                  </a:lnTo>
                  <a:lnTo>
                    <a:pt x="1475" y="431"/>
                  </a:lnTo>
                  <a:lnTo>
                    <a:pt x="1489" y="403"/>
                  </a:lnTo>
                  <a:lnTo>
                    <a:pt x="1503" y="362"/>
                  </a:lnTo>
                  <a:lnTo>
                    <a:pt x="1531" y="362"/>
                  </a:lnTo>
                  <a:lnTo>
                    <a:pt x="1544" y="375"/>
                  </a:lnTo>
                  <a:lnTo>
                    <a:pt x="1565" y="375"/>
                  </a:lnTo>
                  <a:lnTo>
                    <a:pt x="1572" y="382"/>
                  </a:lnTo>
                  <a:lnTo>
                    <a:pt x="1607" y="334"/>
                  </a:lnTo>
                  <a:lnTo>
                    <a:pt x="1621" y="362"/>
                  </a:lnTo>
                  <a:lnTo>
                    <a:pt x="1732" y="362"/>
                  </a:lnTo>
                  <a:lnTo>
                    <a:pt x="1760" y="368"/>
                  </a:lnTo>
                  <a:lnTo>
                    <a:pt x="1781" y="368"/>
                  </a:lnTo>
                  <a:lnTo>
                    <a:pt x="1774" y="334"/>
                  </a:lnTo>
                  <a:lnTo>
                    <a:pt x="1802" y="313"/>
                  </a:lnTo>
                  <a:lnTo>
                    <a:pt x="1830" y="299"/>
                  </a:lnTo>
                  <a:lnTo>
                    <a:pt x="1837" y="271"/>
                  </a:lnTo>
                  <a:lnTo>
                    <a:pt x="1816" y="243"/>
                  </a:lnTo>
                  <a:lnTo>
                    <a:pt x="1837" y="229"/>
                  </a:lnTo>
                  <a:lnTo>
                    <a:pt x="1837" y="215"/>
                  </a:lnTo>
                  <a:lnTo>
                    <a:pt x="1851" y="201"/>
                  </a:lnTo>
                  <a:lnTo>
                    <a:pt x="1865" y="195"/>
                  </a:lnTo>
                  <a:lnTo>
                    <a:pt x="1865" y="201"/>
                  </a:lnTo>
                  <a:lnTo>
                    <a:pt x="1927" y="201"/>
                  </a:lnTo>
                  <a:lnTo>
                    <a:pt x="1969" y="208"/>
                  </a:lnTo>
                  <a:lnTo>
                    <a:pt x="1969" y="201"/>
                  </a:lnTo>
                  <a:lnTo>
                    <a:pt x="2031" y="215"/>
                  </a:lnTo>
                  <a:lnTo>
                    <a:pt x="2038" y="229"/>
                  </a:lnTo>
                  <a:lnTo>
                    <a:pt x="2045" y="271"/>
                  </a:lnTo>
                  <a:lnTo>
                    <a:pt x="2066" y="285"/>
                  </a:lnTo>
                  <a:lnTo>
                    <a:pt x="2066" y="327"/>
                  </a:lnTo>
                  <a:lnTo>
                    <a:pt x="2094" y="327"/>
                  </a:lnTo>
                  <a:lnTo>
                    <a:pt x="2101" y="382"/>
                  </a:lnTo>
                  <a:lnTo>
                    <a:pt x="2108" y="396"/>
                  </a:lnTo>
                  <a:lnTo>
                    <a:pt x="2136" y="382"/>
                  </a:lnTo>
                  <a:lnTo>
                    <a:pt x="2143" y="368"/>
                  </a:lnTo>
                  <a:lnTo>
                    <a:pt x="2143" y="313"/>
                  </a:lnTo>
                  <a:lnTo>
                    <a:pt x="2192" y="285"/>
                  </a:lnTo>
                  <a:lnTo>
                    <a:pt x="2192" y="243"/>
                  </a:lnTo>
                  <a:lnTo>
                    <a:pt x="2254" y="243"/>
                  </a:lnTo>
                  <a:lnTo>
                    <a:pt x="2296" y="271"/>
                  </a:lnTo>
                  <a:lnTo>
                    <a:pt x="2331" y="250"/>
                  </a:lnTo>
                  <a:lnTo>
                    <a:pt x="2351" y="236"/>
                  </a:lnTo>
                  <a:lnTo>
                    <a:pt x="2338" y="215"/>
                  </a:lnTo>
                  <a:lnTo>
                    <a:pt x="2324" y="132"/>
                  </a:lnTo>
                  <a:lnTo>
                    <a:pt x="2303" y="104"/>
                  </a:lnTo>
                  <a:lnTo>
                    <a:pt x="2296" y="104"/>
                  </a:lnTo>
                  <a:lnTo>
                    <a:pt x="2289" y="76"/>
                  </a:lnTo>
                  <a:lnTo>
                    <a:pt x="2296" y="69"/>
                  </a:lnTo>
                  <a:lnTo>
                    <a:pt x="2338" y="41"/>
                  </a:lnTo>
                  <a:lnTo>
                    <a:pt x="2359" y="0"/>
                  </a:lnTo>
                  <a:lnTo>
                    <a:pt x="2428" y="7"/>
                  </a:lnTo>
                  <a:lnTo>
                    <a:pt x="2435" y="21"/>
                  </a:lnTo>
                  <a:lnTo>
                    <a:pt x="2456" y="21"/>
                  </a:lnTo>
                  <a:lnTo>
                    <a:pt x="2498" y="14"/>
                  </a:lnTo>
                  <a:lnTo>
                    <a:pt x="2532" y="55"/>
                  </a:lnTo>
                  <a:lnTo>
                    <a:pt x="2532" y="69"/>
                  </a:lnTo>
                  <a:lnTo>
                    <a:pt x="2553" y="111"/>
                  </a:lnTo>
                  <a:lnTo>
                    <a:pt x="2553" y="132"/>
                  </a:lnTo>
                  <a:lnTo>
                    <a:pt x="2602" y="111"/>
                  </a:lnTo>
                  <a:lnTo>
                    <a:pt x="2651" y="139"/>
                  </a:lnTo>
                  <a:lnTo>
                    <a:pt x="2665" y="201"/>
                  </a:lnTo>
                  <a:lnTo>
                    <a:pt x="2727" y="215"/>
                  </a:lnTo>
                  <a:lnTo>
                    <a:pt x="2811" y="174"/>
                  </a:lnTo>
                  <a:lnTo>
                    <a:pt x="2818" y="174"/>
                  </a:lnTo>
                  <a:lnTo>
                    <a:pt x="2818" y="132"/>
                  </a:lnTo>
                  <a:lnTo>
                    <a:pt x="2887" y="111"/>
                  </a:lnTo>
                  <a:lnTo>
                    <a:pt x="2908" y="139"/>
                  </a:lnTo>
                  <a:lnTo>
                    <a:pt x="2880" y="167"/>
                  </a:lnTo>
                  <a:lnTo>
                    <a:pt x="2950" y="167"/>
                  </a:lnTo>
                  <a:lnTo>
                    <a:pt x="2950" y="139"/>
                  </a:lnTo>
                  <a:lnTo>
                    <a:pt x="2978" y="146"/>
                  </a:lnTo>
                  <a:lnTo>
                    <a:pt x="2991" y="167"/>
                  </a:lnTo>
                  <a:lnTo>
                    <a:pt x="3061" y="215"/>
                  </a:lnTo>
                  <a:lnTo>
                    <a:pt x="3089" y="201"/>
                  </a:lnTo>
                  <a:lnTo>
                    <a:pt x="3110" y="208"/>
                  </a:lnTo>
                  <a:lnTo>
                    <a:pt x="3124" y="181"/>
                  </a:lnTo>
                  <a:lnTo>
                    <a:pt x="3138" y="195"/>
                  </a:lnTo>
                  <a:lnTo>
                    <a:pt x="3145" y="167"/>
                  </a:lnTo>
                  <a:lnTo>
                    <a:pt x="3172" y="181"/>
                  </a:lnTo>
                  <a:lnTo>
                    <a:pt x="3172" y="215"/>
                  </a:lnTo>
                  <a:lnTo>
                    <a:pt x="3207" y="229"/>
                  </a:lnTo>
                  <a:lnTo>
                    <a:pt x="3221" y="215"/>
                  </a:lnTo>
                  <a:lnTo>
                    <a:pt x="3235" y="243"/>
                  </a:lnTo>
                  <a:lnTo>
                    <a:pt x="3291" y="250"/>
                  </a:lnTo>
                  <a:lnTo>
                    <a:pt x="3291" y="264"/>
                  </a:lnTo>
                  <a:lnTo>
                    <a:pt x="3284" y="278"/>
                  </a:lnTo>
                  <a:lnTo>
                    <a:pt x="3312" y="313"/>
                  </a:lnTo>
                  <a:lnTo>
                    <a:pt x="3291" y="375"/>
                  </a:lnTo>
                  <a:lnTo>
                    <a:pt x="3291" y="424"/>
                  </a:lnTo>
                  <a:lnTo>
                    <a:pt x="3256" y="424"/>
                  </a:lnTo>
                  <a:lnTo>
                    <a:pt x="3256" y="431"/>
                  </a:lnTo>
                  <a:lnTo>
                    <a:pt x="3221" y="508"/>
                  </a:lnTo>
                  <a:lnTo>
                    <a:pt x="3193" y="563"/>
                  </a:lnTo>
                  <a:lnTo>
                    <a:pt x="3207" y="563"/>
                  </a:lnTo>
                  <a:lnTo>
                    <a:pt x="3256" y="542"/>
                  </a:lnTo>
                  <a:lnTo>
                    <a:pt x="3270" y="577"/>
                  </a:lnTo>
                  <a:lnTo>
                    <a:pt x="3305" y="542"/>
                  </a:lnTo>
                  <a:lnTo>
                    <a:pt x="3388" y="535"/>
                  </a:lnTo>
                  <a:lnTo>
                    <a:pt x="3402" y="514"/>
                  </a:lnTo>
                  <a:lnTo>
                    <a:pt x="3437" y="528"/>
                  </a:lnTo>
                  <a:lnTo>
                    <a:pt x="3437" y="535"/>
                  </a:lnTo>
                  <a:lnTo>
                    <a:pt x="3478" y="514"/>
                  </a:lnTo>
                  <a:lnTo>
                    <a:pt x="3506" y="556"/>
                  </a:lnTo>
                  <a:lnTo>
                    <a:pt x="3562" y="570"/>
                  </a:lnTo>
                  <a:lnTo>
                    <a:pt x="3597" y="668"/>
                  </a:lnTo>
                  <a:lnTo>
                    <a:pt x="3611" y="668"/>
                  </a:lnTo>
                  <a:lnTo>
                    <a:pt x="3645" y="675"/>
                  </a:lnTo>
                  <a:lnTo>
                    <a:pt x="3680" y="758"/>
                  </a:lnTo>
                  <a:lnTo>
                    <a:pt x="3729" y="786"/>
                  </a:lnTo>
                  <a:lnTo>
                    <a:pt x="3771" y="828"/>
                  </a:lnTo>
                  <a:lnTo>
                    <a:pt x="3812" y="855"/>
                  </a:lnTo>
                  <a:lnTo>
                    <a:pt x="3826" y="855"/>
                  </a:lnTo>
                  <a:lnTo>
                    <a:pt x="3833" y="862"/>
                  </a:lnTo>
                  <a:lnTo>
                    <a:pt x="3889" y="890"/>
                  </a:lnTo>
                  <a:lnTo>
                    <a:pt x="3903" y="974"/>
                  </a:lnTo>
                  <a:lnTo>
                    <a:pt x="3924" y="987"/>
                  </a:lnTo>
                  <a:lnTo>
                    <a:pt x="3896" y="1050"/>
                  </a:lnTo>
                  <a:lnTo>
                    <a:pt x="3903" y="1085"/>
                  </a:lnTo>
                  <a:lnTo>
                    <a:pt x="3937" y="1029"/>
                  </a:lnTo>
                  <a:lnTo>
                    <a:pt x="3944" y="1022"/>
                  </a:lnTo>
                  <a:lnTo>
                    <a:pt x="3972" y="1015"/>
                  </a:lnTo>
                  <a:lnTo>
                    <a:pt x="4000" y="1036"/>
                  </a:lnTo>
                  <a:lnTo>
                    <a:pt x="4021" y="1050"/>
                  </a:lnTo>
                  <a:lnTo>
                    <a:pt x="4007" y="1050"/>
                  </a:lnTo>
                  <a:lnTo>
                    <a:pt x="3958" y="1099"/>
                  </a:lnTo>
                  <a:lnTo>
                    <a:pt x="3958" y="1120"/>
                  </a:lnTo>
                  <a:lnTo>
                    <a:pt x="4007" y="1113"/>
                  </a:lnTo>
                  <a:lnTo>
                    <a:pt x="4063" y="1113"/>
                  </a:lnTo>
                  <a:lnTo>
                    <a:pt x="4091" y="1127"/>
                  </a:lnTo>
                  <a:lnTo>
                    <a:pt x="4098" y="1203"/>
                  </a:lnTo>
                  <a:lnTo>
                    <a:pt x="4118" y="1231"/>
                  </a:lnTo>
                  <a:lnTo>
                    <a:pt x="4098" y="1266"/>
                  </a:lnTo>
                  <a:lnTo>
                    <a:pt x="4118" y="1280"/>
                  </a:lnTo>
                  <a:lnTo>
                    <a:pt x="4153" y="1217"/>
                  </a:lnTo>
                  <a:lnTo>
                    <a:pt x="4202" y="1224"/>
                  </a:lnTo>
                  <a:lnTo>
                    <a:pt x="4237" y="1259"/>
                  </a:lnTo>
                  <a:lnTo>
                    <a:pt x="4237" y="1287"/>
                  </a:lnTo>
                  <a:lnTo>
                    <a:pt x="4174" y="1342"/>
                  </a:lnTo>
                  <a:lnTo>
                    <a:pt x="4167" y="1349"/>
                  </a:lnTo>
                  <a:lnTo>
                    <a:pt x="4160" y="1377"/>
                  </a:lnTo>
                  <a:lnTo>
                    <a:pt x="4160" y="1384"/>
                  </a:lnTo>
                  <a:lnTo>
                    <a:pt x="4132" y="1363"/>
                  </a:lnTo>
                  <a:lnTo>
                    <a:pt x="4125" y="1363"/>
                  </a:lnTo>
                  <a:lnTo>
                    <a:pt x="4091" y="1398"/>
                  </a:lnTo>
                  <a:lnTo>
                    <a:pt x="4042" y="1377"/>
                  </a:lnTo>
                  <a:lnTo>
                    <a:pt x="3972" y="1321"/>
                  </a:lnTo>
                  <a:lnTo>
                    <a:pt x="3972" y="1301"/>
                  </a:lnTo>
                  <a:lnTo>
                    <a:pt x="3944" y="1294"/>
                  </a:lnTo>
                  <a:lnTo>
                    <a:pt x="3924" y="1287"/>
                  </a:lnTo>
                  <a:lnTo>
                    <a:pt x="3903" y="1266"/>
                  </a:lnTo>
                  <a:lnTo>
                    <a:pt x="3875" y="1231"/>
                  </a:lnTo>
                  <a:lnTo>
                    <a:pt x="3861" y="1245"/>
                  </a:lnTo>
                  <a:lnTo>
                    <a:pt x="3847" y="1245"/>
                  </a:lnTo>
                  <a:lnTo>
                    <a:pt x="3833" y="1280"/>
                  </a:lnTo>
                  <a:lnTo>
                    <a:pt x="3833" y="1294"/>
                  </a:lnTo>
                  <a:lnTo>
                    <a:pt x="3861" y="1314"/>
                  </a:lnTo>
                  <a:lnTo>
                    <a:pt x="3861" y="1329"/>
                  </a:lnTo>
                  <a:lnTo>
                    <a:pt x="3868" y="1329"/>
                  </a:lnTo>
                  <a:lnTo>
                    <a:pt x="3875" y="1342"/>
                  </a:lnTo>
                  <a:lnTo>
                    <a:pt x="3875" y="1349"/>
                  </a:lnTo>
                  <a:lnTo>
                    <a:pt x="3847" y="1363"/>
                  </a:lnTo>
                  <a:lnTo>
                    <a:pt x="3805" y="1342"/>
                  </a:lnTo>
                  <a:lnTo>
                    <a:pt x="3736" y="1294"/>
                  </a:lnTo>
                  <a:lnTo>
                    <a:pt x="3736" y="1287"/>
                  </a:lnTo>
                  <a:lnTo>
                    <a:pt x="3708" y="1280"/>
                  </a:lnTo>
                  <a:lnTo>
                    <a:pt x="3659" y="1217"/>
                  </a:lnTo>
                  <a:lnTo>
                    <a:pt x="3638" y="1217"/>
                  </a:lnTo>
                  <a:lnTo>
                    <a:pt x="3576" y="1162"/>
                  </a:lnTo>
                  <a:lnTo>
                    <a:pt x="3548" y="1162"/>
                  </a:lnTo>
                  <a:lnTo>
                    <a:pt x="3520" y="1182"/>
                  </a:lnTo>
                  <a:lnTo>
                    <a:pt x="3478" y="1120"/>
                  </a:lnTo>
                  <a:lnTo>
                    <a:pt x="3472" y="1099"/>
                  </a:lnTo>
                  <a:lnTo>
                    <a:pt x="3444" y="1092"/>
                  </a:lnTo>
                  <a:lnTo>
                    <a:pt x="3423" y="1085"/>
                  </a:lnTo>
                  <a:lnTo>
                    <a:pt x="3402" y="1050"/>
                  </a:lnTo>
                  <a:lnTo>
                    <a:pt x="3388" y="1036"/>
                  </a:lnTo>
                  <a:lnTo>
                    <a:pt x="3332" y="1002"/>
                  </a:lnTo>
                  <a:lnTo>
                    <a:pt x="3284" y="960"/>
                  </a:lnTo>
                  <a:lnTo>
                    <a:pt x="3270" y="960"/>
                  </a:lnTo>
                  <a:lnTo>
                    <a:pt x="3221" y="953"/>
                  </a:lnTo>
                  <a:lnTo>
                    <a:pt x="3179" y="918"/>
                  </a:lnTo>
                  <a:lnTo>
                    <a:pt x="3151" y="925"/>
                  </a:lnTo>
                  <a:lnTo>
                    <a:pt x="3138" y="904"/>
                  </a:lnTo>
                  <a:lnTo>
                    <a:pt x="3117" y="890"/>
                  </a:lnTo>
                  <a:lnTo>
                    <a:pt x="3117" y="883"/>
                  </a:lnTo>
                  <a:lnTo>
                    <a:pt x="3117" y="855"/>
                  </a:lnTo>
                  <a:lnTo>
                    <a:pt x="3026" y="793"/>
                  </a:lnTo>
                  <a:lnTo>
                    <a:pt x="2943" y="758"/>
                  </a:lnTo>
                  <a:lnTo>
                    <a:pt x="2880" y="723"/>
                  </a:lnTo>
                  <a:lnTo>
                    <a:pt x="2873" y="709"/>
                  </a:lnTo>
                  <a:lnTo>
                    <a:pt x="2845" y="737"/>
                  </a:lnTo>
                  <a:lnTo>
                    <a:pt x="2824" y="800"/>
                  </a:lnTo>
                  <a:lnTo>
                    <a:pt x="2824" y="821"/>
                  </a:lnTo>
                  <a:lnTo>
                    <a:pt x="2790" y="800"/>
                  </a:lnTo>
                  <a:lnTo>
                    <a:pt x="2755" y="793"/>
                  </a:lnTo>
                  <a:lnTo>
                    <a:pt x="2720" y="765"/>
                  </a:lnTo>
                  <a:lnTo>
                    <a:pt x="2734" y="709"/>
                  </a:lnTo>
                  <a:lnTo>
                    <a:pt x="2720" y="695"/>
                  </a:lnTo>
                  <a:lnTo>
                    <a:pt x="2685" y="675"/>
                  </a:lnTo>
                  <a:lnTo>
                    <a:pt x="2644" y="661"/>
                  </a:lnTo>
                  <a:lnTo>
                    <a:pt x="2602" y="654"/>
                  </a:lnTo>
                  <a:lnTo>
                    <a:pt x="2581" y="654"/>
                  </a:lnTo>
                  <a:lnTo>
                    <a:pt x="2518" y="640"/>
                  </a:lnTo>
                  <a:lnTo>
                    <a:pt x="2491" y="633"/>
                  </a:lnTo>
                  <a:lnTo>
                    <a:pt x="2470" y="626"/>
                  </a:lnTo>
                  <a:lnTo>
                    <a:pt x="2449" y="626"/>
                  </a:lnTo>
                  <a:lnTo>
                    <a:pt x="2428" y="626"/>
                  </a:lnTo>
                  <a:lnTo>
                    <a:pt x="2400" y="612"/>
                  </a:lnTo>
                  <a:lnTo>
                    <a:pt x="2393" y="612"/>
                  </a:lnTo>
                  <a:lnTo>
                    <a:pt x="2386" y="605"/>
                  </a:lnTo>
                  <a:lnTo>
                    <a:pt x="2359" y="605"/>
                  </a:lnTo>
                  <a:lnTo>
                    <a:pt x="2359" y="598"/>
                  </a:lnTo>
                  <a:lnTo>
                    <a:pt x="2338" y="577"/>
                  </a:lnTo>
                  <a:lnTo>
                    <a:pt x="2359" y="577"/>
                  </a:lnTo>
                  <a:lnTo>
                    <a:pt x="2359" y="570"/>
                  </a:lnTo>
                  <a:lnTo>
                    <a:pt x="2351" y="570"/>
                  </a:lnTo>
                  <a:lnTo>
                    <a:pt x="2338" y="570"/>
                  </a:lnTo>
                  <a:lnTo>
                    <a:pt x="2331" y="577"/>
                  </a:lnTo>
                  <a:lnTo>
                    <a:pt x="2324" y="577"/>
                  </a:lnTo>
                  <a:lnTo>
                    <a:pt x="2331" y="591"/>
                  </a:lnTo>
                  <a:lnTo>
                    <a:pt x="2338" y="591"/>
                  </a:lnTo>
                  <a:lnTo>
                    <a:pt x="2338" y="605"/>
                  </a:lnTo>
                  <a:lnTo>
                    <a:pt x="2331" y="591"/>
                  </a:lnTo>
                  <a:lnTo>
                    <a:pt x="2331" y="598"/>
                  </a:lnTo>
                  <a:lnTo>
                    <a:pt x="2324" y="591"/>
                  </a:lnTo>
                  <a:lnTo>
                    <a:pt x="2324" y="598"/>
                  </a:lnTo>
                  <a:lnTo>
                    <a:pt x="2317" y="598"/>
                  </a:lnTo>
                  <a:lnTo>
                    <a:pt x="2317" y="591"/>
                  </a:lnTo>
                  <a:lnTo>
                    <a:pt x="2317" y="598"/>
                  </a:lnTo>
                  <a:lnTo>
                    <a:pt x="2303" y="591"/>
                  </a:lnTo>
                  <a:lnTo>
                    <a:pt x="2296" y="591"/>
                  </a:lnTo>
                  <a:lnTo>
                    <a:pt x="2296" y="577"/>
                  </a:lnTo>
                  <a:lnTo>
                    <a:pt x="2289" y="591"/>
                  </a:lnTo>
                  <a:lnTo>
                    <a:pt x="2289" y="577"/>
                  </a:lnTo>
                  <a:lnTo>
                    <a:pt x="2289" y="591"/>
                  </a:lnTo>
                  <a:lnTo>
                    <a:pt x="2275" y="577"/>
                  </a:lnTo>
                  <a:lnTo>
                    <a:pt x="2275" y="591"/>
                  </a:lnTo>
                  <a:lnTo>
                    <a:pt x="2275" y="570"/>
                  </a:lnTo>
                  <a:lnTo>
                    <a:pt x="2261" y="591"/>
                  </a:lnTo>
                  <a:lnTo>
                    <a:pt x="2198" y="570"/>
                  </a:lnTo>
                  <a:lnTo>
                    <a:pt x="2198" y="563"/>
                  </a:lnTo>
                  <a:lnTo>
                    <a:pt x="2226" y="563"/>
                  </a:lnTo>
                  <a:lnTo>
                    <a:pt x="2233" y="556"/>
                  </a:lnTo>
                  <a:lnTo>
                    <a:pt x="2219" y="556"/>
                  </a:lnTo>
                  <a:lnTo>
                    <a:pt x="2219" y="542"/>
                  </a:lnTo>
                  <a:lnTo>
                    <a:pt x="2219" y="556"/>
                  </a:lnTo>
                  <a:lnTo>
                    <a:pt x="2205" y="542"/>
                  </a:lnTo>
                  <a:lnTo>
                    <a:pt x="2205" y="556"/>
                  </a:lnTo>
                  <a:lnTo>
                    <a:pt x="2198" y="556"/>
                  </a:lnTo>
                  <a:lnTo>
                    <a:pt x="2198" y="542"/>
                  </a:lnTo>
                  <a:lnTo>
                    <a:pt x="2171" y="542"/>
                  </a:lnTo>
                  <a:lnTo>
                    <a:pt x="2143" y="542"/>
                  </a:lnTo>
                  <a:lnTo>
                    <a:pt x="2087" y="542"/>
                  </a:lnTo>
                  <a:lnTo>
                    <a:pt x="2045" y="542"/>
                  </a:lnTo>
                  <a:lnTo>
                    <a:pt x="2025" y="563"/>
                  </a:lnTo>
                  <a:lnTo>
                    <a:pt x="1997" y="563"/>
                  </a:lnTo>
                  <a:lnTo>
                    <a:pt x="1948" y="612"/>
                  </a:lnTo>
                  <a:lnTo>
                    <a:pt x="1927" y="626"/>
                  </a:lnTo>
                  <a:lnTo>
                    <a:pt x="1871" y="640"/>
                  </a:lnTo>
                  <a:lnTo>
                    <a:pt x="1871" y="654"/>
                  </a:lnTo>
                  <a:lnTo>
                    <a:pt x="1781" y="689"/>
                  </a:lnTo>
                  <a:lnTo>
                    <a:pt x="1767" y="709"/>
                  </a:lnTo>
                  <a:lnTo>
                    <a:pt x="1704" y="744"/>
                  </a:lnTo>
                  <a:lnTo>
                    <a:pt x="1677" y="758"/>
                  </a:lnTo>
                  <a:lnTo>
                    <a:pt x="1649" y="772"/>
                  </a:lnTo>
                  <a:lnTo>
                    <a:pt x="1635" y="793"/>
                  </a:lnTo>
                  <a:lnTo>
                    <a:pt x="1642" y="793"/>
                  </a:lnTo>
                  <a:lnTo>
                    <a:pt x="1572" y="862"/>
                  </a:lnTo>
                  <a:lnTo>
                    <a:pt x="1572" y="897"/>
                  </a:lnTo>
                  <a:lnTo>
                    <a:pt x="1579" y="918"/>
                  </a:lnTo>
                  <a:lnTo>
                    <a:pt x="1552" y="960"/>
                  </a:lnTo>
                  <a:lnTo>
                    <a:pt x="1517" y="995"/>
                  </a:lnTo>
                  <a:lnTo>
                    <a:pt x="1531" y="1036"/>
                  </a:lnTo>
                  <a:lnTo>
                    <a:pt x="1517" y="1057"/>
                  </a:lnTo>
                  <a:lnTo>
                    <a:pt x="1489" y="1085"/>
                  </a:lnTo>
                  <a:lnTo>
                    <a:pt x="1371" y="1127"/>
                  </a:lnTo>
                  <a:lnTo>
                    <a:pt x="1336" y="1134"/>
                  </a:lnTo>
                  <a:lnTo>
                    <a:pt x="1280" y="1168"/>
                  </a:lnTo>
                  <a:lnTo>
                    <a:pt x="1245" y="1224"/>
                  </a:lnTo>
                  <a:lnTo>
                    <a:pt x="1225" y="1252"/>
                  </a:lnTo>
                  <a:lnTo>
                    <a:pt x="1211" y="1321"/>
                  </a:lnTo>
                  <a:lnTo>
                    <a:pt x="1211" y="1377"/>
                  </a:lnTo>
                  <a:lnTo>
                    <a:pt x="1183" y="1398"/>
                  </a:lnTo>
                  <a:lnTo>
                    <a:pt x="1148" y="1447"/>
                  </a:lnTo>
                  <a:lnTo>
                    <a:pt x="1106" y="1495"/>
                  </a:lnTo>
                  <a:lnTo>
                    <a:pt x="1113" y="1558"/>
                  </a:lnTo>
                  <a:lnTo>
                    <a:pt x="1120" y="1572"/>
                  </a:lnTo>
                  <a:lnTo>
                    <a:pt x="1092" y="1579"/>
                  </a:lnTo>
                  <a:lnTo>
                    <a:pt x="1058" y="1614"/>
                  </a:lnTo>
                  <a:lnTo>
                    <a:pt x="1051" y="1621"/>
                  </a:lnTo>
                  <a:lnTo>
                    <a:pt x="1009" y="1648"/>
                  </a:lnTo>
                  <a:lnTo>
                    <a:pt x="988" y="1655"/>
                  </a:lnTo>
                  <a:lnTo>
                    <a:pt x="953" y="1718"/>
                  </a:lnTo>
                  <a:lnTo>
                    <a:pt x="912" y="1725"/>
                  </a:lnTo>
                  <a:lnTo>
                    <a:pt x="863" y="1753"/>
                  </a:lnTo>
                  <a:lnTo>
                    <a:pt x="786" y="1781"/>
                  </a:lnTo>
                  <a:lnTo>
                    <a:pt x="779" y="1802"/>
                  </a:lnTo>
                  <a:lnTo>
                    <a:pt x="751" y="1808"/>
                  </a:lnTo>
                  <a:lnTo>
                    <a:pt x="689" y="1822"/>
                  </a:lnTo>
                  <a:lnTo>
                    <a:pt x="647" y="1836"/>
                  </a:lnTo>
                  <a:lnTo>
                    <a:pt x="605" y="1836"/>
                  </a:lnTo>
                  <a:lnTo>
                    <a:pt x="585" y="1850"/>
                  </a:lnTo>
                  <a:lnTo>
                    <a:pt x="564" y="1871"/>
                  </a:lnTo>
                  <a:lnTo>
                    <a:pt x="515" y="1857"/>
                  </a:lnTo>
                  <a:lnTo>
                    <a:pt x="397" y="1920"/>
                  </a:lnTo>
                  <a:lnTo>
                    <a:pt x="341" y="1913"/>
                  </a:lnTo>
                  <a:lnTo>
                    <a:pt x="292" y="1954"/>
                  </a:lnTo>
                  <a:lnTo>
                    <a:pt x="258" y="1954"/>
                  </a:lnTo>
                  <a:lnTo>
                    <a:pt x="230" y="1948"/>
                  </a:lnTo>
                  <a:lnTo>
                    <a:pt x="139" y="1934"/>
                  </a:lnTo>
                  <a:lnTo>
                    <a:pt x="105" y="1948"/>
                  </a:lnTo>
                  <a:lnTo>
                    <a:pt x="70" y="1948"/>
                  </a:lnTo>
                  <a:lnTo>
                    <a:pt x="7" y="1815"/>
                  </a:lnTo>
                  <a:lnTo>
                    <a:pt x="0" y="1788"/>
                  </a:lnTo>
                  <a:lnTo>
                    <a:pt x="42" y="1718"/>
                  </a:lnTo>
                  <a:lnTo>
                    <a:pt x="97" y="1711"/>
                  </a:lnTo>
                  <a:lnTo>
                    <a:pt x="105" y="1704"/>
                  </a:lnTo>
                  <a:lnTo>
                    <a:pt x="125" y="1648"/>
                  </a:lnTo>
                  <a:lnTo>
                    <a:pt x="125" y="1607"/>
                  </a:lnTo>
                  <a:lnTo>
                    <a:pt x="139" y="1586"/>
                  </a:lnTo>
                  <a:lnTo>
                    <a:pt x="174" y="1572"/>
                  </a:lnTo>
                  <a:lnTo>
                    <a:pt x="237" y="1544"/>
                  </a:lnTo>
                  <a:lnTo>
                    <a:pt x="264" y="1516"/>
                  </a:lnTo>
                  <a:lnTo>
                    <a:pt x="292" y="1481"/>
                  </a:lnTo>
                  <a:lnTo>
                    <a:pt x="285" y="1412"/>
                  </a:lnTo>
                  <a:lnTo>
                    <a:pt x="341" y="1384"/>
                  </a:lnTo>
                  <a:lnTo>
                    <a:pt x="362" y="1342"/>
                  </a:lnTo>
                  <a:lnTo>
                    <a:pt x="390" y="1329"/>
                  </a:lnTo>
                  <a:lnTo>
                    <a:pt x="418" y="1301"/>
                  </a:lnTo>
                  <a:lnTo>
                    <a:pt x="431" y="1287"/>
                  </a:lnTo>
                  <a:lnTo>
                    <a:pt x="397" y="1294"/>
                  </a:lnTo>
                  <a:lnTo>
                    <a:pt x="362" y="1245"/>
                  </a:lnTo>
                  <a:lnTo>
                    <a:pt x="376" y="1203"/>
                  </a:lnTo>
                  <a:lnTo>
                    <a:pt x="418" y="1182"/>
                  </a:lnTo>
                  <a:lnTo>
                    <a:pt x="459" y="1168"/>
                  </a:lnTo>
                  <a:lnTo>
                    <a:pt x="564" y="1217"/>
                  </a:lnTo>
                  <a:lnTo>
                    <a:pt x="570" y="1217"/>
                  </a:lnTo>
                  <a:lnTo>
                    <a:pt x="633" y="1231"/>
                  </a:lnTo>
                  <a:lnTo>
                    <a:pt x="647" y="1252"/>
                  </a:lnTo>
                  <a:lnTo>
                    <a:pt x="703" y="1231"/>
                  </a:lnTo>
                  <a:lnTo>
                    <a:pt x="724" y="1252"/>
                  </a:lnTo>
                  <a:lnTo>
                    <a:pt x="731" y="1252"/>
                  </a:lnTo>
                  <a:lnTo>
                    <a:pt x="779" y="1231"/>
                  </a:lnTo>
                  <a:lnTo>
                    <a:pt x="786" y="1231"/>
                  </a:lnTo>
                  <a:lnTo>
                    <a:pt x="849" y="1252"/>
                  </a:lnTo>
                  <a:lnTo>
                    <a:pt x="856" y="123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7" name="Freeform 92">
              <a:extLst>
                <a:ext uri="{FF2B5EF4-FFF2-40B4-BE49-F238E27FC236}">
                  <a16:creationId xmlns:a16="http://schemas.microsoft.com/office/drawing/2014/main" id="{06D7AB49-7ED8-F648-930D-D3EB51602F3E}"/>
                </a:ext>
              </a:extLst>
            </p:cNvPr>
            <p:cNvSpPr>
              <a:spLocks noChangeArrowheads="1"/>
            </p:cNvSpPr>
            <p:nvPr/>
          </p:nvSpPr>
          <p:spPr bwMode="auto">
            <a:xfrm>
              <a:off x="17458574" y="2987532"/>
              <a:ext cx="1234381" cy="1095689"/>
            </a:xfrm>
            <a:custGeom>
              <a:avLst/>
              <a:gdLst>
                <a:gd name="T0" fmla="*/ 1112 w 2629"/>
                <a:gd name="T1" fmla="*/ 1829 h 2331"/>
                <a:gd name="T2" fmla="*/ 1070 w 2629"/>
                <a:gd name="T3" fmla="*/ 1878 h 2331"/>
                <a:gd name="T4" fmla="*/ 1132 w 2629"/>
                <a:gd name="T5" fmla="*/ 2003 h 2331"/>
                <a:gd name="T6" fmla="*/ 1202 w 2629"/>
                <a:gd name="T7" fmla="*/ 2094 h 2331"/>
                <a:gd name="T8" fmla="*/ 1258 w 2629"/>
                <a:gd name="T9" fmla="*/ 2177 h 2331"/>
                <a:gd name="T10" fmla="*/ 1279 w 2629"/>
                <a:gd name="T11" fmla="*/ 2094 h 2331"/>
                <a:gd name="T12" fmla="*/ 1265 w 2629"/>
                <a:gd name="T13" fmla="*/ 2003 h 2331"/>
                <a:gd name="T14" fmla="*/ 1299 w 2629"/>
                <a:gd name="T15" fmla="*/ 1941 h 2331"/>
                <a:gd name="T16" fmla="*/ 1376 w 2629"/>
                <a:gd name="T17" fmla="*/ 1962 h 2331"/>
                <a:gd name="T18" fmla="*/ 1480 w 2629"/>
                <a:gd name="T19" fmla="*/ 1913 h 2331"/>
                <a:gd name="T20" fmla="*/ 1654 w 2629"/>
                <a:gd name="T21" fmla="*/ 1976 h 2331"/>
                <a:gd name="T22" fmla="*/ 1738 w 2629"/>
                <a:gd name="T23" fmla="*/ 2122 h 2331"/>
                <a:gd name="T24" fmla="*/ 2016 w 2629"/>
                <a:gd name="T25" fmla="*/ 2024 h 2331"/>
                <a:gd name="T26" fmla="*/ 2009 w 2629"/>
                <a:gd name="T27" fmla="*/ 1878 h 2331"/>
                <a:gd name="T28" fmla="*/ 2072 w 2629"/>
                <a:gd name="T29" fmla="*/ 1899 h 2331"/>
                <a:gd name="T30" fmla="*/ 2378 w 2629"/>
                <a:gd name="T31" fmla="*/ 2163 h 2331"/>
                <a:gd name="T32" fmla="*/ 2405 w 2629"/>
                <a:gd name="T33" fmla="*/ 2261 h 2331"/>
                <a:gd name="T34" fmla="*/ 2301 w 2629"/>
                <a:gd name="T35" fmla="*/ 2289 h 2331"/>
                <a:gd name="T36" fmla="*/ 2524 w 2629"/>
                <a:gd name="T37" fmla="*/ 2316 h 2331"/>
                <a:gd name="T38" fmla="*/ 2489 w 2629"/>
                <a:gd name="T39" fmla="*/ 2094 h 2331"/>
                <a:gd name="T40" fmla="*/ 2218 w 2629"/>
                <a:gd name="T41" fmla="*/ 1864 h 2331"/>
                <a:gd name="T42" fmla="*/ 2078 w 2629"/>
                <a:gd name="T43" fmla="*/ 1704 h 2331"/>
                <a:gd name="T44" fmla="*/ 2086 w 2629"/>
                <a:gd name="T45" fmla="*/ 1440 h 2331"/>
                <a:gd name="T46" fmla="*/ 1953 w 2629"/>
                <a:gd name="T47" fmla="*/ 1454 h 2331"/>
                <a:gd name="T48" fmla="*/ 1967 w 2629"/>
                <a:gd name="T49" fmla="*/ 1315 h 2331"/>
                <a:gd name="T50" fmla="*/ 2197 w 2629"/>
                <a:gd name="T51" fmla="*/ 1092 h 2331"/>
                <a:gd name="T52" fmla="*/ 2099 w 2629"/>
                <a:gd name="T53" fmla="*/ 1009 h 2331"/>
                <a:gd name="T54" fmla="*/ 1939 w 2629"/>
                <a:gd name="T55" fmla="*/ 939 h 2331"/>
                <a:gd name="T56" fmla="*/ 1800 w 2629"/>
                <a:gd name="T57" fmla="*/ 953 h 2331"/>
                <a:gd name="T58" fmla="*/ 1738 w 2629"/>
                <a:gd name="T59" fmla="*/ 765 h 2331"/>
                <a:gd name="T60" fmla="*/ 1849 w 2629"/>
                <a:gd name="T61" fmla="*/ 688 h 2331"/>
                <a:gd name="T62" fmla="*/ 1974 w 2629"/>
                <a:gd name="T63" fmla="*/ 577 h 2331"/>
                <a:gd name="T64" fmla="*/ 2245 w 2629"/>
                <a:gd name="T65" fmla="*/ 452 h 2331"/>
                <a:gd name="T66" fmla="*/ 2294 w 2629"/>
                <a:gd name="T67" fmla="*/ 271 h 2331"/>
                <a:gd name="T68" fmla="*/ 1974 w 2629"/>
                <a:gd name="T69" fmla="*/ 223 h 2331"/>
                <a:gd name="T70" fmla="*/ 1745 w 2629"/>
                <a:gd name="T71" fmla="*/ 153 h 2331"/>
                <a:gd name="T72" fmla="*/ 1578 w 2629"/>
                <a:gd name="T73" fmla="*/ 195 h 2331"/>
                <a:gd name="T74" fmla="*/ 1265 w 2629"/>
                <a:gd name="T75" fmla="*/ 104 h 2331"/>
                <a:gd name="T76" fmla="*/ 840 w 2629"/>
                <a:gd name="T77" fmla="*/ 76 h 2331"/>
                <a:gd name="T78" fmla="*/ 673 w 2629"/>
                <a:gd name="T79" fmla="*/ 21 h 2331"/>
                <a:gd name="T80" fmla="*/ 701 w 2629"/>
                <a:gd name="T81" fmla="*/ 223 h 2331"/>
                <a:gd name="T82" fmla="*/ 499 w 2629"/>
                <a:gd name="T83" fmla="*/ 320 h 2331"/>
                <a:gd name="T84" fmla="*/ 410 w 2629"/>
                <a:gd name="T85" fmla="*/ 369 h 2331"/>
                <a:gd name="T86" fmla="*/ 285 w 2629"/>
                <a:gd name="T87" fmla="*/ 480 h 2331"/>
                <a:gd name="T88" fmla="*/ 215 w 2629"/>
                <a:gd name="T89" fmla="*/ 591 h 2331"/>
                <a:gd name="T90" fmla="*/ 90 w 2629"/>
                <a:gd name="T91" fmla="*/ 688 h 2331"/>
                <a:gd name="T92" fmla="*/ 20 w 2629"/>
                <a:gd name="T93" fmla="*/ 786 h 2331"/>
                <a:gd name="T94" fmla="*/ 132 w 2629"/>
                <a:gd name="T95" fmla="*/ 918 h 2331"/>
                <a:gd name="T96" fmla="*/ 285 w 2629"/>
                <a:gd name="T97" fmla="*/ 1092 h 2331"/>
                <a:gd name="T98" fmla="*/ 215 w 2629"/>
                <a:gd name="T99" fmla="*/ 1217 h 2331"/>
                <a:gd name="T100" fmla="*/ 132 w 2629"/>
                <a:gd name="T101" fmla="*/ 1336 h 2331"/>
                <a:gd name="T102" fmla="*/ 236 w 2629"/>
                <a:gd name="T103" fmla="*/ 1551 h 2331"/>
                <a:gd name="T104" fmla="*/ 313 w 2629"/>
                <a:gd name="T105" fmla="*/ 1642 h 2331"/>
                <a:gd name="T106" fmla="*/ 375 w 2629"/>
                <a:gd name="T107" fmla="*/ 1767 h 2331"/>
                <a:gd name="T108" fmla="*/ 430 w 2629"/>
                <a:gd name="T109" fmla="*/ 1801 h 2331"/>
                <a:gd name="T110" fmla="*/ 506 w 2629"/>
                <a:gd name="T111" fmla="*/ 1801 h 2331"/>
                <a:gd name="T112" fmla="*/ 562 w 2629"/>
                <a:gd name="T113" fmla="*/ 1871 h 2331"/>
                <a:gd name="T114" fmla="*/ 694 w 2629"/>
                <a:gd name="T115" fmla="*/ 1795 h 2331"/>
                <a:gd name="T116" fmla="*/ 826 w 2629"/>
                <a:gd name="T117" fmla="*/ 1774 h 2331"/>
                <a:gd name="T118" fmla="*/ 896 w 2629"/>
                <a:gd name="T119" fmla="*/ 1781 h 2331"/>
                <a:gd name="T120" fmla="*/ 1000 w 2629"/>
                <a:gd name="T121" fmla="*/ 1815 h 2331"/>
                <a:gd name="T122" fmla="*/ 1084 w 2629"/>
                <a:gd name="T123" fmla="*/ 1781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9" h="2331">
                  <a:moveTo>
                    <a:pt x="1084" y="1781"/>
                  </a:moveTo>
                  <a:lnTo>
                    <a:pt x="1070" y="1801"/>
                  </a:lnTo>
                  <a:lnTo>
                    <a:pt x="1091" y="1795"/>
                  </a:lnTo>
                  <a:lnTo>
                    <a:pt x="1084" y="1801"/>
                  </a:lnTo>
                  <a:lnTo>
                    <a:pt x="1112" y="1829"/>
                  </a:lnTo>
                  <a:lnTo>
                    <a:pt x="1084" y="1829"/>
                  </a:lnTo>
                  <a:lnTo>
                    <a:pt x="1084" y="1857"/>
                  </a:lnTo>
                  <a:lnTo>
                    <a:pt x="1098" y="1857"/>
                  </a:lnTo>
                  <a:lnTo>
                    <a:pt x="1098" y="1864"/>
                  </a:lnTo>
                  <a:lnTo>
                    <a:pt x="1070" y="1878"/>
                  </a:lnTo>
                  <a:lnTo>
                    <a:pt x="1091" y="1899"/>
                  </a:lnTo>
                  <a:lnTo>
                    <a:pt x="1125" y="1941"/>
                  </a:lnTo>
                  <a:lnTo>
                    <a:pt x="1125" y="1948"/>
                  </a:lnTo>
                  <a:lnTo>
                    <a:pt x="1132" y="1976"/>
                  </a:lnTo>
                  <a:lnTo>
                    <a:pt x="1132" y="2003"/>
                  </a:lnTo>
                  <a:lnTo>
                    <a:pt x="1132" y="2024"/>
                  </a:lnTo>
                  <a:lnTo>
                    <a:pt x="1160" y="2003"/>
                  </a:lnTo>
                  <a:lnTo>
                    <a:pt x="1188" y="2066"/>
                  </a:lnTo>
                  <a:lnTo>
                    <a:pt x="1181" y="2073"/>
                  </a:lnTo>
                  <a:lnTo>
                    <a:pt x="1202" y="2094"/>
                  </a:lnTo>
                  <a:lnTo>
                    <a:pt x="1188" y="2101"/>
                  </a:lnTo>
                  <a:lnTo>
                    <a:pt x="1223" y="2135"/>
                  </a:lnTo>
                  <a:lnTo>
                    <a:pt x="1223" y="2170"/>
                  </a:lnTo>
                  <a:lnTo>
                    <a:pt x="1258" y="2163"/>
                  </a:lnTo>
                  <a:lnTo>
                    <a:pt x="1258" y="2177"/>
                  </a:lnTo>
                  <a:lnTo>
                    <a:pt x="1286" y="2198"/>
                  </a:lnTo>
                  <a:lnTo>
                    <a:pt x="1292" y="2163"/>
                  </a:lnTo>
                  <a:lnTo>
                    <a:pt x="1362" y="2073"/>
                  </a:lnTo>
                  <a:lnTo>
                    <a:pt x="1320" y="2094"/>
                  </a:lnTo>
                  <a:lnTo>
                    <a:pt x="1279" y="2094"/>
                  </a:lnTo>
                  <a:lnTo>
                    <a:pt x="1258" y="2094"/>
                  </a:lnTo>
                  <a:lnTo>
                    <a:pt x="1230" y="2038"/>
                  </a:lnTo>
                  <a:lnTo>
                    <a:pt x="1251" y="2038"/>
                  </a:lnTo>
                  <a:lnTo>
                    <a:pt x="1251" y="2031"/>
                  </a:lnTo>
                  <a:lnTo>
                    <a:pt x="1265" y="2003"/>
                  </a:lnTo>
                  <a:lnTo>
                    <a:pt x="1299" y="2003"/>
                  </a:lnTo>
                  <a:lnTo>
                    <a:pt x="1320" y="2003"/>
                  </a:lnTo>
                  <a:lnTo>
                    <a:pt x="1313" y="1989"/>
                  </a:lnTo>
                  <a:lnTo>
                    <a:pt x="1299" y="1976"/>
                  </a:lnTo>
                  <a:lnTo>
                    <a:pt x="1299" y="1941"/>
                  </a:lnTo>
                  <a:lnTo>
                    <a:pt x="1320" y="1934"/>
                  </a:lnTo>
                  <a:lnTo>
                    <a:pt x="1341" y="1934"/>
                  </a:lnTo>
                  <a:lnTo>
                    <a:pt x="1355" y="1968"/>
                  </a:lnTo>
                  <a:lnTo>
                    <a:pt x="1376" y="1934"/>
                  </a:lnTo>
                  <a:lnTo>
                    <a:pt x="1376" y="1962"/>
                  </a:lnTo>
                  <a:lnTo>
                    <a:pt x="1390" y="1941"/>
                  </a:lnTo>
                  <a:lnTo>
                    <a:pt x="1418" y="1934"/>
                  </a:lnTo>
                  <a:lnTo>
                    <a:pt x="1425" y="1913"/>
                  </a:lnTo>
                  <a:lnTo>
                    <a:pt x="1459" y="1927"/>
                  </a:lnTo>
                  <a:lnTo>
                    <a:pt x="1480" y="1913"/>
                  </a:lnTo>
                  <a:lnTo>
                    <a:pt x="1487" y="1934"/>
                  </a:lnTo>
                  <a:lnTo>
                    <a:pt x="1508" y="1948"/>
                  </a:lnTo>
                  <a:lnTo>
                    <a:pt x="1529" y="1962"/>
                  </a:lnTo>
                  <a:lnTo>
                    <a:pt x="1557" y="1962"/>
                  </a:lnTo>
                  <a:lnTo>
                    <a:pt x="1654" y="1976"/>
                  </a:lnTo>
                  <a:lnTo>
                    <a:pt x="1703" y="1996"/>
                  </a:lnTo>
                  <a:lnTo>
                    <a:pt x="1717" y="2003"/>
                  </a:lnTo>
                  <a:lnTo>
                    <a:pt x="1752" y="2010"/>
                  </a:lnTo>
                  <a:lnTo>
                    <a:pt x="1752" y="2108"/>
                  </a:lnTo>
                  <a:lnTo>
                    <a:pt x="1738" y="2122"/>
                  </a:lnTo>
                  <a:lnTo>
                    <a:pt x="1759" y="2128"/>
                  </a:lnTo>
                  <a:lnTo>
                    <a:pt x="1821" y="2108"/>
                  </a:lnTo>
                  <a:lnTo>
                    <a:pt x="1877" y="2073"/>
                  </a:lnTo>
                  <a:lnTo>
                    <a:pt x="1967" y="2038"/>
                  </a:lnTo>
                  <a:lnTo>
                    <a:pt x="2016" y="2024"/>
                  </a:lnTo>
                  <a:lnTo>
                    <a:pt x="2030" y="2010"/>
                  </a:lnTo>
                  <a:lnTo>
                    <a:pt x="1967" y="1962"/>
                  </a:lnTo>
                  <a:lnTo>
                    <a:pt x="1981" y="1968"/>
                  </a:lnTo>
                  <a:lnTo>
                    <a:pt x="1981" y="1913"/>
                  </a:lnTo>
                  <a:lnTo>
                    <a:pt x="2009" y="1878"/>
                  </a:lnTo>
                  <a:lnTo>
                    <a:pt x="1988" y="1892"/>
                  </a:lnTo>
                  <a:lnTo>
                    <a:pt x="2009" y="1871"/>
                  </a:lnTo>
                  <a:lnTo>
                    <a:pt x="2016" y="1864"/>
                  </a:lnTo>
                  <a:lnTo>
                    <a:pt x="2037" y="1892"/>
                  </a:lnTo>
                  <a:lnTo>
                    <a:pt x="2072" y="1899"/>
                  </a:lnTo>
                  <a:lnTo>
                    <a:pt x="2148" y="1927"/>
                  </a:lnTo>
                  <a:lnTo>
                    <a:pt x="2218" y="1976"/>
                  </a:lnTo>
                  <a:lnTo>
                    <a:pt x="2294" y="2059"/>
                  </a:lnTo>
                  <a:lnTo>
                    <a:pt x="2329" y="2073"/>
                  </a:lnTo>
                  <a:lnTo>
                    <a:pt x="2378" y="2163"/>
                  </a:lnTo>
                  <a:lnTo>
                    <a:pt x="2364" y="2191"/>
                  </a:lnTo>
                  <a:lnTo>
                    <a:pt x="2336" y="2198"/>
                  </a:lnTo>
                  <a:lnTo>
                    <a:pt x="2392" y="2219"/>
                  </a:lnTo>
                  <a:lnTo>
                    <a:pt x="2392" y="2233"/>
                  </a:lnTo>
                  <a:lnTo>
                    <a:pt x="2405" y="2261"/>
                  </a:lnTo>
                  <a:lnTo>
                    <a:pt x="2454" y="2261"/>
                  </a:lnTo>
                  <a:lnTo>
                    <a:pt x="2433" y="2274"/>
                  </a:lnTo>
                  <a:lnTo>
                    <a:pt x="2399" y="2289"/>
                  </a:lnTo>
                  <a:lnTo>
                    <a:pt x="2329" y="2268"/>
                  </a:lnTo>
                  <a:lnTo>
                    <a:pt x="2301" y="2289"/>
                  </a:lnTo>
                  <a:lnTo>
                    <a:pt x="2315" y="2302"/>
                  </a:lnTo>
                  <a:lnTo>
                    <a:pt x="2371" y="2316"/>
                  </a:lnTo>
                  <a:lnTo>
                    <a:pt x="2461" y="2330"/>
                  </a:lnTo>
                  <a:lnTo>
                    <a:pt x="2468" y="2330"/>
                  </a:lnTo>
                  <a:lnTo>
                    <a:pt x="2524" y="2316"/>
                  </a:lnTo>
                  <a:lnTo>
                    <a:pt x="2559" y="2268"/>
                  </a:lnTo>
                  <a:lnTo>
                    <a:pt x="2628" y="2219"/>
                  </a:lnTo>
                  <a:lnTo>
                    <a:pt x="2593" y="2191"/>
                  </a:lnTo>
                  <a:lnTo>
                    <a:pt x="2586" y="2191"/>
                  </a:lnTo>
                  <a:lnTo>
                    <a:pt x="2489" y="2094"/>
                  </a:lnTo>
                  <a:lnTo>
                    <a:pt x="2489" y="2066"/>
                  </a:lnTo>
                  <a:lnTo>
                    <a:pt x="2412" y="1968"/>
                  </a:lnTo>
                  <a:lnTo>
                    <a:pt x="2357" y="1948"/>
                  </a:lnTo>
                  <a:lnTo>
                    <a:pt x="2308" y="1927"/>
                  </a:lnTo>
                  <a:lnTo>
                    <a:pt x="2218" y="1864"/>
                  </a:lnTo>
                  <a:lnTo>
                    <a:pt x="2148" y="1857"/>
                  </a:lnTo>
                  <a:lnTo>
                    <a:pt x="2099" y="1836"/>
                  </a:lnTo>
                  <a:lnTo>
                    <a:pt x="2072" y="1774"/>
                  </a:lnTo>
                  <a:lnTo>
                    <a:pt x="2072" y="1739"/>
                  </a:lnTo>
                  <a:lnTo>
                    <a:pt x="2078" y="1704"/>
                  </a:lnTo>
                  <a:lnTo>
                    <a:pt x="2134" y="1614"/>
                  </a:lnTo>
                  <a:lnTo>
                    <a:pt x="2162" y="1544"/>
                  </a:lnTo>
                  <a:lnTo>
                    <a:pt x="2148" y="1440"/>
                  </a:lnTo>
                  <a:lnTo>
                    <a:pt x="2113" y="1447"/>
                  </a:lnTo>
                  <a:lnTo>
                    <a:pt x="2086" y="1440"/>
                  </a:lnTo>
                  <a:lnTo>
                    <a:pt x="2065" y="1475"/>
                  </a:lnTo>
                  <a:lnTo>
                    <a:pt x="2009" y="1482"/>
                  </a:lnTo>
                  <a:lnTo>
                    <a:pt x="1981" y="1482"/>
                  </a:lnTo>
                  <a:lnTo>
                    <a:pt x="1981" y="1468"/>
                  </a:lnTo>
                  <a:lnTo>
                    <a:pt x="1953" y="1454"/>
                  </a:lnTo>
                  <a:lnTo>
                    <a:pt x="1932" y="1447"/>
                  </a:lnTo>
                  <a:lnTo>
                    <a:pt x="1912" y="1412"/>
                  </a:lnTo>
                  <a:lnTo>
                    <a:pt x="1891" y="1405"/>
                  </a:lnTo>
                  <a:lnTo>
                    <a:pt x="1919" y="1384"/>
                  </a:lnTo>
                  <a:lnTo>
                    <a:pt x="1967" y="1315"/>
                  </a:lnTo>
                  <a:lnTo>
                    <a:pt x="1939" y="1301"/>
                  </a:lnTo>
                  <a:lnTo>
                    <a:pt x="1953" y="1280"/>
                  </a:lnTo>
                  <a:lnTo>
                    <a:pt x="2037" y="1224"/>
                  </a:lnTo>
                  <a:lnTo>
                    <a:pt x="2106" y="1169"/>
                  </a:lnTo>
                  <a:lnTo>
                    <a:pt x="2197" y="1092"/>
                  </a:lnTo>
                  <a:lnTo>
                    <a:pt x="2197" y="1071"/>
                  </a:lnTo>
                  <a:lnTo>
                    <a:pt x="2218" y="1036"/>
                  </a:lnTo>
                  <a:lnTo>
                    <a:pt x="2162" y="1009"/>
                  </a:lnTo>
                  <a:lnTo>
                    <a:pt x="2134" y="1015"/>
                  </a:lnTo>
                  <a:lnTo>
                    <a:pt x="2099" y="1009"/>
                  </a:lnTo>
                  <a:lnTo>
                    <a:pt x="2051" y="1009"/>
                  </a:lnTo>
                  <a:lnTo>
                    <a:pt x="2044" y="974"/>
                  </a:lnTo>
                  <a:lnTo>
                    <a:pt x="1988" y="953"/>
                  </a:lnTo>
                  <a:lnTo>
                    <a:pt x="1988" y="946"/>
                  </a:lnTo>
                  <a:lnTo>
                    <a:pt x="1939" y="939"/>
                  </a:lnTo>
                  <a:lnTo>
                    <a:pt x="1856" y="918"/>
                  </a:lnTo>
                  <a:lnTo>
                    <a:pt x="1877" y="953"/>
                  </a:lnTo>
                  <a:lnTo>
                    <a:pt x="1856" y="953"/>
                  </a:lnTo>
                  <a:lnTo>
                    <a:pt x="1814" y="960"/>
                  </a:lnTo>
                  <a:lnTo>
                    <a:pt x="1800" y="953"/>
                  </a:lnTo>
                  <a:lnTo>
                    <a:pt x="1800" y="918"/>
                  </a:lnTo>
                  <a:lnTo>
                    <a:pt x="1814" y="911"/>
                  </a:lnTo>
                  <a:lnTo>
                    <a:pt x="1800" y="890"/>
                  </a:lnTo>
                  <a:lnTo>
                    <a:pt x="1759" y="814"/>
                  </a:lnTo>
                  <a:lnTo>
                    <a:pt x="1738" y="765"/>
                  </a:lnTo>
                  <a:lnTo>
                    <a:pt x="1738" y="758"/>
                  </a:lnTo>
                  <a:lnTo>
                    <a:pt x="1752" y="758"/>
                  </a:lnTo>
                  <a:lnTo>
                    <a:pt x="1807" y="730"/>
                  </a:lnTo>
                  <a:lnTo>
                    <a:pt x="1821" y="709"/>
                  </a:lnTo>
                  <a:lnTo>
                    <a:pt x="1849" y="688"/>
                  </a:lnTo>
                  <a:lnTo>
                    <a:pt x="1835" y="626"/>
                  </a:lnTo>
                  <a:lnTo>
                    <a:pt x="1877" y="619"/>
                  </a:lnTo>
                  <a:lnTo>
                    <a:pt x="1912" y="612"/>
                  </a:lnTo>
                  <a:lnTo>
                    <a:pt x="1967" y="584"/>
                  </a:lnTo>
                  <a:lnTo>
                    <a:pt x="1974" y="577"/>
                  </a:lnTo>
                  <a:lnTo>
                    <a:pt x="2030" y="549"/>
                  </a:lnTo>
                  <a:lnTo>
                    <a:pt x="2065" y="515"/>
                  </a:lnTo>
                  <a:lnTo>
                    <a:pt x="2086" y="459"/>
                  </a:lnTo>
                  <a:lnTo>
                    <a:pt x="2197" y="438"/>
                  </a:lnTo>
                  <a:lnTo>
                    <a:pt x="2245" y="452"/>
                  </a:lnTo>
                  <a:lnTo>
                    <a:pt x="2266" y="403"/>
                  </a:lnTo>
                  <a:lnTo>
                    <a:pt x="2273" y="369"/>
                  </a:lnTo>
                  <a:lnTo>
                    <a:pt x="2273" y="348"/>
                  </a:lnTo>
                  <a:lnTo>
                    <a:pt x="2280" y="306"/>
                  </a:lnTo>
                  <a:lnTo>
                    <a:pt x="2294" y="271"/>
                  </a:lnTo>
                  <a:lnTo>
                    <a:pt x="2218" y="264"/>
                  </a:lnTo>
                  <a:lnTo>
                    <a:pt x="2106" y="223"/>
                  </a:lnTo>
                  <a:lnTo>
                    <a:pt x="2065" y="236"/>
                  </a:lnTo>
                  <a:lnTo>
                    <a:pt x="2044" y="208"/>
                  </a:lnTo>
                  <a:lnTo>
                    <a:pt x="1974" y="223"/>
                  </a:lnTo>
                  <a:lnTo>
                    <a:pt x="1946" y="174"/>
                  </a:lnTo>
                  <a:lnTo>
                    <a:pt x="1912" y="188"/>
                  </a:lnTo>
                  <a:lnTo>
                    <a:pt x="1800" y="188"/>
                  </a:lnTo>
                  <a:lnTo>
                    <a:pt x="1786" y="167"/>
                  </a:lnTo>
                  <a:lnTo>
                    <a:pt x="1745" y="153"/>
                  </a:lnTo>
                  <a:lnTo>
                    <a:pt x="1724" y="167"/>
                  </a:lnTo>
                  <a:lnTo>
                    <a:pt x="1717" y="167"/>
                  </a:lnTo>
                  <a:lnTo>
                    <a:pt x="1689" y="167"/>
                  </a:lnTo>
                  <a:lnTo>
                    <a:pt x="1647" y="202"/>
                  </a:lnTo>
                  <a:lnTo>
                    <a:pt x="1578" y="195"/>
                  </a:lnTo>
                  <a:lnTo>
                    <a:pt x="1494" y="202"/>
                  </a:lnTo>
                  <a:lnTo>
                    <a:pt x="1494" y="188"/>
                  </a:lnTo>
                  <a:lnTo>
                    <a:pt x="1452" y="167"/>
                  </a:lnTo>
                  <a:lnTo>
                    <a:pt x="1383" y="125"/>
                  </a:lnTo>
                  <a:lnTo>
                    <a:pt x="1265" y="104"/>
                  </a:lnTo>
                  <a:lnTo>
                    <a:pt x="1202" y="104"/>
                  </a:lnTo>
                  <a:lnTo>
                    <a:pt x="1014" y="90"/>
                  </a:lnTo>
                  <a:lnTo>
                    <a:pt x="931" y="76"/>
                  </a:lnTo>
                  <a:lnTo>
                    <a:pt x="889" y="90"/>
                  </a:lnTo>
                  <a:lnTo>
                    <a:pt x="840" y="76"/>
                  </a:lnTo>
                  <a:lnTo>
                    <a:pt x="840" y="42"/>
                  </a:lnTo>
                  <a:lnTo>
                    <a:pt x="826" y="35"/>
                  </a:lnTo>
                  <a:lnTo>
                    <a:pt x="785" y="21"/>
                  </a:lnTo>
                  <a:lnTo>
                    <a:pt x="729" y="0"/>
                  </a:lnTo>
                  <a:lnTo>
                    <a:pt x="673" y="21"/>
                  </a:lnTo>
                  <a:lnTo>
                    <a:pt x="666" y="35"/>
                  </a:lnTo>
                  <a:lnTo>
                    <a:pt x="673" y="90"/>
                  </a:lnTo>
                  <a:lnTo>
                    <a:pt x="694" y="125"/>
                  </a:lnTo>
                  <a:lnTo>
                    <a:pt x="673" y="195"/>
                  </a:lnTo>
                  <a:lnTo>
                    <a:pt x="701" y="223"/>
                  </a:lnTo>
                  <a:lnTo>
                    <a:pt x="673" y="229"/>
                  </a:lnTo>
                  <a:lnTo>
                    <a:pt x="646" y="223"/>
                  </a:lnTo>
                  <a:lnTo>
                    <a:pt x="590" y="257"/>
                  </a:lnTo>
                  <a:lnTo>
                    <a:pt x="506" y="292"/>
                  </a:lnTo>
                  <a:lnTo>
                    <a:pt x="499" y="320"/>
                  </a:lnTo>
                  <a:lnTo>
                    <a:pt x="541" y="355"/>
                  </a:lnTo>
                  <a:lnTo>
                    <a:pt x="555" y="396"/>
                  </a:lnTo>
                  <a:lnTo>
                    <a:pt x="492" y="369"/>
                  </a:lnTo>
                  <a:lnTo>
                    <a:pt x="465" y="396"/>
                  </a:lnTo>
                  <a:lnTo>
                    <a:pt x="410" y="369"/>
                  </a:lnTo>
                  <a:lnTo>
                    <a:pt x="368" y="403"/>
                  </a:lnTo>
                  <a:lnTo>
                    <a:pt x="347" y="396"/>
                  </a:lnTo>
                  <a:lnTo>
                    <a:pt x="340" y="417"/>
                  </a:lnTo>
                  <a:lnTo>
                    <a:pt x="326" y="431"/>
                  </a:lnTo>
                  <a:lnTo>
                    <a:pt x="285" y="480"/>
                  </a:lnTo>
                  <a:lnTo>
                    <a:pt x="285" y="501"/>
                  </a:lnTo>
                  <a:lnTo>
                    <a:pt x="250" y="549"/>
                  </a:lnTo>
                  <a:lnTo>
                    <a:pt x="229" y="556"/>
                  </a:lnTo>
                  <a:lnTo>
                    <a:pt x="236" y="598"/>
                  </a:lnTo>
                  <a:lnTo>
                    <a:pt x="215" y="591"/>
                  </a:lnTo>
                  <a:lnTo>
                    <a:pt x="215" y="619"/>
                  </a:lnTo>
                  <a:lnTo>
                    <a:pt x="153" y="633"/>
                  </a:lnTo>
                  <a:lnTo>
                    <a:pt x="153" y="688"/>
                  </a:lnTo>
                  <a:lnTo>
                    <a:pt x="139" y="688"/>
                  </a:lnTo>
                  <a:lnTo>
                    <a:pt x="90" y="688"/>
                  </a:lnTo>
                  <a:lnTo>
                    <a:pt x="83" y="696"/>
                  </a:lnTo>
                  <a:lnTo>
                    <a:pt x="55" y="709"/>
                  </a:lnTo>
                  <a:lnTo>
                    <a:pt x="48" y="765"/>
                  </a:lnTo>
                  <a:lnTo>
                    <a:pt x="41" y="779"/>
                  </a:lnTo>
                  <a:lnTo>
                    <a:pt x="20" y="786"/>
                  </a:lnTo>
                  <a:lnTo>
                    <a:pt x="0" y="828"/>
                  </a:lnTo>
                  <a:lnTo>
                    <a:pt x="34" y="890"/>
                  </a:lnTo>
                  <a:lnTo>
                    <a:pt x="83" y="925"/>
                  </a:lnTo>
                  <a:lnTo>
                    <a:pt x="111" y="918"/>
                  </a:lnTo>
                  <a:lnTo>
                    <a:pt x="132" y="918"/>
                  </a:lnTo>
                  <a:lnTo>
                    <a:pt x="139" y="918"/>
                  </a:lnTo>
                  <a:lnTo>
                    <a:pt x="132" y="953"/>
                  </a:lnTo>
                  <a:lnTo>
                    <a:pt x="208" y="960"/>
                  </a:lnTo>
                  <a:lnTo>
                    <a:pt x="215" y="1036"/>
                  </a:lnTo>
                  <a:lnTo>
                    <a:pt x="285" y="1092"/>
                  </a:lnTo>
                  <a:lnTo>
                    <a:pt x="285" y="1120"/>
                  </a:lnTo>
                  <a:lnTo>
                    <a:pt x="285" y="1127"/>
                  </a:lnTo>
                  <a:lnTo>
                    <a:pt x="278" y="1169"/>
                  </a:lnTo>
                  <a:lnTo>
                    <a:pt x="271" y="1175"/>
                  </a:lnTo>
                  <a:lnTo>
                    <a:pt x="215" y="1217"/>
                  </a:lnTo>
                  <a:lnTo>
                    <a:pt x="208" y="1224"/>
                  </a:lnTo>
                  <a:lnTo>
                    <a:pt x="146" y="1280"/>
                  </a:lnTo>
                  <a:lnTo>
                    <a:pt x="146" y="1287"/>
                  </a:lnTo>
                  <a:lnTo>
                    <a:pt x="132" y="1322"/>
                  </a:lnTo>
                  <a:lnTo>
                    <a:pt x="132" y="1336"/>
                  </a:lnTo>
                  <a:lnTo>
                    <a:pt x="153" y="1370"/>
                  </a:lnTo>
                  <a:lnTo>
                    <a:pt x="173" y="1447"/>
                  </a:lnTo>
                  <a:lnTo>
                    <a:pt x="173" y="1530"/>
                  </a:lnTo>
                  <a:lnTo>
                    <a:pt x="229" y="1537"/>
                  </a:lnTo>
                  <a:lnTo>
                    <a:pt x="236" y="1551"/>
                  </a:lnTo>
                  <a:lnTo>
                    <a:pt x="271" y="1579"/>
                  </a:lnTo>
                  <a:lnTo>
                    <a:pt x="306" y="1586"/>
                  </a:lnTo>
                  <a:lnTo>
                    <a:pt x="326" y="1628"/>
                  </a:lnTo>
                  <a:lnTo>
                    <a:pt x="334" y="1628"/>
                  </a:lnTo>
                  <a:lnTo>
                    <a:pt x="313" y="1642"/>
                  </a:lnTo>
                  <a:lnTo>
                    <a:pt x="340" y="1669"/>
                  </a:lnTo>
                  <a:lnTo>
                    <a:pt x="347" y="1711"/>
                  </a:lnTo>
                  <a:lnTo>
                    <a:pt x="375" y="1718"/>
                  </a:lnTo>
                  <a:lnTo>
                    <a:pt x="382" y="1760"/>
                  </a:lnTo>
                  <a:lnTo>
                    <a:pt x="375" y="1767"/>
                  </a:lnTo>
                  <a:lnTo>
                    <a:pt x="396" y="1795"/>
                  </a:lnTo>
                  <a:lnTo>
                    <a:pt x="403" y="1795"/>
                  </a:lnTo>
                  <a:lnTo>
                    <a:pt x="410" y="1795"/>
                  </a:lnTo>
                  <a:lnTo>
                    <a:pt x="410" y="1801"/>
                  </a:lnTo>
                  <a:lnTo>
                    <a:pt x="430" y="1801"/>
                  </a:lnTo>
                  <a:lnTo>
                    <a:pt x="458" y="1815"/>
                  </a:lnTo>
                  <a:lnTo>
                    <a:pt x="458" y="1809"/>
                  </a:lnTo>
                  <a:lnTo>
                    <a:pt x="465" y="1767"/>
                  </a:lnTo>
                  <a:lnTo>
                    <a:pt x="492" y="1795"/>
                  </a:lnTo>
                  <a:lnTo>
                    <a:pt x="506" y="1801"/>
                  </a:lnTo>
                  <a:lnTo>
                    <a:pt x="513" y="1809"/>
                  </a:lnTo>
                  <a:lnTo>
                    <a:pt x="534" y="1815"/>
                  </a:lnTo>
                  <a:lnTo>
                    <a:pt x="541" y="1836"/>
                  </a:lnTo>
                  <a:lnTo>
                    <a:pt x="541" y="1843"/>
                  </a:lnTo>
                  <a:lnTo>
                    <a:pt x="562" y="1871"/>
                  </a:lnTo>
                  <a:lnTo>
                    <a:pt x="597" y="1843"/>
                  </a:lnTo>
                  <a:lnTo>
                    <a:pt x="611" y="1836"/>
                  </a:lnTo>
                  <a:lnTo>
                    <a:pt x="646" y="1795"/>
                  </a:lnTo>
                  <a:lnTo>
                    <a:pt x="673" y="1774"/>
                  </a:lnTo>
                  <a:lnTo>
                    <a:pt x="694" y="1795"/>
                  </a:lnTo>
                  <a:lnTo>
                    <a:pt x="757" y="1732"/>
                  </a:lnTo>
                  <a:lnTo>
                    <a:pt x="785" y="1760"/>
                  </a:lnTo>
                  <a:lnTo>
                    <a:pt x="792" y="1801"/>
                  </a:lnTo>
                  <a:lnTo>
                    <a:pt x="819" y="1801"/>
                  </a:lnTo>
                  <a:lnTo>
                    <a:pt x="826" y="1774"/>
                  </a:lnTo>
                  <a:lnTo>
                    <a:pt x="854" y="1760"/>
                  </a:lnTo>
                  <a:lnTo>
                    <a:pt x="889" y="1746"/>
                  </a:lnTo>
                  <a:lnTo>
                    <a:pt x="917" y="1746"/>
                  </a:lnTo>
                  <a:lnTo>
                    <a:pt x="917" y="1760"/>
                  </a:lnTo>
                  <a:lnTo>
                    <a:pt x="896" y="1781"/>
                  </a:lnTo>
                  <a:lnTo>
                    <a:pt x="924" y="1795"/>
                  </a:lnTo>
                  <a:lnTo>
                    <a:pt x="952" y="1801"/>
                  </a:lnTo>
                  <a:lnTo>
                    <a:pt x="965" y="1795"/>
                  </a:lnTo>
                  <a:lnTo>
                    <a:pt x="986" y="1781"/>
                  </a:lnTo>
                  <a:lnTo>
                    <a:pt x="1000" y="1815"/>
                  </a:lnTo>
                  <a:lnTo>
                    <a:pt x="1021" y="1809"/>
                  </a:lnTo>
                  <a:lnTo>
                    <a:pt x="1049" y="1801"/>
                  </a:lnTo>
                  <a:lnTo>
                    <a:pt x="1049" y="1760"/>
                  </a:lnTo>
                  <a:lnTo>
                    <a:pt x="1063" y="1767"/>
                  </a:lnTo>
                  <a:lnTo>
                    <a:pt x="1084" y="178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8" name="Freeform 93">
              <a:extLst>
                <a:ext uri="{FF2B5EF4-FFF2-40B4-BE49-F238E27FC236}">
                  <a16:creationId xmlns:a16="http://schemas.microsoft.com/office/drawing/2014/main" id="{A22B9263-CBC8-864B-9C4D-AA5DBBAB1ADC}"/>
                </a:ext>
              </a:extLst>
            </p:cNvPr>
            <p:cNvSpPr>
              <a:spLocks noChangeArrowheads="1"/>
            </p:cNvSpPr>
            <p:nvPr/>
          </p:nvSpPr>
          <p:spPr bwMode="auto">
            <a:xfrm>
              <a:off x="18197959" y="3921665"/>
              <a:ext cx="35209" cy="37282"/>
            </a:xfrm>
            <a:custGeom>
              <a:avLst/>
              <a:gdLst>
                <a:gd name="T0" fmla="*/ 42 w 77"/>
                <a:gd name="T1" fmla="*/ 56 h 78"/>
                <a:gd name="T2" fmla="*/ 69 w 77"/>
                <a:gd name="T3" fmla="*/ 49 h 78"/>
                <a:gd name="T4" fmla="*/ 76 w 77"/>
                <a:gd name="T5" fmla="*/ 77 h 78"/>
                <a:gd name="T6" fmla="*/ 0 w 77"/>
                <a:gd name="T7" fmla="*/ 49 h 78"/>
                <a:gd name="T8" fmla="*/ 7 w 77"/>
                <a:gd name="T9" fmla="*/ 35 h 78"/>
                <a:gd name="T10" fmla="*/ 14 w 77"/>
                <a:gd name="T11" fmla="*/ 14 h 78"/>
                <a:gd name="T12" fmla="*/ 34 w 77"/>
                <a:gd name="T13" fmla="*/ 14 h 78"/>
                <a:gd name="T14" fmla="*/ 55 w 77"/>
                <a:gd name="T15" fmla="*/ 0 h 78"/>
                <a:gd name="T16" fmla="*/ 48 w 77"/>
                <a:gd name="T17" fmla="*/ 21 h 78"/>
                <a:gd name="T18" fmla="*/ 76 w 77"/>
                <a:gd name="T19" fmla="*/ 35 h 78"/>
                <a:gd name="T20" fmla="*/ 69 w 77"/>
                <a:gd name="T21" fmla="*/ 42 h 78"/>
                <a:gd name="T22" fmla="*/ 34 w 77"/>
                <a:gd name="T23" fmla="*/ 42 h 78"/>
                <a:gd name="T24" fmla="*/ 42 w 77"/>
                <a:gd name="T25"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8">
                  <a:moveTo>
                    <a:pt x="42" y="56"/>
                  </a:moveTo>
                  <a:lnTo>
                    <a:pt x="69" y="49"/>
                  </a:lnTo>
                  <a:lnTo>
                    <a:pt x="76" y="77"/>
                  </a:lnTo>
                  <a:lnTo>
                    <a:pt x="0" y="49"/>
                  </a:lnTo>
                  <a:lnTo>
                    <a:pt x="7" y="35"/>
                  </a:lnTo>
                  <a:lnTo>
                    <a:pt x="14" y="14"/>
                  </a:lnTo>
                  <a:lnTo>
                    <a:pt x="34" y="14"/>
                  </a:lnTo>
                  <a:lnTo>
                    <a:pt x="55" y="0"/>
                  </a:lnTo>
                  <a:lnTo>
                    <a:pt x="48" y="21"/>
                  </a:lnTo>
                  <a:lnTo>
                    <a:pt x="76" y="35"/>
                  </a:lnTo>
                  <a:lnTo>
                    <a:pt x="69" y="42"/>
                  </a:lnTo>
                  <a:lnTo>
                    <a:pt x="34" y="42"/>
                  </a:lnTo>
                  <a:lnTo>
                    <a:pt x="42"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9" name="Freeform 94">
              <a:extLst>
                <a:ext uri="{FF2B5EF4-FFF2-40B4-BE49-F238E27FC236}">
                  <a16:creationId xmlns:a16="http://schemas.microsoft.com/office/drawing/2014/main" id="{AAB298D4-1C0F-E646-8309-BA47A82753A6}"/>
                </a:ext>
              </a:extLst>
            </p:cNvPr>
            <p:cNvSpPr>
              <a:spLocks noChangeArrowheads="1"/>
            </p:cNvSpPr>
            <p:nvPr/>
          </p:nvSpPr>
          <p:spPr bwMode="auto">
            <a:xfrm>
              <a:off x="18104759" y="3932020"/>
              <a:ext cx="16569" cy="26927"/>
            </a:xfrm>
            <a:custGeom>
              <a:avLst/>
              <a:gdLst>
                <a:gd name="T0" fmla="*/ 14 w 36"/>
                <a:gd name="T1" fmla="*/ 35 h 57"/>
                <a:gd name="T2" fmla="*/ 21 w 36"/>
                <a:gd name="T3" fmla="*/ 49 h 57"/>
                <a:gd name="T4" fmla="*/ 7 w 36"/>
                <a:gd name="T5" fmla="*/ 56 h 57"/>
                <a:gd name="T6" fmla="*/ 21 w 36"/>
                <a:gd name="T7" fmla="*/ 56 h 57"/>
                <a:gd name="T8" fmla="*/ 35 w 36"/>
                <a:gd name="T9" fmla="*/ 14 h 57"/>
                <a:gd name="T10" fmla="*/ 14 w 36"/>
                <a:gd name="T11" fmla="*/ 0 h 57"/>
                <a:gd name="T12" fmla="*/ 0 w 36"/>
                <a:gd name="T13" fmla="*/ 28 h 57"/>
                <a:gd name="T14" fmla="*/ 0 w 36"/>
                <a:gd name="T15" fmla="*/ 35 h 57"/>
                <a:gd name="T16" fmla="*/ 14 w 36"/>
                <a:gd name="T17"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7">
                  <a:moveTo>
                    <a:pt x="14" y="35"/>
                  </a:moveTo>
                  <a:lnTo>
                    <a:pt x="21" y="49"/>
                  </a:lnTo>
                  <a:lnTo>
                    <a:pt x="7" y="56"/>
                  </a:lnTo>
                  <a:lnTo>
                    <a:pt x="21" y="56"/>
                  </a:lnTo>
                  <a:lnTo>
                    <a:pt x="35" y="14"/>
                  </a:lnTo>
                  <a:lnTo>
                    <a:pt x="14" y="0"/>
                  </a:lnTo>
                  <a:lnTo>
                    <a:pt x="0" y="28"/>
                  </a:lnTo>
                  <a:lnTo>
                    <a:pt x="0" y="35"/>
                  </a:lnTo>
                  <a:lnTo>
                    <a:pt x="14"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0" name="Freeform 95">
              <a:extLst>
                <a:ext uri="{FF2B5EF4-FFF2-40B4-BE49-F238E27FC236}">
                  <a16:creationId xmlns:a16="http://schemas.microsoft.com/office/drawing/2014/main" id="{7CB953F0-023D-D44D-92CD-4030CA719DB7}"/>
                </a:ext>
              </a:extLst>
            </p:cNvPr>
            <p:cNvSpPr>
              <a:spLocks noChangeArrowheads="1"/>
            </p:cNvSpPr>
            <p:nvPr/>
          </p:nvSpPr>
          <p:spPr bwMode="auto">
            <a:xfrm>
              <a:off x="18262163" y="3944447"/>
              <a:ext cx="16569" cy="26927"/>
            </a:xfrm>
            <a:custGeom>
              <a:avLst/>
              <a:gdLst>
                <a:gd name="T0" fmla="*/ 0 w 36"/>
                <a:gd name="T1" fmla="*/ 56 h 57"/>
                <a:gd name="T2" fmla="*/ 28 w 36"/>
                <a:gd name="T3" fmla="*/ 21 h 57"/>
                <a:gd name="T4" fmla="*/ 35 w 36"/>
                <a:gd name="T5" fmla="*/ 7 h 57"/>
                <a:gd name="T6" fmla="*/ 28 w 36"/>
                <a:gd name="T7" fmla="*/ 0 h 57"/>
                <a:gd name="T8" fmla="*/ 14 w 36"/>
                <a:gd name="T9" fmla="*/ 21 h 57"/>
                <a:gd name="T10" fmla="*/ 0 w 36"/>
                <a:gd name="T11" fmla="*/ 28 h 57"/>
                <a:gd name="T12" fmla="*/ 0 w 36"/>
                <a:gd name="T13" fmla="*/ 56 h 57"/>
              </a:gdLst>
              <a:ahLst/>
              <a:cxnLst>
                <a:cxn ang="0">
                  <a:pos x="T0" y="T1"/>
                </a:cxn>
                <a:cxn ang="0">
                  <a:pos x="T2" y="T3"/>
                </a:cxn>
                <a:cxn ang="0">
                  <a:pos x="T4" y="T5"/>
                </a:cxn>
                <a:cxn ang="0">
                  <a:pos x="T6" y="T7"/>
                </a:cxn>
                <a:cxn ang="0">
                  <a:pos x="T8" y="T9"/>
                </a:cxn>
                <a:cxn ang="0">
                  <a:pos x="T10" y="T11"/>
                </a:cxn>
                <a:cxn ang="0">
                  <a:pos x="T12" y="T13"/>
                </a:cxn>
              </a:cxnLst>
              <a:rect l="0" t="0" r="r" b="b"/>
              <a:pathLst>
                <a:path w="36" h="57">
                  <a:moveTo>
                    <a:pt x="0" y="56"/>
                  </a:moveTo>
                  <a:lnTo>
                    <a:pt x="28" y="21"/>
                  </a:lnTo>
                  <a:lnTo>
                    <a:pt x="35" y="7"/>
                  </a:lnTo>
                  <a:lnTo>
                    <a:pt x="28" y="0"/>
                  </a:lnTo>
                  <a:lnTo>
                    <a:pt x="14" y="21"/>
                  </a:lnTo>
                  <a:lnTo>
                    <a:pt x="0" y="28"/>
                  </a:lnTo>
                  <a:lnTo>
                    <a:pt x="0"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1" name="Freeform 96">
              <a:extLst>
                <a:ext uri="{FF2B5EF4-FFF2-40B4-BE49-F238E27FC236}">
                  <a16:creationId xmlns:a16="http://schemas.microsoft.com/office/drawing/2014/main" id="{B5A41274-CC79-7545-B83C-361A014A101D}"/>
                </a:ext>
              </a:extLst>
            </p:cNvPr>
            <p:cNvSpPr>
              <a:spLocks noChangeArrowheads="1"/>
            </p:cNvSpPr>
            <p:nvPr/>
          </p:nvSpPr>
          <p:spPr bwMode="auto">
            <a:xfrm>
              <a:off x="18125471" y="3938235"/>
              <a:ext cx="45565" cy="10356"/>
            </a:xfrm>
            <a:custGeom>
              <a:avLst/>
              <a:gdLst>
                <a:gd name="T0" fmla="*/ 76 w 98"/>
                <a:gd name="T1" fmla="*/ 14 h 22"/>
                <a:gd name="T2" fmla="*/ 97 w 98"/>
                <a:gd name="T3" fmla="*/ 0 h 22"/>
                <a:gd name="T4" fmla="*/ 0 w 98"/>
                <a:gd name="T5" fmla="*/ 21 h 22"/>
                <a:gd name="T6" fmla="*/ 41 w 98"/>
                <a:gd name="T7" fmla="*/ 14 h 22"/>
                <a:gd name="T8" fmla="*/ 76 w 98"/>
                <a:gd name="T9" fmla="*/ 14 h 22"/>
              </a:gdLst>
              <a:ahLst/>
              <a:cxnLst>
                <a:cxn ang="0">
                  <a:pos x="T0" y="T1"/>
                </a:cxn>
                <a:cxn ang="0">
                  <a:pos x="T2" y="T3"/>
                </a:cxn>
                <a:cxn ang="0">
                  <a:pos x="T4" y="T5"/>
                </a:cxn>
                <a:cxn ang="0">
                  <a:pos x="T6" y="T7"/>
                </a:cxn>
                <a:cxn ang="0">
                  <a:pos x="T8" y="T9"/>
                </a:cxn>
              </a:cxnLst>
              <a:rect l="0" t="0" r="r" b="b"/>
              <a:pathLst>
                <a:path w="98" h="22">
                  <a:moveTo>
                    <a:pt x="76" y="14"/>
                  </a:moveTo>
                  <a:lnTo>
                    <a:pt x="97" y="0"/>
                  </a:lnTo>
                  <a:lnTo>
                    <a:pt x="0" y="21"/>
                  </a:lnTo>
                  <a:lnTo>
                    <a:pt x="41" y="14"/>
                  </a:lnTo>
                  <a:lnTo>
                    <a:pt x="7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2" name="Freeform 97">
              <a:extLst>
                <a:ext uri="{FF2B5EF4-FFF2-40B4-BE49-F238E27FC236}">
                  <a16:creationId xmlns:a16="http://schemas.microsoft.com/office/drawing/2014/main" id="{66E842F7-9A56-3B4B-B76F-78A785A8BA65}"/>
                </a:ext>
              </a:extLst>
            </p:cNvPr>
            <p:cNvSpPr>
              <a:spLocks noChangeArrowheads="1"/>
            </p:cNvSpPr>
            <p:nvPr/>
          </p:nvSpPr>
          <p:spPr bwMode="auto">
            <a:xfrm>
              <a:off x="18104759" y="3921664"/>
              <a:ext cx="16569" cy="6213"/>
            </a:xfrm>
            <a:custGeom>
              <a:avLst/>
              <a:gdLst>
                <a:gd name="T0" fmla="*/ 14 w 36"/>
                <a:gd name="T1" fmla="*/ 14 h 15"/>
                <a:gd name="T2" fmla="*/ 35 w 36"/>
                <a:gd name="T3" fmla="*/ 0 h 15"/>
                <a:gd name="T4" fmla="*/ 0 w 36"/>
                <a:gd name="T5" fmla="*/ 7 h 15"/>
                <a:gd name="T6" fmla="*/ 14 w 36"/>
                <a:gd name="T7" fmla="*/ 14 h 15"/>
              </a:gdLst>
              <a:ahLst/>
              <a:cxnLst>
                <a:cxn ang="0">
                  <a:pos x="T0" y="T1"/>
                </a:cxn>
                <a:cxn ang="0">
                  <a:pos x="T2" y="T3"/>
                </a:cxn>
                <a:cxn ang="0">
                  <a:pos x="T4" y="T5"/>
                </a:cxn>
                <a:cxn ang="0">
                  <a:pos x="T6" y="T7"/>
                </a:cxn>
              </a:cxnLst>
              <a:rect l="0" t="0" r="r" b="b"/>
              <a:pathLst>
                <a:path w="36" h="15">
                  <a:moveTo>
                    <a:pt x="14" y="14"/>
                  </a:moveTo>
                  <a:lnTo>
                    <a:pt x="35" y="0"/>
                  </a:lnTo>
                  <a:lnTo>
                    <a:pt x="0" y="7"/>
                  </a:lnTo>
                  <a:lnTo>
                    <a:pt x="14"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3" name="Freeform 98">
              <a:extLst>
                <a:ext uri="{FF2B5EF4-FFF2-40B4-BE49-F238E27FC236}">
                  <a16:creationId xmlns:a16="http://schemas.microsoft.com/office/drawing/2014/main" id="{0539D6D5-63BD-814B-A696-E253BC893132}"/>
                </a:ext>
              </a:extLst>
            </p:cNvPr>
            <p:cNvSpPr>
              <a:spLocks noChangeArrowheads="1"/>
            </p:cNvSpPr>
            <p:nvPr/>
          </p:nvSpPr>
          <p:spPr bwMode="auto">
            <a:xfrm>
              <a:off x="18262164" y="3932020"/>
              <a:ext cx="4142" cy="10357"/>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4" name="Freeform 99">
              <a:extLst>
                <a:ext uri="{FF2B5EF4-FFF2-40B4-BE49-F238E27FC236}">
                  <a16:creationId xmlns:a16="http://schemas.microsoft.com/office/drawing/2014/main" id="{8F47219F-518B-4442-A7C0-ED0CCD3AA979}"/>
                </a:ext>
              </a:extLst>
            </p:cNvPr>
            <p:cNvSpPr>
              <a:spLocks noChangeArrowheads="1"/>
            </p:cNvSpPr>
            <p:nvPr/>
          </p:nvSpPr>
          <p:spPr bwMode="auto">
            <a:xfrm>
              <a:off x="18125470" y="3932021"/>
              <a:ext cx="6213" cy="6214"/>
            </a:xfrm>
            <a:custGeom>
              <a:avLst/>
              <a:gdLst>
                <a:gd name="T0" fmla="*/ 0 w 15"/>
                <a:gd name="T1" fmla="*/ 0 h 15"/>
                <a:gd name="T2" fmla="*/ 14 w 15"/>
                <a:gd name="T3" fmla="*/ 0 h 15"/>
                <a:gd name="T4" fmla="*/ 7 w 15"/>
                <a:gd name="T5" fmla="*/ 14 h 15"/>
                <a:gd name="T6" fmla="*/ 0 w 15"/>
                <a:gd name="T7" fmla="*/ 0 h 15"/>
              </a:gdLst>
              <a:ahLst/>
              <a:cxnLst>
                <a:cxn ang="0">
                  <a:pos x="T0" y="T1"/>
                </a:cxn>
                <a:cxn ang="0">
                  <a:pos x="T2" y="T3"/>
                </a:cxn>
                <a:cxn ang="0">
                  <a:pos x="T4" y="T5"/>
                </a:cxn>
                <a:cxn ang="0">
                  <a:pos x="T6" y="T7"/>
                </a:cxn>
              </a:cxnLst>
              <a:rect l="0" t="0" r="r" b="b"/>
              <a:pathLst>
                <a:path w="15" h="15">
                  <a:moveTo>
                    <a:pt x="0" y="0"/>
                  </a:moveTo>
                  <a:lnTo>
                    <a:pt x="14" y="0"/>
                  </a:lnTo>
                  <a:lnTo>
                    <a:pt x="7"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5" name="Freeform 100">
              <a:extLst>
                <a:ext uri="{FF2B5EF4-FFF2-40B4-BE49-F238E27FC236}">
                  <a16:creationId xmlns:a16="http://schemas.microsoft.com/office/drawing/2014/main" id="{87051357-1031-794A-9279-2CFDE2C7CB97}"/>
                </a:ext>
              </a:extLst>
            </p:cNvPr>
            <p:cNvSpPr>
              <a:spLocks noChangeArrowheads="1"/>
            </p:cNvSpPr>
            <p:nvPr/>
          </p:nvSpPr>
          <p:spPr bwMode="auto">
            <a:xfrm>
              <a:off x="18235239" y="3927879"/>
              <a:ext cx="4142" cy="4142"/>
            </a:xfrm>
            <a:custGeom>
              <a:avLst/>
              <a:gdLst>
                <a:gd name="T0" fmla="*/ 0 w 8"/>
                <a:gd name="T1" fmla="*/ 7 h 8"/>
                <a:gd name="T2" fmla="*/ 7 w 8"/>
                <a:gd name="T3" fmla="*/ 0 h 8"/>
                <a:gd name="T4" fmla="*/ 0 w 8"/>
                <a:gd name="T5" fmla="*/ 7 h 8"/>
              </a:gdLst>
              <a:ahLst/>
              <a:cxnLst>
                <a:cxn ang="0">
                  <a:pos x="T0" y="T1"/>
                </a:cxn>
                <a:cxn ang="0">
                  <a:pos x="T2" y="T3"/>
                </a:cxn>
                <a:cxn ang="0">
                  <a:pos x="T4" y="T5"/>
                </a:cxn>
              </a:cxnLst>
              <a:rect l="0" t="0" r="r" b="b"/>
              <a:pathLst>
                <a:path w="8" h="8">
                  <a:moveTo>
                    <a:pt x="0" y="7"/>
                  </a:move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6" name="Freeform 101">
              <a:extLst>
                <a:ext uri="{FF2B5EF4-FFF2-40B4-BE49-F238E27FC236}">
                  <a16:creationId xmlns:a16="http://schemas.microsoft.com/office/drawing/2014/main" id="{11FE5215-056A-5248-AFF4-4052E103A3F8}"/>
                </a:ext>
              </a:extLst>
            </p:cNvPr>
            <p:cNvSpPr>
              <a:spLocks noChangeArrowheads="1"/>
            </p:cNvSpPr>
            <p:nvPr/>
          </p:nvSpPr>
          <p:spPr bwMode="auto">
            <a:xfrm>
              <a:off x="17905932" y="3961018"/>
              <a:ext cx="6213" cy="39354"/>
            </a:xfrm>
            <a:custGeom>
              <a:avLst/>
              <a:gdLst>
                <a:gd name="T0" fmla="*/ 0 w 14"/>
                <a:gd name="T1" fmla="*/ 21 h 84"/>
                <a:gd name="T2" fmla="*/ 0 w 14"/>
                <a:gd name="T3" fmla="*/ 35 h 84"/>
                <a:gd name="T4" fmla="*/ 7 w 14"/>
                <a:gd name="T5" fmla="*/ 83 h 84"/>
                <a:gd name="T6" fmla="*/ 13 w 14"/>
                <a:gd name="T7" fmla="*/ 49 h 84"/>
                <a:gd name="T8" fmla="*/ 7 w 14"/>
                <a:gd name="T9" fmla="*/ 21 h 84"/>
                <a:gd name="T10" fmla="*/ 7 w 14"/>
                <a:gd name="T11" fmla="*/ 0 h 84"/>
                <a:gd name="T12" fmla="*/ 0 w 14"/>
                <a:gd name="T13" fmla="*/ 21 h 84"/>
              </a:gdLst>
              <a:ahLst/>
              <a:cxnLst>
                <a:cxn ang="0">
                  <a:pos x="T0" y="T1"/>
                </a:cxn>
                <a:cxn ang="0">
                  <a:pos x="T2" y="T3"/>
                </a:cxn>
                <a:cxn ang="0">
                  <a:pos x="T4" y="T5"/>
                </a:cxn>
                <a:cxn ang="0">
                  <a:pos x="T6" y="T7"/>
                </a:cxn>
                <a:cxn ang="0">
                  <a:pos x="T8" y="T9"/>
                </a:cxn>
                <a:cxn ang="0">
                  <a:pos x="T10" y="T11"/>
                </a:cxn>
                <a:cxn ang="0">
                  <a:pos x="T12" y="T13"/>
                </a:cxn>
              </a:cxnLst>
              <a:rect l="0" t="0" r="r" b="b"/>
              <a:pathLst>
                <a:path w="14" h="84">
                  <a:moveTo>
                    <a:pt x="0" y="21"/>
                  </a:moveTo>
                  <a:lnTo>
                    <a:pt x="0" y="35"/>
                  </a:lnTo>
                  <a:lnTo>
                    <a:pt x="7" y="83"/>
                  </a:lnTo>
                  <a:lnTo>
                    <a:pt x="13" y="49"/>
                  </a:lnTo>
                  <a:lnTo>
                    <a:pt x="7" y="21"/>
                  </a:lnTo>
                  <a:lnTo>
                    <a:pt x="7" y="0"/>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7" name="Freeform 102">
              <a:extLst>
                <a:ext uri="{FF2B5EF4-FFF2-40B4-BE49-F238E27FC236}">
                  <a16:creationId xmlns:a16="http://schemas.microsoft.com/office/drawing/2014/main" id="{EFD59F86-0A77-B44A-B927-C609EDE1FB66}"/>
                </a:ext>
              </a:extLst>
            </p:cNvPr>
            <p:cNvSpPr>
              <a:spLocks noChangeArrowheads="1"/>
            </p:cNvSpPr>
            <p:nvPr/>
          </p:nvSpPr>
          <p:spPr bwMode="auto">
            <a:xfrm>
              <a:off x="17433719" y="4234423"/>
              <a:ext cx="89058" cy="202982"/>
            </a:xfrm>
            <a:custGeom>
              <a:avLst/>
              <a:gdLst>
                <a:gd name="T0" fmla="*/ 90 w 189"/>
                <a:gd name="T1" fmla="*/ 118 h 433"/>
                <a:gd name="T2" fmla="*/ 139 w 189"/>
                <a:gd name="T3" fmla="*/ 35 h 433"/>
                <a:gd name="T4" fmla="*/ 167 w 189"/>
                <a:gd name="T5" fmla="*/ 0 h 433"/>
                <a:gd name="T6" fmla="*/ 188 w 189"/>
                <a:gd name="T7" fmla="*/ 7 h 433"/>
                <a:gd name="T8" fmla="*/ 111 w 189"/>
                <a:gd name="T9" fmla="*/ 91 h 433"/>
                <a:gd name="T10" fmla="*/ 97 w 189"/>
                <a:gd name="T11" fmla="*/ 125 h 433"/>
                <a:gd name="T12" fmla="*/ 69 w 189"/>
                <a:gd name="T13" fmla="*/ 167 h 433"/>
                <a:gd name="T14" fmla="*/ 69 w 189"/>
                <a:gd name="T15" fmla="*/ 195 h 433"/>
                <a:gd name="T16" fmla="*/ 63 w 189"/>
                <a:gd name="T17" fmla="*/ 223 h 433"/>
                <a:gd name="T18" fmla="*/ 28 w 189"/>
                <a:gd name="T19" fmla="*/ 355 h 433"/>
                <a:gd name="T20" fmla="*/ 14 w 189"/>
                <a:gd name="T21" fmla="*/ 404 h 433"/>
                <a:gd name="T22" fmla="*/ 7 w 189"/>
                <a:gd name="T23" fmla="*/ 424 h 433"/>
                <a:gd name="T24" fmla="*/ 7 w 189"/>
                <a:gd name="T25" fmla="*/ 432 h 433"/>
                <a:gd name="T26" fmla="*/ 0 w 189"/>
                <a:gd name="T27" fmla="*/ 432 h 433"/>
                <a:gd name="T28" fmla="*/ 0 w 189"/>
                <a:gd name="T29" fmla="*/ 424 h 433"/>
                <a:gd name="T30" fmla="*/ 14 w 189"/>
                <a:gd name="T31" fmla="*/ 397 h 433"/>
                <a:gd name="T32" fmla="*/ 14 w 189"/>
                <a:gd name="T33" fmla="*/ 327 h 433"/>
                <a:gd name="T34" fmla="*/ 42 w 189"/>
                <a:gd name="T35" fmla="*/ 230 h 433"/>
                <a:gd name="T36" fmla="*/ 56 w 189"/>
                <a:gd name="T37" fmla="*/ 223 h 433"/>
                <a:gd name="T38" fmla="*/ 42 w 189"/>
                <a:gd name="T39" fmla="*/ 223 h 433"/>
                <a:gd name="T40" fmla="*/ 56 w 189"/>
                <a:gd name="T41" fmla="*/ 202 h 433"/>
                <a:gd name="T42" fmla="*/ 35 w 189"/>
                <a:gd name="T43" fmla="*/ 202 h 433"/>
                <a:gd name="T44" fmla="*/ 42 w 189"/>
                <a:gd name="T45" fmla="*/ 188 h 433"/>
                <a:gd name="T46" fmla="*/ 69 w 189"/>
                <a:gd name="T47" fmla="*/ 160 h 433"/>
                <a:gd name="T48" fmla="*/ 90 w 189"/>
                <a:gd name="T49" fmla="*/ 11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 h="433">
                  <a:moveTo>
                    <a:pt x="90" y="118"/>
                  </a:moveTo>
                  <a:lnTo>
                    <a:pt x="139" y="35"/>
                  </a:lnTo>
                  <a:lnTo>
                    <a:pt x="167" y="0"/>
                  </a:lnTo>
                  <a:lnTo>
                    <a:pt x="188" y="7"/>
                  </a:lnTo>
                  <a:lnTo>
                    <a:pt x="111" y="91"/>
                  </a:lnTo>
                  <a:lnTo>
                    <a:pt x="97" y="125"/>
                  </a:lnTo>
                  <a:lnTo>
                    <a:pt x="69" y="167"/>
                  </a:lnTo>
                  <a:lnTo>
                    <a:pt x="69" y="195"/>
                  </a:lnTo>
                  <a:lnTo>
                    <a:pt x="63" y="223"/>
                  </a:lnTo>
                  <a:lnTo>
                    <a:pt x="28" y="355"/>
                  </a:lnTo>
                  <a:lnTo>
                    <a:pt x="14" y="404"/>
                  </a:lnTo>
                  <a:lnTo>
                    <a:pt x="7" y="424"/>
                  </a:lnTo>
                  <a:lnTo>
                    <a:pt x="7" y="432"/>
                  </a:lnTo>
                  <a:lnTo>
                    <a:pt x="0" y="432"/>
                  </a:lnTo>
                  <a:lnTo>
                    <a:pt x="0" y="424"/>
                  </a:lnTo>
                  <a:lnTo>
                    <a:pt x="14" y="397"/>
                  </a:lnTo>
                  <a:lnTo>
                    <a:pt x="14" y="327"/>
                  </a:lnTo>
                  <a:lnTo>
                    <a:pt x="42" y="230"/>
                  </a:lnTo>
                  <a:lnTo>
                    <a:pt x="56" y="223"/>
                  </a:lnTo>
                  <a:lnTo>
                    <a:pt x="42" y="223"/>
                  </a:lnTo>
                  <a:lnTo>
                    <a:pt x="56" y="202"/>
                  </a:lnTo>
                  <a:lnTo>
                    <a:pt x="35" y="202"/>
                  </a:lnTo>
                  <a:lnTo>
                    <a:pt x="42" y="188"/>
                  </a:lnTo>
                  <a:lnTo>
                    <a:pt x="69" y="160"/>
                  </a:lnTo>
                  <a:lnTo>
                    <a:pt x="90" y="11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8" name="Freeform 103">
              <a:extLst>
                <a:ext uri="{FF2B5EF4-FFF2-40B4-BE49-F238E27FC236}">
                  <a16:creationId xmlns:a16="http://schemas.microsoft.com/office/drawing/2014/main" id="{4819BB77-7219-4441-B94D-83E28A26A5BC}"/>
                </a:ext>
              </a:extLst>
            </p:cNvPr>
            <p:cNvSpPr>
              <a:spLocks noChangeArrowheads="1"/>
            </p:cNvSpPr>
            <p:nvPr/>
          </p:nvSpPr>
          <p:spPr bwMode="auto">
            <a:xfrm>
              <a:off x="17475142" y="4205424"/>
              <a:ext cx="16569" cy="10357"/>
            </a:xfrm>
            <a:custGeom>
              <a:avLst/>
              <a:gdLst>
                <a:gd name="T0" fmla="*/ 14 w 36"/>
                <a:gd name="T1" fmla="*/ 0 h 22"/>
                <a:gd name="T2" fmla="*/ 0 w 36"/>
                <a:gd name="T3" fmla="*/ 6 h 22"/>
                <a:gd name="T4" fmla="*/ 7 w 36"/>
                <a:gd name="T5" fmla="*/ 21 h 22"/>
                <a:gd name="T6" fmla="*/ 35 w 36"/>
                <a:gd name="T7" fmla="*/ 6 h 22"/>
                <a:gd name="T8" fmla="*/ 14 w 36"/>
                <a:gd name="T9" fmla="*/ 0 h 22"/>
              </a:gdLst>
              <a:ahLst/>
              <a:cxnLst>
                <a:cxn ang="0">
                  <a:pos x="T0" y="T1"/>
                </a:cxn>
                <a:cxn ang="0">
                  <a:pos x="T2" y="T3"/>
                </a:cxn>
                <a:cxn ang="0">
                  <a:pos x="T4" y="T5"/>
                </a:cxn>
                <a:cxn ang="0">
                  <a:pos x="T6" y="T7"/>
                </a:cxn>
                <a:cxn ang="0">
                  <a:pos x="T8" y="T9"/>
                </a:cxn>
              </a:cxnLst>
              <a:rect l="0" t="0" r="r" b="b"/>
              <a:pathLst>
                <a:path w="36" h="22">
                  <a:moveTo>
                    <a:pt x="14" y="0"/>
                  </a:moveTo>
                  <a:lnTo>
                    <a:pt x="0" y="6"/>
                  </a:lnTo>
                  <a:lnTo>
                    <a:pt x="7" y="21"/>
                  </a:lnTo>
                  <a:lnTo>
                    <a:pt x="35" y="6"/>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9" name="Freeform 104">
              <a:extLst>
                <a:ext uri="{FF2B5EF4-FFF2-40B4-BE49-F238E27FC236}">
                  <a16:creationId xmlns:a16="http://schemas.microsoft.com/office/drawing/2014/main" id="{5766D2EF-FE09-A14A-B1DD-16A60E0B8145}"/>
                </a:ext>
              </a:extLst>
            </p:cNvPr>
            <p:cNvSpPr>
              <a:spLocks noChangeArrowheads="1"/>
            </p:cNvSpPr>
            <p:nvPr/>
          </p:nvSpPr>
          <p:spPr bwMode="auto">
            <a:xfrm>
              <a:off x="17452359" y="4238565"/>
              <a:ext cx="16569" cy="6214"/>
            </a:xfrm>
            <a:custGeom>
              <a:avLst/>
              <a:gdLst>
                <a:gd name="T0" fmla="*/ 14 w 35"/>
                <a:gd name="T1" fmla="*/ 0 h 15"/>
                <a:gd name="T2" fmla="*/ 34 w 35"/>
                <a:gd name="T3" fmla="*/ 0 h 15"/>
                <a:gd name="T4" fmla="*/ 34 w 35"/>
                <a:gd name="T5" fmla="*/ 14 h 15"/>
                <a:gd name="T6" fmla="*/ 0 w 35"/>
                <a:gd name="T7" fmla="*/ 0 h 15"/>
                <a:gd name="T8" fmla="*/ 14 w 35"/>
                <a:gd name="T9" fmla="*/ 0 h 15"/>
              </a:gdLst>
              <a:ahLst/>
              <a:cxnLst>
                <a:cxn ang="0">
                  <a:pos x="T0" y="T1"/>
                </a:cxn>
                <a:cxn ang="0">
                  <a:pos x="T2" y="T3"/>
                </a:cxn>
                <a:cxn ang="0">
                  <a:pos x="T4" y="T5"/>
                </a:cxn>
                <a:cxn ang="0">
                  <a:pos x="T6" y="T7"/>
                </a:cxn>
                <a:cxn ang="0">
                  <a:pos x="T8" y="T9"/>
                </a:cxn>
              </a:cxnLst>
              <a:rect l="0" t="0" r="r" b="b"/>
              <a:pathLst>
                <a:path w="35" h="15">
                  <a:moveTo>
                    <a:pt x="14" y="0"/>
                  </a:moveTo>
                  <a:lnTo>
                    <a:pt x="34" y="0"/>
                  </a:lnTo>
                  <a:lnTo>
                    <a:pt x="34" y="14"/>
                  </a:lnTo>
                  <a:lnTo>
                    <a:pt x="0" y="0"/>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0" name="Freeform 105">
              <a:extLst>
                <a:ext uri="{FF2B5EF4-FFF2-40B4-BE49-F238E27FC236}">
                  <a16:creationId xmlns:a16="http://schemas.microsoft.com/office/drawing/2014/main" id="{1B3A7E90-365D-B84A-9400-EB79595B36FC}"/>
                </a:ext>
              </a:extLst>
            </p:cNvPr>
            <p:cNvSpPr>
              <a:spLocks noChangeArrowheads="1"/>
            </p:cNvSpPr>
            <p:nvPr/>
          </p:nvSpPr>
          <p:spPr bwMode="auto">
            <a:xfrm>
              <a:off x="17475142" y="4238564"/>
              <a:ext cx="4142" cy="2072"/>
            </a:xfrm>
            <a:custGeom>
              <a:avLst/>
              <a:gdLst>
                <a:gd name="T0" fmla="*/ 0 w 8"/>
                <a:gd name="T1" fmla="*/ 0 h 1"/>
                <a:gd name="T2" fmla="*/ 7 w 8"/>
                <a:gd name="T3" fmla="*/ 0 h 1"/>
                <a:gd name="T4" fmla="*/ 0 w 8"/>
                <a:gd name="T5" fmla="*/ 0 h 1"/>
              </a:gdLst>
              <a:ahLst/>
              <a:cxnLst>
                <a:cxn ang="0">
                  <a:pos x="T0" y="T1"/>
                </a:cxn>
                <a:cxn ang="0">
                  <a:pos x="T2" y="T3"/>
                </a:cxn>
                <a:cxn ang="0">
                  <a:pos x="T4" y="T5"/>
                </a:cxn>
              </a:cxnLst>
              <a:rect l="0" t="0" r="r" b="b"/>
              <a:pathLst>
                <a:path w="8" h="1">
                  <a:moveTo>
                    <a:pt x="0" y="0"/>
                  </a:moveTo>
                  <a:lnTo>
                    <a:pt x="7" y="0"/>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1" name="Freeform 106">
              <a:extLst>
                <a:ext uri="{FF2B5EF4-FFF2-40B4-BE49-F238E27FC236}">
                  <a16:creationId xmlns:a16="http://schemas.microsoft.com/office/drawing/2014/main" id="{4FB70129-AA7D-0B41-B48F-68E7453AA4FF}"/>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rgbClr val="01010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2" name="Freeform 107">
              <a:extLst>
                <a:ext uri="{FF2B5EF4-FFF2-40B4-BE49-F238E27FC236}">
                  <a16:creationId xmlns:a16="http://schemas.microsoft.com/office/drawing/2014/main" id="{E9F9FE00-A763-3142-8EC6-E12054DBE361}"/>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chemeClr val="bg1"/>
              </a:solidFill>
              <a:round/>
              <a:headEnd/>
              <a:tailEnd/>
            </a:ln>
            <a:effectLst/>
          </p:spPr>
          <p:txBody>
            <a:bodyPr wrap="none" anchor="ctr"/>
            <a:lstStyle/>
            <a:p>
              <a:endParaRPr lang="en-US" dirty="0">
                <a:latin typeface="Lato Regular" charset="0"/>
              </a:endParaRPr>
            </a:p>
          </p:txBody>
        </p:sp>
        <p:sp>
          <p:nvSpPr>
            <p:cNvPr id="293" name="Freeform 108">
              <a:extLst>
                <a:ext uri="{FF2B5EF4-FFF2-40B4-BE49-F238E27FC236}">
                  <a16:creationId xmlns:a16="http://schemas.microsoft.com/office/drawing/2014/main" id="{898F4D77-6E80-194E-8034-A891D478C967}"/>
                </a:ext>
              </a:extLst>
            </p:cNvPr>
            <p:cNvSpPr>
              <a:spLocks noChangeArrowheads="1"/>
            </p:cNvSpPr>
            <p:nvPr/>
          </p:nvSpPr>
          <p:spPr bwMode="auto">
            <a:xfrm>
              <a:off x="15959089" y="2529788"/>
              <a:ext cx="1623750" cy="1458156"/>
            </a:xfrm>
            <a:custGeom>
              <a:avLst/>
              <a:gdLst>
                <a:gd name="T0" fmla="*/ 153 w 3459"/>
                <a:gd name="T1" fmla="*/ 1301 h 3103"/>
                <a:gd name="T2" fmla="*/ 98 w 3459"/>
                <a:gd name="T3" fmla="*/ 981 h 3103"/>
                <a:gd name="T4" fmla="*/ 56 w 3459"/>
                <a:gd name="T5" fmla="*/ 807 h 3103"/>
                <a:gd name="T6" fmla="*/ 63 w 3459"/>
                <a:gd name="T7" fmla="*/ 640 h 3103"/>
                <a:gd name="T8" fmla="*/ 279 w 3459"/>
                <a:gd name="T9" fmla="*/ 542 h 3103"/>
                <a:gd name="T10" fmla="*/ 550 w 3459"/>
                <a:gd name="T11" fmla="*/ 542 h 3103"/>
                <a:gd name="T12" fmla="*/ 661 w 3459"/>
                <a:gd name="T13" fmla="*/ 647 h 3103"/>
                <a:gd name="T14" fmla="*/ 1023 w 3459"/>
                <a:gd name="T15" fmla="*/ 703 h 3103"/>
                <a:gd name="T16" fmla="*/ 1134 w 3459"/>
                <a:gd name="T17" fmla="*/ 515 h 3103"/>
                <a:gd name="T18" fmla="*/ 1266 w 3459"/>
                <a:gd name="T19" fmla="*/ 341 h 3103"/>
                <a:gd name="T20" fmla="*/ 1413 w 3459"/>
                <a:gd name="T21" fmla="*/ 257 h 3103"/>
                <a:gd name="T22" fmla="*/ 1621 w 3459"/>
                <a:gd name="T23" fmla="*/ 223 h 3103"/>
                <a:gd name="T24" fmla="*/ 1788 w 3459"/>
                <a:gd name="T25" fmla="*/ 209 h 3103"/>
                <a:gd name="T26" fmla="*/ 2053 w 3459"/>
                <a:gd name="T27" fmla="*/ 174 h 3103"/>
                <a:gd name="T28" fmla="*/ 2282 w 3459"/>
                <a:gd name="T29" fmla="*/ 243 h 3103"/>
                <a:gd name="T30" fmla="*/ 2463 w 3459"/>
                <a:gd name="T31" fmla="*/ 174 h 3103"/>
                <a:gd name="T32" fmla="*/ 2755 w 3459"/>
                <a:gd name="T33" fmla="*/ 63 h 3103"/>
                <a:gd name="T34" fmla="*/ 2985 w 3459"/>
                <a:gd name="T35" fmla="*/ 0 h 3103"/>
                <a:gd name="T36" fmla="*/ 2922 w 3459"/>
                <a:gd name="T37" fmla="*/ 146 h 3103"/>
                <a:gd name="T38" fmla="*/ 2943 w 3459"/>
                <a:gd name="T39" fmla="*/ 341 h 3103"/>
                <a:gd name="T40" fmla="*/ 3103 w 3459"/>
                <a:gd name="T41" fmla="*/ 445 h 3103"/>
                <a:gd name="T42" fmla="*/ 3131 w 3459"/>
                <a:gd name="T43" fmla="*/ 654 h 3103"/>
                <a:gd name="T44" fmla="*/ 3409 w 3459"/>
                <a:gd name="T45" fmla="*/ 876 h 3103"/>
                <a:gd name="T46" fmla="*/ 3284 w 3459"/>
                <a:gd name="T47" fmla="*/ 974 h 3103"/>
                <a:gd name="T48" fmla="*/ 3152 w 3459"/>
                <a:gd name="T49" fmla="*/ 1030 h 3103"/>
                <a:gd name="T50" fmla="*/ 2978 w 3459"/>
                <a:gd name="T51" fmla="*/ 1064 h 3103"/>
                <a:gd name="T52" fmla="*/ 2888 w 3459"/>
                <a:gd name="T53" fmla="*/ 995 h 3103"/>
                <a:gd name="T54" fmla="*/ 2741 w 3459"/>
                <a:gd name="T55" fmla="*/ 1050 h 3103"/>
                <a:gd name="T56" fmla="*/ 2595 w 3459"/>
                <a:gd name="T57" fmla="*/ 1197 h 3103"/>
                <a:gd name="T58" fmla="*/ 2352 w 3459"/>
                <a:gd name="T59" fmla="*/ 1343 h 3103"/>
                <a:gd name="T60" fmla="*/ 2394 w 3459"/>
                <a:gd name="T61" fmla="*/ 1475 h 3103"/>
                <a:gd name="T62" fmla="*/ 2331 w 3459"/>
                <a:gd name="T63" fmla="*/ 1586 h 3103"/>
                <a:gd name="T64" fmla="*/ 2387 w 3459"/>
                <a:gd name="T65" fmla="*/ 1767 h 3103"/>
                <a:gd name="T66" fmla="*/ 2526 w 3459"/>
                <a:gd name="T67" fmla="*/ 1836 h 3103"/>
                <a:gd name="T68" fmla="*/ 2581 w 3459"/>
                <a:gd name="T69" fmla="*/ 2017 h 3103"/>
                <a:gd name="T70" fmla="*/ 2484 w 3459"/>
                <a:gd name="T71" fmla="*/ 2122 h 3103"/>
                <a:gd name="T72" fmla="*/ 2275 w 3459"/>
                <a:gd name="T73" fmla="*/ 2184 h 3103"/>
                <a:gd name="T74" fmla="*/ 2164 w 3459"/>
                <a:gd name="T75" fmla="*/ 2254 h 3103"/>
                <a:gd name="T76" fmla="*/ 2122 w 3459"/>
                <a:gd name="T77" fmla="*/ 2351 h 3103"/>
                <a:gd name="T78" fmla="*/ 2053 w 3459"/>
                <a:gd name="T79" fmla="*/ 2456 h 3103"/>
                <a:gd name="T80" fmla="*/ 1830 w 3459"/>
                <a:gd name="T81" fmla="*/ 2372 h 3103"/>
                <a:gd name="T82" fmla="*/ 1656 w 3459"/>
                <a:gd name="T83" fmla="*/ 2504 h 3103"/>
                <a:gd name="T84" fmla="*/ 1580 w 3459"/>
                <a:gd name="T85" fmla="*/ 2581 h 3103"/>
                <a:gd name="T86" fmla="*/ 1510 w 3459"/>
                <a:gd name="T87" fmla="*/ 2560 h 3103"/>
                <a:gd name="T88" fmla="*/ 1433 w 3459"/>
                <a:gd name="T89" fmla="*/ 2636 h 3103"/>
                <a:gd name="T90" fmla="*/ 1378 w 3459"/>
                <a:gd name="T91" fmla="*/ 2755 h 3103"/>
                <a:gd name="T92" fmla="*/ 1308 w 3459"/>
                <a:gd name="T93" fmla="*/ 2852 h 3103"/>
                <a:gd name="T94" fmla="*/ 1218 w 3459"/>
                <a:gd name="T95" fmla="*/ 3061 h 3103"/>
                <a:gd name="T96" fmla="*/ 1044 w 3459"/>
                <a:gd name="T97" fmla="*/ 3033 h 3103"/>
                <a:gd name="T98" fmla="*/ 974 w 3459"/>
                <a:gd name="T99" fmla="*/ 3047 h 3103"/>
                <a:gd name="T100" fmla="*/ 891 w 3459"/>
                <a:gd name="T101" fmla="*/ 3040 h 3103"/>
                <a:gd name="T102" fmla="*/ 814 w 3459"/>
                <a:gd name="T103" fmla="*/ 2838 h 3103"/>
                <a:gd name="T104" fmla="*/ 682 w 3459"/>
                <a:gd name="T105" fmla="*/ 2748 h 3103"/>
                <a:gd name="T106" fmla="*/ 522 w 3459"/>
                <a:gd name="T107" fmla="*/ 2741 h 3103"/>
                <a:gd name="T108" fmla="*/ 418 w 3459"/>
                <a:gd name="T109" fmla="*/ 2810 h 3103"/>
                <a:gd name="T110" fmla="*/ 237 w 3459"/>
                <a:gd name="T111" fmla="*/ 2810 h 3103"/>
                <a:gd name="T112" fmla="*/ 181 w 3459"/>
                <a:gd name="T113" fmla="*/ 2636 h 3103"/>
                <a:gd name="T114" fmla="*/ 181 w 3459"/>
                <a:gd name="T115" fmla="*/ 2518 h 3103"/>
                <a:gd name="T116" fmla="*/ 167 w 3459"/>
                <a:gd name="T117" fmla="*/ 2323 h 3103"/>
                <a:gd name="T118" fmla="*/ 293 w 3459"/>
                <a:gd name="T119" fmla="*/ 2031 h 3103"/>
                <a:gd name="T120" fmla="*/ 320 w 3459"/>
                <a:gd name="T121" fmla="*/ 1802 h 3103"/>
                <a:gd name="T122" fmla="*/ 237 w 3459"/>
                <a:gd name="T123" fmla="*/ 1607 h 3103"/>
                <a:gd name="T124" fmla="*/ 411 w 3459"/>
                <a:gd name="T125" fmla="*/ 1495 h 3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9" h="3103">
                  <a:moveTo>
                    <a:pt x="397" y="1405"/>
                  </a:moveTo>
                  <a:lnTo>
                    <a:pt x="355" y="1363"/>
                  </a:lnTo>
                  <a:lnTo>
                    <a:pt x="286" y="1329"/>
                  </a:lnTo>
                  <a:lnTo>
                    <a:pt x="237" y="1301"/>
                  </a:lnTo>
                  <a:lnTo>
                    <a:pt x="153" y="1301"/>
                  </a:lnTo>
                  <a:lnTo>
                    <a:pt x="119" y="1266"/>
                  </a:lnTo>
                  <a:lnTo>
                    <a:pt x="105" y="1224"/>
                  </a:lnTo>
                  <a:lnTo>
                    <a:pt x="153" y="1176"/>
                  </a:lnTo>
                  <a:lnTo>
                    <a:pt x="181" y="1043"/>
                  </a:lnTo>
                  <a:lnTo>
                    <a:pt x="98" y="981"/>
                  </a:lnTo>
                  <a:lnTo>
                    <a:pt x="35" y="995"/>
                  </a:lnTo>
                  <a:lnTo>
                    <a:pt x="21" y="918"/>
                  </a:lnTo>
                  <a:lnTo>
                    <a:pt x="0" y="876"/>
                  </a:lnTo>
                  <a:lnTo>
                    <a:pt x="49" y="842"/>
                  </a:lnTo>
                  <a:lnTo>
                    <a:pt x="56" y="807"/>
                  </a:lnTo>
                  <a:lnTo>
                    <a:pt x="28" y="772"/>
                  </a:lnTo>
                  <a:lnTo>
                    <a:pt x="91" y="737"/>
                  </a:lnTo>
                  <a:lnTo>
                    <a:pt x="98" y="737"/>
                  </a:lnTo>
                  <a:lnTo>
                    <a:pt x="70" y="668"/>
                  </a:lnTo>
                  <a:lnTo>
                    <a:pt x="63" y="640"/>
                  </a:lnTo>
                  <a:lnTo>
                    <a:pt x="105" y="619"/>
                  </a:lnTo>
                  <a:lnTo>
                    <a:pt x="147" y="508"/>
                  </a:lnTo>
                  <a:lnTo>
                    <a:pt x="223" y="536"/>
                  </a:lnTo>
                  <a:lnTo>
                    <a:pt x="279" y="522"/>
                  </a:lnTo>
                  <a:lnTo>
                    <a:pt x="279" y="542"/>
                  </a:lnTo>
                  <a:lnTo>
                    <a:pt x="397" y="487"/>
                  </a:lnTo>
                  <a:lnTo>
                    <a:pt x="453" y="473"/>
                  </a:lnTo>
                  <a:lnTo>
                    <a:pt x="515" y="494"/>
                  </a:lnTo>
                  <a:lnTo>
                    <a:pt x="522" y="522"/>
                  </a:lnTo>
                  <a:lnTo>
                    <a:pt x="550" y="542"/>
                  </a:lnTo>
                  <a:lnTo>
                    <a:pt x="626" y="584"/>
                  </a:lnTo>
                  <a:lnTo>
                    <a:pt x="564" y="640"/>
                  </a:lnTo>
                  <a:lnTo>
                    <a:pt x="564" y="654"/>
                  </a:lnTo>
                  <a:lnTo>
                    <a:pt x="640" y="654"/>
                  </a:lnTo>
                  <a:lnTo>
                    <a:pt x="661" y="647"/>
                  </a:lnTo>
                  <a:lnTo>
                    <a:pt x="724" y="689"/>
                  </a:lnTo>
                  <a:lnTo>
                    <a:pt x="752" y="682"/>
                  </a:lnTo>
                  <a:lnTo>
                    <a:pt x="835" y="716"/>
                  </a:lnTo>
                  <a:lnTo>
                    <a:pt x="912" y="689"/>
                  </a:lnTo>
                  <a:lnTo>
                    <a:pt x="1023" y="703"/>
                  </a:lnTo>
                  <a:lnTo>
                    <a:pt x="1037" y="703"/>
                  </a:lnTo>
                  <a:lnTo>
                    <a:pt x="1051" y="709"/>
                  </a:lnTo>
                  <a:lnTo>
                    <a:pt x="1100" y="619"/>
                  </a:lnTo>
                  <a:lnTo>
                    <a:pt x="1162" y="584"/>
                  </a:lnTo>
                  <a:lnTo>
                    <a:pt x="1134" y="515"/>
                  </a:lnTo>
                  <a:lnTo>
                    <a:pt x="1176" y="424"/>
                  </a:lnTo>
                  <a:lnTo>
                    <a:pt x="1183" y="382"/>
                  </a:lnTo>
                  <a:lnTo>
                    <a:pt x="1197" y="355"/>
                  </a:lnTo>
                  <a:lnTo>
                    <a:pt x="1218" y="348"/>
                  </a:lnTo>
                  <a:lnTo>
                    <a:pt x="1266" y="341"/>
                  </a:lnTo>
                  <a:lnTo>
                    <a:pt x="1294" y="313"/>
                  </a:lnTo>
                  <a:lnTo>
                    <a:pt x="1294" y="264"/>
                  </a:lnTo>
                  <a:lnTo>
                    <a:pt x="1350" y="257"/>
                  </a:lnTo>
                  <a:lnTo>
                    <a:pt x="1371" y="264"/>
                  </a:lnTo>
                  <a:lnTo>
                    <a:pt x="1413" y="257"/>
                  </a:lnTo>
                  <a:lnTo>
                    <a:pt x="1496" y="223"/>
                  </a:lnTo>
                  <a:lnTo>
                    <a:pt x="1531" y="223"/>
                  </a:lnTo>
                  <a:lnTo>
                    <a:pt x="1559" y="215"/>
                  </a:lnTo>
                  <a:lnTo>
                    <a:pt x="1580" y="215"/>
                  </a:lnTo>
                  <a:lnTo>
                    <a:pt x="1621" y="223"/>
                  </a:lnTo>
                  <a:lnTo>
                    <a:pt x="1656" y="257"/>
                  </a:lnTo>
                  <a:lnTo>
                    <a:pt x="1705" y="264"/>
                  </a:lnTo>
                  <a:lnTo>
                    <a:pt x="1754" y="243"/>
                  </a:lnTo>
                  <a:lnTo>
                    <a:pt x="1767" y="215"/>
                  </a:lnTo>
                  <a:lnTo>
                    <a:pt x="1788" y="209"/>
                  </a:lnTo>
                  <a:lnTo>
                    <a:pt x="1809" y="174"/>
                  </a:lnTo>
                  <a:lnTo>
                    <a:pt x="1872" y="195"/>
                  </a:lnTo>
                  <a:lnTo>
                    <a:pt x="1900" y="230"/>
                  </a:lnTo>
                  <a:lnTo>
                    <a:pt x="1983" y="188"/>
                  </a:lnTo>
                  <a:lnTo>
                    <a:pt x="2053" y="174"/>
                  </a:lnTo>
                  <a:lnTo>
                    <a:pt x="2115" y="215"/>
                  </a:lnTo>
                  <a:lnTo>
                    <a:pt x="2199" y="223"/>
                  </a:lnTo>
                  <a:lnTo>
                    <a:pt x="2227" y="257"/>
                  </a:lnTo>
                  <a:lnTo>
                    <a:pt x="2247" y="264"/>
                  </a:lnTo>
                  <a:lnTo>
                    <a:pt x="2282" y="243"/>
                  </a:lnTo>
                  <a:lnTo>
                    <a:pt x="2317" y="215"/>
                  </a:lnTo>
                  <a:lnTo>
                    <a:pt x="2352" y="215"/>
                  </a:lnTo>
                  <a:lnTo>
                    <a:pt x="2428" y="188"/>
                  </a:lnTo>
                  <a:lnTo>
                    <a:pt x="2449" y="160"/>
                  </a:lnTo>
                  <a:lnTo>
                    <a:pt x="2463" y="174"/>
                  </a:lnTo>
                  <a:lnTo>
                    <a:pt x="2561" y="111"/>
                  </a:lnTo>
                  <a:lnTo>
                    <a:pt x="2616" y="97"/>
                  </a:lnTo>
                  <a:lnTo>
                    <a:pt x="2672" y="90"/>
                  </a:lnTo>
                  <a:lnTo>
                    <a:pt x="2713" y="83"/>
                  </a:lnTo>
                  <a:lnTo>
                    <a:pt x="2755" y="63"/>
                  </a:lnTo>
                  <a:lnTo>
                    <a:pt x="2769" y="63"/>
                  </a:lnTo>
                  <a:lnTo>
                    <a:pt x="2790" y="63"/>
                  </a:lnTo>
                  <a:lnTo>
                    <a:pt x="2825" y="28"/>
                  </a:lnTo>
                  <a:lnTo>
                    <a:pt x="2874" y="28"/>
                  </a:lnTo>
                  <a:lnTo>
                    <a:pt x="2985" y="0"/>
                  </a:lnTo>
                  <a:lnTo>
                    <a:pt x="3040" y="21"/>
                  </a:lnTo>
                  <a:lnTo>
                    <a:pt x="3054" y="49"/>
                  </a:lnTo>
                  <a:lnTo>
                    <a:pt x="3013" y="76"/>
                  </a:lnTo>
                  <a:lnTo>
                    <a:pt x="3006" y="132"/>
                  </a:lnTo>
                  <a:lnTo>
                    <a:pt x="2922" y="146"/>
                  </a:lnTo>
                  <a:lnTo>
                    <a:pt x="2874" y="160"/>
                  </a:lnTo>
                  <a:lnTo>
                    <a:pt x="2867" y="181"/>
                  </a:lnTo>
                  <a:lnTo>
                    <a:pt x="2888" y="243"/>
                  </a:lnTo>
                  <a:lnTo>
                    <a:pt x="2888" y="292"/>
                  </a:lnTo>
                  <a:lnTo>
                    <a:pt x="2943" y="341"/>
                  </a:lnTo>
                  <a:lnTo>
                    <a:pt x="2908" y="382"/>
                  </a:lnTo>
                  <a:lnTo>
                    <a:pt x="2985" y="417"/>
                  </a:lnTo>
                  <a:lnTo>
                    <a:pt x="3020" y="480"/>
                  </a:lnTo>
                  <a:lnTo>
                    <a:pt x="3054" y="445"/>
                  </a:lnTo>
                  <a:lnTo>
                    <a:pt x="3103" y="445"/>
                  </a:lnTo>
                  <a:lnTo>
                    <a:pt x="3138" y="508"/>
                  </a:lnTo>
                  <a:lnTo>
                    <a:pt x="3166" y="542"/>
                  </a:lnTo>
                  <a:lnTo>
                    <a:pt x="3145" y="584"/>
                  </a:lnTo>
                  <a:lnTo>
                    <a:pt x="3138" y="619"/>
                  </a:lnTo>
                  <a:lnTo>
                    <a:pt x="3131" y="654"/>
                  </a:lnTo>
                  <a:lnTo>
                    <a:pt x="3145" y="675"/>
                  </a:lnTo>
                  <a:lnTo>
                    <a:pt x="3207" y="675"/>
                  </a:lnTo>
                  <a:lnTo>
                    <a:pt x="3249" y="703"/>
                  </a:lnTo>
                  <a:lnTo>
                    <a:pt x="3298" y="814"/>
                  </a:lnTo>
                  <a:lnTo>
                    <a:pt x="3409" y="876"/>
                  </a:lnTo>
                  <a:lnTo>
                    <a:pt x="3444" y="883"/>
                  </a:lnTo>
                  <a:lnTo>
                    <a:pt x="3458" y="897"/>
                  </a:lnTo>
                  <a:lnTo>
                    <a:pt x="3402" y="911"/>
                  </a:lnTo>
                  <a:lnTo>
                    <a:pt x="3340" y="967"/>
                  </a:lnTo>
                  <a:lnTo>
                    <a:pt x="3284" y="974"/>
                  </a:lnTo>
                  <a:lnTo>
                    <a:pt x="3305" y="1009"/>
                  </a:lnTo>
                  <a:lnTo>
                    <a:pt x="3263" y="1030"/>
                  </a:lnTo>
                  <a:lnTo>
                    <a:pt x="3228" y="1009"/>
                  </a:lnTo>
                  <a:lnTo>
                    <a:pt x="3180" y="1009"/>
                  </a:lnTo>
                  <a:lnTo>
                    <a:pt x="3152" y="1030"/>
                  </a:lnTo>
                  <a:lnTo>
                    <a:pt x="3075" y="1016"/>
                  </a:lnTo>
                  <a:lnTo>
                    <a:pt x="3054" y="1036"/>
                  </a:lnTo>
                  <a:lnTo>
                    <a:pt x="3034" y="1043"/>
                  </a:lnTo>
                  <a:lnTo>
                    <a:pt x="2978" y="1092"/>
                  </a:lnTo>
                  <a:lnTo>
                    <a:pt x="2978" y="1064"/>
                  </a:lnTo>
                  <a:lnTo>
                    <a:pt x="2985" y="1050"/>
                  </a:lnTo>
                  <a:lnTo>
                    <a:pt x="2971" y="1030"/>
                  </a:lnTo>
                  <a:lnTo>
                    <a:pt x="2943" y="1002"/>
                  </a:lnTo>
                  <a:lnTo>
                    <a:pt x="2901" y="1002"/>
                  </a:lnTo>
                  <a:lnTo>
                    <a:pt x="2888" y="995"/>
                  </a:lnTo>
                  <a:lnTo>
                    <a:pt x="2776" y="911"/>
                  </a:lnTo>
                  <a:lnTo>
                    <a:pt x="2776" y="939"/>
                  </a:lnTo>
                  <a:lnTo>
                    <a:pt x="2783" y="981"/>
                  </a:lnTo>
                  <a:lnTo>
                    <a:pt x="2769" y="1002"/>
                  </a:lnTo>
                  <a:lnTo>
                    <a:pt x="2741" y="1050"/>
                  </a:lnTo>
                  <a:lnTo>
                    <a:pt x="2741" y="1078"/>
                  </a:lnTo>
                  <a:lnTo>
                    <a:pt x="2686" y="1182"/>
                  </a:lnTo>
                  <a:lnTo>
                    <a:pt x="2651" y="1224"/>
                  </a:lnTo>
                  <a:lnTo>
                    <a:pt x="2644" y="1197"/>
                  </a:lnTo>
                  <a:lnTo>
                    <a:pt x="2595" y="1197"/>
                  </a:lnTo>
                  <a:lnTo>
                    <a:pt x="2574" y="1224"/>
                  </a:lnTo>
                  <a:lnTo>
                    <a:pt x="2526" y="1224"/>
                  </a:lnTo>
                  <a:lnTo>
                    <a:pt x="2380" y="1273"/>
                  </a:lnTo>
                  <a:lnTo>
                    <a:pt x="2359" y="1294"/>
                  </a:lnTo>
                  <a:lnTo>
                    <a:pt x="2352" y="1343"/>
                  </a:lnTo>
                  <a:lnTo>
                    <a:pt x="2421" y="1356"/>
                  </a:lnTo>
                  <a:lnTo>
                    <a:pt x="2477" y="1377"/>
                  </a:lnTo>
                  <a:lnTo>
                    <a:pt x="2456" y="1412"/>
                  </a:lnTo>
                  <a:lnTo>
                    <a:pt x="2414" y="1440"/>
                  </a:lnTo>
                  <a:lnTo>
                    <a:pt x="2394" y="1475"/>
                  </a:lnTo>
                  <a:lnTo>
                    <a:pt x="2407" y="1489"/>
                  </a:lnTo>
                  <a:lnTo>
                    <a:pt x="2387" y="1572"/>
                  </a:lnTo>
                  <a:lnTo>
                    <a:pt x="2366" y="1558"/>
                  </a:lnTo>
                  <a:lnTo>
                    <a:pt x="2359" y="1565"/>
                  </a:lnTo>
                  <a:lnTo>
                    <a:pt x="2331" y="1586"/>
                  </a:lnTo>
                  <a:lnTo>
                    <a:pt x="2289" y="1600"/>
                  </a:lnTo>
                  <a:lnTo>
                    <a:pt x="2331" y="1642"/>
                  </a:lnTo>
                  <a:lnTo>
                    <a:pt x="2387" y="1690"/>
                  </a:lnTo>
                  <a:lnTo>
                    <a:pt x="2407" y="1718"/>
                  </a:lnTo>
                  <a:lnTo>
                    <a:pt x="2387" y="1767"/>
                  </a:lnTo>
                  <a:lnTo>
                    <a:pt x="2394" y="1795"/>
                  </a:lnTo>
                  <a:lnTo>
                    <a:pt x="2442" y="1795"/>
                  </a:lnTo>
                  <a:lnTo>
                    <a:pt x="2477" y="1781"/>
                  </a:lnTo>
                  <a:lnTo>
                    <a:pt x="2491" y="1836"/>
                  </a:lnTo>
                  <a:lnTo>
                    <a:pt x="2526" y="1836"/>
                  </a:lnTo>
                  <a:lnTo>
                    <a:pt x="2546" y="1836"/>
                  </a:lnTo>
                  <a:lnTo>
                    <a:pt x="2519" y="1899"/>
                  </a:lnTo>
                  <a:lnTo>
                    <a:pt x="2574" y="1955"/>
                  </a:lnTo>
                  <a:lnTo>
                    <a:pt x="2595" y="1962"/>
                  </a:lnTo>
                  <a:lnTo>
                    <a:pt x="2581" y="2017"/>
                  </a:lnTo>
                  <a:lnTo>
                    <a:pt x="2546" y="2010"/>
                  </a:lnTo>
                  <a:lnTo>
                    <a:pt x="2526" y="2052"/>
                  </a:lnTo>
                  <a:lnTo>
                    <a:pt x="2505" y="2087"/>
                  </a:lnTo>
                  <a:lnTo>
                    <a:pt x="2512" y="2094"/>
                  </a:lnTo>
                  <a:lnTo>
                    <a:pt x="2484" y="2122"/>
                  </a:lnTo>
                  <a:lnTo>
                    <a:pt x="2407" y="2149"/>
                  </a:lnTo>
                  <a:lnTo>
                    <a:pt x="2380" y="2149"/>
                  </a:lnTo>
                  <a:lnTo>
                    <a:pt x="2359" y="2156"/>
                  </a:lnTo>
                  <a:lnTo>
                    <a:pt x="2289" y="2156"/>
                  </a:lnTo>
                  <a:lnTo>
                    <a:pt x="2275" y="2184"/>
                  </a:lnTo>
                  <a:lnTo>
                    <a:pt x="2254" y="2156"/>
                  </a:lnTo>
                  <a:lnTo>
                    <a:pt x="2233" y="2156"/>
                  </a:lnTo>
                  <a:lnTo>
                    <a:pt x="2164" y="2184"/>
                  </a:lnTo>
                  <a:lnTo>
                    <a:pt x="2136" y="2191"/>
                  </a:lnTo>
                  <a:lnTo>
                    <a:pt x="2164" y="2254"/>
                  </a:lnTo>
                  <a:lnTo>
                    <a:pt x="2185" y="2289"/>
                  </a:lnTo>
                  <a:lnTo>
                    <a:pt x="2157" y="2289"/>
                  </a:lnTo>
                  <a:lnTo>
                    <a:pt x="2115" y="2310"/>
                  </a:lnTo>
                  <a:lnTo>
                    <a:pt x="2136" y="2323"/>
                  </a:lnTo>
                  <a:lnTo>
                    <a:pt x="2122" y="2351"/>
                  </a:lnTo>
                  <a:lnTo>
                    <a:pt x="2150" y="2414"/>
                  </a:lnTo>
                  <a:lnTo>
                    <a:pt x="2136" y="2421"/>
                  </a:lnTo>
                  <a:lnTo>
                    <a:pt x="2150" y="2456"/>
                  </a:lnTo>
                  <a:lnTo>
                    <a:pt x="2053" y="2476"/>
                  </a:lnTo>
                  <a:lnTo>
                    <a:pt x="2053" y="2456"/>
                  </a:lnTo>
                  <a:lnTo>
                    <a:pt x="1983" y="2456"/>
                  </a:lnTo>
                  <a:lnTo>
                    <a:pt x="1969" y="2372"/>
                  </a:lnTo>
                  <a:lnTo>
                    <a:pt x="1921" y="2358"/>
                  </a:lnTo>
                  <a:lnTo>
                    <a:pt x="1858" y="2358"/>
                  </a:lnTo>
                  <a:lnTo>
                    <a:pt x="1830" y="2372"/>
                  </a:lnTo>
                  <a:lnTo>
                    <a:pt x="1802" y="2386"/>
                  </a:lnTo>
                  <a:lnTo>
                    <a:pt x="1760" y="2428"/>
                  </a:lnTo>
                  <a:lnTo>
                    <a:pt x="1635" y="2421"/>
                  </a:lnTo>
                  <a:lnTo>
                    <a:pt x="1656" y="2490"/>
                  </a:lnTo>
                  <a:lnTo>
                    <a:pt x="1656" y="2504"/>
                  </a:lnTo>
                  <a:lnTo>
                    <a:pt x="1608" y="2511"/>
                  </a:lnTo>
                  <a:lnTo>
                    <a:pt x="1608" y="2546"/>
                  </a:lnTo>
                  <a:lnTo>
                    <a:pt x="1593" y="2553"/>
                  </a:lnTo>
                  <a:lnTo>
                    <a:pt x="1593" y="2581"/>
                  </a:lnTo>
                  <a:lnTo>
                    <a:pt x="1580" y="2581"/>
                  </a:lnTo>
                  <a:lnTo>
                    <a:pt x="1559" y="2574"/>
                  </a:lnTo>
                  <a:lnTo>
                    <a:pt x="1531" y="2539"/>
                  </a:lnTo>
                  <a:lnTo>
                    <a:pt x="1524" y="2546"/>
                  </a:lnTo>
                  <a:lnTo>
                    <a:pt x="1510" y="2525"/>
                  </a:lnTo>
                  <a:lnTo>
                    <a:pt x="1510" y="2560"/>
                  </a:lnTo>
                  <a:lnTo>
                    <a:pt x="1461" y="2574"/>
                  </a:lnTo>
                  <a:lnTo>
                    <a:pt x="1441" y="2560"/>
                  </a:lnTo>
                  <a:lnTo>
                    <a:pt x="1447" y="2574"/>
                  </a:lnTo>
                  <a:lnTo>
                    <a:pt x="1433" y="2608"/>
                  </a:lnTo>
                  <a:lnTo>
                    <a:pt x="1433" y="2636"/>
                  </a:lnTo>
                  <a:lnTo>
                    <a:pt x="1406" y="2650"/>
                  </a:lnTo>
                  <a:lnTo>
                    <a:pt x="1413" y="2657"/>
                  </a:lnTo>
                  <a:lnTo>
                    <a:pt x="1413" y="2685"/>
                  </a:lnTo>
                  <a:lnTo>
                    <a:pt x="1378" y="2720"/>
                  </a:lnTo>
                  <a:lnTo>
                    <a:pt x="1378" y="2755"/>
                  </a:lnTo>
                  <a:lnTo>
                    <a:pt x="1343" y="2775"/>
                  </a:lnTo>
                  <a:lnTo>
                    <a:pt x="1336" y="2789"/>
                  </a:lnTo>
                  <a:lnTo>
                    <a:pt x="1343" y="2838"/>
                  </a:lnTo>
                  <a:lnTo>
                    <a:pt x="1350" y="2866"/>
                  </a:lnTo>
                  <a:lnTo>
                    <a:pt x="1308" y="2852"/>
                  </a:lnTo>
                  <a:lnTo>
                    <a:pt x="1308" y="2880"/>
                  </a:lnTo>
                  <a:lnTo>
                    <a:pt x="1301" y="2977"/>
                  </a:lnTo>
                  <a:lnTo>
                    <a:pt x="1253" y="3012"/>
                  </a:lnTo>
                  <a:lnTo>
                    <a:pt x="1246" y="3047"/>
                  </a:lnTo>
                  <a:lnTo>
                    <a:pt x="1218" y="3061"/>
                  </a:lnTo>
                  <a:lnTo>
                    <a:pt x="1197" y="3061"/>
                  </a:lnTo>
                  <a:lnTo>
                    <a:pt x="1176" y="3061"/>
                  </a:lnTo>
                  <a:lnTo>
                    <a:pt x="1114" y="3005"/>
                  </a:lnTo>
                  <a:lnTo>
                    <a:pt x="1086" y="3033"/>
                  </a:lnTo>
                  <a:lnTo>
                    <a:pt x="1044" y="3033"/>
                  </a:lnTo>
                  <a:lnTo>
                    <a:pt x="1044" y="3005"/>
                  </a:lnTo>
                  <a:lnTo>
                    <a:pt x="1016" y="3033"/>
                  </a:lnTo>
                  <a:lnTo>
                    <a:pt x="1016" y="3040"/>
                  </a:lnTo>
                  <a:lnTo>
                    <a:pt x="968" y="3082"/>
                  </a:lnTo>
                  <a:lnTo>
                    <a:pt x="974" y="3047"/>
                  </a:lnTo>
                  <a:lnTo>
                    <a:pt x="953" y="3075"/>
                  </a:lnTo>
                  <a:lnTo>
                    <a:pt x="947" y="3075"/>
                  </a:lnTo>
                  <a:lnTo>
                    <a:pt x="919" y="3102"/>
                  </a:lnTo>
                  <a:lnTo>
                    <a:pt x="877" y="3068"/>
                  </a:lnTo>
                  <a:lnTo>
                    <a:pt x="891" y="3040"/>
                  </a:lnTo>
                  <a:lnTo>
                    <a:pt x="814" y="3005"/>
                  </a:lnTo>
                  <a:lnTo>
                    <a:pt x="759" y="3005"/>
                  </a:lnTo>
                  <a:lnTo>
                    <a:pt x="793" y="2922"/>
                  </a:lnTo>
                  <a:lnTo>
                    <a:pt x="835" y="2873"/>
                  </a:lnTo>
                  <a:lnTo>
                    <a:pt x="814" y="2838"/>
                  </a:lnTo>
                  <a:lnTo>
                    <a:pt x="821" y="2810"/>
                  </a:lnTo>
                  <a:lnTo>
                    <a:pt x="835" y="2803"/>
                  </a:lnTo>
                  <a:lnTo>
                    <a:pt x="759" y="2755"/>
                  </a:lnTo>
                  <a:lnTo>
                    <a:pt x="724" y="2741"/>
                  </a:lnTo>
                  <a:lnTo>
                    <a:pt x="682" y="2748"/>
                  </a:lnTo>
                  <a:lnTo>
                    <a:pt x="640" y="2734"/>
                  </a:lnTo>
                  <a:lnTo>
                    <a:pt x="613" y="2755"/>
                  </a:lnTo>
                  <a:lnTo>
                    <a:pt x="606" y="2741"/>
                  </a:lnTo>
                  <a:lnTo>
                    <a:pt x="550" y="2741"/>
                  </a:lnTo>
                  <a:lnTo>
                    <a:pt x="522" y="2741"/>
                  </a:lnTo>
                  <a:lnTo>
                    <a:pt x="508" y="2748"/>
                  </a:lnTo>
                  <a:lnTo>
                    <a:pt x="460" y="2755"/>
                  </a:lnTo>
                  <a:lnTo>
                    <a:pt x="453" y="2769"/>
                  </a:lnTo>
                  <a:lnTo>
                    <a:pt x="425" y="2817"/>
                  </a:lnTo>
                  <a:lnTo>
                    <a:pt x="418" y="2810"/>
                  </a:lnTo>
                  <a:lnTo>
                    <a:pt x="355" y="2831"/>
                  </a:lnTo>
                  <a:lnTo>
                    <a:pt x="327" y="2845"/>
                  </a:lnTo>
                  <a:lnTo>
                    <a:pt x="265" y="2866"/>
                  </a:lnTo>
                  <a:lnTo>
                    <a:pt x="258" y="2852"/>
                  </a:lnTo>
                  <a:lnTo>
                    <a:pt x="237" y="2810"/>
                  </a:lnTo>
                  <a:lnTo>
                    <a:pt x="265" y="2789"/>
                  </a:lnTo>
                  <a:lnTo>
                    <a:pt x="230" y="2775"/>
                  </a:lnTo>
                  <a:lnTo>
                    <a:pt x="195" y="2769"/>
                  </a:lnTo>
                  <a:lnTo>
                    <a:pt x="195" y="2657"/>
                  </a:lnTo>
                  <a:lnTo>
                    <a:pt x="181" y="2636"/>
                  </a:lnTo>
                  <a:lnTo>
                    <a:pt x="195" y="2616"/>
                  </a:lnTo>
                  <a:lnTo>
                    <a:pt x="202" y="2602"/>
                  </a:lnTo>
                  <a:lnTo>
                    <a:pt x="195" y="2553"/>
                  </a:lnTo>
                  <a:lnTo>
                    <a:pt x="181" y="2539"/>
                  </a:lnTo>
                  <a:lnTo>
                    <a:pt x="181" y="2518"/>
                  </a:lnTo>
                  <a:lnTo>
                    <a:pt x="167" y="2456"/>
                  </a:lnTo>
                  <a:lnTo>
                    <a:pt x="105" y="2442"/>
                  </a:lnTo>
                  <a:lnTo>
                    <a:pt x="126" y="2393"/>
                  </a:lnTo>
                  <a:lnTo>
                    <a:pt x="153" y="2344"/>
                  </a:lnTo>
                  <a:lnTo>
                    <a:pt x="167" y="2323"/>
                  </a:lnTo>
                  <a:lnTo>
                    <a:pt x="167" y="2261"/>
                  </a:lnTo>
                  <a:lnTo>
                    <a:pt x="202" y="2226"/>
                  </a:lnTo>
                  <a:lnTo>
                    <a:pt x="258" y="2177"/>
                  </a:lnTo>
                  <a:lnTo>
                    <a:pt x="286" y="2066"/>
                  </a:lnTo>
                  <a:lnTo>
                    <a:pt x="293" y="2031"/>
                  </a:lnTo>
                  <a:lnTo>
                    <a:pt x="265" y="1983"/>
                  </a:lnTo>
                  <a:lnTo>
                    <a:pt x="313" y="1899"/>
                  </a:lnTo>
                  <a:lnTo>
                    <a:pt x="313" y="1892"/>
                  </a:lnTo>
                  <a:lnTo>
                    <a:pt x="327" y="1857"/>
                  </a:lnTo>
                  <a:lnTo>
                    <a:pt x="320" y="1802"/>
                  </a:lnTo>
                  <a:lnTo>
                    <a:pt x="293" y="1767"/>
                  </a:lnTo>
                  <a:lnTo>
                    <a:pt x="320" y="1732"/>
                  </a:lnTo>
                  <a:lnTo>
                    <a:pt x="300" y="1683"/>
                  </a:lnTo>
                  <a:lnTo>
                    <a:pt x="223" y="1635"/>
                  </a:lnTo>
                  <a:lnTo>
                    <a:pt x="237" y="1607"/>
                  </a:lnTo>
                  <a:lnTo>
                    <a:pt x="265" y="1600"/>
                  </a:lnTo>
                  <a:lnTo>
                    <a:pt x="265" y="1586"/>
                  </a:lnTo>
                  <a:lnTo>
                    <a:pt x="313" y="1565"/>
                  </a:lnTo>
                  <a:lnTo>
                    <a:pt x="376" y="1558"/>
                  </a:lnTo>
                  <a:lnTo>
                    <a:pt x="411" y="1495"/>
                  </a:lnTo>
                  <a:lnTo>
                    <a:pt x="390" y="1461"/>
                  </a:lnTo>
                  <a:lnTo>
                    <a:pt x="397" y="140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4" name="Freeform 109">
              <a:extLst>
                <a:ext uri="{FF2B5EF4-FFF2-40B4-BE49-F238E27FC236}">
                  <a16:creationId xmlns:a16="http://schemas.microsoft.com/office/drawing/2014/main" id="{27344FD5-D478-4749-8A1D-C493A660ABF2}"/>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rgbClr val="01010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5" name="Freeform 110">
              <a:extLst>
                <a:ext uri="{FF2B5EF4-FFF2-40B4-BE49-F238E27FC236}">
                  <a16:creationId xmlns:a16="http://schemas.microsoft.com/office/drawing/2014/main" id="{3908F716-1298-FE47-8242-469227A92FC3}"/>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solidFill>
              <a:schemeClr val="tx2"/>
            </a:solidFill>
            <a:ln w="19050" cap="flat" cmpd="sng">
              <a:solidFill>
                <a:schemeClr val="bg1"/>
              </a:solidFill>
              <a:round/>
              <a:headEnd/>
              <a:tailEnd/>
            </a:ln>
            <a:effectLst/>
          </p:spPr>
          <p:txBody>
            <a:bodyPr wrap="none" anchor="ctr"/>
            <a:lstStyle/>
            <a:p>
              <a:endParaRPr lang="en-US" dirty="0">
                <a:latin typeface="Lato Regular" charset="0"/>
              </a:endParaRPr>
            </a:p>
          </p:txBody>
        </p:sp>
        <p:sp>
          <p:nvSpPr>
            <p:cNvPr id="296" name="Freeform 111">
              <a:extLst>
                <a:ext uri="{FF2B5EF4-FFF2-40B4-BE49-F238E27FC236}">
                  <a16:creationId xmlns:a16="http://schemas.microsoft.com/office/drawing/2014/main" id="{CE876F35-10E6-734E-BAB3-EC2B8D4423CA}"/>
                </a:ext>
              </a:extLst>
            </p:cNvPr>
            <p:cNvSpPr>
              <a:spLocks noChangeArrowheads="1"/>
            </p:cNvSpPr>
            <p:nvPr/>
          </p:nvSpPr>
          <p:spPr bwMode="auto">
            <a:xfrm>
              <a:off x="14855189" y="3666902"/>
              <a:ext cx="20711" cy="20712"/>
            </a:xfrm>
            <a:custGeom>
              <a:avLst/>
              <a:gdLst>
                <a:gd name="T0" fmla="*/ 21 w 43"/>
                <a:gd name="T1" fmla="*/ 0 h 42"/>
                <a:gd name="T2" fmla="*/ 42 w 43"/>
                <a:gd name="T3" fmla="*/ 0 h 42"/>
                <a:gd name="T4" fmla="*/ 28 w 43"/>
                <a:gd name="T5" fmla="*/ 41 h 42"/>
                <a:gd name="T6" fmla="*/ 0 w 43"/>
                <a:gd name="T7" fmla="*/ 41 h 42"/>
                <a:gd name="T8" fmla="*/ 21 w 43"/>
                <a:gd name="T9" fmla="*/ 0 h 42"/>
              </a:gdLst>
              <a:ahLst/>
              <a:cxnLst>
                <a:cxn ang="0">
                  <a:pos x="T0" y="T1"/>
                </a:cxn>
                <a:cxn ang="0">
                  <a:pos x="T2" y="T3"/>
                </a:cxn>
                <a:cxn ang="0">
                  <a:pos x="T4" y="T5"/>
                </a:cxn>
                <a:cxn ang="0">
                  <a:pos x="T6" y="T7"/>
                </a:cxn>
                <a:cxn ang="0">
                  <a:pos x="T8" y="T9"/>
                </a:cxn>
              </a:cxnLst>
              <a:rect l="0" t="0" r="r" b="b"/>
              <a:pathLst>
                <a:path w="43" h="42">
                  <a:moveTo>
                    <a:pt x="21" y="0"/>
                  </a:moveTo>
                  <a:lnTo>
                    <a:pt x="42" y="0"/>
                  </a:lnTo>
                  <a:lnTo>
                    <a:pt x="28" y="41"/>
                  </a:lnTo>
                  <a:lnTo>
                    <a:pt x="0" y="41"/>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7" name="Freeform 112">
              <a:extLst>
                <a:ext uri="{FF2B5EF4-FFF2-40B4-BE49-F238E27FC236}">
                  <a16:creationId xmlns:a16="http://schemas.microsoft.com/office/drawing/2014/main" id="{82088043-8D27-B649-9D06-1531E31C5901}"/>
                </a:ext>
              </a:extLst>
            </p:cNvPr>
            <p:cNvSpPr>
              <a:spLocks noChangeArrowheads="1"/>
            </p:cNvSpPr>
            <p:nvPr/>
          </p:nvSpPr>
          <p:spPr bwMode="auto">
            <a:xfrm>
              <a:off x="14741277" y="4652814"/>
              <a:ext cx="6213" cy="4142"/>
            </a:xfrm>
            <a:custGeom>
              <a:avLst/>
              <a:gdLst>
                <a:gd name="T0" fmla="*/ 0 w 15"/>
                <a:gd name="T1" fmla="*/ 6 h 7"/>
                <a:gd name="T2" fmla="*/ 7 w 15"/>
                <a:gd name="T3" fmla="*/ 0 h 7"/>
                <a:gd name="T4" fmla="*/ 14 w 15"/>
                <a:gd name="T5" fmla="*/ 6 h 7"/>
                <a:gd name="T6" fmla="*/ 0 w 15"/>
                <a:gd name="T7" fmla="*/ 6 h 7"/>
              </a:gdLst>
              <a:ahLst/>
              <a:cxnLst>
                <a:cxn ang="0">
                  <a:pos x="T0" y="T1"/>
                </a:cxn>
                <a:cxn ang="0">
                  <a:pos x="T2" y="T3"/>
                </a:cxn>
                <a:cxn ang="0">
                  <a:pos x="T4" y="T5"/>
                </a:cxn>
                <a:cxn ang="0">
                  <a:pos x="T6" y="T7"/>
                </a:cxn>
              </a:cxnLst>
              <a:rect l="0" t="0" r="r" b="b"/>
              <a:pathLst>
                <a:path w="15" h="7">
                  <a:moveTo>
                    <a:pt x="0" y="6"/>
                  </a:moveTo>
                  <a:lnTo>
                    <a:pt x="7" y="0"/>
                  </a:lnTo>
                  <a:lnTo>
                    <a:pt x="14" y="6"/>
                  </a:lnTo>
                  <a:lnTo>
                    <a:pt x="0" y="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8" name="Freeform 113">
              <a:extLst>
                <a:ext uri="{FF2B5EF4-FFF2-40B4-BE49-F238E27FC236}">
                  <a16:creationId xmlns:a16="http://schemas.microsoft.com/office/drawing/2014/main" id="{9FBA616B-8CEF-994C-B163-077D83777513}"/>
                </a:ext>
              </a:extLst>
            </p:cNvPr>
            <p:cNvSpPr>
              <a:spLocks noChangeArrowheads="1"/>
            </p:cNvSpPr>
            <p:nvPr/>
          </p:nvSpPr>
          <p:spPr bwMode="auto">
            <a:xfrm>
              <a:off x="14658434" y="4652814"/>
              <a:ext cx="4142" cy="12427"/>
            </a:xfrm>
            <a:custGeom>
              <a:avLst/>
              <a:gdLst>
                <a:gd name="T0" fmla="*/ 7 w 8"/>
                <a:gd name="T1" fmla="*/ 0 h 28"/>
                <a:gd name="T2" fmla="*/ 0 w 8"/>
                <a:gd name="T3" fmla="*/ 27 h 28"/>
                <a:gd name="T4" fmla="*/ 0 w 8"/>
                <a:gd name="T5" fmla="*/ 20 h 28"/>
                <a:gd name="T6" fmla="*/ 7 w 8"/>
                <a:gd name="T7" fmla="*/ 0 h 28"/>
              </a:gdLst>
              <a:ahLst/>
              <a:cxnLst>
                <a:cxn ang="0">
                  <a:pos x="T0" y="T1"/>
                </a:cxn>
                <a:cxn ang="0">
                  <a:pos x="T2" y="T3"/>
                </a:cxn>
                <a:cxn ang="0">
                  <a:pos x="T4" y="T5"/>
                </a:cxn>
                <a:cxn ang="0">
                  <a:pos x="T6" y="T7"/>
                </a:cxn>
              </a:cxnLst>
              <a:rect l="0" t="0" r="r" b="b"/>
              <a:pathLst>
                <a:path w="8" h="28">
                  <a:moveTo>
                    <a:pt x="7" y="0"/>
                  </a:moveTo>
                  <a:lnTo>
                    <a:pt x="0" y="27"/>
                  </a:lnTo>
                  <a:lnTo>
                    <a:pt x="0" y="20"/>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9" name="Freeform 114">
              <a:extLst>
                <a:ext uri="{FF2B5EF4-FFF2-40B4-BE49-F238E27FC236}">
                  <a16:creationId xmlns:a16="http://schemas.microsoft.com/office/drawing/2014/main" id="{8EEC8D77-3283-C641-B382-B7A4DA644066}"/>
                </a:ext>
              </a:extLst>
            </p:cNvPr>
            <p:cNvSpPr>
              <a:spLocks noChangeArrowheads="1"/>
            </p:cNvSpPr>
            <p:nvPr/>
          </p:nvSpPr>
          <p:spPr bwMode="auto">
            <a:xfrm>
              <a:off x="14741277" y="4652814"/>
              <a:ext cx="6213" cy="4142"/>
            </a:xfrm>
            <a:custGeom>
              <a:avLst/>
              <a:gdLst>
                <a:gd name="T0" fmla="*/ 7 w 15"/>
                <a:gd name="T1" fmla="*/ 0 h 7"/>
                <a:gd name="T2" fmla="*/ 14 w 15"/>
                <a:gd name="T3" fmla="*/ 6 h 7"/>
                <a:gd name="T4" fmla="*/ 0 w 15"/>
                <a:gd name="T5" fmla="*/ 6 h 7"/>
                <a:gd name="T6" fmla="*/ 7 w 15"/>
                <a:gd name="T7" fmla="*/ 0 h 7"/>
              </a:gdLst>
              <a:ahLst/>
              <a:cxnLst>
                <a:cxn ang="0">
                  <a:pos x="T0" y="T1"/>
                </a:cxn>
                <a:cxn ang="0">
                  <a:pos x="T2" y="T3"/>
                </a:cxn>
                <a:cxn ang="0">
                  <a:pos x="T4" y="T5"/>
                </a:cxn>
                <a:cxn ang="0">
                  <a:pos x="T6" y="T7"/>
                </a:cxn>
              </a:cxnLst>
              <a:rect l="0" t="0" r="r" b="b"/>
              <a:pathLst>
                <a:path w="15" h="7">
                  <a:moveTo>
                    <a:pt x="7" y="0"/>
                  </a:moveTo>
                  <a:lnTo>
                    <a:pt x="14" y="6"/>
                  </a:lnTo>
                  <a:lnTo>
                    <a:pt x="0" y="6"/>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0" name="Freeform 115">
              <a:extLst>
                <a:ext uri="{FF2B5EF4-FFF2-40B4-BE49-F238E27FC236}">
                  <a16:creationId xmlns:a16="http://schemas.microsoft.com/office/drawing/2014/main" id="{870348FB-E699-C945-A115-1E86B3FDBE44}"/>
                </a:ext>
              </a:extLst>
            </p:cNvPr>
            <p:cNvSpPr>
              <a:spLocks noChangeArrowheads="1"/>
            </p:cNvSpPr>
            <p:nvPr/>
          </p:nvSpPr>
          <p:spPr bwMode="auto">
            <a:xfrm>
              <a:off x="14658434" y="4652814"/>
              <a:ext cx="4142" cy="12427"/>
            </a:xfrm>
            <a:custGeom>
              <a:avLst/>
              <a:gdLst>
                <a:gd name="T0" fmla="*/ 0 w 8"/>
                <a:gd name="T1" fmla="*/ 27 h 28"/>
                <a:gd name="T2" fmla="*/ 0 w 8"/>
                <a:gd name="T3" fmla="*/ 20 h 28"/>
                <a:gd name="T4" fmla="*/ 7 w 8"/>
                <a:gd name="T5" fmla="*/ 0 h 28"/>
                <a:gd name="T6" fmla="*/ 0 w 8"/>
                <a:gd name="T7" fmla="*/ 27 h 28"/>
              </a:gdLst>
              <a:ahLst/>
              <a:cxnLst>
                <a:cxn ang="0">
                  <a:pos x="T0" y="T1"/>
                </a:cxn>
                <a:cxn ang="0">
                  <a:pos x="T2" y="T3"/>
                </a:cxn>
                <a:cxn ang="0">
                  <a:pos x="T4" y="T5"/>
                </a:cxn>
                <a:cxn ang="0">
                  <a:pos x="T6" y="T7"/>
                </a:cxn>
              </a:cxnLst>
              <a:rect l="0" t="0" r="r" b="b"/>
              <a:pathLst>
                <a:path w="8" h="28">
                  <a:moveTo>
                    <a:pt x="0" y="27"/>
                  </a:moveTo>
                  <a:lnTo>
                    <a:pt x="0" y="20"/>
                  </a:lnTo>
                  <a:lnTo>
                    <a:pt x="7" y="0"/>
                  </a:lnTo>
                  <a:lnTo>
                    <a:pt x="0" y="2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1" name="Freeform 116">
              <a:extLst>
                <a:ext uri="{FF2B5EF4-FFF2-40B4-BE49-F238E27FC236}">
                  <a16:creationId xmlns:a16="http://schemas.microsoft.com/office/drawing/2014/main" id="{269E98F0-3A86-0A45-8343-580CB04C2CAD}"/>
                </a:ext>
              </a:extLst>
            </p:cNvPr>
            <p:cNvSpPr>
              <a:spLocks noChangeArrowheads="1"/>
            </p:cNvSpPr>
            <p:nvPr/>
          </p:nvSpPr>
          <p:spPr bwMode="auto">
            <a:xfrm>
              <a:off x="13051253" y="3173944"/>
              <a:ext cx="2002762" cy="2473066"/>
            </a:xfrm>
            <a:custGeom>
              <a:avLst/>
              <a:gdLst>
                <a:gd name="T0" fmla="*/ 2880 w 4266"/>
                <a:gd name="T1" fmla="*/ 4362 h 5267"/>
                <a:gd name="T2" fmla="*/ 3165 w 4266"/>
                <a:gd name="T3" fmla="*/ 4286 h 5267"/>
                <a:gd name="T4" fmla="*/ 3284 w 4266"/>
                <a:gd name="T5" fmla="*/ 4125 h 5267"/>
                <a:gd name="T6" fmla="*/ 3499 w 4266"/>
                <a:gd name="T7" fmla="*/ 4251 h 5267"/>
                <a:gd name="T8" fmla="*/ 3729 w 4266"/>
                <a:gd name="T9" fmla="*/ 4195 h 5267"/>
                <a:gd name="T10" fmla="*/ 3792 w 4266"/>
                <a:gd name="T11" fmla="*/ 3924 h 5267"/>
                <a:gd name="T12" fmla="*/ 4084 w 4266"/>
                <a:gd name="T13" fmla="*/ 4063 h 5267"/>
                <a:gd name="T14" fmla="*/ 4251 w 4266"/>
                <a:gd name="T15" fmla="*/ 3833 h 5267"/>
                <a:gd name="T16" fmla="*/ 4028 w 4266"/>
                <a:gd name="T17" fmla="*/ 3611 h 5267"/>
                <a:gd name="T18" fmla="*/ 3896 w 4266"/>
                <a:gd name="T19" fmla="*/ 3367 h 5267"/>
                <a:gd name="T20" fmla="*/ 3750 w 4266"/>
                <a:gd name="T21" fmla="*/ 3124 h 5267"/>
                <a:gd name="T22" fmla="*/ 3625 w 4266"/>
                <a:gd name="T23" fmla="*/ 3117 h 5267"/>
                <a:gd name="T24" fmla="*/ 3527 w 4266"/>
                <a:gd name="T25" fmla="*/ 3186 h 5267"/>
                <a:gd name="T26" fmla="*/ 3325 w 4266"/>
                <a:gd name="T27" fmla="*/ 3075 h 5267"/>
                <a:gd name="T28" fmla="*/ 3235 w 4266"/>
                <a:gd name="T29" fmla="*/ 2887 h 5267"/>
                <a:gd name="T30" fmla="*/ 3131 w 4266"/>
                <a:gd name="T31" fmla="*/ 2776 h 5267"/>
                <a:gd name="T32" fmla="*/ 3144 w 4266"/>
                <a:gd name="T33" fmla="*/ 2665 h 5267"/>
                <a:gd name="T34" fmla="*/ 3179 w 4266"/>
                <a:gd name="T35" fmla="*/ 2421 h 5267"/>
                <a:gd name="T36" fmla="*/ 3360 w 4266"/>
                <a:gd name="T37" fmla="*/ 2560 h 5267"/>
                <a:gd name="T38" fmla="*/ 3458 w 4266"/>
                <a:gd name="T39" fmla="*/ 2386 h 5267"/>
                <a:gd name="T40" fmla="*/ 3625 w 4266"/>
                <a:gd name="T41" fmla="*/ 2289 h 5267"/>
                <a:gd name="T42" fmla="*/ 3541 w 4266"/>
                <a:gd name="T43" fmla="*/ 2150 h 5267"/>
                <a:gd name="T44" fmla="*/ 3430 w 4266"/>
                <a:gd name="T45" fmla="*/ 1906 h 5267"/>
                <a:gd name="T46" fmla="*/ 3339 w 4266"/>
                <a:gd name="T47" fmla="*/ 1732 h 5267"/>
                <a:gd name="T48" fmla="*/ 3214 w 4266"/>
                <a:gd name="T49" fmla="*/ 1419 h 5267"/>
                <a:gd name="T50" fmla="*/ 3409 w 4266"/>
                <a:gd name="T51" fmla="*/ 1023 h 5267"/>
                <a:gd name="T52" fmla="*/ 3332 w 4266"/>
                <a:gd name="T53" fmla="*/ 752 h 5267"/>
                <a:gd name="T54" fmla="*/ 2998 w 4266"/>
                <a:gd name="T55" fmla="*/ 466 h 5267"/>
                <a:gd name="T56" fmla="*/ 3033 w 4266"/>
                <a:gd name="T57" fmla="*/ 56 h 5267"/>
                <a:gd name="T58" fmla="*/ 2706 w 4266"/>
                <a:gd name="T59" fmla="*/ 251 h 5267"/>
                <a:gd name="T60" fmla="*/ 2518 w 4266"/>
                <a:gd name="T61" fmla="*/ 647 h 5267"/>
                <a:gd name="T62" fmla="*/ 2282 w 4266"/>
                <a:gd name="T63" fmla="*/ 988 h 5267"/>
                <a:gd name="T64" fmla="*/ 2052 w 4266"/>
                <a:gd name="T65" fmla="*/ 1399 h 5267"/>
                <a:gd name="T66" fmla="*/ 2115 w 4266"/>
                <a:gd name="T67" fmla="*/ 1691 h 5267"/>
                <a:gd name="T68" fmla="*/ 2094 w 4266"/>
                <a:gd name="T69" fmla="*/ 1906 h 5267"/>
                <a:gd name="T70" fmla="*/ 1732 w 4266"/>
                <a:gd name="T71" fmla="*/ 1997 h 5267"/>
                <a:gd name="T72" fmla="*/ 1301 w 4266"/>
                <a:gd name="T73" fmla="*/ 2032 h 5267"/>
                <a:gd name="T74" fmla="*/ 842 w 4266"/>
                <a:gd name="T75" fmla="*/ 2087 h 5267"/>
                <a:gd name="T76" fmla="*/ 842 w 4266"/>
                <a:gd name="T77" fmla="*/ 2484 h 5267"/>
                <a:gd name="T78" fmla="*/ 661 w 4266"/>
                <a:gd name="T79" fmla="*/ 2727 h 5267"/>
                <a:gd name="T80" fmla="*/ 452 w 4266"/>
                <a:gd name="T81" fmla="*/ 2894 h 5267"/>
                <a:gd name="T82" fmla="*/ 0 w 4266"/>
                <a:gd name="T83" fmla="*/ 2978 h 5267"/>
                <a:gd name="T84" fmla="*/ 188 w 4266"/>
                <a:gd name="T85" fmla="*/ 3221 h 5267"/>
                <a:gd name="T86" fmla="*/ 480 w 4266"/>
                <a:gd name="T87" fmla="*/ 3541 h 5267"/>
                <a:gd name="T88" fmla="*/ 744 w 4266"/>
                <a:gd name="T89" fmla="*/ 3903 h 5267"/>
                <a:gd name="T90" fmla="*/ 487 w 4266"/>
                <a:gd name="T91" fmla="*/ 4153 h 5267"/>
                <a:gd name="T92" fmla="*/ 445 w 4266"/>
                <a:gd name="T93" fmla="*/ 4487 h 5267"/>
                <a:gd name="T94" fmla="*/ 626 w 4266"/>
                <a:gd name="T95" fmla="*/ 4884 h 5267"/>
                <a:gd name="T96" fmla="*/ 1016 w 4266"/>
                <a:gd name="T97" fmla="*/ 5023 h 5267"/>
                <a:gd name="T98" fmla="*/ 1447 w 4266"/>
                <a:gd name="T99" fmla="*/ 5086 h 5267"/>
                <a:gd name="T100" fmla="*/ 1718 w 4266"/>
                <a:gd name="T101" fmla="*/ 5113 h 5267"/>
                <a:gd name="T102" fmla="*/ 1892 w 4266"/>
                <a:gd name="T103" fmla="*/ 5092 h 5267"/>
                <a:gd name="T104" fmla="*/ 2282 w 4266"/>
                <a:gd name="T105" fmla="*/ 5176 h 5267"/>
                <a:gd name="T106" fmla="*/ 2407 w 4266"/>
                <a:gd name="T107" fmla="*/ 5037 h 5267"/>
                <a:gd name="T108" fmla="*/ 2365 w 4266"/>
                <a:gd name="T109" fmla="*/ 4765 h 5267"/>
                <a:gd name="T110" fmla="*/ 2511 w 4266"/>
                <a:gd name="T111" fmla="*/ 4585 h 5267"/>
                <a:gd name="T112" fmla="*/ 2588 w 4266"/>
                <a:gd name="T113" fmla="*/ 4383 h 5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6" h="5267">
                  <a:moveTo>
                    <a:pt x="2692" y="4265"/>
                  </a:moveTo>
                  <a:lnTo>
                    <a:pt x="2720" y="4292"/>
                  </a:lnTo>
                  <a:lnTo>
                    <a:pt x="2776" y="4306"/>
                  </a:lnTo>
                  <a:lnTo>
                    <a:pt x="2783" y="4306"/>
                  </a:lnTo>
                  <a:lnTo>
                    <a:pt x="2790" y="4327"/>
                  </a:lnTo>
                  <a:lnTo>
                    <a:pt x="2818" y="4334"/>
                  </a:lnTo>
                  <a:lnTo>
                    <a:pt x="2845" y="4355"/>
                  </a:lnTo>
                  <a:lnTo>
                    <a:pt x="2866" y="4369"/>
                  </a:lnTo>
                  <a:lnTo>
                    <a:pt x="2873" y="4369"/>
                  </a:lnTo>
                  <a:lnTo>
                    <a:pt x="2880" y="4362"/>
                  </a:lnTo>
                  <a:lnTo>
                    <a:pt x="2908" y="4355"/>
                  </a:lnTo>
                  <a:lnTo>
                    <a:pt x="2922" y="4327"/>
                  </a:lnTo>
                  <a:lnTo>
                    <a:pt x="2936" y="4286"/>
                  </a:lnTo>
                  <a:lnTo>
                    <a:pt x="2964" y="4286"/>
                  </a:lnTo>
                  <a:lnTo>
                    <a:pt x="2977" y="4299"/>
                  </a:lnTo>
                  <a:lnTo>
                    <a:pt x="2998" y="4299"/>
                  </a:lnTo>
                  <a:lnTo>
                    <a:pt x="3005" y="4306"/>
                  </a:lnTo>
                  <a:lnTo>
                    <a:pt x="3040" y="4258"/>
                  </a:lnTo>
                  <a:lnTo>
                    <a:pt x="3054" y="4286"/>
                  </a:lnTo>
                  <a:lnTo>
                    <a:pt x="3165" y="4286"/>
                  </a:lnTo>
                  <a:lnTo>
                    <a:pt x="3193" y="4292"/>
                  </a:lnTo>
                  <a:lnTo>
                    <a:pt x="3214" y="4292"/>
                  </a:lnTo>
                  <a:lnTo>
                    <a:pt x="3207" y="4258"/>
                  </a:lnTo>
                  <a:lnTo>
                    <a:pt x="3235" y="4237"/>
                  </a:lnTo>
                  <a:lnTo>
                    <a:pt x="3263" y="4223"/>
                  </a:lnTo>
                  <a:lnTo>
                    <a:pt x="3270" y="4195"/>
                  </a:lnTo>
                  <a:lnTo>
                    <a:pt x="3249" y="4167"/>
                  </a:lnTo>
                  <a:lnTo>
                    <a:pt x="3270" y="4153"/>
                  </a:lnTo>
                  <a:lnTo>
                    <a:pt x="3270" y="4139"/>
                  </a:lnTo>
                  <a:lnTo>
                    <a:pt x="3284" y="4125"/>
                  </a:lnTo>
                  <a:lnTo>
                    <a:pt x="3298" y="4119"/>
                  </a:lnTo>
                  <a:lnTo>
                    <a:pt x="3298" y="4125"/>
                  </a:lnTo>
                  <a:lnTo>
                    <a:pt x="3360" y="4125"/>
                  </a:lnTo>
                  <a:lnTo>
                    <a:pt x="3402" y="4132"/>
                  </a:lnTo>
                  <a:lnTo>
                    <a:pt x="3402" y="4125"/>
                  </a:lnTo>
                  <a:lnTo>
                    <a:pt x="3464" y="4139"/>
                  </a:lnTo>
                  <a:lnTo>
                    <a:pt x="3471" y="4153"/>
                  </a:lnTo>
                  <a:lnTo>
                    <a:pt x="3478" y="4195"/>
                  </a:lnTo>
                  <a:lnTo>
                    <a:pt x="3499" y="4209"/>
                  </a:lnTo>
                  <a:lnTo>
                    <a:pt x="3499" y="4251"/>
                  </a:lnTo>
                  <a:lnTo>
                    <a:pt x="3527" y="4251"/>
                  </a:lnTo>
                  <a:lnTo>
                    <a:pt x="3534" y="4306"/>
                  </a:lnTo>
                  <a:lnTo>
                    <a:pt x="3541" y="4320"/>
                  </a:lnTo>
                  <a:lnTo>
                    <a:pt x="3569" y="4306"/>
                  </a:lnTo>
                  <a:lnTo>
                    <a:pt x="3576" y="4292"/>
                  </a:lnTo>
                  <a:lnTo>
                    <a:pt x="3576" y="4237"/>
                  </a:lnTo>
                  <a:lnTo>
                    <a:pt x="3625" y="4209"/>
                  </a:lnTo>
                  <a:lnTo>
                    <a:pt x="3625" y="4167"/>
                  </a:lnTo>
                  <a:lnTo>
                    <a:pt x="3687" y="4167"/>
                  </a:lnTo>
                  <a:lnTo>
                    <a:pt x="3729" y="4195"/>
                  </a:lnTo>
                  <a:lnTo>
                    <a:pt x="3764" y="4174"/>
                  </a:lnTo>
                  <a:lnTo>
                    <a:pt x="3784" y="4160"/>
                  </a:lnTo>
                  <a:lnTo>
                    <a:pt x="3771" y="4139"/>
                  </a:lnTo>
                  <a:lnTo>
                    <a:pt x="3757" y="4056"/>
                  </a:lnTo>
                  <a:lnTo>
                    <a:pt x="3736" y="4028"/>
                  </a:lnTo>
                  <a:lnTo>
                    <a:pt x="3729" y="4028"/>
                  </a:lnTo>
                  <a:lnTo>
                    <a:pt x="3722" y="4000"/>
                  </a:lnTo>
                  <a:lnTo>
                    <a:pt x="3729" y="3993"/>
                  </a:lnTo>
                  <a:lnTo>
                    <a:pt x="3771" y="3965"/>
                  </a:lnTo>
                  <a:lnTo>
                    <a:pt x="3792" y="3924"/>
                  </a:lnTo>
                  <a:lnTo>
                    <a:pt x="3861" y="3931"/>
                  </a:lnTo>
                  <a:lnTo>
                    <a:pt x="3868" y="3945"/>
                  </a:lnTo>
                  <a:lnTo>
                    <a:pt x="3889" y="3945"/>
                  </a:lnTo>
                  <a:lnTo>
                    <a:pt x="3931" y="3938"/>
                  </a:lnTo>
                  <a:lnTo>
                    <a:pt x="3965" y="3979"/>
                  </a:lnTo>
                  <a:lnTo>
                    <a:pt x="3965" y="3993"/>
                  </a:lnTo>
                  <a:lnTo>
                    <a:pt x="3986" y="4035"/>
                  </a:lnTo>
                  <a:lnTo>
                    <a:pt x="3986" y="4056"/>
                  </a:lnTo>
                  <a:lnTo>
                    <a:pt x="4035" y="4035"/>
                  </a:lnTo>
                  <a:lnTo>
                    <a:pt x="4084" y="4063"/>
                  </a:lnTo>
                  <a:lnTo>
                    <a:pt x="4098" y="4125"/>
                  </a:lnTo>
                  <a:lnTo>
                    <a:pt x="4160" y="4139"/>
                  </a:lnTo>
                  <a:lnTo>
                    <a:pt x="4244" y="4098"/>
                  </a:lnTo>
                  <a:lnTo>
                    <a:pt x="4251" y="4098"/>
                  </a:lnTo>
                  <a:lnTo>
                    <a:pt x="4251" y="4056"/>
                  </a:lnTo>
                  <a:lnTo>
                    <a:pt x="4244" y="3973"/>
                  </a:lnTo>
                  <a:lnTo>
                    <a:pt x="4257" y="3931"/>
                  </a:lnTo>
                  <a:lnTo>
                    <a:pt x="4251" y="3896"/>
                  </a:lnTo>
                  <a:lnTo>
                    <a:pt x="4251" y="3889"/>
                  </a:lnTo>
                  <a:lnTo>
                    <a:pt x="4251" y="3833"/>
                  </a:lnTo>
                  <a:lnTo>
                    <a:pt x="4265" y="3743"/>
                  </a:lnTo>
                  <a:lnTo>
                    <a:pt x="4209" y="3715"/>
                  </a:lnTo>
                  <a:lnTo>
                    <a:pt x="4209" y="3666"/>
                  </a:lnTo>
                  <a:lnTo>
                    <a:pt x="4188" y="3646"/>
                  </a:lnTo>
                  <a:lnTo>
                    <a:pt x="4167" y="3611"/>
                  </a:lnTo>
                  <a:lnTo>
                    <a:pt x="4167" y="3618"/>
                  </a:lnTo>
                  <a:lnTo>
                    <a:pt x="4098" y="3632"/>
                  </a:lnTo>
                  <a:lnTo>
                    <a:pt x="4077" y="3604"/>
                  </a:lnTo>
                  <a:lnTo>
                    <a:pt x="4056" y="3611"/>
                  </a:lnTo>
                  <a:lnTo>
                    <a:pt x="4028" y="3611"/>
                  </a:lnTo>
                  <a:lnTo>
                    <a:pt x="4021" y="3576"/>
                  </a:lnTo>
                  <a:lnTo>
                    <a:pt x="3993" y="3541"/>
                  </a:lnTo>
                  <a:lnTo>
                    <a:pt x="4028" y="3506"/>
                  </a:lnTo>
                  <a:lnTo>
                    <a:pt x="4014" y="3471"/>
                  </a:lnTo>
                  <a:lnTo>
                    <a:pt x="3993" y="3465"/>
                  </a:lnTo>
                  <a:lnTo>
                    <a:pt x="3958" y="3451"/>
                  </a:lnTo>
                  <a:lnTo>
                    <a:pt x="3958" y="3437"/>
                  </a:lnTo>
                  <a:lnTo>
                    <a:pt x="3951" y="3430"/>
                  </a:lnTo>
                  <a:lnTo>
                    <a:pt x="3903" y="3388"/>
                  </a:lnTo>
                  <a:lnTo>
                    <a:pt x="3896" y="3367"/>
                  </a:lnTo>
                  <a:lnTo>
                    <a:pt x="3861" y="3333"/>
                  </a:lnTo>
                  <a:lnTo>
                    <a:pt x="3868" y="3312"/>
                  </a:lnTo>
                  <a:lnTo>
                    <a:pt x="3882" y="3305"/>
                  </a:lnTo>
                  <a:lnTo>
                    <a:pt x="3882" y="3277"/>
                  </a:lnTo>
                  <a:lnTo>
                    <a:pt x="3854" y="3242"/>
                  </a:lnTo>
                  <a:lnTo>
                    <a:pt x="3819" y="3242"/>
                  </a:lnTo>
                  <a:lnTo>
                    <a:pt x="3792" y="3249"/>
                  </a:lnTo>
                  <a:lnTo>
                    <a:pt x="3771" y="3235"/>
                  </a:lnTo>
                  <a:lnTo>
                    <a:pt x="3750" y="3179"/>
                  </a:lnTo>
                  <a:lnTo>
                    <a:pt x="3750" y="3124"/>
                  </a:lnTo>
                  <a:lnTo>
                    <a:pt x="3736" y="3117"/>
                  </a:lnTo>
                  <a:lnTo>
                    <a:pt x="3750" y="3110"/>
                  </a:lnTo>
                  <a:lnTo>
                    <a:pt x="3736" y="3103"/>
                  </a:lnTo>
                  <a:lnTo>
                    <a:pt x="3729" y="3103"/>
                  </a:lnTo>
                  <a:lnTo>
                    <a:pt x="3729" y="3082"/>
                  </a:lnTo>
                  <a:lnTo>
                    <a:pt x="3701" y="3089"/>
                  </a:lnTo>
                  <a:lnTo>
                    <a:pt x="3694" y="3110"/>
                  </a:lnTo>
                  <a:lnTo>
                    <a:pt x="3687" y="3089"/>
                  </a:lnTo>
                  <a:lnTo>
                    <a:pt x="3652" y="3110"/>
                  </a:lnTo>
                  <a:lnTo>
                    <a:pt x="3625" y="3117"/>
                  </a:lnTo>
                  <a:lnTo>
                    <a:pt x="3611" y="3110"/>
                  </a:lnTo>
                  <a:lnTo>
                    <a:pt x="3611" y="3124"/>
                  </a:lnTo>
                  <a:lnTo>
                    <a:pt x="3597" y="3124"/>
                  </a:lnTo>
                  <a:lnTo>
                    <a:pt x="3604" y="3145"/>
                  </a:lnTo>
                  <a:lnTo>
                    <a:pt x="3576" y="3138"/>
                  </a:lnTo>
                  <a:lnTo>
                    <a:pt x="3590" y="3145"/>
                  </a:lnTo>
                  <a:lnTo>
                    <a:pt x="3576" y="3158"/>
                  </a:lnTo>
                  <a:lnTo>
                    <a:pt x="3541" y="3158"/>
                  </a:lnTo>
                  <a:lnTo>
                    <a:pt x="3555" y="3179"/>
                  </a:lnTo>
                  <a:lnTo>
                    <a:pt x="3527" y="3186"/>
                  </a:lnTo>
                  <a:lnTo>
                    <a:pt x="3499" y="3186"/>
                  </a:lnTo>
                  <a:lnTo>
                    <a:pt x="3499" y="3158"/>
                  </a:lnTo>
                  <a:lnTo>
                    <a:pt x="3464" y="3158"/>
                  </a:lnTo>
                  <a:lnTo>
                    <a:pt x="3430" y="3124"/>
                  </a:lnTo>
                  <a:lnTo>
                    <a:pt x="3430" y="3145"/>
                  </a:lnTo>
                  <a:lnTo>
                    <a:pt x="3402" y="3158"/>
                  </a:lnTo>
                  <a:lnTo>
                    <a:pt x="3346" y="3138"/>
                  </a:lnTo>
                  <a:lnTo>
                    <a:pt x="3325" y="3110"/>
                  </a:lnTo>
                  <a:lnTo>
                    <a:pt x="3332" y="3075"/>
                  </a:lnTo>
                  <a:lnTo>
                    <a:pt x="3325" y="3075"/>
                  </a:lnTo>
                  <a:lnTo>
                    <a:pt x="3325" y="3054"/>
                  </a:lnTo>
                  <a:lnTo>
                    <a:pt x="3332" y="3047"/>
                  </a:lnTo>
                  <a:lnTo>
                    <a:pt x="3311" y="3019"/>
                  </a:lnTo>
                  <a:lnTo>
                    <a:pt x="3284" y="3012"/>
                  </a:lnTo>
                  <a:lnTo>
                    <a:pt x="3284" y="3006"/>
                  </a:lnTo>
                  <a:lnTo>
                    <a:pt x="3277" y="2985"/>
                  </a:lnTo>
                  <a:lnTo>
                    <a:pt x="3270" y="2978"/>
                  </a:lnTo>
                  <a:lnTo>
                    <a:pt x="3277" y="2943"/>
                  </a:lnTo>
                  <a:lnTo>
                    <a:pt x="3242" y="2922"/>
                  </a:lnTo>
                  <a:lnTo>
                    <a:pt x="3235" y="2887"/>
                  </a:lnTo>
                  <a:lnTo>
                    <a:pt x="3172" y="2860"/>
                  </a:lnTo>
                  <a:lnTo>
                    <a:pt x="3179" y="2852"/>
                  </a:lnTo>
                  <a:lnTo>
                    <a:pt x="3172" y="2839"/>
                  </a:lnTo>
                  <a:lnTo>
                    <a:pt x="3165" y="2811"/>
                  </a:lnTo>
                  <a:lnTo>
                    <a:pt x="3228" y="2762"/>
                  </a:lnTo>
                  <a:lnTo>
                    <a:pt x="3214" y="2755"/>
                  </a:lnTo>
                  <a:lnTo>
                    <a:pt x="3179" y="2755"/>
                  </a:lnTo>
                  <a:lnTo>
                    <a:pt x="3172" y="2776"/>
                  </a:lnTo>
                  <a:lnTo>
                    <a:pt x="3137" y="2783"/>
                  </a:lnTo>
                  <a:lnTo>
                    <a:pt x="3131" y="2776"/>
                  </a:lnTo>
                  <a:lnTo>
                    <a:pt x="3131" y="2762"/>
                  </a:lnTo>
                  <a:lnTo>
                    <a:pt x="3165" y="2755"/>
                  </a:lnTo>
                  <a:lnTo>
                    <a:pt x="3131" y="2713"/>
                  </a:lnTo>
                  <a:lnTo>
                    <a:pt x="3152" y="2699"/>
                  </a:lnTo>
                  <a:lnTo>
                    <a:pt x="3144" y="2685"/>
                  </a:lnTo>
                  <a:lnTo>
                    <a:pt x="3137" y="2685"/>
                  </a:lnTo>
                  <a:lnTo>
                    <a:pt x="3179" y="2679"/>
                  </a:lnTo>
                  <a:lnTo>
                    <a:pt x="3137" y="2665"/>
                  </a:lnTo>
                  <a:lnTo>
                    <a:pt x="3131" y="2651"/>
                  </a:lnTo>
                  <a:lnTo>
                    <a:pt x="3144" y="2665"/>
                  </a:lnTo>
                  <a:lnTo>
                    <a:pt x="3165" y="2651"/>
                  </a:lnTo>
                  <a:lnTo>
                    <a:pt x="3144" y="2630"/>
                  </a:lnTo>
                  <a:lnTo>
                    <a:pt x="3144" y="2595"/>
                  </a:lnTo>
                  <a:lnTo>
                    <a:pt x="3110" y="2609"/>
                  </a:lnTo>
                  <a:lnTo>
                    <a:pt x="3117" y="2581"/>
                  </a:lnTo>
                  <a:lnTo>
                    <a:pt x="3096" y="2560"/>
                  </a:lnTo>
                  <a:lnTo>
                    <a:pt x="3110" y="2526"/>
                  </a:lnTo>
                  <a:lnTo>
                    <a:pt x="3152" y="2518"/>
                  </a:lnTo>
                  <a:lnTo>
                    <a:pt x="3137" y="2456"/>
                  </a:lnTo>
                  <a:lnTo>
                    <a:pt x="3179" y="2421"/>
                  </a:lnTo>
                  <a:lnTo>
                    <a:pt x="3200" y="2449"/>
                  </a:lnTo>
                  <a:lnTo>
                    <a:pt x="3242" y="2449"/>
                  </a:lnTo>
                  <a:lnTo>
                    <a:pt x="3277" y="2428"/>
                  </a:lnTo>
                  <a:lnTo>
                    <a:pt x="3298" y="2428"/>
                  </a:lnTo>
                  <a:lnTo>
                    <a:pt x="3304" y="2456"/>
                  </a:lnTo>
                  <a:lnTo>
                    <a:pt x="3304" y="2463"/>
                  </a:lnTo>
                  <a:lnTo>
                    <a:pt x="3346" y="2498"/>
                  </a:lnTo>
                  <a:lnTo>
                    <a:pt x="3346" y="2518"/>
                  </a:lnTo>
                  <a:lnTo>
                    <a:pt x="3346" y="2546"/>
                  </a:lnTo>
                  <a:lnTo>
                    <a:pt x="3360" y="2560"/>
                  </a:lnTo>
                  <a:lnTo>
                    <a:pt x="3402" y="2567"/>
                  </a:lnTo>
                  <a:lnTo>
                    <a:pt x="3430" y="2546"/>
                  </a:lnTo>
                  <a:lnTo>
                    <a:pt x="3430" y="2553"/>
                  </a:lnTo>
                  <a:lnTo>
                    <a:pt x="3444" y="2553"/>
                  </a:lnTo>
                  <a:lnTo>
                    <a:pt x="3464" y="2470"/>
                  </a:lnTo>
                  <a:lnTo>
                    <a:pt x="3492" y="2484"/>
                  </a:lnTo>
                  <a:lnTo>
                    <a:pt x="3527" y="2435"/>
                  </a:lnTo>
                  <a:lnTo>
                    <a:pt x="3527" y="2428"/>
                  </a:lnTo>
                  <a:lnTo>
                    <a:pt x="3478" y="2421"/>
                  </a:lnTo>
                  <a:lnTo>
                    <a:pt x="3458" y="2386"/>
                  </a:lnTo>
                  <a:lnTo>
                    <a:pt x="3458" y="2379"/>
                  </a:lnTo>
                  <a:lnTo>
                    <a:pt x="3471" y="2386"/>
                  </a:lnTo>
                  <a:lnTo>
                    <a:pt x="3527" y="2386"/>
                  </a:lnTo>
                  <a:lnTo>
                    <a:pt x="3534" y="2359"/>
                  </a:lnTo>
                  <a:lnTo>
                    <a:pt x="3590" y="2379"/>
                  </a:lnTo>
                  <a:lnTo>
                    <a:pt x="3625" y="2352"/>
                  </a:lnTo>
                  <a:lnTo>
                    <a:pt x="3631" y="2359"/>
                  </a:lnTo>
                  <a:lnTo>
                    <a:pt x="3659" y="2352"/>
                  </a:lnTo>
                  <a:lnTo>
                    <a:pt x="3652" y="2331"/>
                  </a:lnTo>
                  <a:lnTo>
                    <a:pt x="3625" y="2289"/>
                  </a:lnTo>
                  <a:lnTo>
                    <a:pt x="3631" y="2261"/>
                  </a:lnTo>
                  <a:lnTo>
                    <a:pt x="3611" y="2261"/>
                  </a:lnTo>
                  <a:lnTo>
                    <a:pt x="3604" y="2268"/>
                  </a:lnTo>
                  <a:lnTo>
                    <a:pt x="3590" y="2205"/>
                  </a:lnTo>
                  <a:lnTo>
                    <a:pt x="3576" y="2199"/>
                  </a:lnTo>
                  <a:lnTo>
                    <a:pt x="3569" y="2199"/>
                  </a:lnTo>
                  <a:lnTo>
                    <a:pt x="3569" y="2192"/>
                  </a:lnTo>
                  <a:lnTo>
                    <a:pt x="3569" y="2150"/>
                  </a:lnTo>
                  <a:lnTo>
                    <a:pt x="3562" y="2150"/>
                  </a:lnTo>
                  <a:lnTo>
                    <a:pt x="3541" y="2150"/>
                  </a:lnTo>
                  <a:lnTo>
                    <a:pt x="3520" y="2122"/>
                  </a:lnTo>
                  <a:lnTo>
                    <a:pt x="3458" y="2101"/>
                  </a:lnTo>
                  <a:lnTo>
                    <a:pt x="3444" y="2066"/>
                  </a:lnTo>
                  <a:lnTo>
                    <a:pt x="3458" y="2053"/>
                  </a:lnTo>
                  <a:lnTo>
                    <a:pt x="3437" y="2025"/>
                  </a:lnTo>
                  <a:lnTo>
                    <a:pt x="3430" y="1997"/>
                  </a:lnTo>
                  <a:lnTo>
                    <a:pt x="3430" y="1990"/>
                  </a:lnTo>
                  <a:lnTo>
                    <a:pt x="3430" y="1976"/>
                  </a:lnTo>
                  <a:lnTo>
                    <a:pt x="3409" y="1941"/>
                  </a:lnTo>
                  <a:lnTo>
                    <a:pt x="3430" y="1906"/>
                  </a:lnTo>
                  <a:lnTo>
                    <a:pt x="3409" y="1872"/>
                  </a:lnTo>
                  <a:lnTo>
                    <a:pt x="3395" y="1858"/>
                  </a:lnTo>
                  <a:lnTo>
                    <a:pt x="3360" y="1844"/>
                  </a:lnTo>
                  <a:lnTo>
                    <a:pt x="3360" y="1823"/>
                  </a:lnTo>
                  <a:lnTo>
                    <a:pt x="3367" y="1802"/>
                  </a:lnTo>
                  <a:lnTo>
                    <a:pt x="3395" y="1823"/>
                  </a:lnTo>
                  <a:lnTo>
                    <a:pt x="3402" y="1809"/>
                  </a:lnTo>
                  <a:lnTo>
                    <a:pt x="3374" y="1767"/>
                  </a:lnTo>
                  <a:lnTo>
                    <a:pt x="3381" y="1732"/>
                  </a:lnTo>
                  <a:lnTo>
                    <a:pt x="3339" y="1732"/>
                  </a:lnTo>
                  <a:lnTo>
                    <a:pt x="3325" y="1712"/>
                  </a:lnTo>
                  <a:lnTo>
                    <a:pt x="3325" y="1698"/>
                  </a:lnTo>
                  <a:lnTo>
                    <a:pt x="3339" y="1642"/>
                  </a:lnTo>
                  <a:lnTo>
                    <a:pt x="3325" y="1628"/>
                  </a:lnTo>
                  <a:lnTo>
                    <a:pt x="3242" y="1607"/>
                  </a:lnTo>
                  <a:lnTo>
                    <a:pt x="3228" y="1566"/>
                  </a:lnTo>
                  <a:lnTo>
                    <a:pt x="3179" y="1510"/>
                  </a:lnTo>
                  <a:lnTo>
                    <a:pt x="3172" y="1475"/>
                  </a:lnTo>
                  <a:lnTo>
                    <a:pt x="3179" y="1461"/>
                  </a:lnTo>
                  <a:lnTo>
                    <a:pt x="3214" y="1419"/>
                  </a:lnTo>
                  <a:lnTo>
                    <a:pt x="3242" y="1378"/>
                  </a:lnTo>
                  <a:lnTo>
                    <a:pt x="3242" y="1371"/>
                  </a:lnTo>
                  <a:lnTo>
                    <a:pt x="3242" y="1364"/>
                  </a:lnTo>
                  <a:lnTo>
                    <a:pt x="3242" y="1336"/>
                  </a:lnTo>
                  <a:lnTo>
                    <a:pt x="3235" y="1322"/>
                  </a:lnTo>
                  <a:lnTo>
                    <a:pt x="3200" y="1246"/>
                  </a:lnTo>
                  <a:lnTo>
                    <a:pt x="3263" y="1169"/>
                  </a:lnTo>
                  <a:lnTo>
                    <a:pt x="3346" y="1086"/>
                  </a:lnTo>
                  <a:lnTo>
                    <a:pt x="3381" y="1051"/>
                  </a:lnTo>
                  <a:lnTo>
                    <a:pt x="3409" y="1023"/>
                  </a:lnTo>
                  <a:lnTo>
                    <a:pt x="3423" y="1016"/>
                  </a:lnTo>
                  <a:lnTo>
                    <a:pt x="3437" y="1002"/>
                  </a:lnTo>
                  <a:lnTo>
                    <a:pt x="3464" y="953"/>
                  </a:lnTo>
                  <a:lnTo>
                    <a:pt x="3464" y="946"/>
                  </a:lnTo>
                  <a:lnTo>
                    <a:pt x="3464" y="940"/>
                  </a:lnTo>
                  <a:lnTo>
                    <a:pt x="3458" y="940"/>
                  </a:lnTo>
                  <a:lnTo>
                    <a:pt x="3437" y="863"/>
                  </a:lnTo>
                  <a:lnTo>
                    <a:pt x="3437" y="814"/>
                  </a:lnTo>
                  <a:lnTo>
                    <a:pt x="3367" y="779"/>
                  </a:lnTo>
                  <a:lnTo>
                    <a:pt x="3332" y="752"/>
                  </a:lnTo>
                  <a:lnTo>
                    <a:pt x="3304" y="752"/>
                  </a:lnTo>
                  <a:lnTo>
                    <a:pt x="3277" y="752"/>
                  </a:lnTo>
                  <a:lnTo>
                    <a:pt x="3249" y="710"/>
                  </a:lnTo>
                  <a:lnTo>
                    <a:pt x="3249" y="682"/>
                  </a:lnTo>
                  <a:lnTo>
                    <a:pt x="3207" y="647"/>
                  </a:lnTo>
                  <a:lnTo>
                    <a:pt x="3165" y="585"/>
                  </a:lnTo>
                  <a:lnTo>
                    <a:pt x="3144" y="550"/>
                  </a:lnTo>
                  <a:lnTo>
                    <a:pt x="3033" y="501"/>
                  </a:lnTo>
                  <a:lnTo>
                    <a:pt x="3033" y="494"/>
                  </a:lnTo>
                  <a:lnTo>
                    <a:pt x="2998" y="466"/>
                  </a:lnTo>
                  <a:lnTo>
                    <a:pt x="3012" y="446"/>
                  </a:lnTo>
                  <a:lnTo>
                    <a:pt x="2971" y="362"/>
                  </a:lnTo>
                  <a:lnTo>
                    <a:pt x="2998" y="320"/>
                  </a:lnTo>
                  <a:lnTo>
                    <a:pt x="3019" y="300"/>
                  </a:lnTo>
                  <a:lnTo>
                    <a:pt x="3033" y="230"/>
                  </a:lnTo>
                  <a:lnTo>
                    <a:pt x="3033" y="167"/>
                  </a:lnTo>
                  <a:lnTo>
                    <a:pt x="3040" y="153"/>
                  </a:lnTo>
                  <a:lnTo>
                    <a:pt x="3040" y="119"/>
                  </a:lnTo>
                  <a:lnTo>
                    <a:pt x="3019" y="98"/>
                  </a:lnTo>
                  <a:lnTo>
                    <a:pt x="3033" y="56"/>
                  </a:lnTo>
                  <a:lnTo>
                    <a:pt x="3005" y="0"/>
                  </a:lnTo>
                  <a:lnTo>
                    <a:pt x="2880" y="28"/>
                  </a:lnTo>
                  <a:lnTo>
                    <a:pt x="2824" y="63"/>
                  </a:lnTo>
                  <a:lnTo>
                    <a:pt x="2776" y="91"/>
                  </a:lnTo>
                  <a:lnTo>
                    <a:pt x="2748" y="119"/>
                  </a:lnTo>
                  <a:lnTo>
                    <a:pt x="2776" y="133"/>
                  </a:lnTo>
                  <a:lnTo>
                    <a:pt x="2790" y="167"/>
                  </a:lnTo>
                  <a:lnTo>
                    <a:pt x="2748" y="202"/>
                  </a:lnTo>
                  <a:lnTo>
                    <a:pt x="2706" y="223"/>
                  </a:lnTo>
                  <a:lnTo>
                    <a:pt x="2706" y="251"/>
                  </a:lnTo>
                  <a:lnTo>
                    <a:pt x="2658" y="272"/>
                  </a:lnTo>
                  <a:lnTo>
                    <a:pt x="2588" y="355"/>
                  </a:lnTo>
                  <a:lnTo>
                    <a:pt x="2518" y="362"/>
                  </a:lnTo>
                  <a:lnTo>
                    <a:pt x="2484" y="362"/>
                  </a:lnTo>
                  <a:lnTo>
                    <a:pt x="2393" y="452"/>
                  </a:lnTo>
                  <a:lnTo>
                    <a:pt x="2449" y="480"/>
                  </a:lnTo>
                  <a:lnTo>
                    <a:pt x="2477" y="515"/>
                  </a:lnTo>
                  <a:lnTo>
                    <a:pt x="2491" y="522"/>
                  </a:lnTo>
                  <a:lnTo>
                    <a:pt x="2539" y="626"/>
                  </a:lnTo>
                  <a:lnTo>
                    <a:pt x="2518" y="647"/>
                  </a:lnTo>
                  <a:lnTo>
                    <a:pt x="2518" y="682"/>
                  </a:lnTo>
                  <a:lnTo>
                    <a:pt x="2504" y="717"/>
                  </a:lnTo>
                  <a:lnTo>
                    <a:pt x="2477" y="717"/>
                  </a:lnTo>
                  <a:lnTo>
                    <a:pt x="2442" y="773"/>
                  </a:lnTo>
                  <a:lnTo>
                    <a:pt x="2324" y="793"/>
                  </a:lnTo>
                  <a:lnTo>
                    <a:pt x="2310" y="849"/>
                  </a:lnTo>
                  <a:lnTo>
                    <a:pt x="2317" y="912"/>
                  </a:lnTo>
                  <a:lnTo>
                    <a:pt x="2296" y="940"/>
                  </a:lnTo>
                  <a:lnTo>
                    <a:pt x="2289" y="988"/>
                  </a:lnTo>
                  <a:lnTo>
                    <a:pt x="2282" y="988"/>
                  </a:lnTo>
                  <a:lnTo>
                    <a:pt x="2247" y="1023"/>
                  </a:lnTo>
                  <a:lnTo>
                    <a:pt x="2115" y="1037"/>
                  </a:lnTo>
                  <a:lnTo>
                    <a:pt x="2066" y="1072"/>
                  </a:lnTo>
                  <a:lnTo>
                    <a:pt x="2052" y="1134"/>
                  </a:lnTo>
                  <a:lnTo>
                    <a:pt x="2059" y="1176"/>
                  </a:lnTo>
                  <a:lnTo>
                    <a:pt x="2038" y="1204"/>
                  </a:lnTo>
                  <a:lnTo>
                    <a:pt x="2052" y="1308"/>
                  </a:lnTo>
                  <a:lnTo>
                    <a:pt x="2052" y="1343"/>
                  </a:lnTo>
                  <a:lnTo>
                    <a:pt x="2038" y="1371"/>
                  </a:lnTo>
                  <a:lnTo>
                    <a:pt x="2052" y="1399"/>
                  </a:lnTo>
                  <a:lnTo>
                    <a:pt x="2031" y="1413"/>
                  </a:lnTo>
                  <a:lnTo>
                    <a:pt x="2052" y="1496"/>
                  </a:lnTo>
                  <a:lnTo>
                    <a:pt x="2094" y="1566"/>
                  </a:lnTo>
                  <a:lnTo>
                    <a:pt x="2150" y="1580"/>
                  </a:lnTo>
                  <a:lnTo>
                    <a:pt x="2150" y="1600"/>
                  </a:lnTo>
                  <a:lnTo>
                    <a:pt x="2157" y="1614"/>
                  </a:lnTo>
                  <a:lnTo>
                    <a:pt x="2150" y="1642"/>
                  </a:lnTo>
                  <a:lnTo>
                    <a:pt x="2150" y="1649"/>
                  </a:lnTo>
                  <a:lnTo>
                    <a:pt x="2136" y="1670"/>
                  </a:lnTo>
                  <a:lnTo>
                    <a:pt x="2115" y="1691"/>
                  </a:lnTo>
                  <a:lnTo>
                    <a:pt x="2115" y="1712"/>
                  </a:lnTo>
                  <a:lnTo>
                    <a:pt x="2122" y="1739"/>
                  </a:lnTo>
                  <a:lnTo>
                    <a:pt x="2136" y="1746"/>
                  </a:lnTo>
                  <a:lnTo>
                    <a:pt x="2129" y="1767"/>
                  </a:lnTo>
                  <a:lnTo>
                    <a:pt x="2164" y="1802"/>
                  </a:lnTo>
                  <a:lnTo>
                    <a:pt x="2157" y="1823"/>
                  </a:lnTo>
                  <a:lnTo>
                    <a:pt x="2136" y="1823"/>
                  </a:lnTo>
                  <a:lnTo>
                    <a:pt x="2094" y="1872"/>
                  </a:lnTo>
                  <a:lnTo>
                    <a:pt x="2094" y="1878"/>
                  </a:lnTo>
                  <a:lnTo>
                    <a:pt x="2094" y="1906"/>
                  </a:lnTo>
                  <a:lnTo>
                    <a:pt x="2087" y="1899"/>
                  </a:lnTo>
                  <a:lnTo>
                    <a:pt x="2038" y="1899"/>
                  </a:lnTo>
                  <a:lnTo>
                    <a:pt x="2018" y="1893"/>
                  </a:lnTo>
                  <a:lnTo>
                    <a:pt x="1927" y="1934"/>
                  </a:lnTo>
                  <a:lnTo>
                    <a:pt x="1830" y="1997"/>
                  </a:lnTo>
                  <a:lnTo>
                    <a:pt x="1823" y="2004"/>
                  </a:lnTo>
                  <a:lnTo>
                    <a:pt x="1809" y="1997"/>
                  </a:lnTo>
                  <a:lnTo>
                    <a:pt x="1767" y="1990"/>
                  </a:lnTo>
                  <a:lnTo>
                    <a:pt x="1753" y="1990"/>
                  </a:lnTo>
                  <a:lnTo>
                    <a:pt x="1732" y="1997"/>
                  </a:lnTo>
                  <a:lnTo>
                    <a:pt x="1663" y="1962"/>
                  </a:lnTo>
                  <a:lnTo>
                    <a:pt x="1621" y="1976"/>
                  </a:lnTo>
                  <a:lnTo>
                    <a:pt x="1621" y="1962"/>
                  </a:lnTo>
                  <a:lnTo>
                    <a:pt x="1544" y="1906"/>
                  </a:lnTo>
                  <a:lnTo>
                    <a:pt x="1496" y="1941"/>
                  </a:lnTo>
                  <a:lnTo>
                    <a:pt x="1447" y="1934"/>
                  </a:lnTo>
                  <a:lnTo>
                    <a:pt x="1391" y="1941"/>
                  </a:lnTo>
                  <a:lnTo>
                    <a:pt x="1350" y="1997"/>
                  </a:lnTo>
                  <a:lnTo>
                    <a:pt x="1315" y="2011"/>
                  </a:lnTo>
                  <a:lnTo>
                    <a:pt x="1301" y="2032"/>
                  </a:lnTo>
                  <a:lnTo>
                    <a:pt x="1238" y="2087"/>
                  </a:lnTo>
                  <a:lnTo>
                    <a:pt x="1217" y="2059"/>
                  </a:lnTo>
                  <a:lnTo>
                    <a:pt x="1148" y="2087"/>
                  </a:lnTo>
                  <a:lnTo>
                    <a:pt x="1065" y="2087"/>
                  </a:lnTo>
                  <a:lnTo>
                    <a:pt x="1051" y="2108"/>
                  </a:lnTo>
                  <a:lnTo>
                    <a:pt x="981" y="2171"/>
                  </a:lnTo>
                  <a:lnTo>
                    <a:pt x="946" y="2157"/>
                  </a:lnTo>
                  <a:lnTo>
                    <a:pt x="884" y="2150"/>
                  </a:lnTo>
                  <a:lnTo>
                    <a:pt x="856" y="2164"/>
                  </a:lnTo>
                  <a:lnTo>
                    <a:pt x="842" y="2087"/>
                  </a:lnTo>
                  <a:lnTo>
                    <a:pt x="821" y="2094"/>
                  </a:lnTo>
                  <a:lnTo>
                    <a:pt x="807" y="2171"/>
                  </a:lnTo>
                  <a:lnTo>
                    <a:pt x="786" y="2185"/>
                  </a:lnTo>
                  <a:lnTo>
                    <a:pt x="807" y="2261"/>
                  </a:lnTo>
                  <a:lnTo>
                    <a:pt x="849" y="2282"/>
                  </a:lnTo>
                  <a:lnTo>
                    <a:pt x="918" y="2324"/>
                  </a:lnTo>
                  <a:lnTo>
                    <a:pt x="890" y="2366"/>
                  </a:lnTo>
                  <a:lnTo>
                    <a:pt x="884" y="2414"/>
                  </a:lnTo>
                  <a:lnTo>
                    <a:pt x="842" y="2435"/>
                  </a:lnTo>
                  <a:lnTo>
                    <a:pt x="842" y="2484"/>
                  </a:lnTo>
                  <a:lnTo>
                    <a:pt x="814" y="2484"/>
                  </a:lnTo>
                  <a:lnTo>
                    <a:pt x="793" y="2512"/>
                  </a:lnTo>
                  <a:lnTo>
                    <a:pt x="842" y="2595"/>
                  </a:lnTo>
                  <a:lnTo>
                    <a:pt x="842" y="2644"/>
                  </a:lnTo>
                  <a:lnTo>
                    <a:pt x="835" y="2665"/>
                  </a:lnTo>
                  <a:lnTo>
                    <a:pt x="807" y="2665"/>
                  </a:lnTo>
                  <a:lnTo>
                    <a:pt x="758" y="2727"/>
                  </a:lnTo>
                  <a:lnTo>
                    <a:pt x="723" y="2748"/>
                  </a:lnTo>
                  <a:lnTo>
                    <a:pt x="703" y="2713"/>
                  </a:lnTo>
                  <a:lnTo>
                    <a:pt x="661" y="2727"/>
                  </a:lnTo>
                  <a:lnTo>
                    <a:pt x="626" y="2727"/>
                  </a:lnTo>
                  <a:lnTo>
                    <a:pt x="619" y="2741"/>
                  </a:lnTo>
                  <a:lnTo>
                    <a:pt x="557" y="2762"/>
                  </a:lnTo>
                  <a:lnTo>
                    <a:pt x="564" y="2776"/>
                  </a:lnTo>
                  <a:lnTo>
                    <a:pt x="550" y="2797"/>
                  </a:lnTo>
                  <a:lnTo>
                    <a:pt x="522" y="2825"/>
                  </a:lnTo>
                  <a:lnTo>
                    <a:pt x="529" y="2839"/>
                  </a:lnTo>
                  <a:lnTo>
                    <a:pt x="452" y="2845"/>
                  </a:lnTo>
                  <a:lnTo>
                    <a:pt x="431" y="2860"/>
                  </a:lnTo>
                  <a:lnTo>
                    <a:pt x="452" y="2894"/>
                  </a:lnTo>
                  <a:lnTo>
                    <a:pt x="383" y="2929"/>
                  </a:lnTo>
                  <a:lnTo>
                    <a:pt x="376" y="2915"/>
                  </a:lnTo>
                  <a:lnTo>
                    <a:pt x="334" y="2894"/>
                  </a:lnTo>
                  <a:lnTo>
                    <a:pt x="237" y="2860"/>
                  </a:lnTo>
                  <a:lnTo>
                    <a:pt x="195" y="2908"/>
                  </a:lnTo>
                  <a:lnTo>
                    <a:pt x="146" y="2887"/>
                  </a:lnTo>
                  <a:lnTo>
                    <a:pt x="91" y="2894"/>
                  </a:lnTo>
                  <a:lnTo>
                    <a:pt x="83" y="2929"/>
                  </a:lnTo>
                  <a:lnTo>
                    <a:pt x="28" y="2950"/>
                  </a:lnTo>
                  <a:lnTo>
                    <a:pt x="0" y="2978"/>
                  </a:lnTo>
                  <a:lnTo>
                    <a:pt x="35" y="3026"/>
                  </a:lnTo>
                  <a:lnTo>
                    <a:pt x="56" y="3047"/>
                  </a:lnTo>
                  <a:lnTo>
                    <a:pt x="63" y="3075"/>
                  </a:lnTo>
                  <a:lnTo>
                    <a:pt x="70" y="3117"/>
                  </a:lnTo>
                  <a:lnTo>
                    <a:pt x="70" y="3152"/>
                  </a:lnTo>
                  <a:lnTo>
                    <a:pt x="132" y="3158"/>
                  </a:lnTo>
                  <a:lnTo>
                    <a:pt x="195" y="3172"/>
                  </a:lnTo>
                  <a:lnTo>
                    <a:pt x="202" y="3186"/>
                  </a:lnTo>
                  <a:lnTo>
                    <a:pt x="216" y="3214"/>
                  </a:lnTo>
                  <a:lnTo>
                    <a:pt x="188" y="3221"/>
                  </a:lnTo>
                  <a:lnTo>
                    <a:pt x="230" y="3270"/>
                  </a:lnTo>
                  <a:lnTo>
                    <a:pt x="223" y="3319"/>
                  </a:lnTo>
                  <a:lnTo>
                    <a:pt x="195" y="3353"/>
                  </a:lnTo>
                  <a:lnTo>
                    <a:pt x="202" y="3402"/>
                  </a:lnTo>
                  <a:lnTo>
                    <a:pt x="230" y="3430"/>
                  </a:lnTo>
                  <a:lnTo>
                    <a:pt x="264" y="3444"/>
                  </a:lnTo>
                  <a:lnTo>
                    <a:pt x="292" y="3451"/>
                  </a:lnTo>
                  <a:lnTo>
                    <a:pt x="313" y="3479"/>
                  </a:lnTo>
                  <a:lnTo>
                    <a:pt x="417" y="3534"/>
                  </a:lnTo>
                  <a:lnTo>
                    <a:pt x="480" y="3541"/>
                  </a:lnTo>
                  <a:lnTo>
                    <a:pt x="508" y="3506"/>
                  </a:lnTo>
                  <a:lnTo>
                    <a:pt x="612" y="3562"/>
                  </a:lnTo>
                  <a:lnTo>
                    <a:pt x="619" y="3562"/>
                  </a:lnTo>
                  <a:lnTo>
                    <a:pt x="640" y="3597"/>
                  </a:lnTo>
                  <a:lnTo>
                    <a:pt x="654" y="3597"/>
                  </a:lnTo>
                  <a:lnTo>
                    <a:pt x="619" y="3666"/>
                  </a:lnTo>
                  <a:lnTo>
                    <a:pt x="647" y="3694"/>
                  </a:lnTo>
                  <a:lnTo>
                    <a:pt x="661" y="3798"/>
                  </a:lnTo>
                  <a:lnTo>
                    <a:pt x="723" y="3833"/>
                  </a:lnTo>
                  <a:lnTo>
                    <a:pt x="744" y="3903"/>
                  </a:lnTo>
                  <a:lnTo>
                    <a:pt x="744" y="3910"/>
                  </a:lnTo>
                  <a:lnTo>
                    <a:pt x="682" y="3889"/>
                  </a:lnTo>
                  <a:lnTo>
                    <a:pt x="619" y="3889"/>
                  </a:lnTo>
                  <a:lnTo>
                    <a:pt x="557" y="3910"/>
                  </a:lnTo>
                  <a:lnTo>
                    <a:pt x="543" y="3965"/>
                  </a:lnTo>
                  <a:lnTo>
                    <a:pt x="564" y="4042"/>
                  </a:lnTo>
                  <a:lnTo>
                    <a:pt x="550" y="4035"/>
                  </a:lnTo>
                  <a:lnTo>
                    <a:pt x="522" y="4070"/>
                  </a:lnTo>
                  <a:lnTo>
                    <a:pt x="515" y="4139"/>
                  </a:lnTo>
                  <a:lnTo>
                    <a:pt x="487" y="4153"/>
                  </a:lnTo>
                  <a:lnTo>
                    <a:pt x="480" y="4174"/>
                  </a:lnTo>
                  <a:lnTo>
                    <a:pt x="425" y="4188"/>
                  </a:lnTo>
                  <a:lnTo>
                    <a:pt x="390" y="4230"/>
                  </a:lnTo>
                  <a:lnTo>
                    <a:pt x="390" y="4271"/>
                  </a:lnTo>
                  <a:lnTo>
                    <a:pt x="417" y="4334"/>
                  </a:lnTo>
                  <a:lnTo>
                    <a:pt x="445" y="4362"/>
                  </a:lnTo>
                  <a:lnTo>
                    <a:pt x="466" y="4390"/>
                  </a:lnTo>
                  <a:lnTo>
                    <a:pt x="529" y="4459"/>
                  </a:lnTo>
                  <a:lnTo>
                    <a:pt x="487" y="4466"/>
                  </a:lnTo>
                  <a:lnTo>
                    <a:pt x="445" y="4487"/>
                  </a:lnTo>
                  <a:lnTo>
                    <a:pt x="445" y="4592"/>
                  </a:lnTo>
                  <a:lnTo>
                    <a:pt x="445" y="4613"/>
                  </a:lnTo>
                  <a:lnTo>
                    <a:pt x="487" y="4633"/>
                  </a:lnTo>
                  <a:lnTo>
                    <a:pt x="515" y="4689"/>
                  </a:lnTo>
                  <a:lnTo>
                    <a:pt x="543" y="4696"/>
                  </a:lnTo>
                  <a:lnTo>
                    <a:pt x="550" y="4731"/>
                  </a:lnTo>
                  <a:lnTo>
                    <a:pt x="557" y="4759"/>
                  </a:lnTo>
                  <a:lnTo>
                    <a:pt x="577" y="4779"/>
                  </a:lnTo>
                  <a:lnTo>
                    <a:pt x="612" y="4786"/>
                  </a:lnTo>
                  <a:lnTo>
                    <a:pt x="626" y="4884"/>
                  </a:lnTo>
                  <a:lnTo>
                    <a:pt x="689" y="4898"/>
                  </a:lnTo>
                  <a:lnTo>
                    <a:pt x="751" y="4891"/>
                  </a:lnTo>
                  <a:lnTo>
                    <a:pt x="779" y="4919"/>
                  </a:lnTo>
                  <a:lnTo>
                    <a:pt x="842" y="4953"/>
                  </a:lnTo>
                  <a:lnTo>
                    <a:pt x="877" y="4953"/>
                  </a:lnTo>
                  <a:lnTo>
                    <a:pt x="890" y="4953"/>
                  </a:lnTo>
                  <a:lnTo>
                    <a:pt x="918" y="4960"/>
                  </a:lnTo>
                  <a:lnTo>
                    <a:pt x="932" y="4960"/>
                  </a:lnTo>
                  <a:lnTo>
                    <a:pt x="988" y="5037"/>
                  </a:lnTo>
                  <a:lnTo>
                    <a:pt x="1016" y="5023"/>
                  </a:lnTo>
                  <a:lnTo>
                    <a:pt x="1051" y="5078"/>
                  </a:lnTo>
                  <a:lnTo>
                    <a:pt x="1085" y="5086"/>
                  </a:lnTo>
                  <a:lnTo>
                    <a:pt x="1134" y="5078"/>
                  </a:lnTo>
                  <a:lnTo>
                    <a:pt x="1183" y="5086"/>
                  </a:lnTo>
                  <a:lnTo>
                    <a:pt x="1211" y="5148"/>
                  </a:lnTo>
                  <a:lnTo>
                    <a:pt x="1273" y="5127"/>
                  </a:lnTo>
                  <a:lnTo>
                    <a:pt x="1315" y="5148"/>
                  </a:lnTo>
                  <a:lnTo>
                    <a:pt x="1329" y="5113"/>
                  </a:lnTo>
                  <a:lnTo>
                    <a:pt x="1378" y="5120"/>
                  </a:lnTo>
                  <a:lnTo>
                    <a:pt x="1447" y="5086"/>
                  </a:lnTo>
                  <a:lnTo>
                    <a:pt x="1489" y="5092"/>
                  </a:lnTo>
                  <a:lnTo>
                    <a:pt x="1503" y="5078"/>
                  </a:lnTo>
                  <a:lnTo>
                    <a:pt x="1565" y="5058"/>
                  </a:lnTo>
                  <a:lnTo>
                    <a:pt x="1635" y="5072"/>
                  </a:lnTo>
                  <a:lnTo>
                    <a:pt x="1663" y="5016"/>
                  </a:lnTo>
                  <a:lnTo>
                    <a:pt x="1725" y="5016"/>
                  </a:lnTo>
                  <a:lnTo>
                    <a:pt x="1753" y="5016"/>
                  </a:lnTo>
                  <a:lnTo>
                    <a:pt x="1725" y="5051"/>
                  </a:lnTo>
                  <a:lnTo>
                    <a:pt x="1732" y="5078"/>
                  </a:lnTo>
                  <a:lnTo>
                    <a:pt x="1718" y="5113"/>
                  </a:lnTo>
                  <a:lnTo>
                    <a:pt x="1795" y="5211"/>
                  </a:lnTo>
                  <a:lnTo>
                    <a:pt x="1795" y="5266"/>
                  </a:lnTo>
                  <a:lnTo>
                    <a:pt x="1823" y="5253"/>
                  </a:lnTo>
                  <a:lnTo>
                    <a:pt x="1851" y="5225"/>
                  </a:lnTo>
                  <a:lnTo>
                    <a:pt x="1864" y="5211"/>
                  </a:lnTo>
                  <a:lnTo>
                    <a:pt x="1830" y="5218"/>
                  </a:lnTo>
                  <a:lnTo>
                    <a:pt x="1795" y="5169"/>
                  </a:lnTo>
                  <a:lnTo>
                    <a:pt x="1809" y="5127"/>
                  </a:lnTo>
                  <a:lnTo>
                    <a:pt x="1851" y="5106"/>
                  </a:lnTo>
                  <a:lnTo>
                    <a:pt x="1892" y="5092"/>
                  </a:lnTo>
                  <a:lnTo>
                    <a:pt x="1997" y="5141"/>
                  </a:lnTo>
                  <a:lnTo>
                    <a:pt x="2003" y="5141"/>
                  </a:lnTo>
                  <a:lnTo>
                    <a:pt x="2066" y="5155"/>
                  </a:lnTo>
                  <a:lnTo>
                    <a:pt x="2080" y="5176"/>
                  </a:lnTo>
                  <a:lnTo>
                    <a:pt x="2136" y="5155"/>
                  </a:lnTo>
                  <a:lnTo>
                    <a:pt x="2157" y="5176"/>
                  </a:lnTo>
                  <a:lnTo>
                    <a:pt x="2164" y="5176"/>
                  </a:lnTo>
                  <a:lnTo>
                    <a:pt x="2212" y="5155"/>
                  </a:lnTo>
                  <a:lnTo>
                    <a:pt x="2219" y="5155"/>
                  </a:lnTo>
                  <a:lnTo>
                    <a:pt x="2282" y="5176"/>
                  </a:lnTo>
                  <a:lnTo>
                    <a:pt x="2289" y="5155"/>
                  </a:lnTo>
                  <a:lnTo>
                    <a:pt x="2289" y="5141"/>
                  </a:lnTo>
                  <a:lnTo>
                    <a:pt x="2254" y="5120"/>
                  </a:lnTo>
                  <a:lnTo>
                    <a:pt x="2254" y="5113"/>
                  </a:lnTo>
                  <a:lnTo>
                    <a:pt x="2233" y="5106"/>
                  </a:lnTo>
                  <a:lnTo>
                    <a:pt x="2261" y="5072"/>
                  </a:lnTo>
                  <a:lnTo>
                    <a:pt x="2310" y="5058"/>
                  </a:lnTo>
                  <a:lnTo>
                    <a:pt x="2345" y="5086"/>
                  </a:lnTo>
                  <a:lnTo>
                    <a:pt x="2386" y="5072"/>
                  </a:lnTo>
                  <a:lnTo>
                    <a:pt x="2407" y="5037"/>
                  </a:lnTo>
                  <a:lnTo>
                    <a:pt x="2421" y="5023"/>
                  </a:lnTo>
                  <a:lnTo>
                    <a:pt x="2421" y="4981"/>
                  </a:lnTo>
                  <a:lnTo>
                    <a:pt x="2414" y="4953"/>
                  </a:lnTo>
                  <a:lnTo>
                    <a:pt x="2386" y="4939"/>
                  </a:lnTo>
                  <a:lnTo>
                    <a:pt x="2379" y="4911"/>
                  </a:lnTo>
                  <a:lnTo>
                    <a:pt x="2379" y="4898"/>
                  </a:lnTo>
                  <a:lnTo>
                    <a:pt x="2393" y="4884"/>
                  </a:lnTo>
                  <a:lnTo>
                    <a:pt x="2365" y="4849"/>
                  </a:lnTo>
                  <a:lnTo>
                    <a:pt x="2414" y="4793"/>
                  </a:lnTo>
                  <a:lnTo>
                    <a:pt x="2365" y="4765"/>
                  </a:lnTo>
                  <a:lnTo>
                    <a:pt x="2365" y="4731"/>
                  </a:lnTo>
                  <a:lnTo>
                    <a:pt x="2407" y="4717"/>
                  </a:lnTo>
                  <a:lnTo>
                    <a:pt x="2442" y="4745"/>
                  </a:lnTo>
                  <a:lnTo>
                    <a:pt x="2442" y="4689"/>
                  </a:lnTo>
                  <a:lnTo>
                    <a:pt x="2456" y="4668"/>
                  </a:lnTo>
                  <a:lnTo>
                    <a:pt x="2463" y="4668"/>
                  </a:lnTo>
                  <a:lnTo>
                    <a:pt x="2491" y="4668"/>
                  </a:lnTo>
                  <a:lnTo>
                    <a:pt x="2511" y="4619"/>
                  </a:lnTo>
                  <a:lnTo>
                    <a:pt x="2504" y="4592"/>
                  </a:lnTo>
                  <a:lnTo>
                    <a:pt x="2511" y="4585"/>
                  </a:lnTo>
                  <a:lnTo>
                    <a:pt x="2511" y="4564"/>
                  </a:lnTo>
                  <a:lnTo>
                    <a:pt x="2511" y="4557"/>
                  </a:lnTo>
                  <a:lnTo>
                    <a:pt x="2518" y="4557"/>
                  </a:lnTo>
                  <a:lnTo>
                    <a:pt x="2546" y="4536"/>
                  </a:lnTo>
                  <a:lnTo>
                    <a:pt x="2574" y="4529"/>
                  </a:lnTo>
                  <a:lnTo>
                    <a:pt x="2609" y="4501"/>
                  </a:lnTo>
                  <a:lnTo>
                    <a:pt x="2623" y="4466"/>
                  </a:lnTo>
                  <a:lnTo>
                    <a:pt x="2609" y="4418"/>
                  </a:lnTo>
                  <a:lnTo>
                    <a:pt x="2609" y="4404"/>
                  </a:lnTo>
                  <a:lnTo>
                    <a:pt x="2588" y="4383"/>
                  </a:lnTo>
                  <a:lnTo>
                    <a:pt x="2595" y="4355"/>
                  </a:lnTo>
                  <a:lnTo>
                    <a:pt x="2637" y="4334"/>
                  </a:lnTo>
                  <a:lnTo>
                    <a:pt x="2644" y="4320"/>
                  </a:lnTo>
                  <a:lnTo>
                    <a:pt x="2623" y="4320"/>
                  </a:lnTo>
                  <a:lnTo>
                    <a:pt x="2651" y="4265"/>
                  </a:lnTo>
                  <a:lnTo>
                    <a:pt x="2685" y="4237"/>
                  </a:lnTo>
                  <a:lnTo>
                    <a:pt x="2692" y="4265"/>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302" name="Freeform 117">
              <a:extLst>
                <a:ext uri="{FF2B5EF4-FFF2-40B4-BE49-F238E27FC236}">
                  <a16:creationId xmlns:a16="http://schemas.microsoft.com/office/drawing/2014/main" id="{830072A9-84D0-8A4A-877A-BE54B4748C5B}"/>
                </a:ext>
              </a:extLst>
            </p:cNvPr>
            <p:cNvSpPr>
              <a:spLocks noChangeArrowheads="1"/>
            </p:cNvSpPr>
            <p:nvPr/>
          </p:nvSpPr>
          <p:spPr bwMode="auto">
            <a:xfrm>
              <a:off x="13192088" y="3666900"/>
              <a:ext cx="876078" cy="532310"/>
            </a:xfrm>
            <a:custGeom>
              <a:avLst/>
              <a:gdLst>
                <a:gd name="T0" fmla="*/ 1273 w 1866"/>
                <a:gd name="T1" fmla="*/ 0 h 1135"/>
                <a:gd name="T2" fmla="*/ 1148 w 1866"/>
                <a:gd name="T3" fmla="*/ 55 h 1135"/>
                <a:gd name="T4" fmla="*/ 1079 w 1866"/>
                <a:gd name="T5" fmla="*/ 104 h 1135"/>
                <a:gd name="T6" fmla="*/ 967 w 1866"/>
                <a:gd name="T7" fmla="*/ 187 h 1135"/>
                <a:gd name="T8" fmla="*/ 870 w 1866"/>
                <a:gd name="T9" fmla="*/ 160 h 1135"/>
                <a:gd name="T10" fmla="*/ 724 w 1866"/>
                <a:gd name="T11" fmla="*/ 202 h 1135"/>
                <a:gd name="T12" fmla="*/ 612 w 1866"/>
                <a:gd name="T13" fmla="*/ 264 h 1135"/>
                <a:gd name="T14" fmla="*/ 487 w 1866"/>
                <a:gd name="T15" fmla="*/ 271 h 1135"/>
                <a:gd name="T16" fmla="*/ 355 w 1866"/>
                <a:gd name="T17" fmla="*/ 153 h 1135"/>
                <a:gd name="T18" fmla="*/ 244 w 1866"/>
                <a:gd name="T19" fmla="*/ 271 h 1135"/>
                <a:gd name="T20" fmla="*/ 118 w 1866"/>
                <a:gd name="T21" fmla="*/ 299 h 1135"/>
                <a:gd name="T22" fmla="*/ 21 w 1866"/>
                <a:gd name="T23" fmla="*/ 334 h 1135"/>
                <a:gd name="T24" fmla="*/ 0 w 1866"/>
                <a:gd name="T25" fmla="*/ 487 h 1135"/>
                <a:gd name="T26" fmla="*/ 14 w 1866"/>
                <a:gd name="T27" fmla="*/ 577 h 1135"/>
                <a:gd name="T28" fmla="*/ 146 w 1866"/>
                <a:gd name="T29" fmla="*/ 681 h 1135"/>
                <a:gd name="T30" fmla="*/ 181 w 1866"/>
                <a:gd name="T31" fmla="*/ 716 h 1135"/>
                <a:gd name="T32" fmla="*/ 265 w 1866"/>
                <a:gd name="T33" fmla="*/ 723 h 1135"/>
                <a:gd name="T34" fmla="*/ 292 w 1866"/>
                <a:gd name="T35" fmla="*/ 793 h 1135"/>
                <a:gd name="T36" fmla="*/ 306 w 1866"/>
                <a:gd name="T37" fmla="*/ 1002 h 1135"/>
                <a:gd name="T38" fmla="*/ 390 w 1866"/>
                <a:gd name="T39" fmla="*/ 1071 h 1135"/>
                <a:gd name="T40" fmla="*/ 487 w 1866"/>
                <a:gd name="T41" fmla="*/ 1134 h 1135"/>
                <a:gd name="T42" fmla="*/ 543 w 1866"/>
                <a:gd name="T43" fmla="*/ 1036 h 1135"/>
                <a:gd name="T44" fmla="*/ 647 w 1866"/>
                <a:gd name="T45" fmla="*/ 1106 h 1135"/>
                <a:gd name="T46" fmla="*/ 766 w 1866"/>
                <a:gd name="T47" fmla="*/ 1036 h 1135"/>
                <a:gd name="T48" fmla="*/ 939 w 1866"/>
                <a:gd name="T49" fmla="*/ 1036 h 1135"/>
                <a:gd name="T50" fmla="*/ 1051 w 1866"/>
                <a:gd name="T51" fmla="*/ 946 h 1135"/>
                <a:gd name="T52" fmla="*/ 1197 w 1866"/>
                <a:gd name="T53" fmla="*/ 890 h 1135"/>
                <a:gd name="T54" fmla="*/ 1322 w 1866"/>
                <a:gd name="T55" fmla="*/ 925 h 1135"/>
                <a:gd name="T56" fmla="*/ 1454 w 1866"/>
                <a:gd name="T57" fmla="*/ 939 h 1135"/>
                <a:gd name="T58" fmla="*/ 1524 w 1866"/>
                <a:gd name="T59" fmla="*/ 953 h 1135"/>
                <a:gd name="T60" fmla="*/ 1719 w 1866"/>
                <a:gd name="T61" fmla="*/ 842 h 1135"/>
                <a:gd name="T62" fmla="*/ 1795 w 1866"/>
                <a:gd name="T63" fmla="*/ 855 h 1135"/>
                <a:gd name="T64" fmla="*/ 1837 w 1866"/>
                <a:gd name="T65" fmla="*/ 772 h 1135"/>
                <a:gd name="T66" fmla="*/ 1830 w 1866"/>
                <a:gd name="T67" fmla="*/ 716 h 1135"/>
                <a:gd name="T68" fmla="*/ 1816 w 1866"/>
                <a:gd name="T69" fmla="*/ 661 h 1135"/>
                <a:gd name="T70" fmla="*/ 1851 w 1866"/>
                <a:gd name="T71" fmla="*/ 598 h 1135"/>
                <a:gd name="T72" fmla="*/ 1851 w 1866"/>
                <a:gd name="T73" fmla="*/ 549 h 1135"/>
                <a:gd name="T74" fmla="*/ 1753 w 1866"/>
                <a:gd name="T75" fmla="*/ 445 h 1135"/>
                <a:gd name="T76" fmla="*/ 1739 w 1866"/>
                <a:gd name="T77" fmla="*/ 320 h 1135"/>
                <a:gd name="T78" fmla="*/ 1739 w 1866"/>
                <a:gd name="T79" fmla="*/ 153 h 1135"/>
                <a:gd name="T80" fmla="*/ 1558 w 1866"/>
                <a:gd name="T81" fmla="*/ 97 h 1135"/>
                <a:gd name="T82" fmla="*/ 1489 w 1866"/>
                <a:gd name="T83" fmla="*/ 83 h 1135"/>
                <a:gd name="T84" fmla="*/ 1322 w 1866"/>
                <a:gd name="T85" fmla="*/ 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6" h="1135">
                  <a:moveTo>
                    <a:pt x="1322" y="35"/>
                  </a:moveTo>
                  <a:lnTo>
                    <a:pt x="1294" y="28"/>
                  </a:lnTo>
                  <a:lnTo>
                    <a:pt x="1273" y="0"/>
                  </a:lnTo>
                  <a:lnTo>
                    <a:pt x="1225" y="0"/>
                  </a:lnTo>
                  <a:lnTo>
                    <a:pt x="1211" y="62"/>
                  </a:lnTo>
                  <a:lnTo>
                    <a:pt x="1148" y="55"/>
                  </a:lnTo>
                  <a:lnTo>
                    <a:pt x="1099" y="83"/>
                  </a:lnTo>
                  <a:lnTo>
                    <a:pt x="1106" y="104"/>
                  </a:lnTo>
                  <a:lnTo>
                    <a:pt x="1079" y="104"/>
                  </a:lnTo>
                  <a:lnTo>
                    <a:pt x="1016" y="153"/>
                  </a:lnTo>
                  <a:lnTo>
                    <a:pt x="981" y="160"/>
                  </a:lnTo>
                  <a:lnTo>
                    <a:pt x="967" y="187"/>
                  </a:lnTo>
                  <a:lnTo>
                    <a:pt x="939" y="187"/>
                  </a:lnTo>
                  <a:lnTo>
                    <a:pt x="905" y="167"/>
                  </a:lnTo>
                  <a:lnTo>
                    <a:pt x="870" y="160"/>
                  </a:lnTo>
                  <a:lnTo>
                    <a:pt x="807" y="139"/>
                  </a:lnTo>
                  <a:lnTo>
                    <a:pt x="752" y="202"/>
                  </a:lnTo>
                  <a:lnTo>
                    <a:pt x="724" y="202"/>
                  </a:lnTo>
                  <a:lnTo>
                    <a:pt x="682" y="215"/>
                  </a:lnTo>
                  <a:lnTo>
                    <a:pt x="640" y="271"/>
                  </a:lnTo>
                  <a:lnTo>
                    <a:pt x="612" y="264"/>
                  </a:lnTo>
                  <a:lnTo>
                    <a:pt x="585" y="229"/>
                  </a:lnTo>
                  <a:lnTo>
                    <a:pt x="536" y="264"/>
                  </a:lnTo>
                  <a:lnTo>
                    <a:pt x="487" y="271"/>
                  </a:lnTo>
                  <a:lnTo>
                    <a:pt x="439" y="187"/>
                  </a:lnTo>
                  <a:lnTo>
                    <a:pt x="404" y="139"/>
                  </a:lnTo>
                  <a:lnTo>
                    <a:pt x="355" y="153"/>
                  </a:lnTo>
                  <a:lnTo>
                    <a:pt x="320" y="202"/>
                  </a:lnTo>
                  <a:lnTo>
                    <a:pt x="313" y="250"/>
                  </a:lnTo>
                  <a:lnTo>
                    <a:pt x="244" y="271"/>
                  </a:lnTo>
                  <a:lnTo>
                    <a:pt x="209" y="299"/>
                  </a:lnTo>
                  <a:lnTo>
                    <a:pt x="146" y="320"/>
                  </a:lnTo>
                  <a:lnTo>
                    <a:pt x="118" y="299"/>
                  </a:lnTo>
                  <a:lnTo>
                    <a:pt x="91" y="334"/>
                  </a:lnTo>
                  <a:lnTo>
                    <a:pt x="63" y="320"/>
                  </a:lnTo>
                  <a:lnTo>
                    <a:pt x="21" y="334"/>
                  </a:lnTo>
                  <a:lnTo>
                    <a:pt x="0" y="382"/>
                  </a:lnTo>
                  <a:lnTo>
                    <a:pt x="0" y="424"/>
                  </a:lnTo>
                  <a:lnTo>
                    <a:pt x="0" y="487"/>
                  </a:lnTo>
                  <a:lnTo>
                    <a:pt x="0" y="529"/>
                  </a:lnTo>
                  <a:lnTo>
                    <a:pt x="21" y="542"/>
                  </a:lnTo>
                  <a:lnTo>
                    <a:pt x="14" y="577"/>
                  </a:lnTo>
                  <a:lnTo>
                    <a:pt x="35" y="619"/>
                  </a:lnTo>
                  <a:lnTo>
                    <a:pt x="118" y="675"/>
                  </a:lnTo>
                  <a:lnTo>
                    <a:pt x="146" y="681"/>
                  </a:lnTo>
                  <a:lnTo>
                    <a:pt x="160" y="675"/>
                  </a:lnTo>
                  <a:lnTo>
                    <a:pt x="167" y="709"/>
                  </a:lnTo>
                  <a:lnTo>
                    <a:pt x="181" y="716"/>
                  </a:lnTo>
                  <a:lnTo>
                    <a:pt x="188" y="730"/>
                  </a:lnTo>
                  <a:lnTo>
                    <a:pt x="223" y="730"/>
                  </a:lnTo>
                  <a:lnTo>
                    <a:pt x="265" y="723"/>
                  </a:lnTo>
                  <a:lnTo>
                    <a:pt x="313" y="751"/>
                  </a:lnTo>
                  <a:lnTo>
                    <a:pt x="313" y="779"/>
                  </a:lnTo>
                  <a:lnTo>
                    <a:pt x="292" y="793"/>
                  </a:lnTo>
                  <a:lnTo>
                    <a:pt x="285" y="883"/>
                  </a:lnTo>
                  <a:lnTo>
                    <a:pt x="313" y="918"/>
                  </a:lnTo>
                  <a:lnTo>
                    <a:pt x="306" y="1002"/>
                  </a:lnTo>
                  <a:lnTo>
                    <a:pt x="320" y="1036"/>
                  </a:lnTo>
                  <a:lnTo>
                    <a:pt x="327" y="1057"/>
                  </a:lnTo>
                  <a:lnTo>
                    <a:pt x="390" y="1071"/>
                  </a:lnTo>
                  <a:lnTo>
                    <a:pt x="411" y="1085"/>
                  </a:lnTo>
                  <a:lnTo>
                    <a:pt x="404" y="1120"/>
                  </a:lnTo>
                  <a:lnTo>
                    <a:pt x="487" y="1134"/>
                  </a:lnTo>
                  <a:lnTo>
                    <a:pt x="508" y="1120"/>
                  </a:lnTo>
                  <a:lnTo>
                    <a:pt x="522" y="1043"/>
                  </a:lnTo>
                  <a:lnTo>
                    <a:pt x="543" y="1036"/>
                  </a:lnTo>
                  <a:lnTo>
                    <a:pt x="557" y="1113"/>
                  </a:lnTo>
                  <a:lnTo>
                    <a:pt x="585" y="1099"/>
                  </a:lnTo>
                  <a:lnTo>
                    <a:pt x="647" y="1106"/>
                  </a:lnTo>
                  <a:lnTo>
                    <a:pt x="682" y="1120"/>
                  </a:lnTo>
                  <a:lnTo>
                    <a:pt x="752" y="1057"/>
                  </a:lnTo>
                  <a:lnTo>
                    <a:pt x="766" y="1036"/>
                  </a:lnTo>
                  <a:lnTo>
                    <a:pt x="849" y="1036"/>
                  </a:lnTo>
                  <a:lnTo>
                    <a:pt x="918" y="1008"/>
                  </a:lnTo>
                  <a:lnTo>
                    <a:pt x="939" y="1036"/>
                  </a:lnTo>
                  <a:lnTo>
                    <a:pt x="1002" y="981"/>
                  </a:lnTo>
                  <a:lnTo>
                    <a:pt x="1016" y="960"/>
                  </a:lnTo>
                  <a:lnTo>
                    <a:pt x="1051" y="946"/>
                  </a:lnTo>
                  <a:lnTo>
                    <a:pt x="1092" y="890"/>
                  </a:lnTo>
                  <a:lnTo>
                    <a:pt x="1148" y="883"/>
                  </a:lnTo>
                  <a:lnTo>
                    <a:pt x="1197" y="890"/>
                  </a:lnTo>
                  <a:lnTo>
                    <a:pt x="1245" y="855"/>
                  </a:lnTo>
                  <a:lnTo>
                    <a:pt x="1322" y="911"/>
                  </a:lnTo>
                  <a:lnTo>
                    <a:pt x="1322" y="925"/>
                  </a:lnTo>
                  <a:lnTo>
                    <a:pt x="1364" y="911"/>
                  </a:lnTo>
                  <a:lnTo>
                    <a:pt x="1433" y="946"/>
                  </a:lnTo>
                  <a:lnTo>
                    <a:pt x="1454" y="939"/>
                  </a:lnTo>
                  <a:lnTo>
                    <a:pt x="1468" y="939"/>
                  </a:lnTo>
                  <a:lnTo>
                    <a:pt x="1510" y="946"/>
                  </a:lnTo>
                  <a:lnTo>
                    <a:pt x="1524" y="953"/>
                  </a:lnTo>
                  <a:lnTo>
                    <a:pt x="1531" y="946"/>
                  </a:lnTo>
                  <a:lnTo>
                    <a:pt x="1628" y="883"/>
                  </a:lnTo>
                  <a:lnTo>
                    <a:pt x="1719" y="842"/>
                  </a:lnTo>
                  <a:lnTo>
                    <a:pt x="1739" y="848"/>
                  </a:lnTo>
                  <a:lnTo>
                    <a:pt x="1788" y="848"/>
                  </a:lnTo>
                  <a:lnTo>
                    <a:pt x="1795" y="855"/>
                  </a:lnTo>
                  <a:lnTo>
                    <a:pt x="1795" y="827"/>
                  </a:lnTo>
                  <a:lnTo>
                    <a:pt x="1795" y="821"/>
                  </a:lnTo>
                  <a:lnTo>
                    <a:pt x="1837" y="772"/>
                  </a:lnTo>
                  <a:lnTo>
                    <a:pt x="1858" y="772"/>
                  </a:lnTo>
                  <a:lnTo>
                    <a:pt x="1865" y="751"/>
                  </a:lnTo>
                  <a:lnTo>
                    <a:pt x="1830" y="716"/>
                  </a:lnTo>
                  <a:lnTo>
                    <a:pt x="1837" y="695"/>
                  </a:lnTo>
                  <a:lnTo>
                    <a:pt x="1823" y="688"/>
                  </a:lnTo>
                  <a:lnTo>
                    <a:pt x="1816" y="661"/>
                  </a:lnTo>
                  <a:lnTo>
                    <a:pt x="1816" y="640"/>
                  </a:lnTo>
                  <a:lnTo>
                    <a:pt x="1837" y="619"/>
                  </a:lnTo>
                  <a:lnTo>
                    <a:pt x="1851" y="598"/>
                  </a:lnTo>
                  <a:lnTo>
                    <a:pt x="1851" y="591"/>
                  </a:lnTo>
                  <a:lnTo>
                    <a:pt x="1858" y="563"/>
                  </a:lnTo>
                  <a:lnTo>
                    <a:pt x="1851" y="549"/>
                  </a:lnTo>
                  <a:lnTo>
                    <a:pt x="1851" y="529"/>
                  </a:lnTo>
                  <a:lnTo>
                    <a:pt x="1795" y="515"/>
                  </a:lnTo>
                  <a:lnTo>
                    <a:pt x="1753" y="445"/>
                  </a:lnTo>
                  <a:lnTo>
                    <a:pt x="1732" y="362"/>
                  </a:lnTo>
                  <a:lnTo>
                    <a:pt x="1753" y="348"/>
                  </a:lnTo>
                  <a:lnTo>
                    <a:pt x="1739" y="320"/>
                  </a:lnTo>
                  <a:lnTo>
                    <a:pt x="1753" y="292"/>
                  </a:lnTo>
                  <a:lnTo>
                    <a:pt x="1753" y="257"/>
                  </a:lnTo>
                  <a:lnTo>
                    <a:pt x="1739" y="153"/>
                  </a:lnTo>
                  <a:lnTo>
                    <a:pt x="1691" y="132"/>
                  </a:lnTo>
                  <a:lnTo>
                    <a:pt x="1635" y="153"/>
                  </a:lnTo>
                  <a:lnTo>
                    <a:pt x="1558" y="97"/>
                  </a:lnTo>
                  <a:lnTo>
                    <a:pt x="1531" y="132"/>
                  </a:lnTo>
                  <a:lnTo>
                    <a:pt x="1489" y="125"/>
                  </a:lnTo>
                  <a:lnTo>
                    <a:pt x="1489" y="83"/>
                  </a:lnTo>
                  <a:lnTo>
                    <a:pt x="1454" y="62"/>
                  </a:lnTo>
                  <a:lnTo>
                    <a:pt x="1406" y="21"/>
                  </a:lnTo>
                  <a:lnTo>
                    <a:pt x="1322"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603035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C477080-0692-DA40-811B-383C8502FE62}"/>
              </a:ext>
            </a:extLst>
          </p:cNvPr>
          <p:cNvSpPr>
            <a:spLocks noGrp="1"/>
          </p:cNvSpPr>
          <p:nvPr>
            <p:ph type="pic" sz="quarter" idx="18"/>
          </p:nvPr>
        </p:nvSpPr>
        <p:spPr/>
      </p:sp>
      <p:sp>
        <p:nvSpPr>
          <p:cNvPr id="19" name="Rectangle 18">
            <a:extLst>
              <a:ext uri="{FF2B5EF4-FFF2-40B4-BE49-F238E27FC236}">
                <a16:creationId xmlns:a16="http://schemas.microsoft.com/office/drawing/2014/main" id="{6BBD39D3-B820-4842-A3C7-649C46AA12C1}"/>
              </a:ext>
            </a:extLst>
          </p:cNvPr>
          <p:cNvSpPr/>
          <p:nvPr/>
        </p:nvSpPr>
        <p:spPr>
          <a:xfrm rot="10800000" flipV="1">
            <a:off x="14728369" y="8728363"/>
            <a:ext cx="9649279" cy="2493818"/>
          </a:xfrm>
          <a:prstGeom prst="rect">
            <a:avLst/>
          </a:prstGeom>
          <a:solidFill>
            <a:schemeClr val="accent2">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3FD49739-8B95-4747-B906-AC7588FF46D7}"/>
              </a:ext>
            </a:extLst>
          </p:cNvPr>
          <p:cNvSpPr txBox="1"/>
          <p:nvPr/>
        </p:nvSpPr>
        <p:spPr>
          <a:xfrm>
            <a:off x="15982498" y="9498218"/>
            <a:ext cx="7141021" cy="954107"/>
          </a:xfrm>
          <a:prstGeom prst="rect">
            <a:avLst/>
          </a:prstGeom>
          <a:noFill/>
        </p:spPr>
        <p:txBody>
          <a:bodyPr wrap="square" rtlCol="0">
            <a:spAutoFit/>
          </a:bodyPr>
          <a:lstStyle/>
          <a:p>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 New York, NY 10118</a:t>
            </a: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6564289" y="1131813"/>
            <a:ext cx="11278234" cy="1383468"/>
            <a:chOff x="6564289" y="1407238"/>
            <a:chExt cx="11278234"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GET IN TOUCH WITH US</a:t>
              </a:r>
            </a:p>
          </p:txBody>
        </p:sp>
        <p:sp>
          <p:nvSpPr>
            <p:cNvPr id="22" name="TextBox 21">
              <a:extLst>
                <a:ext uri="{FF2B5EF4-FFF2-40B4-BE49-F238E27FC236}">
                  <a16:creationId xmlns:a16="http://schemas.microsoft.com/office/drawing/2014/main" id="{0A36716A-1A55-4A45-81B9-282C4E06883C}"/>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3484165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1F45424-7686-4849-ABF1-3AA4E10D3D2A}"/>
              </a:ext>
            </a:extLst>
          </p:cNvPr>
          <p:cNvSpPr>
            <a:spLocks noGrp="1"/>
          </p:cNvSpPr>
          <p:nvPr>
            <p:ph type="pic" sz="quarter" idx="18"/>
          </p:nvPr>
        </p:nvSpPr>
        <p:spPr/>
      </p:sp>
      <p:grpSp>
        <p:nvGrpSpPr>
          <p:cNvPr id="2" name="Group 1">
            <a:extLst>
              <a:ext uri="{FF2B5EF4-FFF2-40B4-BE49-F238E27FC236}">
                <a16:creationId xmlns:a16="http://schemas.microsoft.com/office/drawing/2014/main" id="{13013AA0-64E1-C24D-9B93-CB861DF82C07}"/>
              </a:ext>
            </a:extLst>
          </p:cNvPr>
          <p:cNvGrpSpPr/>
          <p:nvPr/>
        </p:nvGrpSpPr>
        <p:grpSpPr>
          <a:xfrm>
            <a:off x="0" y="3683001"/>
            <a:ext cx="12871449" cy="6349996"/>
            <a:chOff x="11506200" y="3683001"/>
            <a:chExt cx="12871449" cy="6349996"/>
          </a:xfrm>
        </p:grpSpPr>
        <p:sp>
          <p:nvSpPr>
            <p:cNvPr id="13" name="Rectangle 12">
              <a:extLst>
                <a:ext uri="{FF2B5EF4-FFF2-40B4-BE49-F238E27FC236}">
                  <a16:creationId xmlns:a16="http://schemas.microsoft.com/office/drawing/2014/main" id="{D5A495C3-0FB4-F64C-9124-A9D15448DA5F}"/>
                </a:ext>
              </a:extLst>
            </p:cNvPr>
            <p:cNvSpPr/>
            <p:nvPr/>
          </p:nvSpPr>
          <p:spPr>
            <a:xfrm>
              <a:off x="11506200" y="3683001"/>
              <a:ext cx="12871449" cy="63499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D9AA464-B032-2D4A-9480-8A71BDA540DF}"/>
                </a:ext>
              </a:extLst>
            </p:cNvPr>
            <p:cNvGrpSpPr/>
            <p:nvPr/>
          </p:nvGrpSpPr>
          <p:grpSpPr>
            <a:xfrm>
              <a:off x="12637551" y="5190384"/>
              <a:ext cx="10608745" cy="3335232"/>
              <a:chOff x="13360740" y="2820473"/>
              <a:chExt cx="10608745" cy="3335232"/>
            </a:xfrm>
          </p:grpSpPr>
          <p:grpSp>
            <p:nvGrpSpPr>
              <p:cNvPr id="5" name="Group 4">
                <a:extLst>
                  <a:ext uri="{FF2B5EF4-FFF2-40B4-BE49-F238E27FC236}">
                    <a16:creationId xmlns:a16="http://schemas.microsoft.com/office/drawing/2014/main" id="{044CA9B8-F33D-424E-8B9A-962383FED410}"/>
                  </a:ext>
                </a:extLst>
              </p:cNvPr>
              <p:cNvGrpSpPr/>
              <p:nvPr/>
            </p:nvGrpSpPr>
            <p:grpSpPr>
              <a:xfrm>
                <a:off x="13360740" y="2820473"/>
                <a:ext cx="10608745" cy="1660467"/>
                <a:chOff x="13360740" y="2820473"/>
                <a:chExt cx="10608745" cy="1660467"/>
              </a:xfrm>
            </p:grpSpPr>
            <p:sp>
              <p:nvSpPr>
                <p:cNvPr id="17" name="TextBox 16">
                  <a:extLst>
                    <a:ext uri="{FF2B5EF4-FFF2-40B4-BE49-F238E27FC236}">
                      <a16:creationId xmlns:a16="http://schemas.microsoft.com/office/drawing/2014/main" id="{922AB79E-0B4D-354E-B3B5-23FB683733B0}"/>
                    </a:ext>
                  </a:extLst>
                </p:cNvPr>
                <p:cNvSpPr txBox="1"/>
                <p:nvPr/>
              </p:nvSpPr>
              <p:spPr>
                <a:xfrm>
                  <a:off x="13360740" y="3280611"/>
                  <a:ext cx="10608745"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THANK YOU</a:t>
                  </a:r>
                  <a:endParaRPr lang="en-US" sz="11500" b="1" spc="600" dirty="0">
                    <a:solidFill>
                      <a:schemeClr val="tx2"/>
                    </a:solidFill>
                    <a:latin typeface="Montserrat" charset="0"/>
                    <a:ea typeface="Montserrat" charset="0"/>
                    <a:cs typeface="Montserra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a:off x="13360740" y="2820473"/>
                  <a:ext cx="6267894" cy="400110"/>
                </a:xfrm>
                <a:prstGeom prst="rect">
                  <a:avLst/>
                </a:prstGeom>
                <a:noFill/>
              </p:spPr>
              <p:txBody>
                <a:bodyPr wrap="square" rtlCol="0">
                  <a:spAutoFit/>
                </a:bodyPr>
                <a:lstStyle/>
                <a:p>
                  <a:r>
                    <a:rPr lang="en-US" sz="2000" spc="1200" dirty="0">
                      <a:latin typeface="Montserrat" charset="0"/>
                      <a:ea typeface="Montserrat" charset="0"/>
                      <a:cs typeface="Montserrat" charset="0"/>
                    </a:rPr>
                    <a:t>JEFF ANDERSON PRES</a:t>
                  </a:r>
                </a:p>
              </p:txBody>
            </p:sp>
          </p:grpSp>
          <p:sp>
            <p:nvSpPr>
              <p:cNvPr id="20" name="TextBox 19">
                <a:extLst>
                  <a:ext uri="{FF2B5EF4-FFF2-40B4-BE49-F238E27FC236}">
                    <a16:creationId xmlns:a16="http://schemas.microsoft.com/office/drawing/2014/main" id="{4EE76446-005D-7D47-88DC-5463CA994B15}"/>
                  </a:ext>
                </a:extLst>
              </p:cNvPr>
              <p:cNvSpPr txBox="1"/>
              <p:nvPr/>
            </p:nvSpPr>
            <p:spPr>
              <a:xfrm>
                <a:off x="13360740" y="4540968"/>
                <a:ext cx="1060874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grpSp>
    </p:spTree>
    <p:extLst>
      <p:ext uri="{BB962C8B-B14F-4D97-AF65-F5344CB8AC3E}">
        <p14:creationId xmlns:p14="http://schemas.microsoft.com/office/powerpoint/2010/main" val="233894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AA6FC25-F6B4-A846-9C14-39F75A86A20D}"/>
              </a:ext>
            </a:extLst>
          </p:cNvPr>
          <p:cNvCxnSpPr>
            <a:cxnSpLocks/>
          </p:cNvCxnSpPr>
          <p:nvPr/>
        </p:nvCxnSpPr>
        <p:spPr>
          <a:xfrm>
            <a:off x="13704333" y="0"/>
            <a:ext cx="0" cy="78232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5951F537-D486-E547-8CA6-D63D097C62AC}"/>
              </a:ext>
            </a:extLst>
          </p:cNvPr>
          <p:cNvGrpSpPr/>
          <p:nvPr/>
        </p:nvGrpSpPr>
        <p:grpSpPr>
          <a:xfrm>
            <a:off x="14267342" y="1541415"/>
            <a:ext cx="7040944" cy="2388295"/>
            <a:chOff x="1013318" y="5939084"/>
            <a:chExt cx="7040944" cy="2388295"/>
          </a:xfrm>
        </p:grpSpPr>
        <p:sp>
          <p:nvSpPr>
            <p:cNvPr id="9" name="Rectangle 8">
              <a:extLst>
                <a:ext uri="{FF2B5EF4-FFF2-40B4-BE49-F238E27FC236}">
                  <a16:creationId xmlns:a16="http://schemas.microsoft.com/office/drawing/2014/main" id="{FA2667D3-2288-3249-94ED-D350A568ADC8}"/>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A8A7A35-7A13-034C-BD72-E1EBE952B607}"/>
                </a:ext>
              </a:extLst>
            </p:cNvPr>
            <p:cNvGrpSpPr/>
            <p:nvPr/>
          </p:nvGrpSpPr>
          <p:grpSpPr>
            <a:xfrm>
              <a:off x="1615699" y="5939084"/>
              <a:ext cx="6438563" cy="2388295"/>
              <a:chOff x="3131120" y="5660647"/>
              <a:chExt cx="6438563" cy="2388295"/>
            </a:xfrm>
          </p:grpSpPr>
          <p:sp>
            <p:nvSpPr>
              <p:cNvPr id="11" name="Subtitle 2">
                <a:extLst>
                  <a:ext uri="{FF2B5EF4-FFF2-40B4-BE49-F238E27FC236}">
                    <a16:creationId xmlns:a16="http://schemas.microsoft.com/office/drawing/2014/main" id="{661EA0A1-EEC4-CF48-AF64-CCC54806C1E4}"/>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 name="Rectangle 11">
                <a:extLst>
                  <a:ext uri="{FF2B5EF4-FFF2-40B4-BE49-F238E27FC236}">
                    <a16:creationId xmlns:a16="http://schemas.microsoft.com/office/drawing/2014/main" id="{E68AAFC2-32F0-744F-AC6B-5552D162CA3B}"/>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SEVEN</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3" name="Group 12">
            <a:extLst>
              <a:ext uri="{FF2B5EF4-FFF2-40B4-BE49-F238E27FC236}">
                <a16:creationId xmlns:a16="http://schemas.microsoft.com/office/drawing/2014/main" id="{44032363-C6E2-F549-8D99-73ED4F9D0D6A}"/>
              </a:ext>
            </a:extLst>
          </p:cNvPr>
          <p:cNvGrpSpPr/>
          <p:nvPr/>
        </p:nvGrpSpPr>
        <p:grpSpPr>
          <a:xfrm>
            <a:off x="14267342" y="5663852"/>
            <a:ext cx="7040944" cy="2388295"/>
            <a:chOff x="1013318" y="5939084"/>
            <a:chExt cx="7040944" cy="2388295"/>
          </a:xfrm>
        </p:grpSpPr>
        <p:sp>
          <p:nvSpPr>
            <p:cNvPr id="14" name="Rectangle 13">
              <a:extLst>
                <a:ext uri="{FF2B5EF4-FFF2-40B4-BE49-F238E27FC236}">
                  <a16:creationId xmlns:a16="http://schemas.microsoft.com/office/drawing/2014/main" id="{51557A68-C244-E446-ACD2-EF01028A39DB}"/>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D05C8B1-6C31-1944-BEFE-CFA291514EEE}"/>
                </a:ext>
              </a:extLst>
            </p:cNvPr>
            <p:cNvGrpSpPr/>
            <p:nvPr/>
          </p:nvGrpSpPr>
          <p:grpSpPr>
            <a:xfrm>
              <a:off x="1615699" y="5939084"/>
              <a:ext cx="6438563" cy="2388295"/>
              <a:chOff x="3131120" y="5660647"/>
              <a:chExt cx="6438563" cy="2388295"/>
            </a:xfrm>
          </p:grpSpPr>
          <p:sp>
            <p:nvSpPr>
              <p:cNvPr id="16" name="Subtitle 2">
                <a:extLst>
                  <a:ext uri="{FF2B5EF4-FFF2-40B4-BE49-F238E27FC236}">
                    <a16:creationId xmlns:a16="http://schemas.microsoft.com/office/drawing/2014/main" id="{767AA917-76C1-A240-BA2E-780FA3344875}"/>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7" name="Rectangle 16">
                <a:extLst>
                  <a:ext uri="{FF2B5EF4-FFF2-40B4-BE49-F238E27FC236}">
                    <a16:creationId xmlns:a16="http://schemas.microsoft.com/office/drawing/2014/main" id="{5D3D48CD-08AC-324A-BD13-3CB233C5CDDC}"/>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EIGHT</a:t>
                </a:r>
                <a:endParaRPr lang="en-US" sz="5400" b="1" spc="600" dirty="0">
                  <a:solidFill>
                    <a:schemeClr val="tx2"/>
                  </a:solidFill>
                  <a:latin typeface="Montserrat SemiBold" pitchFamily="2" charset="77"/>
                  <a:ea typeface="Montserrat" charset="0"/>
                  <a:cs typeface="Montserrat" charset="0"/>
                </a:endParaRPr>
              </a:p>
            </p:txBody>
          </p:sp>
        </p:grpSp>
      </p:grpSp>
      <p:sp>
        <p:nvSpPr>
          <p:cNvPr id="26" name="TextBox 25">
            <a:extLst>
              <a:ext uri="{FF2B5EF4-FFF2-40B4-BE49-F238E27FC236}">
                <a16:creationId xmlns:a16="http://schemas.microsoft.com/office/drawing/2014/main" id="{434CFB1C-5990-6D41-94B6-E2DB60359C79}"/>
              </a:ext>
            </a:extLst>
          </p:cNvPr>
          <p:cNvSpPr txBox="1"/>
          <p:nvPr/>
        </p:nvSpPr>
        <p:spPr>
          <a:xfrm>
            <a:off x="1662685" y="5385840"/>
            <a:ext cx="8932225"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spTree>
    <p:extLst>
      <p:ext uri="{BB962C8B-B14F-4D97-AF65-F5344CB8AC3E}">
        <p14:creationId xmlns:p14="http://schemas.microsoft.com/office/powerpoint/2010/main" val="164880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551068" y="11200719"/>
            <a:ext cx="9066132" cy="1383468"/>
            <a:chOff x="6536289" y="1407238"/>
            <a:chExt cx="906613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9066132"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65870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 name="Picture Placeholder 1">
            <a:extLst>
              <a:ext uri="{FF2B5EF4-FFF2-40B4-BE49-F238E27FC236}">
                <a16:creationId xmlns:a16="http://schemas.microsoft.com/office/drawing/2014/main" id="{32873B52-5442-6B41-B208-F39A12AB4003}"/>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C111CE63-0E2B-C04D-B0B9-16225AFFAC56}"/>
              </a:ext>
            </a:extLst>
          </p:cNvPr>
          <p:cNvSpPr>
            <a:spLocks noGrp="1"/>
          </p:cNvSpPr>
          <p:nvPr>
            <p:ph type="pic" sz="quarter" idx="15"/>
          </p:nvPr>
        </p:nvSpPr>
        <p:spPr/>
      </p:sp>
    </p:spTree>
    <p:extLst>
      <p:ext uri="{BB962C8B-B14F-4D97-AF65-F5344CB8AC3E}">
        <p14:creationId xmlns:p14="http://schemas.microsoft.com/office/powerpoint/2010/main" val="3682820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ED195FC-9D1C-E94B-99F0-ACF65873DCB3}"/>
              </a:ext>
            </a:extLst>
          </p:cNvPr>
          <p:cNvSpPr>
            <a:spLocks noGrp="1"/>
          </p:cNvSpPr>
          <p:nvPr>
            <p:ph type="pic" sz="quarter" idx="14"/>
          </p:nvPr>
        </p:nvSpPr>
        <p:spPr/>
      </p:sp>
      <p:sp>
        <p:nvSpPr>
          <p:cNvPr id="8" name="Rectangle 7">
            <a:extLst>
              <a:ext uri="{FF2B5EF4-FFF2-40B4-BE49-F238E27FC236}">
                <a16:creationId xmlns:a16="http://schemas.microsoft.com/office/drawing/2014/main" id="{0B8AE914-F4F9-AE45-B519-2316D1EB6B0C}"/>
              </a:ext>
            </a:extLst>
          </p:cNvPr>
          <p:cNvSpPr/>
          <p:nvPr/>
        </p:nvSpPr>
        <p:spPr>
          <a:xfrm>
            <a:off x="0" y="0"/>
            <a:ext cx="24377649"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719E233-CE7C-D946-B7B9-A9A0545D51DF}"/>
              </a:ext>
            </a:extLst>
          </p:cNvPr>
          <p:cNvGrpSpPr/>
          <p:nvPr/>
        </p:nvGrpSpPr>
        <p:grpSpPr>
          <a:xfrm>
            <a:off x="4594335" y="6073170"/>
            <a:ext cx="15188979" cy="2641611"/>
            <a:chOff x="4594335" y="6073170"/>
            <a:chExt cx="15188979" cy="2641611"/>
          </a:xfrm>
        </p:grpSpPr>
        <p:sp>
          <p:nvSpPr>
            <p:cNvPr id="5" name="TextBox 4">
              <a:extLst>
                <a:ext uri="{FF2B5EF4-FFF2-40B4-BE49-F238E27FC236}">
                  <a16:creationId xmlns:a16="http://schemas.microsoft.com/office/drawing/2014/main" id="{C1E6CB3C-6DBB-6740-B033-04012DC94164}"/>
                </a:ext>
              </a:extLst>
            </p:cNvPr>
            <p:cNvSpPr txBox="1"/>
            <p:nvPr/>
          </p:nvSpPr>
          <p:spPr>
            <a:xfrm>
              <a:off x="4594335" y="6073170"/>
              <a:ext cx="15188979" cy="1569660"/>
            </a:xfrm>
            <a:prstGeom prst="rect">
              <a:avLst/>
            </a:prstGeom>
            <a:noFill/>
          </p:spPr>
          <p:txBody>
            <a:bodyPr wrap="square" rtlCol="0">
              <a:spAutoFit/>
            </a:bodyPr>
            <a:lstStyle/>
            <a:p>
              <a:pPr algn="ctr"/>
              <a:r>
                <a:rPr lang="en-US" sz="4800" b="1" spc="600" dirty="0">
                  <a:solidFill>
                    <a:schemeClr val="tx2"/>
                  </a:solidFill>
                  <a:latin typeface="Montserrat" pitchFamily="2" charset="77"/>
                  <a:ea typeface="Montserrat" charset="0"/>
                  <a:cs typeface="Montserrat" charset="0"/>
                </a:rPr>
                <a:t>“IT IS BETTER TO FAIL IN ORIGINALITY THAN TO SUCCEES IN IMITATION.”</a:t>
              </a:r>
            </a:p>
          </p:txBody>
        </p:sp>
        <p:sp>
          <p:nvSpPr>
            <p:cNvPr id="6" name="TextBox 5">
              <a:extLst>
                <a:ext uri="{FF2B5EF4-FFF2-40B4-BE49-F238E27FC236}">
                  <a16:creationId xmlns:a16="http://schemas.microsoft.com/office/drawing/2014/main" id="{5E1F84F5-97C3-8D40-8EB2-A9F7CD3A2387}"/>
                </a:ext>
              </a:extLst>
            </p:cNvPr>
            <p:cNvSpPr txBox="1"/>
            <p:nvPr/>
          </p:nvSpPr>
          <p:spPr>
            <a:xfrm>
              <a:off x="9949268" y="8314671"/>
              <a:ext cx="4479111" cy="400110"/>
            </a:xfrm>
            <a:prstGeom prst="rect">
              <a:avLst/>
            </a:prstGeom>
            <a:noFill/>
          </p:spPr>
          <p:txBody>
            <a:bodyPr wrap="none" rtlCol="0">
              <a:spAutoFit/>
            </a:bodyPr>
            <a:lstStyle/>
            <a:p>
              <a:pPr algn="ctr"/>
              <a:r>
                <a:rPr lang="en-US" sz="2000" spc="1200" dirty="0">
                  <a:latin typeface="Montserrat" charset="0"/>
                  <a:ea typeface="Montserrat" charset="0"/>
                  <a:cs typeface="Montserrat" charset="0"/>
                </a:rPr>
                <a:t>CONORD HILTON</a:t>
              </a:r>
            </a:p>
          </p:txBody>
        </p:sp>
      </p:grpSp>
    </p:spTree>
    <p:extLst>
      <p:ext uri="{BB962C8B-B14F-4D97-AF65-F5344CB8AC3E}">
        <p14:creationId xmlns:p14="http://schemas.microsoft.com/office/powerpoint/2010/main" val="161863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798251" y="1593152"/>
            <a:ext cx="9028245" cy="1383468"/>
            <a:chOff x="4212267" y="1407238"/>
            <a:chExt cx="902824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902824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S.W.O.T. ANALYSIS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 name="Group 8">
            <a:extLst>
              <a:ext uri="{FF2B5EF4-FFF2-40B4-BE49-F238E27FC236}">
                <a16:creationId xmlns:a16="http://schemas.microsoft.com/office/drawing/2014/main" id="{31E5E9F8-E75F-974B-942C-B2B2FE55C45A}"/>
              </a:ext>
            </a:extLst>
          </p:cNvPr>
          <p:cNvGrpSpPr/>
          <p:nvPr/>
        </p:nvGrpSpPr>
        <p:grpSpPr>
          <a:xfrm>
            <a:off x="1798251" y="6256424"/>
            <a:ext cx="9028245" cy="1862510"/>
            <a:chOff x="1013318" y="5939084"/>
            <a:chExt cx="9028245" cy="1862510"/>
          </a:xfrm>
        </p:grpSpPr>
        <p:sp>
          <p:nvSpPr>
            <p:cNvPr id="39" name="Rectangle 38">
              <a:extLst>
                <a:ext uri="{FF2B5EF4-FFF2-40B4-BE49-F238E27FC236}">
                  <a16:creationId xmlns:a16="http://schemas.microsoft.com/office/drawing/2014/main" id="{FC90314B-C50D-7841-A131-04ECB4ACAD90}"/>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7F55E48C-C98D-2C4C-9E51-4092ADE06BF3}"/>
                </a:ext>
              </a:extLst>
            </p:cNvPr>
            <p:cNvGrpSpPr/>
            <p:nvPr/>
          </p:nvGrpSpPr>
          <p:grpSpPr>
            <a:xfrm>
              <a:off x="1615699" y="5939084"/>
              <a:ext cx="8425864" cy="1862510"/>
              <a:chOff x="3131120" y="5660647"/>
              <a:chExt cx="8425864" cy="1862510"/>
            </a:xfrm>
          </p:grpSpPr>
          <p:sp>
            <p:nvSpPr>
              <p:cNvPr id="45" name="Subtitle 2">
                <a:extLst>
                  <a:ext uri="{FF2B5EF4-FFF2-40B4-BE49-F238E27FC236}">
                    <a16:creationId xmlns:a16="http://schemas.microsoft.com/office/drawing/2014/main" id="{D07A767B-5FFB-7641-950F-DBBBE3D9BD19}"/>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6" name="Rectangle 45">
                <a:extLst>
                  <a:ext uri="{FF2B5EF4-FFF2-40B4-BE49-F238E27FC236}">
                    <a16:creationId xmlns:a16="http://schemas.microsoft.com/office/drawing/2014/main" id="{B27D9B1C-D92B-2C4C-AAF7-B09BB96DD67D}"/>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47" name="Group 46">
            <a:extLst>
              <a:ext uri="{FF2B5EF4-FFF2-40B4-BE49-F238E27FC236}">
                <a16:creationId xmlns:a16="http://schemas.microsoft.com/office/drawing/2014/main" id="{A5B79B15-FD27-CF4B-A80D-D94220352E9F}"/>
              </a:ext>
            </a:extLst>
          </p:cNvPr>
          <p:cNvGrpSpPr/>
          <p:nvPr/>
        </p:nvGrpSpPr>
        <p:grpSpPr>
          <a:xfrm>
            <a:off x="13551154" y="6256424"/>
            <a:ext cx="9028245" cy="1862510"/>
            <a:chOff x="1013318" y="5939084"/>
            <a:chExt cx="9028245" cy="1862510"/>
          </a:xfrm>
        </p:grpSpPr>
        <p:sp>
          <p:nvSpPr>
            <p:cNvPr id="48" name="Rectangle 47">
              <a:extLst>
                <a:ext uri="{FF2B5EF4-FFF2-40B4-BE49-F238E27FC236}">
                  <a16:creationId xmlns:a16="http://schemas.microsoft.com/office/drawing/2014/main" id="{7142820A-D59D-A64D-B715-474C1DC99FB0}"/>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118290A7-B1B2-0B4E-A562-CEF5CF3709C9}"/>
                </a:ext>
              </a:extLst>
            </p:cNvPr>
            <p:cNvGrpSpPr/>
            <p:nvPr/>
          </p:nvGrpSpPr>
          <p:grpSpPr>
            <a:xfrm>
              <a:off x="1615699" y="5939084"/>
              <a:ext cx="8425864" cy="1862510"/>
              <a:chOff x="3131120" y="5660647"/>
              <a:chExt cx="8425864" cy="1862510"/>
            </a:xfrm>
          </p:grpSpPr>
          <p:sp>
            <p:nvSpPr>
              <p:cNvPr id="54" name="Subtitle 2">
                <a:extLst>
                  <a:ext uri="{FF2B5EF4-FFF2-40B4-BE49-F238E27FC236}">
                    <a16:creationId xmlns:a16="http://schemas.microsoft.com/office/drawing/2014/main" id="{7EEDBB49-3BFC-884B-A2CB-FA42C63A5AD7}"/>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55" name="Rectangle 54">
                <a:extLst>
                  <a:ext uri="{FF2B5EF4-FFF2-40B4-BE49-F238E27FC236}">
                    <a16:creationId xmlns:a16="http://schemas.microsoft.com/office/drawing/2014/main" id="{DF721B72-37CD-F742-970C-13FB9B8FBC3C}"/>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38" name="Group 37">
            <a:extLst>
              <a:ext uri="{FF2B5EF4-FFF2-40B4-BE49-F238E27FC236}">
                <a16:creationId xmlns:a16="http://schemas.microsoft.com/office/drawing/2014/main" id="{C0872B6C-E67E-7447-8EA2-CC99F6D0299E}"/>
              </a:ext>
            </a:extLst>
          </p:cNvPr>
          <p:cNvGrpSpPr/>
          <p:nvPr/>
        </p:nvGrpSpPr>
        <p:grpSpPr>
          <a:xfrm>
            <a:off x="1798251" y="9713617"/>
            <a:ext cx="9028245" cy="1862510"/>
            <a:chOff x="1013318" y="5939084"/>
            <a:chExt cx="9028245" cy="1862510"/>
          </a:xfrm>
        </p:grpSpPr>
        <p:sp>
          <p:nvSpPr>
            <p:cNvPr id="40" name="Rectangle 39">
              <a:extLst>
                <a:ext uri="{FF2B5EF4-FFF2-40B4-BE49-F238E27FC236}">
                  <a16:creationId xmlns:a16="http://schemas.microsoft.com/office/drawing/2014/main" id="{83B63258-DE96-2B46-A6C2-C6AED95AB4B0}"/>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751D83CB-677C-5947-ACA3-B5E1EF983391}"/>
                </a:ext>
              </a:extLst>
            </p:cNvPr>
            <p:cNvGrpSpPr/>
            <p:nvPr/>
          </p:nvGrpSpPr>
          <p:grpSpPr>
            <a:xfrm>
              <a:off x="1615699" y="5939084"/>
              <a:ext cx="8425864" cy="1862510"/>
              <a:chOff x="3131120" y="5660647"/>
              <a:chExt cx="8425864" cy="1862510"/>
            </a:xfrm>
          </p:grpSpPr>
          <p:sp>
            <p:nvSpPr>
              <p:cNvPr id="42" name="Subtitle 2">
                <a:extLst>
                  <a:ext uri="{FF2B5EF4-FFF2-40B4-BE49-F238E27FC236}">
                    <a16:creationId xmlns:a16="http://schemas.microsoft.com/office/drawing/2014/main" id="{2EE92BF7-F517-BA45-A377-338B329DE10F}"/>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4" name="Rectangle 43">
                <a:extLst>
                  <a:ext uri="{FF2B5EF4-FFF2-40B4-BE49-F238E27FC236}">
                    <a16:creationId xmlns:a16="http://schemas.microsoft.com/office/drawing/2014/main" id="{5F95EBD9-FCB4-844C-843F-2D372AAD6939}"/>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50" name="Group 49">
            <a:extLst>
              <a:ext uri="{FF2B5EF4-FFF2-40B4-BE49-F238E27FC236}">
                <a16:creationId xmlns:a16="http://schemas.microsoft.com/office/drawing/2014/main" id="{83FD598A-6419-E641-A1C9-4E274E256266}"/>
              </a:ext>
            </a:extLst>
          </p:cNvPr>
          <p:cNvGrpSpPr/>
          <p:nvPr/>
        </p:nvGrpSpPr>
        <p:grpSpPr>
          <a:xfrm>
            <a:off x="13551154" y="9713617"/>
            <a:ext cx="9028245" cy="1862510"/>
            <a:chOff x="1013318" y="5939084"/>
            <a:chExt cx="9028245" cy="1862510"/>
          </a:xfrm>
        </p:grpSpPr>
        <p:sp>
          <p:nvSpPr>
            <p:cNvPr id="51" name="Rectangle 50">
              <a:extLst>
                <a:ext uri="{FF2B5EF4-FFF2-40B4-BE49-F238E27FC236}">
                  <a16:creationId xmlns:a16="http://schemas.microsoft.com/office/drawing/2014/main" id="{1DD834DD-311D-164E-860C-A57B4996B5E1}"/>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0705A0DD-5066-3947-8E6B-60C43E6E789B}"/>
                </a:ext>
              </a:extLst>
            </p:cNvPr>
            <p:cNvGrpSpPr/>
            <p:nvPr/>
          </p:nvGrpSpPr>
          <p:grpSpPr>
            <a:xfrm>
              <a:off x="1615699" y="5939084"/>
              <a:ext cx="8425864" cy="1862510"/>
              <a:chOff x="3131120" y="5660647"/>
              <a:chExt cx="8425864" cy="1862510"/>
            </a:xfrm>
          </p:grpSpPr>
          <p:sp>
            <p:nvSpPr>
              <p:cNvPr id="53" name="Subtitle 2">
                <a:extLst>
                  <a:ext uri="{FF2B5EF4-FFF2-40B4-BE49-F238E27FC236}">
                    <a16:creationId xmlns:a16="http://schemas.microsoft.com/office/drawing/2014/main" id="{020B9ACD-884E-BB4C-B408-C9E9B8A3C5FC}"/>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66" name="Rectangle 65">
                <a:extLst>
                  <a:ext uri="{FF2B5EF4-FFF2-40B4-BE49-F238E27FC236}">
                    <a16:creationId xmlns:a16="http://schemas.microsoft.com/office/drawing/2014/main" id="{C2559C43-EF66-1441-B0A0-9A1B8E4D2830}"/>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3" name="Group 2">
            <a:extLst>
              <a:ext uri="{FF2B5EF4-FFF2-40B4-BE49-F238E27FC236}">
                <a16:creationId xmlns:a16="http://schemas.microsoft.com/office/drawing/2014/main" id="{9629B803-7614-8C4A-A19D-C40F6BD9D39B}"/>
              </a:ext>
            </a:extLst>
          </p:cNvPr>
          <p:cNvGrpSpPr/>
          <p:nvPr/>
        </p:nvGrpSpPr>
        <p:grpSpPr>
          <a:xfrm>
            <a:off x="13551154" y="1591483"/>
            <a:ext cx="9028245" cy="1862329"/>
            <a:chOff x="1798251" y="1645920"/>
            <a:chExt cx="13653185" cy="2816352"/>
          </a:xfrm>
        </p:grpSpPr>
        <p:grpSp>
          <p:nvGrpSpPr>
            <p:cNvPr id="67" name="Group 66">
              <a:extLst>
                <a:ext uri="{FF2B5EF4-FFF2-40B4-BE49-F238E27FC236}">
                  <a16:creationId xmlns:a16="http://schemas.microsoft.com/office/drawing/2014/main" id="{738234D9-3D99-CF45-95A8-D393E15259BD}"/>
                </a:ext>
              </a:extLst>
            </p:cNvPr>
            <p:cNvGrpSpPr/>
            <p:nvPr/>
          </p:nvGrpSpPr>
          <p:grpSpPr>
            <a:xfrm>
              <a:off x="1798251" y="1645920"/>
              <a:ext cx="13653185" cy="2816352"/>
              <a:chOff x="1798251" y="1645920"/>
              <a:chExt cx="16312896" cy="3364992"/>
            </a:xfrm>
          </p:grpSpPr>
          <p:sp>
            <p:nvSpPr>
              <p:cNvPr id="68" name="Rectangle 67">
                <a:extLst>
                  <a:ext uri="{FF2B5EF4-FFF2-40B4-BE49-F238E27FC236}">
                    <a16:creationId xmlns:a16="http://schemas.microsoft.com/office/drawing/2014/main" id="{95BF27AB-6432-7B41-A4BF-EA0E7B847DF5}"/>
                  </a:ext>
                </a:extLst>
              </p:cNvPr>
              <p:cNvSpPr/>
              <p:nvPr/>
            </p:nvSpPr>
            <p:spPr>
              <a:xfrm>
                <a:off x="14746155" y="1645920"/>
                <a:ext cx="3364992" cy="3364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28A01F1-6AEE-7649-BA87-91FDF13A52CB}"/>
                  </a:ext>
                </a:extLst>
              </p:cNvPr>
              <p:cNvSpPr/>
              <p:nvPr/>
            </p:nvSpPr>
            <p:spPr>
              <a:xfrm>
                <a:off x="10430187" y="1645920"/>
                <a:ext cx="3364992" cy="3364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715BD93-A616-B942-9918-AA9B5F279BC3}"/>
                  </a:ext>
                </a:extLst>
              </p:cNvPr>
              <p:cNvSpPr/>
              <p:nvPr/>
            </p:nvSpPr>
            <p:spPr>
              <a:xfrm>
                <a:off x="6114219" y="1645920"/>
                <a:ext cx="3364992" cy="3364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C7FADDAA-A3EC-CF44-8C98-27529784B07A}"/>
                  </a:ext>
                </a:extLst>
              </p:cNvPr>
              <p:cNvSpPr/>
              <p:nvPr/>
            </p:nvSpPr>
            <p:spPr>
              <a:xfrm>
                <a:off x="1798251" y="1645920"/>
                <a:ext cx="3364992" cy="3364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a:extLst>
                <a:ext uri="{FF2B5EF4-FFF2-40B4-BE49-F238E27FC236}">
                  <a16:creationId xmlns:a16="http://schemas.microsoft.com/office/drawing/2014/main" id="{0B084507-95A2-6043-8F3C-11932EB3415D}"/>
                </a:ext>
              </a:extLst>
            </p:cNvPr>
            <p:cNvSpPr txBox="1"/>
            <p:nvPr/>
          </p:nvSpPr>
          <p:spPr>
            <a:xfrm>
              <a:off x="2560614" y="2477196"/>
              <a:ext cx="1437930" cy="1396328"/>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S</a:t>
              </a:r>
            </a:p>
          </p:txBody>
        </p:sp>
        <p:sp>
          <p:nvSpPr>
            <p:cNvPr id="73" name="TextBox 72">
              <a:extLst>
                <a:ext uri="{FF2B5EF4-FFF2-40B4-BE49-F238E27FC236}">
                  <a16:creationId xmlns:a16="http://schemas.microsoft.com/office/drawing/2014/main" id="{E95E26AB-51BA-9042-B7D0-3F642574549F}"/>
                </a:ext>
              </a:extLst>
            </p:cNvPr>
            <p:cNvSpPr txBox="1"/>
            <p:nvPr/>
          </p:nvSpPr>
          <p:spPr>
            <a:xfrm>
              <a:off x="6099740" y="2477196"/>
              <a:ext cx="1437930" cy="1396328"/>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W</a:t>
              </a:r>
            </a:p>
          </p:txBody>
        </p:sp>
        <p:sp>
          <p:nvSpPr>
            <p:cNvPr id="74" name="TextBox 73">
              <a:extLst>
                <a:ext uri="{FF2B5EF4-FFF2-40B4-BE49-F238E27FC236}">
                  <a16:creationId xmlns:a16="http://schemas.microsoft.com/office/drawing/2014/main" id="{56A5C15C-E6B6-3648-B93F-B018989EB0C0}"/>
                </a:ext>
              </a:extLst>
            </p:cNvPr>
            <p:cNvSpPr txBox="1"/>
            <p:nvPr/>
          </p:nvSpPr>
          <p:spPr>
            <a:xfrm>
              <a:off x="9735463" y="2477196"/>
              <a:ext cx="1437930" cy="1396328"/>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a:t>
              </a:r>
            </a:p>
          </p:txBody>
        </p:sp>
        <p:sp>
          <p:nvSpPr>
            <p:cNvPr id="75" name="TextBox 74">
              <a:extLst>
                <a:ext uri="{FF2B5EF4-FFF2-40B4-BE49-F238E27FC236}">
                  <a16:creationId xmlns:a16="http://schemas.microsoft.com/office/drawing/2014/main" id="{4FF00CD1-2394-5248-ADE0-4182393F17C0}"/>
                </a:ext>
              </a:extLst>
            </p:cNvPr>
            <p:cNvSpPr txBox="1"/>
            <p:nvPr/>
          </p:nvSpPr>
          <p:spPr>
            <a:xfrm>
              <a:off x="13347741" y="2477196"/>
              <a:ext cx="1437930" cy="1396328"/>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T</a:t>
              </a:r>
            </a:p>
          </p:txBody>
        </p:sp>
      </p:grpSp>
    </p:spTree>
    <p:extLst>
      <p:ext uri="{BB962C8B-B14F-4D97-AF65-F5344CB8AC3E}">
        <p14:creationId xmlns:p14="http://schemas.microsoft.com/office/powerpoint/2010/main" val="264344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C8AA0D8-6CA8-4F4A-8DEE-96BA0869355B}"/>
              </a:ext>
            </a:extLst>
          </p:cNvPr>
          <p:cNvGrpSpPr/>
          <p:nvPr/>
        </p:nvGrpSpPr>
        <p:grpSpPr>
          <a:xfrm>
            <a:off x="1" y="3394842"/>
            <a:ext cx="6926320" cy="6926315"/>
            <a:chOff x="6183086" y="2140454"/>
            <a:chExt cx="6926320" cy="6926315"/>
          </a:xfrm>
        </p:grpSpPr>
        <p:sp>
          <p:nvSpPr>
            <p:cNvPr id="71" name="Rectangle 70">
              <a:extLst>
                <a:ext uri="{FF2B5EF4-FFF2-40B4-BE49-F238E27FC236}">
                  <a16:creationId xmlns:a16="http://schemas.microsoft.com/office/drawing/2014/main" id="{C7FADDAA-A3EC-CF44-8C98-27529784B07A}"/>
                </a:ext>
              </a:extLst>
            </p:cNvPr>
            <p:cNvSpPr/>
            <p:nvPr/>
          </p:nvSpPr>
          <p:spPr>
            <a:xfrm>
              <a:off x="6183086" y="2140454"/>
              <a:ext cx="6926320" cy="69263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0"/>
            </a:p>
          </p:txBody>
        </p:sp>
        <p:sp>
          <p:nvSpPr>
            <p:cNvPr id="72" name="TextBox 71">
              <a:extLst>
                <a:ext uri="{FF2B5EF4-FFF2-40B4-BE49-F238E27FC236}">
                  <a16:creationId xmlns:a16="http://schemas.microsoft.com/office/drawing/2014/main" id="{0B084507-95A2-6043-8F3C-11932EB3415D}"/>
                </a:ext>
              </a:extLst>
            </p:cNvPr>
            <p:cNvSpPr txBox="1"/>
            <p:nvPr/>
          </p:nvSpPr>
          <p:spPr>
            <a:xfrm>
              <a:off x="7493319" y="4705682"/>
              <a:ext cx="3931635" cy="1631217"/>
            </a:xfrm>
            <a:prstGeom prst="rect">
              <a:avLst/>
            </a:prstGeom>
            <a:noFill/>
          </p:spPr>
          <p:txBody>
            <a:bodyPr wrap="square" rtlCol="0">
              <a:spAutoFit/>
            </a:bodyPr>
            <a:lstStyle/>
            <a:p>
              <a:pPr algn="ctr"/>
              <a:r>
                <a:rPr lang="en-US" sz="10000" b="1" spc="600" dirty="0">
                  <a:solidFill>
                    <a:schemeClr val="tx2"/>
                  </a:solidFill>
                  <a:latin typeface="Montserrat" charset="0"/>
                  <a:ea typeface="Montserrat" charset="0"/>
                  <a:cs typeface="Montserrat" charset="0"/>
                </a:rPr>
                <a:t>S</a:t>
              </a:r>
            </a:p>
          </p:txBody>
        </p:sp>
      </p:grpSp>
      <p:grpSp>
        <p:nvGrpSpPr>
          <p:cNvPr id="7" name="Group 6">
            <a:extLst>
              <a:ext uri="{FF2B5EF4-FFF2-40B4-BE49-F238E27FC236}">
                <a16:creationId xmlns:a16="http://schemas.microsoft.com/office/drawing/2014/main" id="{BEF843F6-25A0-3E45-BA81-1A6F9F11A191}"/>
              </a:ext>
            </a:extLst>
          </p:cNvPr>
          <p:cNvGrpSpPr/>
          <p:nvPr/>
        </p:nvGrpSpPr>
        <p:grpSpPr>
          <a:xfrm>
            <a:off x="17451330" y="3394842"/>
            <a:ext cx="6926320" cy="6926315"/>
            <a:chOff x="15653079" y="2140454"/>
            <a:chExt cx="6926320" cy="6926315"/>
          </a:xfrm>
        </p:grpSpPr>
        <p:sp>
          <p:nvSpPr>
            <p:cNvPr id="70" name="Rectangle 69">
              <a:extLst>
                <a:ext uri="{FF2B5EF4-FFF2-40B4-BE49-F238E27FC236}">
                  <a16:creationId xmlns:a16="http://schemas.microsoft.com/office/drawing/2014/main" id="{1715BD93-A616-B942-9918-AA9B5F279BC3}"/>
                </a:ext>
              </a:extLst>
            </p:cNvPr>
            <p:cNvSpPr/>
            <p:nvPr/>
          </p:nvSpPr>
          <p:spPr>
            <a:xfrm>
              <a:off x="15653079" y="2140454"/>
              <a:ext cx="6926320" cy="69263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0"/>
            </a:p>
          </p:txBody>
        </p:sp>
        <p:sp>
          <p:nvSpPr>
            <p:cNvPr id="73" name="TextBox 72">
              <a:extLst>
                <a:ext uri="{FF2B5EF4-FFF2-40B4-BE49-F238E27FC236}">
                  <a16:creationId xmlns:a16="http://schemas.microsoft.com/office/drawing/2014/main" id="{E95E26AB-51BA-9042-B7D0-3F642574549F}"/>
                </a:ext>
              </a:extLst>
            </p:cNvPr>
            <p:cNvSpPr txBox="1"/>
            <p:nvPr/>
          </p:nvSpPr>
          <p:spPr>
            <a:xfrm>
              <a:off x="17155184" y="4705682"/>
              <a:ext cx="3931635" cy="1631217"/>
            </a:xfrm>
            <a:prstGeom prst="rect">
              <a:avLst/>
            </a:prstGeom>
            <a:noFill/>
          </p:spPr>
          <p:txBody>
            <a:bodyPr wrap="square" rtlCol="0">
              <a:spAutoFit/>
            </a:bodyPr>
            <a:lstStyle/>
            <a:p>
              <a:pPr algn="ctr"/>
              <a:r>
                <a:rPr lang="en-US" sz="10000" b="1" spc="600" dirty="0">
                  <a:solidFill>
                    <a:schemeClr val="tx2"/>
                  </a:solidFill>
                  <a:latin typeface="Montserrat" charset="0"/>
                  <a:ea typeface="Montserrat" charset="0"/>
                  <a:cs typeface="Montserrat" charset="0"/>
                </a:rPr>
                <a:t>W</a:t>
              </a:r>
            </a:p>
          </p:txBody>
        </p:sp>
      </p:grpSp>
      <p:grpSp>
        <p:nvGrpSpPr>
          <p:cNvPr id="11" name="Group 10">
            <a:extLst>
              <a:ext uri="{FF2B5EF4-FFF2-40B4-BE49-F238E27FC236}">
                <a16:creationId xmlns:a16="http://schemas.microsoft.com/office/drawing/2014/main" id="{3BCC88EA-F361-2C4C-8854-A689CDB46EF8}"/>
              </a:ext>
            </a:extLst>
          </p:cNvPr>
          <p:cNvGrpSpPr/>
          <p:nvPr/>
        </p:nvGrpSpPr>
        <p:grpSpPr>
          <a:xfrm>
            <a:off x="11381398" y="8030900"/>
            <a:ext cx="5406500" cy="2388230"/>
            <a:chOff x="12547250" y="17256900"/>
            <a:chExt cx="5406500" cy="2388230"/>
          </a:xfrm>
        </p:grpSpPr>
        <p:sp>
          <p:nvSpPr>
            <p:cNvPr id="56" name="Subtitle 2">
              <a:extLst>
                <a:ext uri="{FF2B5EF4-FFF2-40B4-BE49-F238E27FC236}">
                  <a16:creationId xmlns:a16="http://schemas.microsoft.com/office/drawing/2014/main" id="{0E23B157-CAE2-6F46-AF14-3EA987D9AE7B}"/>
                </a:ext>
              </a:extLst>
            </p:cNvPr>
            <p:cNvSpPr txBox="1">
              <a:spLocks/>
            </p:cNvSpPr>
            <p:nvPr/>
          </p:nvSpPr>
          <p:spPr>
            <a:xfrm>
              <a:off x="12547250" y="17903231"/>
              <a:ext cx="5406500"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57" name="Rectangle 56">
              <a:extLst>
                <a:ext uri="{FF2B5EF4-FFF2-40B4-BE49-F238E27FC236}">
                  <a16:creationId xmlns:a16="http://schemas.microsoft.com/office/drawing/2014/main" id="{F9BE509D-32E6-0342-B41B-9490591F695F}"/>
                </a:ext>
              </a:extLst>
            </p:cNvPr>
            <p:cNvSpPr/>
            <p:nvPr/>
          </p:nvSpPr>
          <p:spPr>
            <a:xfrm>
              <a:off x="12970696" y="17256900"/>
              <a:ext cx="4885083"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nvGrpSpPr>
          <p:cNvPr id="10" name="Group 9">
            <a:extLst>
              <a:ext uri="{FF2B5EF4-FFF2-40B4-BE49-F238E27FC236}">
                <a16:creationId xmlns:a16="http://schemas.microsoft.com/office/drawing/2014/main" id="{92CD43A1-1ABF-EE41-A345-80281087BC6D}"/>
              </a:ext>
            </a:extLst>
          </p:cNvPr>
          <p:cNvGrpSpPr/>
          <p:nvPr/>
        </p:nvGrpSpPr>
        <p:grpSpPr>
          <a:xfrm>
            <a:off x="7520000" y="3394842"/>
            <a:ext cx="5443596" cy="2388230"/>
            <a:chOff x="2400632" y="6256424"/>
            <a:chExt cx="5443596" cy="2388230"/>
          </a:xfrm>
        </p:grpSpPr>
        <p:sp>
          <p:nvSpPr>
            <p:cNvPr id="58" name="Subtitle 2">
              <a:extLst>
                <a:ext uri="{FF2B5EF4-FFF2-40B4-BE49-F238E27FC236}">
                  <a16:creationId xmlns:a16="http://schemas.microsoft.com/office/drawing/2014/main" id="{E46B7B78-3297-D44F-A659-8B08C33907D4}"/>
                </a:ext>
              </a:extLst>
            </p:cNvPr>
            <p:cNvSpPr txBox="1">
              <a:spLocks/>
            </p:cNvSpPr>
            <p:nvPr/>
          </p:nvSpPr>
          <p:spPr>
            <a:xfrm>
              <a:off x="2400632" y="6902755"/>
              <a:ext cx="5443596"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59" name="Rectangle 58">
              <a:extLst>
                <a:ext uri="{FF2B5EF4-FFF2-40B4-BE49-F238E27FC236}">
                  <a16:creationId xmlns:a16="http://schemas.microsoft.com/office/drawing/2014/main" id="{7AE0882E-18D1-6144-A3C4-8900E10A4B74}"/>
                </a:ext>
              </a:extLst>
            </p:cNvPr>
            <p:cNvSpPr/>
            <p:nvPr/>
          </p:nvSpPr>
          <p:spPr>
            <a:xfrm>
              <a:off x="2515881" y="6256424"/>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4054597424"/>
      </p:ext>
    </p:extLst>
  </p:cSld>
  <p:clrMapOvr>
    <a:masterClrMapping/>
  </p:clrMapOvr>
</p:sld>
</file>

<file path=ppt/theme/theme1.xml><?xml version="1.0" encoding="utf-8"?>
<a:theme xmlns:a="http://schemas.openxmlformats.org/drawingml/2006/main" name="Office Theme">
  <a:themeElements>
    <a:clrScheme name="MIN - Boneti Light">
      <a:dk1>
        <a:srgbClr val="999999"/>
      </a:dk1>
      <a:lt1>
        <a:srgbClr val="FFFFFF"/>
      </a:lt1>
      <a:dk2>
        <a:srgbClr val="363E48"/>
      </a:dk2>
      <a:lt2>
        <a:srgbClr val="FFFFFF"/>
      </a:lt2>
      <a:accent1>
        <a:srgbClr val="DEDFDE"/>
      </a:accent1>
      <a:accent2>
        <a:srgbClr val="CCBEAC"/>
      </a:accent2>
      <a:accent3>
        <a:srgbClr val="545239"/>
      </a:accent3>
      <a:accent4>
        <a:srgbClr val="DEDFDE"/>
      </a:accent4>
      <a:accent5>
        <a:srgbClr val="CCBEAC"/>
      </a:accent5>
      <a:accent6>
        <a:srgbClr val="545239"/>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95597</TotalTime>
  <Words>1299</Words>
  <Application>Microsoft Macintosh PowerPoint</Application>
  <PresentationFormat>Custom</PresentationFormat>
  <Paragraphs>251</Paragraphs>
  <Slides>45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Calibri Light</vt:lpstr>
      <vt:lpstr>Lato Light</vt:lpstr>
      <vt:lpstr>Lato Regular</vt:lpstr>
      <vt:lpstr>Montserrat</vt:lpstr>
      <vt:lpstr>Montserrat Light</vt:lpstr>
      <vt:lpstr>Montserrat SemiBold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15800</cp:revision>
  <dcterms:created xsi:type="dcterms:W3CDTF">2014-11-12T21:47:38Z</dcterms:created>
  <dcterms:modified xsi:type="dcterms:W3CDTF">2019-04-30T19:27:43Z</dcterms:modified>
  <cp:category/>
</cp:coreProperties>
</file>